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29"/>
  </p:notesMasterIdLst>
  <p:sldIdLst>
    <p:sldId id="284" r:id="rId3"/>
    <p:sldId id="257" r:id="rId4"/>
    <p:sldId id="259" r:id="rId5"/>
    <p:sldId id="274" r:id="rId6"/>
    <p:sldId id="279" r:id="rId7"/>
    <p:sldId id="281" r:id="rId8"/>
    <p:sldId id="283" r:id="rId9"/>
    <p:sldId id="265" r:id="rId10"/>
    <p:sldId id="277" r:id="rId11"/>
    <p:sldId id="278" r:id="rId12"/>
    <p:sldId id="270" r:id="rId13"/>
    <p:sldId id="271" r:id="rId14"/>
    <p:sldId id="264" r:id="rId15"/>
    <p:sldId id="276" r:id="rId16"/>
    <p:sldId id="272" r:id="rId17"/>
    <p:sldId id="275" r:id="rId18"/>
    <p:sldId id="263" r:id="rId19"/>
    <p:sldId id="280" r:id="rId20"/>
    <p:sldId id="266" r:id="rId21"/>
    <p:sldId id="273" r:id="rId22"/>
    <p:sldId id="262" r:id="rId23"/>
    <p:sldId id="269" r:id="rId24"/>
    <p:sldId id="267" r:id="rId25"/>
    <p:sldId id="268" r:id="rId26"/>
    <p:sldId id="261" r:id="rId27"/>
    <p:sldId id="285"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a:srgbClr val="E06741"/>
    <a:srgbClr val="4A5A6F"/>
    <a:srgbClr val="F7C6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Series 1</c:v>
                </c:pt>
              </c:strCache>
            </c:strRef>
          </c:tx>
          <c:spPr>
            <a:solidFill>
              <a:srgbClr val="4A5A6F"/>
            </a:solidFill>
          </c:spPr>
          <c:invertIfNegative val="0"/>
          <c:cat>
            <c:numRef>
              <c:f>Sheet1!$A$2:$A$6</c:f>
              <c:numCache>
                <c:formatCode>m/d/yyyy</c:formatCode>
                <c:ptCount val="5"/>
                <c:pt idx="0">
                  <c:v>42856</c:v>
                </c:pt>
                <c:pt idx="1">
                  <c:v>42887</c:v>
                </c:pt>
                <c:pt idx="2">
                  <c:v>42917</c:v>
                </c:pt>
                <c:pt idx="3">
                  <c:v>42948</c:v>
                </c:pt>
                <c:pt idx="4">
                  <c:v>42979</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4C99-4C02-99E3-01790CE3FCE3}"/>
            </c:ext>
          </c:extLst>
        </c:ser>
        <c:ser>
          <c:idx val="1"/>
          <c:order val="1"/>
          <c:tx>
            <c:strRef>
              <c:f>Sheet1!$C$1</c:f>
              <c:strCache>
                <c:ptCount val="1"/>
                <c:pt idx="0">
                  <c:v>Series 2</c:v>
                </c:pt>
              </c:strCache>
            </c:strRef>
          </c:tx>
          <c:spPr>
            <a:solidFill>
              <a:srgbClr val="E06741"/>
            </a:solidFill>
          </c:spPr>
          <c:invertIfNegative val="0"/>
          <c:cat>
            <c:numRef>
              <c:f>Sheet1!$A$2:$A$6</c:f>
              <c:numCache>
                <c:formatCode>m/d/yyyy</c:formatCode>
                <c:ptCount val="5"/>
                <c:pt idx="0">
                  <c:v>42856</c:v>
                </c:pt>
                <c:pt idx="1">
                  <c:v>42887</c:v>
                </c:pt>
                <c:pt idx="2">
                  <c:v>42917</c:v>
                </c:pt>
                <c:pt idx="3">
                  <c:v>42948</c:v>
                </c:pt>
                <c:pt idx="4">
                  <c:v>42979</c:v>
                </c:pt>
              </c:numCache>
            </c:numRef>
          </c:cat>
          <c:val>
            <c:numRef>
              <c:f>Sheet1!$C$2:$C$6</c:f>
              <c:numCache>
                <c:formatCode>General</c:formatCode>
                <c:ptCount val="5"/>
                <c:pt idx="0">
                  <c:v>25</c:v>
                </c:pt>
                <c:pt idx="1">
                  <c:v>35</c:v>
                </c:pt>
                <c:pt idx="2">
                  <c:v>20</c:v>
                </c:pt>
                <c:pt idx="3">
                  <c:v>30</c:v>
                </c:pt>
                <c:pt idx="4">
                  <c:v>26</c:v>
                </c:pt>
              </c:numCache>
            </c:numRef>
          </c:val>
          <c:extLst xmlns:c16r2="http://schemas.microsoft.com/office/drawing/2015/06/chart">
            <c:ext xmlns:c16="http://schemas.microsoft.com/office/drawing/2014/chart" uri="{C3380CC4-5D6E-409C-BE32-E72D297353CC}">
              <c16:uniqueId val="{00000001-4C99-4C02-99E3-01790CE3FCE3}"/>
            </c:ext>
          </c:extLst>
        </c:ser>
        <c:ser>
          <c:idx val="2"/>
          <c:order val="2"/>
          <c:tx>
            <c:strRef>
              <c:f>Sheet1!$D$1</c:f>
              <c:strCache>
                <c:ptCount val="1"/>
                <c:pt idx="0">
                  <c:v>Series 3</c:v>
                </c:pt>
              </c:strCache>
            </c:strRef>
          </c:tx>
          <c:spPr>
            <a:solidFill>
              <a:sysClr val="windowText" lastClr="000000">
                <a:lumMod val="50000"/>
                <a:lumOff val="50000"/>
              </a:sysClr>
            </a:solidFill>
            <a:ln w="25400">
              <a:noFill/>
            </a:ln>
          </c:spPr>
          <c:invertIfNegative val="0"/>
          <c:cat>
            <c:numRef>
              <c:f>Sheet1!$A$2:$A$6</c:f>
              <c:numCache>
                <c:formatCode>m/d/yyyy</c:formatCode>
                <c:ptCount val="5"/>
                <c:pt idx="0">
                  <c:v>42856</c:v>
                </c:pt>
                <c:pt idx="1">
                  <c:v>42887</c:v>
                </c:pt>
                <c:pt idx="2">
                  <c:v>42917</c:v>
                </c:pt>
                <c:pt idx="3">
                  <c:v>42948</c:v>
                </c:pt>
                <c:pt idx="4">
                  <c:v>42979</c:v>
                </c:pt>
              </c:numCache>
            </c:numRef>
          </c:cat>
          <c:val>
            <c:numRef>
              <c:f>Sheet1!$D$2:$D$6</c:f>
              <c:numCache>
                <c:formatCode>General</c:formatCode>
                <c:ptCount val="5"/>
                <c:pt idx="0">
                  <c:v>15</c:v>
                </c:pt>
                <c:pt idx="1">
                  <c:v>23</c:v>
                </c:pt>
                <c:pt idx="2">
                  <c:v>60</c:v>
                </c:pt>
                <c:pt idx="3">
                  <c:v>48</c:v>
                </c:pt>
                <c:pt idx="4">
                  <c:v>52</c:v>
                </c:pt>
              </c:numCache>
            </c:numRef>
          </c:val>
          <c:extLst xmlns:c16r2="http://schemas.microsoft.com/office/drawing/2015/06/chart">
            <c:ext xmlns:c16="http://schemas.microsoft.com/office/drawing/2014/chart" uri="{C3380CC4-5D6E-409C-BE32-E72D297353CC}">
              <c16:uniqueId val="{00000002-4C99-4C02-99E3-01790CE3FCE3}"/>
            </c:ext>
          </c:extLst>
        </c:ser>
        <c:dLbls>
          <c:showLegendKey val="0"/>
          <c:showVal val="0"/>
          <c:showCatName val="0"/>
          <c:showSerName val="0"/>
          <c:showPercent val="0"/>
          <c:showBubbleSize val="0"/>
        </c:dLbls>
        <c:gapWidth val="150"/>
        <c:axId val="243891584"/>
        <c:axId val="243606272"/>
      </c:barChart>
      <c:dateAx>
        <c:axId val="243891584"/>
        <c:scaling>
          <c:orientation val="minMax"/>
        </c:scaling>
        <c:delete val="0"/>
        <c:axPos val="b"/>
        <c:numFmt formatCode="m/d/yyyy" sourceLinked="1"/>
        <c:majorTickMark val="out"/>
        <c:minorTickMark val="none"/>
        <c:tickLblPos val="nextTo"/>
        <c:txPr>
          <a:bodyPr/>
          <a:lstStyle/>
          <a:p>
            <a:pPr>
              <a:defRPr sz="1200"/>
            </a:pPr>
            <a:endParaRPr lang="zh-CN"/>
          </a:p>
        </c:txPr>
        <c:crossAx val="243606272"/>
        <c:crosses val="autoZero"/>
        <c:auto val="1"/>
        <c:lblOffset val="100"/>
        <c:baseTimeUnit val="months"/>
      </c:dateAx>
      <c:valAx>
        <c:axId val="243606272"/>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spPr>
          <a:ln>
            <a:solidFill>
              <a:srgbClr val="FFFFFF">
                <a:lumMod val="75000"/>
              </a:srgbClr>
            </a:solidFill>
          </a:ln>
        </c:spPr>
        <c:txPr>
          <a:bodyPr/>
          <a:lstStyle/>
          <a:p>
            <a:pPr>
              <a:defRPr sz="1200"/>
            </a:pPr>
            <a:endParaRPr lang="zh-CN"/>
          </a:p>
        </c:txPr>
        <c:crossAx val="243891584"/>
        <c:crosses val="autoZero"/>
        <c:crossBetween val="between"/>
      </c:valAx>
      <c:spPr>
        <a:noFill/>
        <a:ln>
          <a:noFill/>
        </a:ln>
      </c:spPr>
    </c:plotArea>
    <c:legend>
      <c:legendPos val="b"/>
      <c:layout>
        <c:manualLayout>
          <c:xMode val="edge"/>
          <c:yMode val="edge"/>
          <c:x val="3.414766907474167E-2"/>
          <c:y val="0.87918886174303112"/>
          <c:w val="0.42202096077384282"/>
          <c:h val="0.11127393063120795"/>
        </c:manualLayout>
      </c:layout>
      <c:overlay val="0"/>
      <c:txPr>
        <a:bodyPr/>
        <a:lstStyle/>
        <a:p>
          <a:pPr>
            <a:defRPr sz="1400">
              <a:solidFill>
                <a:schemeClr val="tx1">
                  <a:lumMod val="65000"/>
                  <a:lumOff val="35000"/>
                </a:schemeClr>
              </a:solidFill>
              <a:latin typeface="+mn-lt"/>
            </a:defRPr>
          </a:pPr>
          <a:endParaRPr lang="zh-CN"/>
        </a:p>
      </c:txPr>
    </c:legend>
    <c:plotVisOnly val="1"/>
    <c:dispBlanksAs val="zero"/>
    <c:showDLblsOverMax val="0"/>
  </c:chart>
  <c:txPr>
    <a:bodyPr/>
    <a:lstStyle/>
    <a:p>
      <a:pPr>
        <a:defRPr sz="800">
          <a:solidFill>
            <a:schemeClr val="bg1">
              <a:lumMod val="65000"/>
            </a:schemeClr>
          </a:solidFill>
          <a:latin typeface="+mn-lt"/>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E56F87-A81A-4EDE-81AE-3C76F245D5E1}" type="datetimeFigureOut">
              <a:rPr lang="zh-CN" altLang="en-US" smtClean="0"/>
              <a:t>2018/3/1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DC7B0-EBAC-4569-9993-246641655C40}" type="slidenum">
              <a:rPr lang="zh-CN" altLang="en-US" smtClean="0"/>
              <a:t>‹#›</a:t>
            </a:fld>
            <a:endParaRPr lang="zh-CN" altLang="en-US"/>
          </a:p>
        </p:txBody>
      </p:sp>
    </p:spTree>
    <p:extLst>
      <p:ext uri="{BB962C8B-B14F-4D97-AF65-F5344CB8AC3E}">
        <p14:creationId xmlns:p14="http://schemas.microsoft.com/office/powerpoint/2010/main" val="2416002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1</a:t>
            </a:fld>
            <a:endParaRPr lang="zh-CN" altLang="en-US"/>
          </a:p>
        </p:txBody>
      </p:sp>
    </p:spTree>
    <p:extLst>
      <p:ext uri="{BB962C8B-B14F-4D97-AF65-F5344CB8AC3E}">
        <p14:creationId xmlns:p14="http://schemas.microsoft.com/office/powerpoint/2010/main" val="1141127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t>10</a:t>
            </a:fld>
            <a:endParaRPr lang="zh-CN" altLang="en-US"/>
          </a:p>
        </p:txBody>
      </p:sp>
    </p:spTree>
    <p:extLst>
      <p:ext uri="{BB962C8B-B14F-4D97-AF65-F5344CB8AC3E}">
        <p14:creationId xmlns:p14="http://schemas.microsoft.com/office/powerpoint/2010/main" val="235532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t>11</a:t>
            </a:fld>
            <a:endParaRPr lang="zh-CN" altLang="en-US"/>
          </a:p>
        </p:txBody>
      </p:sp>
    </p:spTree>
    <p:extLst>
      <p:ext uri="{BB962C8B-B14F-4D97-AF65-F5344CB8AC3E}">
        <p14:creationId xmlns:p14="http://schemas.microsoft.com/office/powerpoint/2010/main" val="17237333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t>12</a:t>
            </a:fld>
            <a:endParaRPr lang="zh-CN" altLang="en-US"/>
          </a:p>
        </p:txBody>
      </p:sp>
    </p:spTree>
    <p:extLst>
      <p:ext uri="{BB962C8B-B14F-4D97-AF65-F5344CB8AC3E}">
        <p14:creationId xmlns:p14="http://schemas.microsoft.com/office/powerpoint/2010/main" val="1425140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13</a:t>
            </a:fld>
            <a:endParaRPr lang="zh-CN" altLang="en-US"/>
          </a:p>
        </p:txBody>
      </p:sp>
    </p:spTree>
    <p:extLst>
      <p:ext uri="{BB962C8B-B14F-4D97-AF65-F5344CB8AC3E}">
        <p14:creationId xmlns:p14="http://schemas.microsoft.com/office/powerpoint/2010/main" val="83367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14</a:t>
            </a:fld>
            <a:endParaRPr lang="zh-CN" altLang="en-US"/>
          </a:p>
        </p:txBody>
      </p:sp>
    </p:spTree>
    <p:extLst>
      <p:ext uri="{BB962C8B-B14F-4D97-AF65-F5344CB8AC3E}">
        <p14:creationId xmlns:p14="http://schemas.microsoft.com/office/powerpoint/2010/main" val="2533948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t>15</a:t>
            </a:fld>
            <a:endParaRPr lang="zh-CN" altLang="en-US"/>
          </a:p>
        </p:txBody>
      </p:sp>
    </p:spTree>
    <p:extLst>
      <p:ext uri="{BB962C8B-B14F-4D97-AF65-F5344CB8AC3E}">
        <p14:creationId xmlns:p14="http://schemas.microsoft.com/office/powerpoint/2010/main" val="2386768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16</a:t>
            </a:fld>
            <a:endParaRPr lang="zh-CN" altLang="en-US"/>
          </a:p>
        </p:txBody>
      </p:sp>
    </p:spTree>
    <p:extLst>
      <p:ext uri="{BB962C8B-B14F-4D97-AF65-F5344CB8AC3E}">
        <p14:creationId xmlns:p14="http://schemas.microsoft.com/office/powerpoint/2010/main" val="28543598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17</a:t>
            </a:fld>
            <a:endParaRPr lang="zh-CN" altLang="en-US"/>
          </a:p>
        </p:txBody>
      </p:sp>
    </p:spTree>
    <p:extLst>
      <p:ext uri="{BB962C8B-B14F-4D97-AF65-F5344CB8AC3E}">
        <p14:creationId xmlns:p14="http://schemas.microsoft.com/office/powerpoint/2010/main" val="1728709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18</a:t>
            </a:fld>
            <a:endParaRPr lang="zh-CN" altLang="en-US"/>
          </a:p>
        </p:txBody>
      </p:sp>
    </p:spTree>
    <p:extLst>
      <p:ext uri="{BB962C8B-B14F-4D97-AF65-F5344CB8AC3E}">
        <p14:creationId xmlns:p14="http://schemas.microsoft.com/office/powerpoint/2010/main" val="621503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227F45-547E-410F-8DF3-EC7ED5A73EEE}" type="slidenum">
              <a:rPr lang="zh-CN" altLang="en-US" smtClean="0"/>
              <a:t>19</a:t>
            </a:fld>
            <a:endParaRPr lang="zh-CN" altLang="en-US"/>
          </a:p>
        </p:txBody>
      </p:sp>
    </p:spTree>
    <p:extLst>
      <p:ext uri="{BB962C8B-B14F-4D97-AF65-F5344CB8AC3E}">
        <p14:creationId xmlns:p14="http://schemas.microsoft.com/office/powerpoint/2010/main" val="105904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2</a:t>
            </a:fld>
            <a:endParaRPr lang="zh-CN" altLang="en-US"/>
          </a:p>
        </p:txBody>
      </p:sp>
    </p:spTree>
    <p:extLst>
      <p:ext uri="{BB962C8B-B14F-4D97-AF65-F5344CB8AC3E}">
        <p14:creationId xmlns:p14="http://schemas.microsoft.com/office/powerpoint/2010/main" val="2419616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20</a:t>
            </a:fld>
            <a:endParaRPr lang="zh-CN" altLang="en-US"/>
          </a:p>
        </p:txBody>
      </p:sp>
    </p:spTree>
    <p:extLst>
      <p:ext uri="{BB962C8B-B14F-4D97-AF65-F5344CB8AC3E}">
        <p14:creationId xmlns:p14="http://schemas.microsoft.com/office/powerpoint/2010/main" val="7645361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21</a:t>
            </a:fld>
            <a:endParaRPr lang="zh-CN" altLang="en-US"/>
          </a:p>
        </p:txBody>
      </p:sp>
    </p:spTree>
    <p:extLst>
      <p:ext uri="{BB962C8B-B14F-4D97-AF65-F5344CB8AC3E}">
        <p14:creationId xmlns:p14="http://schemas.microsoft.com/office/powerpoint/2010/main" val="2715416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t>22</a:t>
            </a:fld>
            <a:endParaRPr lang="zh-CN" altLang="en-US"/>
          </a:p>
        </p:txBody>
      </p:sp>
    </p:spTree>
    <p:extLst>
      <p:ext uri="{BB962C8B-B14F-4D97-AF65-F5344CB8AC3E}">
        <p14:creationId xmlns:p14="http://schemas.microsoft.com/office/powerpoint/2010/main" val="31332971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227F45-547E-410F-8DF3-EC7ED5A73EEE}" type="slidenum">
              <a:rPr lang="zh-CN" altLang="en-US" smtClean="0"/>
              <a:t>23</a:t>
            </a:fld>
            <a:endParaRPr lang="zh-CN" altLang="en-US"/>
          </a:p>
        </p:txBody>
      </p:sp>
    </p:spTree>
    <p:extLst>
      <p:ext uri="{BB962C8B-B14F-4D97-AF65-F5344CB8AC3E}">
        <p14:creationId xmlns:p14="http://schemas.microsoft.com/office/powerpoint/2010/main" val="18455402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227F45-547E-410F-8DF3-EC7ED5A73EEE}" type="slidenum">
              <a:rPr lang="zh-CN" altLang="en-US" smtClean="0"/>
              <a:t>24</a:t>
            </a:fld>
            <a:endParaRPr lang="zh-CN" altLang="en-US"/>
          </a:p>
        </p:txBody>
      </p:sp>
    </p:spTree>
    <p:extLst>
      <p:ext uri="{BB962C8B-B14F-4D97-AF65-F5344CB8AC3E}">
        <p14:creationId xmlns:p14="http://schemas.microsoft.com/office/powerpoint/2010/main" val="15834364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25</a:t>
            </a:fld>
            <a:endParaRPr lang="zh-CN" altLang="en-US"/>
          </a:p>
        </p:txBody>
      </p:sp>
    </p:spTree>
    <p:extLst>
      <p:ext uri="{BB962C8B-B14F-4D97-AF65-F5344CB8AC3E}">
        <p14:creationId xmlns:p14="http://schemas.microsoft.com/office/powerpoint/2010/main" val="3443009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3</a:t>
            </a:fld>
            <a:endParaRPr lang="zh-CN" altLang="en-US"/>
          </a:p>
        </p:txBody>
      </p:sp>
    </p:spTree>
    <p:extLst>
      <p:ext uri="{BB962C8B-B14F-4D97-AF65-F5344CB8AC3E}">
        <p14:creationId xmlns:p14="http://schemas.microsoft.com/office/powerpoint/2010/main" val="2365956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4</a:t>
            </a:fld>
            <a:endParaRPr lang="zh-CN" altLang="en-US"/>
          </a:p>
        </p:txBody>
      </p:sp>
    </p:spTree>
    <p:extLst>
      <p:ext uri="{BB962C8B-B14F-4D97-AF65-F5344CB8AC3E}">
        <p14:creationId xmlns:p14="http://schemas.microsoft.com/office/powerpoint/2010/main" val="619117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t>5</a:t>
            </a:fld>
            <a:endParaRPr lang="zh-CN" altLang="en-US"/>
          </a:p>
        </p:txBody>
      </p:sp>
    </p:spTree>
    <p:extLst>
      <p:ext uri="{BB962C8B-B14F-4D97-AF65-F5344CB8AC3E}">
        <p14:creationId xmlns:p14="http://schemas.microsoft.com/office/powerpoint/2010/main" val="3138871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6</a:t>
            </a:fld>
            <a:endParaRPr lang="zh-CN" altLang="en-US"/>
          </a:p>
        </p:txBody>
      </p:sp>
    </p:spTree>
    <p:extLst>
      <p:ext uri="{BB962C8B-B14F-4D97-AF65-F5344CB8AC3E}">
        <p14:creationId xmlns:p14="http://schemas.microsoft.com/office/powerpoint/2010/main" val="1369251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7</a:t>
            </a:fld>
            <a:endParaRPr lang="zh-CN" altLang="en-US"/>
          </a:p>
        </p:txBody>
      </p:sp>
    </p:spTree>
    <p:extLst>
      <p:ext uri="{BB962C8B-B14F-4D97-AF65-F5344CB8AC3E}">
        <p14:creationId xmlns:p14="http://schemas.microsoft.com/office/powerpoint/2010/main" val="1726846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8</a:t>
            </a:fld>
            <a:endParaRPr lang="zh-CN" altLang="en-US"/>
          </a:p>
        </p:txBody>
      </p:sp>
    </p:spTree>
    <p:extLst>
      <p:ext uri="{BB962C8B-B14F-4D97-AF65-F5344CB8AC3E}">
        <p14:creationId xmlns:p14="http://schemas.microsoft.com/office/powerpoint/2010/main" val="3849980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t>9</a:t>
            </a:fld>
            <a:endParaRPr lang="zh-CN" altLang="en-US"/>
          </a:p>
        </p:txBody>
      </p:sp>
    </p:spTree>
    <p:extLst>
      <p:ext uri="{BB962C8B-B14F-4D97-AF65-F5344CB8AC3E}">
        <p14:creationId xmlns:p14="http://schemas.microsoft.com/office/powerpoint/2010/main" val="2760910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28422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567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1341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37656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71448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9417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8733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13118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2782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48742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6270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110761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1672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3275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1550481" y="2323407"/>
            <a:ext cx="1225190" cy="1559240"/>
          </a:xfrm>
          <a:custGeom>
            <a:avLst/>
            <a:gdLst>
              <a:gd name="connsiteX0" fmla="*/ 604372 w 1225190"/>
              <a:gd name="connsiteY0" fmla="*/ 0 h 1559240"/>
              <a:gd name="connsiteX1" fmla="*/ 1031441 w 1225190"/>
              <a:gd name="connsiteY1" fmla="*/ 124370 h 1559240"/>
              <a:gd name="connsiteX2" fmla="*/ 1182021 w 1225190"/>
              <a:gd name="connsiteY2" fmla="*/ 456363 h 1559240"/>
              <a:gd name="connsiteX3" fmla="*/ 877779 w 1225190"/>
              <a:gd name="connsiteY3" fmla="*/ 469725 h 1559240"/>
              <a:gd name="connsiteX4" fmla="*/ 794009 w 1225190"/>
              <a:gd name="connsiteY4" fmla="*/ 302701 h 1559240"/>
              <a:gd name="connsiteX5" fmla="*/ 601289 w 1225190"/>
              <a:gd name="connsiteY5" fmla="*/ 251822 h 1559240"/>
              <a:gd name="connsiteX6" fmla="*/ 393664 w 1225190"/>
              <a:gd name="connsiteY6" fmla="*/ 306298 h 1559240"/>
              <a:gd name="connsiteX7" fmla="*/ 345355 w 1225190"/>
              <a:gd name="connsiteY7" fmla="*/ 399832 h 1559240"/>
              <a:gd name="connsiteX8" fmla="*/ 390580 w 1225190"/>
              <a:gd name="connsiteY8" fmla="*/ 491310 h 1559240"/>
              <a:gd name="connsiteX9" fmla="*/ 670154 w 1225190"/>
              <a:gd name="connsiteY9" fmla="*/ 592039 h 1559240"/>
              <a:gd name="connsiteX10" fmla="*/ 998550 w 1225190"/>
              <a:gd name="connsiteY10" fmla="*/ 700476 h 1559240"/>
              <a:gd name="connsiteX11" fmla="*/ 1165061 w 1225190"/>
              <a:gd name="connsiteY11" fmla="*/ 853625 h 1559240"/>
              <a:gd name="connsiteX12" fmla="*/ 1225190 w 1225190"/>
              <a:gd name="connsiteY12" fmla="*/ 1093627 h 1559240"/>
              <a:gd name="connsiteX13" fmla="*/ 1153241 w 1225190"/>
              <a:gd name="connsiteY13" fmla="*/ 1336198 h 1559240"/>
              <a:gd name="connsiteX14" fmla="*/ 949728 w 1225190"/>
              <a:gd name="connsiteY14" fmla="*/ 1504251 h 1559240"/>
              <a:gd name="connsiteX15" fmla="*/ 621845 w 1225190"/>
              <a:gd name="connsiteY15" fmla="*/ 1559240 h 1559240"/>
              <a:gd name="connsiteX16" fmla="*/ 182956 w 1225190"/>
              <a:gd name="connsiteY16" fmla="*/ 1427162 h 1559240"/>
              <a:gd name="connsiteX17" fmla="*/ 0 w 1225190"/>
              <a:gd name="connsiteY17" fmla="*/ 1042235 h 1559240"/>
              <a:gd name="connsiteX18" fmla="*/ 296019 w 1225190"/>
              <a:gd name="connsiteY18" fmla="*/ 1013455 h 1559240"/>
              <a:gd name="connsiteX19" fmla="*/ 404456 w 1225190"/>
              <a:gd name="connsiteY19" fmla="*/ 1232386 h 1559240"/>
              <a:gd name="connsiteX20" fmla="*/ 624929 w 1225190"/>
              <a:gd name="connsiteY20" fmla="*/ 1302279 h 1559240"/>
              <a:gd name="connsiteX21" fmla="*/ 846429 w 1225190"/>
              <a:gd name="connsiteY21" fmla="*/ 1240095 h 1559240"/>
              <a:gd name="connsiteX22" fmla="*/ 920948 w 1225190"/>
              <a:gd name="connsiteY22" fmla="*/ 1094655 h 1559240"/>
              <a:gd name="connsiteX23" fmla="*/ 889599 w 1225190"/>
              <a:gd name="connsiteY23" fmla="*/ 1003690 h 1559240"/>
              <a:gd name="connsiteX24" fmla="*/ 780133 w 1225190"/>
              <a:gd name="connsiteY24" fmla="*/ 938422 h 1559240"/>
              <a:gd name="connsiteX25" fmla="*/ 536534 w 1225190"/>
              <a:gd name="connsiteY25" fmla="*/ 872640 h 1559240"/>
              <a:gd name="connsiteX26" fmla="*/ 193234 w 1225190"/>
              <a:gd name="connsiteY26" fmla="*/ 723603 h 1559240"/>
              <a:gd name="connsiteX27" fmla="*/ 54475 w 1225190"/>
              <a:gd name="connsiteY27" fmla="*/ 420389 h 1559240"/>
              <a:gd name="connsiteX28" fmla="*/ 119743 w 1225190"/>
              <a:gd name="connsiteY28" fmla="*/ 205055 h 1559240"/>
              <a:gd name="connsiteX29" fmla="*/ 307839 w 1225190"/>
              <a:gd name="connsiteY29" fmla="*/ 52420 h 1559240"/>
              <a:gd name="connsiteX30" fmla="*/ 604372 w 1225190"/>
              <a:gd name="connsiteY30" fmla="*/ 0 h 155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25190" h="1559240">
                <a:moveTo>
                  <a:pt x="604372" y="0"/>
                </a:moveTo>
                <a:cubicBezTo>
                  <a:pt x="793495" y="0"/>
                  <a:pt x="935852" y="41457"/>
                  <a:pt x="1031441" y="124370"/>
                </a:cubicBezTo>
                <a:cubicBezTo>
                  <a:pt x="1127031" y="207282"/>
                  <a:pt x="1177224" y="317947"/>
                  <a:pt x="1182021" y="456363"/>
                </a:cubicBezTo>
                <a:lnTo>
                  <a:pt x="877779" y="469725"/>
                </a:lnTo>
                <a:cubicBezTo>
                  <a:pt x="864759" y="392294"/>
                  <a:pt x="836836" y="336619"/>
                  <a:pt x="794009" y="302701"/>
                </a:cubicBezTo>
                <a:cubicBezTo>
                  <a:pt x="751182" y="268782"/>
                  <a:pt x="686942" y="251822"/>
                  <a:pt x="601289" y="251822"/>
                </a:cubicBezTo>
                <a:cubicBezTo>
                  <a:pt x="512894" y="251822"/>
                  <a:pt x="443686" y="269981"/>
                  <a:pt x="393664" y="306298"/>
                </a:cubicBezTo>
                <a:cubicBezTo>
                  <a:pt x="361458" y="329596"/>
                  <a:pt x="345355" y="360774"/>
                  <a:pt x="345355" y="399832"/>
                </a:cubicBezTo>
                <a:cubicBezTo>
                  <a:pt x="345355" y="435464"/>
                  <a:pt x="360430" y="465957"/>
                  <a:pt x="390580" y="491310"/>
                </a:cubicBezTo>
                <a:cubicBezTo>
                  <a:pt x="428953" y="523516"/>
                  <a:pt x="522145" y="557092"/>
                  <a:pt x="670154" y="592039"/>
                </a:cubicBezTo>
                <a:cubicBezTo>
                  <a:pt x="818164" y="626985"/>
                  <a:pt x="927629" y="663131"/>
                  <a:pt x="998550" y="700476"/>
                </a:cubicBezTo>
                <a:cubicBezTo>
                  <a:pt x="1069472" y="737821"/>
                  <a:pt x="1124975" y="788871"/>
                  <a:pt x="1165061" y="853625"/>
                </a:cubicBezTo>
                <a:cubicBezTo>
                  <a:pt x="1205147" y="918379"/>
                  <a:pt x="1225190" y="998380"/>
                  <a:pt x="1225190" y="1093627"/>
                </a:cubicBezTo>
                <a:cubicBezTo>
                  <a:pt x="1225190" y="1179966"/>
                  <a:pt x="1201207" y="1260823"/>
                  <a:pt x="1153241" y="1336198"/>
                </a:cubicBezTo>
                <a:cubicBezTo>
                  <a:pt x="1105275" y="1411573"/>
                  <a:pt x="1037437" y="1467591"/>
                  <a:pt x="949728" y="1504251"/>
                </a:cubicBezTo>
                <a:cubicBezTo>
                  <a:pt x="862018" y="1540910"/>
                  <a:pt x="752724" y="1559240"/>
                  <a:pt x="621845" y="1559240"/>
                </a:cubicBezTo>
                <a:cubicBezTo>
                  <a:pt x="431352" y="1559240"/>
                  <a:pt x="285055" y="1515214"/>
                  <a:pt x="182956" y="1427162"/>
                </a:cubicBezTo>
                <a:cubicBezTo>
                  <a:pt x="80857" y="1339110"/>
                  <a:pt x="19871" y="1210801"/>
                  <a:pt x="0" y="1042235"/>
                </a:cubicBezTo>
                <a:lnTo>
                  <a:pt x="296019" y="1013455"/>
                </a:lnTo>
                <a:cubicBezTo>
                  <a:pt x="313835" y="1112813"/>
                  <a:pt x="349981" y="1185790"/>
                  <a:pt x="404456" y="1232386"/>
                </a:cubicBezTo>
                <a:cubicBezTo>
                  <a:pt x="458932" y="1278981"/>
                  <a:pt x="532423" y="1302279"/>
                  <a:pt x="624929" y="1302279"/>
                </a:cubicBezTo>
                <a:cubicBezTo>
                  <a:pt x="722917" y="1302279"/>
                  <a:pt x="796750" y="1281551"/>
                  <a:pt x="846429" y="1240095"/>
                </a:cubicBezTo>
                <a:cubicBezTo>
                  <a:pt x="896108" y="1198638"/>
                  <a:pt x="920948" y="1150158"/>
                  <a:pt x="920948" y="1094655"/>
                </a:cubicBezTo>
                <a:cubicBezTo>
                  <a:pt x="920948" y="1059023"/>
                  <a:pt x="910498" y="1028701"/>
                  <a:pt x="889599" y="1003690"/>
                </a:cubicBezTo>
                <a:cubicBezTo>
                  <a:pt x="868699" y="978680"/>
                  <a:pt x="832211" y="956923"/>
                  <a:pt x="780133" y="938422"/>
                </a:cubicBezTo>
                <a:cubicBezTo>
                  <a:pt x="744501" y="926088"/>
                  <a:pt x="663302" y="904161"/>
                  <a:pt x="536534" y="872640"/>
                </a:cubicBezTo>
                <a:cubicBezTo>
                  <a:pt x="373450" y="832212"/>
                  <a:pt x="259016" y="782532"/>
                  <a:pt x="193234" y="723603"/>
                </a:cubicBezTo>
                <a:cubicBezTo>
                  <a:pt x="100728" y="640690"/>
                  <a:pt x="54475" y="539619"/>
                  <a:pt x="54475" y="420389"/>
                </a:cubicBezTo>
                <a:cubicBezTo>
                  <a:pt x="54475" y="343643"/>
                  <a:pt x="76231" y="271865"/>
                  <a:pt x="119743" y="205055"/>
                </a:cubicBezTo>
                <a:cubicBezTo>
                  <a:pt x="163255" y="138245"/>
                  <a:pt x="225954" y="87367"/>
                  <a:pt x="307839" y="52420"/>
                </a:cubicBezTo>
                <a:cubicBezTo>
                  <a:pt x="389724" y="17474"/>
                  <a:pt x="488568" y="0"/>
                  <a:pt x="604372" y="0"/>
                </a:cubicBezTo>
                <a:close/>
              </a:path>
            </a:pathLst>
          </a:custGeom>
          <a:ln w="28575">
            <a:solidFill>
              <a:schemeClr val="accent2"/>
            </a:solidFill>
          </a:ln>
        </p:spPr>
        <p:txBody>
          <a:bodyPr wrap="square">
            <a:noAutofit/>
          </a:bodyPr>
          <a:lstStyle/>
          <a:p>
            <a:endParaRPr lang="zh-CN" altLang="en-US"/>
          </a:p>
        </p:txBody>
      </p:sp>
      <p:sp>
        <p:nvSpPr>
          <p:cNvPr id="16" name="任意多边形: 形状 15"/>
          <p:cNvSpPr>
            <a:spLocks noGrp="1"/>
          </p:cNvSpPr>
          <p:nvPr>
            <p:ph type="pic" sz="quarter" idx="11"/>
          </p:nvPr>
        </p:nvSpPr>
        <p:spPr>
          <a:xfrm>
            <a:off x="3872219" y="2366363"/>
            <a:ext cx="1977572" cy="1506820"/>
          </a:xfrm>
          <a:custGeom>
            <a:avLst/>
            <a:gdLst>
              <a:gd name="connsiteX0" fmla="*/ 0 w 1977572"/>
              <a:gd name="connsiteY0" fmla="*/ 0 h 1506820"/>
              <a:gd name="connsiteX1" fmla="*/ 311436 w 1977572"/>
              <a:gd name="connsiteY1" fmla="*/ 0 h 1506820"/>
              <a:gd name="connsiteX2" fmla="*/ 538590 w 1977572"/>
              <a:gd name="connsiteY2" fmla="*/ 1035040 h 1506820"/>
              <a:gd name="connsiteX3" fmla="*/ 814052 w 1977572"/>
              <a:gd name="connsiteY3" fmla="*/ 0 h 1506820"/>
              <a:gd name="connsiteX4" fmla="*/ 1175853 w 1977572"/>
              <a:gd name="connsiteY4" fmla="*/ 0 h 1506820"/>
              <a:gd name="connsiteX5" fmla="*/ 1440009 w 1977572"/>
              <a:gd name="connsiteY5" fmla="*/ 1052513 h 1506820"/>
              <a:gd name="connsiteX6" fmla="*/ 1671274 w 1977572"/>
              <a:gd name="connsiteY6" fmla="*/ 0 h 1506820"/>
              <a:gd name="connsiteX7" fmla="*/ 1977572 w 1977572"/>
              <a:gd name="connsiteY7" fmla="*/ 0 h 1506820"/>
              <a:gd name="connsiteX8" fmla="*/ 1611659 w 1977572"/>
              <a:gd name="connsiteY8" fmla="*/ 1506820 h 1506820"/>
              <a:gd name="connsiteX9" fmla="*/ 1288916 w 1977572"/>
              <a:gd name="connsiteY9" fmla="*/ 1506820 h 1506820"/>
              <a:gd name="connsiteX10" fmla="*/ 988786 w 1977572"/>
              <a:gd name="connsiteY10" fmla="*/ 380303 h 1506820"/>
              <a:gd name="connsiteX11" fmla="*/ 689683 w 1977572"/>
              <a:gd name="connsiteY11" fmla="*/ 1506820 h 1506820"/>
              <a:gd name="connsiteX12" fmla="*/ 359745 w 1977572"/>
              <a:gd name="connsiteY12" fmla="*/ 1506820 h 150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7572" h="1506820">
                <a:moveTo>
                  <a:pt x="0" y="0"/>
                </a:moveTo>
                <a:lnTo>
                  <a:pt x="311436" y="0"/>
                </a:lnTo>
                <a:lnTo>
                  <a:pt x="538590" y="1035040"/>
                </a:lnTo>
                <a:lnTo>
                  <a:pt x="814052" y="0"/>
                </a:lnTo>
                <a:lnTo>
                  <a:pt x="1175853" y="0"/>
                </a:lnTo>
                <a:lnTo>
                  <a:pt x="1440009" y="1052513"/>
                </a:lnTo>
                <a:lnTo>
                  <a:pt x="1671274" y="0"/>
                </a:lnTo>
                <a:lnTo>
                  <a:pt x="1977572" y="0"/>
                </a:lnTo>
                <a:lnTo>
                  <a:pt x="1611659" y="1506820"/>
                </a:lnTo>
                <a:lnTo>
                  <a:pt x="1288916" y="1506820"/>
                </a:lnTo>
                <a:lnTo>
                  <a:pt x="988786" y="380303"/>
                </a:lnTo>
                <a:lnTo>
                  <a:pt x="689683" y="1506820"/>
                </a:lnTo>
                <a:lnTo>
                  <a:pt x="359745" y="1506820"/>
                </a:lnTo>
                <a:close/>
              </a:path>
            </a:pathLst>
          </a:custGeom>
          <a:ln w="28575">
            <a:solidFill>
              <a:schemeClr val="accent2"/>
            </a:solidFill>
          </a:ln>
        </p:spPr>
        <p:txBody>
          <a:bodyPr wrap="square">
            <a:noAutofit/>
          </a:bodyPr>
          <a:lstStyle/>
          <a:p>
            <a:endParaRPr lang="zh-CN" altLang="en-US"/>
          </a:p>
        </p:txBody>
      </p:sp>
      <p:sp>
        <p:nvSpPr>
          <p:cNvPr id="17" name="任意多边形: 形状 16"/>
          <p:cNvSpPr>
            <a:spLocks noGrp="1"/>
          </p:cNvSpPr>
          <p:nvPr>
            <p:ph type="pic" sz="quarter" idx="12"/>
          </p:nvPr>
        </p:nvSpPr>
        <p:spPr>
          <a:xfrm>
            <a:off x="6900561" y="2340667"/>
            <a:ext cx="1461594" cy="1558212"/>
          </a:xfrm>
          <a:custGeom>
            <a:avLst/>
            <a:gdLst>
              <a:gd name="connsiteX0" fmla="*/ 731825 w 1461594"/>
              <a:gd name="connsiteY0" fmla="*/ 260045 h 1558212"/>
              <a:gd name="connsiteX1" fmla="*/ 428611 w 1461594"/>
              <a:gd name="connsiteY1" fmla="*/ 389039 h 1558212"/>
              <a:gd name="connsiteX2" fmla="*/ 313492 w 1461594"/>
              <a:gd name="connsiteY2" fmla="*/ 778079 h 1558212"/>
              <a:gd name="connsiteX3" fmla="*/ 431694 w 1461594"/>
              <a:gd name="connsiteY3" fmla="*/ 1166090 h 1558212"/>
              <a:gd name="connsiteX4" fmla="*/ 731825 w 1461594"/>
              <a:gd name="connsiteY4" fmla="*/ 1298168 h 1558212"/>
              <a:gd name="connsiteX5" fmla="*/ 1030414 w 1461594"/>
              <a:gd name="connsiteY5" fmla="*/ 1167118 h 1558212"/>
              <a:gd name="connsiteX6" fmla="*/ 1147074 w 1461594"/>
              <a:gd name="connsiteY6" fmla="*/ 773967 h 1558212"/>
              <a:gd name="connsiteX7" fmla="*/ 1033497 w 1461594"/>
              <a:gd name="connsiteY7" fmla="*/ 387498 h 1558212"/>
              <a:gd name="connsiteX8" fmla="*/ 731825 w 1461594"/>
              <a:gd name="connsiteY8" fmla="*/ 260045 h 1558212"/>
              <a:gd name="connsiteX9" fmla="*/ 728741 w 1461594"/>
              <a:gd name="connsiteY9" fmla="*/ 0 h 1558212"/>
              <a:gd name="connsiteX10" fmla="*/ 1261679 w 1461594"/>
              <a:gd name="connsiteY10" fmla="*/ 206597 h 1558212"/>
              <a:gd name="connsiteX11" fmla="*/ 1461594 w 1461594"/>
              <a:gd name="connsiteY11" fmla="*/ 781162 h 1558212"/>
              <a:gd name="connsiteX12" fmla="*/ 1263220 w 1461594"/>
              <a:gd name="connsiteY12" fmla="*/ 1352130 h 1558212"/>
              <a:gd name="connsiteX13" fmla="*/ 732853 w 1461594"/>
              <a:gd name="connsiteY13" fmla="*/ 1558212 h 1558212"/>
              <a:gd name="connsiteX14" fmla="*/ 198374 w 1461594"/>
              <a:gd name="connsiteY14" fmla="*/ 1353157 h 1558212"/>
              <a:gd name="connsiteX15" fmla="*/ 0 w 1461594"/>
              <a:gd name="connsiteY15" fmla="*/ 788357 h 1558212"/>
              <a:gd name="connsiteX16" fmla="*/ 68865 w 1461594"/>
              <a:gd name="connsiteY16" fmla="*/ 401888 h 1558212"/>
              <a:gd name="connsiteX17" fmla="*/ 209166 w 1461594"/>
              <a:gd name="connsiteY17" fmla="*/ 195291 h 1558212"/>
              <a:gd name="connsiteX18" fmla="*/ 403943 w 1461594"/>
              <a:gd name="connsiteY18" fmla="*/ 59615 h 1558212"/>
              <a:gd name="connsiteX19" fmla="*/ 728741 w 1461594"/>
              <a:gd name="connsiteY19" fmla="*/ 0 h 155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1594" h="1558212">
                <a:moveTo>
                  <a:pt x="731825" y="260045"/>
                </a:moveTo>
                <a:cubicBezTo>
                  <a:pt x="606428" y="260045"/>
                  <a:pt x="505357" y="303043"/>
                  <a:pt x="428611" y="389039"/>
                </a:cubicBezTo>
                <a:cubicBezTo>
                  <a:pt x="351865" y="475036"/>
                  <a:pt x="313492" y="604715"/>
                  <a:pt x="313492" y="778079"/>
                </a:cubicBezTo>
                <a:cubicBezTo>
                  <a:pt x="313492" y="948701"/>
                  <a:pt x="352893" y="1078038"/>
                  <a:pt x="431694" y="1166090"/>
                </a:cubicBezTo>
                <a:cubicBezTo>
                  <a:pt x="510496" y="1254142"/>
                  <a:pt x="610539" y="1298168"/>
                  <a:pt x="731825" y="1298168"/>
                </a:cubicBezTo>
                <a:cubicBezTo>
                  <a:pt x="853111" y="1298168"/>
                  <a:pt x="952640" y="1254484"/>
                  <a:pt x="1030414" y="1167118"/>
                </a:cubicBezTo>
                <a:cubicBezTo>
                  <a:pt x="1108187" y="1079751"/>
                  <a:pt x="1147074" y="948701"/>
                  <a:pt x="1147074" y="773967"/>
                </a:cubicBezTo>
                <a:cubicBezTo>
                  <a:pt x="1147074" y="601289"/>
                  <a:pt x="1109215" y="472466"/>
                  <a:pt x="1033497" y="387498"/>
                </a:cubicBezTo>
                <a:cubicBezTo>
                  <a:pt x="957779" y="302529"/>
                  <a:pt x="857222" y="260045"/>
                  <a:pt x="731825" y="260045"/>
                </a:cubicBezTo>
                <a:close/>
                <a:moveTo>
                  <a:pt x="728741" y="0"/>
                </a:moveTo>
                <a:cubicBezTo>
                  <a:pt x="950756" y="0"/>
                  <a:pt x="1128402" y="68866"/>
                  <a:pt x="1261679" y="206597"/>
                </a:cubicBezTo>
                <a:cubicBezTo>
                  <a:pt x="1394956" y="344328"/>
                  <a:pt x="1461594" y="535850"/>
                  <a:pt x="1461594" y="781162"/>
                </a:cubicBezTo>
                <a:cubicBezTo>
                  <a:pt x="1461594" y="1024418"/>
                  <a:pt x="1395470" y="1214741"/>
                  <a:pt x="1263220" y="1352130"/>
                </a:cubicBezTo>
                <a:cubicBezTo>
                  <a:pt x="1130971" y="1489518"/>
                  <a:pt x="954182" y="1558212"/>
                  <a:pt x="732853" y="1558212"/>
                </a:cubicBezTo>
                <a:cubicBezTo>
                  <a:pt x="508783" y="1558212"/>
                  <a:pt x="330623" y="1489861"/>
                  <a:pt x="198374" y="1353157"/>
                </a:cubicBezTo>
                <a:cubicBezTo>
                  <a:pt x="66125" y="1216454"/>
                  <a:pt x="0" y="1028187"/>
                  <a:pt x="0" y="788357"/>
                </a:cubicBezTo>
                <a:cubicBezTo>
                  <a:pt x="0" y="634866"/>
                  <a:pt x="22955" y="506042"/>
                  <a:pt x="68865" y="401888"/>
                </a:cubicBezTo>
                <a:cubicBezTo>
                  <a:pt x="103127" y="325142"/>
                  <a:pt x="149894" y="256276"/>
                  <a:pt x="209166" y="195291"/>
                </a:cubicBezTo>
                <a:cubicBezTo>
                  <a:pt x="268438" y="134305"/>
                  <a:pt x="333364" y="89080"/>
                  <a:pt x="403943" y="59615"/>
                </a:cubicBezTo>
                <a:cubicBezTo>
                  <a:pt x="497819" y="19872"/>
                  <a:pt x="606085" y="0"/>
                  <a:pt x="728741" y="0"/>
                </a:cubicBezTo>
                <a:close/>
              </a:path>
            </a:pathLst>
          </a:custGeom>
          <a:ln w="28575">
            <a:solidFill>
              <a:schemeClr val="accent2"/>
            </a:solidFill>
          </a:ln>
        </p:spPr>
        <p:txBody>
          <a:bodyPr wrap="square">
            <a:noAutofit/>
          </a:bodyPr>
          <a:lstStyle/>
          <a:p>
            <a:endParaRPr lang="zh-CN" altLang="en-US"/>
          </a:p>
        </p:txBody>
      </p:sp>
      <p:sp>
        <p:nvSpPr>
          <p:cNvPr id="18" name="任意多边形: 形状 17"/>
          <p:cNvSpPr>
            <a:spLocks noGrp="1"/>
          </p:cNvSpPr>
          <p:nvPr>
            <p:ph type="pic" sz="quarter" idx="13"/>
          </p:nvPr>
        </p:nvSpPr>
        <p:spPr>
          <a:xfrm>
            <a:off x="9445691" y="2366363"/>
            <a:ext cx="1197438" cy="1506820"/>
          </a:xfrm>
          <a:custGeom>
            <a:avLst/>
            <a:gdLst>
              <a:gd name="connsiteX0" fmla="*/ 0 w 1197438"/>
              <a:gd name="connsiteY0" fmla="*/ 0 h 1506820"/>
              <a:gd name="connsiteX1" fmla="*/ 1197438 w 1197438"/>
              <a:gd name="connsiteY1" fmla="*/ 0 h 1506820"/>
              <a:gd name="connsiteX2" fmla="*/ 1197438 w 1197438"/>
              <a:gd name="connsiteY2" fmla="*/ 254906 h 1506820"/>
              <a:gd name="connsiteX3" fmla="*/ 751354 w 1197438"/>
              <a:gd name="connsiteY3" fmla="*/ 254906 h 1506820"/>
              <a:gd name="connsiteX4" fmla="*/ 751354 w 1197438"/>
              <a:gd name="connsiteY4" fmla="*/ 1506820 h 1506820"/>
              <a:gd name="connsiteX5" fmla="*/ 447112 w 1197438"/>
              <a:gd name="connsiteY5" fmla="*/ 1506820 h 1506820"/>
              <a:gd name="connsiteX6" fmla="*/ 447112 w 1197438"/>
              <a:gd name="connsiteY6" fmla="*/ 254906 h 1506820"/>
              <a:gd name="connsiteX7" fmla="*/ 0 w 1197438"/>
              <a:gd name="connsiteY7" fmla="*/ 254906 h 150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7438" h="1506820">
                <a:moveTo>
                  <a:pt x="0" y="0"/>
                </a:moveTo>
                <a:lnTo>
                  <a:pt x="1197438" y="0"/>
                </a:lnTo>
                <a:lnTo>
                  <a:pt x="1197438" y="254906"/>
                </a:lnTo>
                <a:lnTo>
                  <a:pt x="751354" y="254906"/>
                </a:lnTo>
                <a:lnTo>
                  <a:pt x="751354" y="1506820"/>
                </a:lnTo>
                <a:lnTo>
                  <a:pt x="447112" y="1506820"/>
                </a:lnTo>
                <a:lnTo>
                  <a:pt x="447112" y="254906"/>
                </a:lnTo>
                <a:lnTo>
                  <a:pt x="0" y="254906"/>
                </a:lnTo>
                <a:close/>
              </a:path>
            </a:pathLst>
          </a:custGeom>
          <a:ln w="28575">
            <a:solidFill>
              <a:schemeClr val="accent2"/>
            </a:solidFill>
          </a:ln>
        </p:spPr>
        <p:txBody>
          <a:bodyPr wrap="square">
            <a:noAutofit/>
          </a:bodyPr>
          <a:lstStyle/>
          <a:p>
            <a:endParaRPr lang="zh-CN" altLang="en-US"/>
          </a:p>
        </p:txBody>
      </p:sp>
    </p:spTree>
    <p:extLst>
      <p:ext uri="{BB962C8B-B14F-4D97-AF65-F5344CB8AC3E}">
        <p14:creationId xmlns:p14="http://schemas.microsoft.com/office/powerpoint/2010/main" val="21191371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8316913" y="2133600"/>
            <a:ext cx="2819400" cy="2819400"/>
          </a:xfrm>
          <a:custGeom>
            <a:avLst/>
            <a:gdLst>
              <a:gd name="connsiteX0" fmla="*/ 1409700 w 2819400"/>
              <a:gd name="connsiteY0" fmla="*/ 0 h 2819400"/>
              <a:gd name="connsiteX1" fmla="*/ 2819400 w 2819400"/>
              <a:gd name="connsiteY1" fmla="*/ 1409700 h 2819400"/>
              <a:gd name="connsiteX2" fmla="*/ 1409700 w 2819400"/>
              <a:gd name="connsiteY2" fmla="*/ 2819400 h 2819400"/>
              <a:gd name="connsiteX3" fmla="*/ 0 w 2819400"/>
              <a:gd name="connsiteY3" fmla="*/ 1409700 h 2819400"/>
              <a:gd name="connsiteX4" fmla="*/ 1409700 w 2819400"/>
              <a:gd name="connsiteY4" fmla="*/ 0 h 281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9400" h="2819400">
                <a:moveTo>
                  <a:pt x="1409700" y="0"/>
                </a:moveTo>
                <a:cubicBezTo>
                  <a:pt x="2188256" y="0"/>
                  <a:pt x="2819400" y="631144"/>
                  <a:pt x="2819400" y="1409700"/>
                </a:cubicBezTo>
                <a:cubicBezTo>
                  <a:pt x="2819400" y="2188256"/>
                  <a:pt x="2188256" y="2819400"/>
                  <a:pt x="1409700" y="2819400"/>
                </a:cubicBezTo>
                <a:cubicBezTo>
                  <a:pt x="631144" y="2819400"/>
                  <a:pt x="0" y="2188256"/>
                  <a:pt x="0" y="1409700"/>
                </a:cubicBezTo>
                <a:cubicBezTo>
                  <a:pt x="0" y="631144"/>
                  <a:pt x="631144" y="0"/>
                  <a:pt x="140970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0457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1181348" y="1848097"/>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3"/>
                  <a:pt x="1206116" y="77890"/>
                </a:cubicBezTo>
                <a:lnTo>
                  <a:pt x="1958259" y="830033"/>
                </a:lnTo>
                <a:cubicBezTo>
                  <a:pt x="2062112" y="933886"/>
                  <a:pt x="2062112" y="1102263"/>
                  <a:pt x="1958259" y="1206116"/>
                </a:cubicBezTo>
                <a:lnTo>
                  <a:pt x="1206116" y="1958259"/>
                </a:lnTo>
                <a:cubicBezTo>
                  <a:pt x="1102263" y="2062112"/>
                  <a:pt x="933886" y="2062112"/>
                  <a:pt x="830033" y="1958259"/>
                </a:cubicBezTo>
                <a:lnTo>
                  <a:pt x="77890" y="1206116"/>
                </a:lnTo>
                <a:cubicBezTo>
                  <a:pt x="-25963" y="1102263"/>
                  <a:pt x="-25963" y="933886"/>
                  <a:pt x="77890" y="830033"/>
                </a:cubicBezTo>
                <a:lnTo>
                  <a:pt x="830033" y="77890"/>
                </a:lnTo>
                <a:cubicBezTo>
                  <a:pt x="881959" y="25963"/>
                  <a:pt x="950017" y="0"/>
                  <a:pt x="1018075" y="0"/>
                </a:cubicBezTo>
                <a:close/>
              </a:path>
            </a:pathLst>
          </a:custGeom>
        </p:spPr>
        <p:txBody>
          <a:bodyPr wrap="square">
            <a:noAutofit/>
          </a:bodyPr>
          <a:lstStyle/>
          <a:p>
            <a:endParaRPr lang="zh-CN" altLang="en-US"/>
          </a:p>
        </p:txBody>
      </p:sp>
      <p:sp>
        <p:nvSpPr>
          <p:cNvPr id="17" name="任意多边形: 形状 16"/>
          <p:cNvSpPr>
            <a:spLocks noGrp="1"/>
          </p:cNvSpPr>
          <p:nvPr>
            <p:ph type="pic" sz="quarter" idx="11"/>
          </p:nvPr>
        </p:nvSpPr>
        <p:spPr>
          <a:xfrm>
            <a:off x="1181348" y="4104549"/>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4"/>
                  <a:pt x="1206116" y="77890"/>
                </a:cubicBezTo>
                <a:lnTo>
                  <a:pt x="1958259" y="830033"/>
                </a:lnTo>
                <a:cubicBezTo>
                  <a:pt x="2062112" y="933886"/>
                  <a:pt x="2062112" y="1102264"/>
                  <a:pt x="1958259" y="1206116"/>
                </a:cubicBezTo>
                <a:lnTo>
                  <a:pt x="1206116" y="1958259"/>
                </a:lnTo>
                <a:cubicBezTo>
                  <a:pt x="1102263" y="2062112"/>
                  <a:pt x="933886" y="2062112"/>
                  <a:pt x="830033" y="1958259"/>
                </a:cubicBezTo>
                <a:lnTo>
                  <a:pt x="77890" y="1206116"/>
                </a:lnTo>
                <a:cubicBezTo>
                  <a:pt x="-25963" y="1102264"/>
                  <a:pt x="-25963" y="933886"/>
                  <a:pt x="77890" y="830033"/>
                </a:cubicBezTo>
                <a:lnTo>
                  <a:pt x="830033" y="77890"/>
                </a:lnTo>
                <a:cubicBezTo>
                  <a:pt x="881959" y="25964"/>
                  <a:pt x="950017" y="0"/>
                  <a:pt x="1018075" y="0"/>
                </a:cubicBezTo>
                <a:close/>
              </a:path>
            </a:pathLst>
          </a:custGeom>
        </p:spPr>
        <p:txBody>
          <a:bodyPr wrap="square">
            <a:noAutofit/>
          </a:bodyPr>
          <a:lstStyle/>
          <a:p>
            <a:endParaRPr lang="zh-CN" altLang="en-US"/>
          </a:p>
        </p:txBody>
      </p:sp>
      <p:sp>
        <p:nvSpPr>
          <p:cNvPr id="16" name="任意多边形: 形状 15"/>
          <p:cNvSpPr>
            <a:spLocks noGrp="1"/>
          </p:cNvSpPr>
          <p:nvPr>
            <p:ph type="pic" sz="quarter" idx="12"/>
          </p:nvPr>
        </p:nvSpPr>
        <p:spPr>
          <a:xfrm>
            <a:off x="6179706" y="1848097"/>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3"/>
                  <a:pt x="1206116" y="77890"/>
                </a:cubicBezTo>
                <a:lnTo>
                  <a:pt x="1958259" y="830033"/>
                </a:lnTo>
                <a:cubicBezTo>
                  <a:pt x="2062112" y="933886"/>
                  <a:pt x="2062112" y="1102263"/>
                  <a:pt x="1958259" y="1206116"/>
                </a:cubicBezTo>
                <a:lnTo>
                  <a:pt x="1206116" y="1958259"/>
                </a:lnTo>
                <a:cubicBezTo>
                  <a:pt x="1102264" y="2062112"/>
                  <a:pt x="933886" y="2062112"/>
                  <a:pt x="830033" y="1958259"/>
                </a:cubicBezTo>
                <a:lnTo>
                  <a:pt x="77890" y="1206116"/>
                </a:lnTo>
                <a:cubicBezTo>
                  <a:pt x="-25963" y="1102263"/>
                  <a:pt x="-25963" y="933886"/>
                  <a:pt x="77890" y="830033"/>
                </a:cubicBezTo>
                <a:lnTo>
                  <a:pt x="830033" y="77890"/>
                </a:lnTo>
                <a:cubicBezTo>
                  <a:pt x="881960" y="25963"/>
                  <a:pt x="950017" y="0"/>
                  <a:pt x="1018075" y="0"/>
                </a:cubicBezTo>
                <a:close/>
              </a:path>
            </a:pathLst>
          </a:custGeom>
        </p:spPr>
        <p:txBody>
          <a:bodyPr wrap="square">
            <a:noAutofit/>
          </a:bodyPr>
          <a:lstStyle/>
          <a:p>
            <a:endParaRPr lang="zh-CN" altLang="en-US"/>
          </a:p>
        </p:txBody>
      </p:sp>
      <p:sp>
        <p:nvSpPr>
          <p:cNvPr id="18" name="任意多边形: 形状 17"/>
          <p:cNvSpPr>
            <a:spLocks noGrp="1"/>
          </p:cNvSpPr>
          <p:nvPr>
            <p:ph type="pic" sz="quarter" idx="13"/>
          </p:nvPr>
        </p:nvSpPr>
        <p:spPr>
          <a:xfrm>
            <a:off x="6179706" y="4104549"/>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4"/>
                  <a:pt x="1206116" y="77890"/>
                </a:cubicBezTo>
                <a:lnTo>
                  <a:pt x="1958259" y="830033"/>
                </a:lnTo>
                <a:cubicBezTo>
                  <a:pt x="2062112" y="933886"/>
                  <a:pt x="2062112" y="1102264"/>
                  <a:pt x="1958259" y="1206116"/>
                </a:cubicBezTo>
                <a:lnTo>
                  <a:pt x="1206116" y="1958259"/>
                </a:lnTo>
                <a:cubicBezTo>
                  <a:pt x="1102264" y="2062112"/>
                  <a:pt x="933886" y="2062112"/>
                  <a:pt x="830033" y="1958259"/>
                </a:cubicBezTo>
                <a:lnTo>
                  <a:pt x="77890" y="1206116"/>
                </a:lnTo>
                <a:cubicBezTo>
                  <a:pt x="-25963" y="1102264"/>
                  <a:pt x="-25963" y="933886"/>
                  <a:pt x="77890" y="830033"/>
                </a:cubicBezTo>
                <a:lnTo>
                  <a:pt x="830033" y="77890"/>
                </a:lnTo>
                <a:cubicBezTo>
                  <a:pt x="881960" y="25964"/>
                  <a:pt x="950017" y="0"/>
                  <a:pt x="101807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489437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2" name="任意多边形: 形状 11"/>
          <p:cNvSpPr>
            <a:spLocks noGrp="1"/>
          </p:cNvSpPr>
          <p:nvPr>
            <p:ph type="pic" sz="quarter" idx="10"/>
          </p:nvPr>
        </p:nvSpPr>
        <p:spPr>
          <a:xfrm>
            <a:off x="1767924"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59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59"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dirty="0"/>
          </a:p>
        </p:txBody>
      </p:sp>
      <p:sp>
        <p:nvSpPr>
          <p:cNvPr id="13" name="任意多边形: 形状 12"/>
          <p:cNvSpPr>
            <a:spLocks noGrp="1"/>
          </p:cNvSpPr>
          <p:nvPr>
            <p:ph type="pic" sz="quarter" idx="11"/>
          </p:nvPr>
        </p:nvSpPr>
        <p:spPr>
          <a:xfrm>
            <a:off x="4157912"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4" name="任意多边形: 形状 13"/>
          <p:cNvSpPr>
            <a:spLocks noGrp="1"/>
          </p:cNvSpPr>
          <p:nvPr>
            <p:ph type="pic" sz="quarter" idx="12"/>
          </p:nvPr>
        </p:nvSpPr>
        <p:spPr>
          <a:xfrm>
            <a:off x="6547900"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5" name="任意多边形: 形状 14"/>
          <p:cNvSpPr>
            <a:spLocks noGrp="1"/>
          </p:cNvSpPr>
          <p:nvPr>
            <p:ph type="pic" sz="quarter" idx="13"/>
          </p:nvPr>
        </p:nvSpPr>
        <p:spPr>
          <a:xfrm>
            <a:off x="8937889" y="1955800"/>
            <a:ext cx="1486188" cy="1697906"/>
          </a:xfrm>
          <a:custGeom>
            <a:avLst/>
            <a:gdLst>
              <a:gd name="connsiteX0" fmla="*/ 650986 w 1301972"/>
              <a:gd name="connsiteY0" fmla="*/ 0 h 1487448"/>
              <a:gd name="connsiteX1" fmla="*/ 672954 w 1301972"/>
              <a:gd name="connsiteY1" fmla="*/ 2215 h 1487448"/>
              <a:gd name="connsiteX2" fmla="*/ 690486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5 w 1301972"/>
              <a:gd name="connsiteY11" fmla="*/ 1183427 h 1487448"/>
              <a:gd name="connsiteX12" fmla="*/ 1253925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715337 w 1301972"/>
              <a:gd name="connsiteY16" fmla="*/ 1466022 h 1487448"/>
              <a:gd name="connsiteX17" fmla="*/ 683398 w 1301972"/>
              <a:gd name="connsiteY17" fmla="*/ 1481992 h 1487448"/>
              <a:gd name="connsiteX18" fmla="*/ 672954 w 1301972"/>
              <a:gd name="connsiteY18" fmla="*/ 1485233 h 1487448"/>
              <a:gd name="connsiteX19" fmla="*/ 650986 w 1301972"/>
              <a:gd name="connsiteY19" fmla="*/ 1487448 h 1487448"/>
              <a:gd name="connsiteX20" fmla="*/ 629017 w 1301972"/>
              <a:gd name="connsiteY20" fmla="*/ 1485233 h 1487448"/>
              <a:gd name="connsiteX21" fmla="*/ 618574 w 1301972"/>
              <a:gd name="connsiteY21" fmla="*/ 1481992 h 1487448"/>
              <a:gd name="connsiteX22" fmla="*/ 586634 w 1301972"/>
              <a:gd name="connsiteY22" fmla="*/ 1466022 h 1487448"/>
              <a:gd name="connsiteX23" fmla="*/ 70775 w 1301972"/>
              <a:gd name="connsiteY23" fmla="*/ 1208091 h 1487448"/>
              <a:gd name="connsiteX24" fmla="*/ 48047 w 1301972"/>
              <a:gd name="connsiteY24" fmla="*/ 1196727 h 1487448"/>
              <a:gd name="connsiteX25" fmla="*/ 31927 w 1301972"/>
              <a:gd name="connsiteY25" fmla="*/ 1183427 h 1487448"/>
              <a:gd name="connsiteX26" fmla="*/ 2214 w 1301972"/>
              <a:gd name="connsiteY26" fmla="*/ 1128317 h 1487448"/>
              <a:gd name="connsiteX27" fmla="*/ 0 w 1301972"/>
              <a:gd name="connsiteY27" fmla="*/ 1106352 h 1487448"/>
              <a:gd name="connsiteX28" fmla="*/ 0 w 1301972"/>
              <a:gd name="connsiteY28" fmla="*/ 1106345 h 1487448"/>
              <a:gd name="connsiteX29" fmla="*/ 0 w 1301972"/>
              <a:gd name="connsiteY29" fmla="*/ 381776 h 1487448"/>
              <a:gd name="connsiteX30" fmla="*/ 0 w 1301972"/>
              <a:gd name="connsiteY30" fmla="*/ 381775 h 1487448"/>
              <a:gd name="connsiteX31" fmla="*/ 0 w 1301972"/>
              <a:gd name="connsiteY31" fmla="*/ 381768 h 1487448"/>
              <a:gd name="connsiteX32" fmla="*/ 2214 w 1301972"/>
              <a:gd name="connsiteY32" fmla="*/ 359803 h 1487448"/>
              <a:gd name="connsiteX33" fmla="*/ 26581 w 1301972"/>
              <a:gd name="connsiteY33" fmla="*/ 310435 h 1487448"/>
              <a:gd name="connsiteX34" fmla="*/ 38859 w 1301972"/>
              <a:gd name="connsiteY34" fmla="*/ 298446 h 1487448"/>
              <a:gd name="connsiteX35" fmla="*/ 39667 w 1301972"/>
              <a:gd name="connsiteY35" fmla="*/ 297657 h 1487448"/>
              <a:gd name="connsiteX36" fmla="*/ 595575 w 1301972"/>
              <a:gd name="connsiteY36" fmla="*/ 15612 h 1487448"/>
              <a:gd name="connsiteX37" fmla="*/ 611485 w 1301972"/>
              <a:gd name="connsiteY37" fmla="*/ 7657 h 1487448"/>
              <a:gd name="connsiteX38" fmla="*/ 629017 w 1301972"/>
              <a:gd name="connsiteY38" fmla="*/ 2215 h 1487448"/>
              <a:gd name="connsiteX39" fmla="*/ 650986 w 1301972"/>
              <a:gd name="connsiteY39"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301972" h="1487448">
                <a:moveTo>
                  <a:pt x="650986" y="0"/>
                </a:moveTo>
                <a:cubicBezTo>
                  <a:pt x="658511" y="0"/>
                  <a:pt x="665858" y="763"/>
                  <a:pt x="672954" y="2215"/>
                </a:cubicBezTo>
                <a:lnTo>
                  <a:pt x="690486"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5" y="1183427"/>
                </a:cubicBezTo>
                <a:lnTo>
                  <a:pt x="1253925" y="1196727"/>
                </a:lnTo>
                <a:lnTo>
                  <a:pt x="1231197" y="1208092"/>
                </a:lnTo>
                <a:cubicBezTo>
                  <a:pt x="1231197" y="1208092"/>
                  <a:pt x="1231196" y="1208092"/>
                  <a:pt x="1231196" y="1208092"/>
                </a:cubicBezTo>
                <a:lnTo>
                  <a:pt x="715338" y="1466022"/>
                </a:lnTo>
                <a:lnTo>
                  <a:pt x="715337" y="1466022"/>
                </a:lnTo>
                <a:lnTo>
                  <a:pt x="683398" y="1481992"/>
                </a:lnTo>
                <a:lnTo>
                  <a:pt x="672954" y="1485233"/>
                </a:lnTo>
                <a:cubicBezTo>
                  <a:pt x="665858" y="1486685"/>
                  <a:pt x="658511" y="1487448"/>
                  <a:pt x="650986" y="1487448"/>
                </a:cubicBezTo>
                <a:cubicBezTo>
                  <a:pt x="643461" y="1487448"/>
                  <a:pt x="636114" y="1486685"/>
                  <a:pt x="629017" y="1485233"/>
                </a:cubicBezTo>
                <a:lnTo>
                  <a:pt x="618574" y="1481992"/>
                </a:lnTo>
                <a:lnTo>
                  <a:pt x="586634"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8" y="324280"/>
                  <a:pt x="26581" y="310435"/>
                </a:cubicBezTo>
                <a:lnTo>
                  <a:pt x="38859" y="298446"/>
                </a:lnTo>
                <a:lnTo>
                  <a:pt x="39667" y="297657"/>
                </a:lnTo>
                <a:lnTo>
                  <a:pt x="595575" y="15612"/>
                </a:lnTo>
                <a:lnTo>
                  <a:pt x="611485" y="7657"/>
                </a:lnTo>
                <a:lnTo>
                  <a:pt x="629017"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Tree>
    <p:extLst>
      <p:ext uri="{BB962C8B-B14F-4D97-AF65-F5344CB8AC3E}">
        <p14:creationId xmlns:p14="http://schemas.microsoft.com/office/powerpoint/2010/main" val="18881974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7" name="任意多边形: 形状 16"/>
          <p:cNvSpPr>
            <a:spLocks noGrp="1"/>
          </p:cNvSpPr>
          <p:nvPr>
            <p:ph type="pic" sz="quarter" idx="10"/>
          </p:nvPr>
        </p:nvSpPr>
        <p:spPr>
          <a:xfrm>
            <a:off x="3761515" y="1988499"/>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6" name="任意多边形: 形状 15"/>
          <p:cNvSpPr>
            <a:spLocks noGrp="1"/>
          </p:cNvSpPr>
          <p:nvPr>
            <p:ph type="pic" sz="quarter" idx="11"/>
          </p:nvPr>
        </p:nvSpPr>
        <p:spPr>
          <a:xfrm>
            <a:off x="6369454" y="1988499"/>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9" name="任意多边形: 形状 18"/>
          <p:cNvSpPr>
            <a:spLocks noGrp="1"/>
          </p:cNvSpPr>
          <p:nvPr>
            <p:ph type="pic" sz="quarter" idx="12"/>
          </p:nvPr>
        </p:nvSpPr>
        <p:spPr>
          <a:xfrm>
            <a:off x="5065485"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5" name="任意多边形: 形状 14"/>
          <p:cNvSpPr>
            <a:spLocks noGrp="1"/>
          </p:cNvSpPr>
          <p:nvPr>
            <p:ph type="pic" sz="quarter" idx="13"/>
          </p:nvPr>
        </p:nvSpPr>
        <p:spPr>
          <a:xfrm>
            <a:off x="7673424"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8" name="任意多边形: 形状 17"/>
          <p:cNvSpPr>
            <a:spLocks noGrp="1"/>
          </p:cNvSpPr>
          <p:nvPr>
            <p:ph type="pic" sz="quarter" idx="14"/>
          </p:nvPr>
        </p:nvSpPr>
        <p:spPr>
          <a:xfrm>
            <a:off x="2457545"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dirty="0">
                <a:solidFill>
                  <a:schemeClr val="lt1"/>
                </a:solidFill>
              </a:defRPr>
            </a:lvl1pPr>
          </a:lstStyle>
          <a:p>
            <a:pPr marL="0" lvl="0" algn="ctr"/>
            <a:endParaRPr lang="zh-CN" altLang="en-US" dirty="0"/>
          </a:p>
        </p:txBody>
      </p:sp>
    </p:spTree>
    <p:extLst>
      <p:ext uri="{BB962C8B-B14F-4D97-AF65-F5344CB8AC3E}">
        <p14:creationId xmlns:p14="http://schemas.microsoft.com/office/powerpoint/2010/main" val="53142366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2" name="任意多边形: 形状 21"/>
          <p:cNvSpPr>
            <a:spLocks noGrp="1"/>
          </p:cNvSpPr>
          <p:nvPr>
            <p:ph type="pic" sz="quarter" idx="13"/>
          </p:nvPr>
        </p:nvSpPr>
        <p:spPr>
          <a:xfrm>
            <a:off x="1892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3" name="任意多边形: 形状 22"/>
          <p:cNvSpPr>
            <a:spLocks noGrp="1"/>
          </p:cNvSpPr>
          <p:nvPr>
            <p:ph type="pic" sz="quarter" idx="14"/>
          </p:nvPr>
        </p:nvSpPr>
        <p:spPr>
          <a:xfrm>
            <a:off x="5321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dirty="0"/>
          </a:p>
        </p:txBody>
      </p:sp>
      <p:sp>
        <p:nvSpPr>
          <p:cNvPr id="24" name="任意多边形: 形状 23"/>
          <p:cNvSpPr>
            <a:spLocks noGrp="1"/>
          </p:cNvSpPr>
          <p:nvPr>
            <p:ph type="pic" sz="quarter" idx="15"/>
          </p:nvPr>
        </p:nvSpPr>
        <p:spPr>
          <a:xfrm>
            <a:off x="8750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19" name="任意多边形: 形状 18"/>
          <p:cNvSpPr>
            <a:spLocks noGrp="1"/>
          </p:cNvSpPr>
          <p:nvPr>
            <p:ph type="pic" sz="quarter" idx="10"/>
          </p:nvPr>
        </p:nvSpPr>
        <p:spPr>
          <a:xfrm>
            <a:off x="1892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0" name="任意多边形: 形状 19"/>
          <p:cNvSpPr>
            <a:spLocks noGrp="1"/>
          </p:cNvSpPr>
          <p:nvPr>
            <p:ph type="pic" sz="quarter" idx="11"/>
          </p:nvPr>
        </p:nvSpPr>
        <p:spPr>
          <a:xfrm>
            <a:off x="5321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1" name="任意多边形: 形状 20"/>
          <p:cNvSpPr>
            <a:spLocks noGrp="1"/>
          </p:cNvSpPr>
          <p:nvPr>
            <p:ph type="pic" sz="quarter" idx="12"/>
          </p:nvPr>
        </p:nvSpPr>
        <p:spPr>
          <a:xfrm>
            <a:off x="8750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43322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9F9"/>
        </a:solidFill>
        <a:effectLst/>
      </p:bgPr>
    </p:bg>
    <p:spTree>
      <p:nvGrpSpPr>
        <p:cNvPr id="1" name=""/>
        <p:cNvGrpSpPr/>
        <p:nvPr/>
      </p:nvGrpSpPr>
      <p:grpSpPr>
        <a:xfrm>
          <a:off x="0" y="0"/>
          <a:ext cx="0" cy="0"/>
          <a:chOff x="0" y="0"/>
          <a:chExt cx="0" cy="0"/>
        </a:xfrm>
      </p:grpSpPr>
      <p:sp>
        <p:nvSpPr>
          <p:cNvPr id="3" name="矩形 2"/>
          <p:cNvSpPr/>
          <p:nvPr userDrawn="1"/>
        </p:nvSpPr>
        <p:spPr>
          <a:xfrm>
            <a:off x="4210428" y="2512268"/>
            <a:ext cx="775136" cy="246221"/>
          </a:xfrm>
          <a:prstGeom prst="rect">
            <a:avLst/>
          </a:prstGeom>
        </p:spPr>
        <p:txBody>
          <a:bodyPr wrap="square">
            <a:spAutoFit/>
          </a:bodyPr>
          <a:lstStyle/>
          <a:p>
            <a:r>
              <a:rPr lang="en-US" altLang="zh-CN" sz="100" dirty="0">
                <a:solidFill>
                  <a:srgbClr val="F9F9F9"/>
                </a:solidFill>
                <a:latin typeface="Calibri"/>
                <a:ea typeface="宋体"/>
              </a:rPr>
              <a:t>PPT</a:t>
            </a:r>
            <a:r>
              <a:rPr lang="zh-CN" altLang="en-US" sz="100" dirty="0">
                <a:solidFill>
                  <a:srgbClr val="F9F9F9"/>
                </a:solidFill>
                <a:latin typeface="Calibri"/>
                <a:ea typeface="宋体"/>
              </a:rPr>
              <a:t>模板下载：</a:t>
            </a:r>
            <a:r>
              <a:rPr lang="en-US" altLang="zh-CN" sz="100" dirty="0">
                <a:solidFill>
                  <a:srgbClr val="F9F9F9"/>
                </a:solidFill>
                <a:latin typeface="Calibri"/>
                <a:ea typeface="宋体"/>
              </a:rPr>
              <a:t>www.1ppt.com/moban/     </a:t>
            </a:r>
            <a:r>
              <a:rPr lang="zh-CN" altLang="en-US" sz="100" dirty="0">
                <a:solidFill>
                  <a:srgbClr val="F9F9F9"/>
                </a:solidFill>
                <a:latin typeface="Calibri"/>
                <a:ea typeface="宋体"/>
              </a:rPr>
              <a:t>行业</a:t>
            </a:r>
            <a:r>
              <a:rPr lang="en-US" altLang="zh-CN" sz="100" dirty="0">
                <a:solidFill>
                  <a:srgbClr val="F9F9F9"/>
                </a:solidFill>
                <a:latin typeface="Calibri"/>
                <a:ea typeface="宋体"/>
              </a:rPr>
              <a:t>PPT</a:t>
            </a:r>
            <a:r>
              <a:rPr lang="zh-CN" altLang="en-US" sz="100" dirty="0">
                <a:solidFill>
                  <a:srgbClr val="F9F9F9"/>
                </a:solidFill>
                <a:latin typeface="Calibri"/>
                <a:ea typeface="宋体"/>
              </a:rPr>
              <a:t>模板：</a:t>
            </a:r>
            <a:r>
              <a:rPr lang="en-US" altLang="zh-CN" sz="100" dirty="0">
                <a:solidFill>
                  <a:srgbClr val="F9F9F9"/>
                </a:solidFill>
                <a:latin typeface="Calibri"/>
                <a:ea typeface="宋体"/>
              </a:rPr>
              <a:t>www.1ppt.com/hangye/ </a:t>
            </a:r>
          </a:p>
          <a:p>
            <a:r>
              <a:rPr lang="zh-CN" altLang="en-US" sz="100" dirty="0">
                <a:solidFill>
                  <a:srgbClr val="F9F9F9"/>
                </a:solidFill>
                <a:latin typeface="Calibri"/>
                <a:ea typeface="宋体"/>
              </a:rPr>
              <a:t>节日</a:t>
            </a:r>
            <a:r>
              <a:rPr lang="en-US" altLang="zh-CN" sz="100" dirty="0">
                <a:solidFill>
                  <a:srgbClr val="F9F9F9"/>
                </a:solidFill>
                <a:latin typeface="Calibri"/>
                <a:ea typeface="宋体"/>
              </a:rPr>
              <a:t>PPT</a:t>
            </a:r>
            <a:r>
              <a:rPr lang="zh-CN" altLang="en-US" sz="100" dirty="0">
                <a:solidFill>
                  <a:srgbClr val="F9F9F9"/>
                </a:solidFill>
                <a:latin typeface="Calibri"/>
                <a:ea typeface="宋体"/>
              </a:rPr>
              <a:t>模板：</a:t>
            </a:r>
            <a:r>
              <a:rPr lang="en-US" altLang="zh-CN" sz="100" dirty="0">
                <a:solidFill>
                  <a:srgbClr val="F9F9F9"/>
                </a:solidFill>
                <a:latin typeface="Calibri"/>
                <a:ea typeface="宋体"/>
              </a:rPr>
              <a:t>www.1ppt.com/jieri/           PPT</a:t>
            </a:r>
            <a:r>
              <a:rPr lang="zh-CN" altLang="en-US" sz="100" dirty="0">
                <a:solidFill>
                  <a:srgbClr val="F9F9F9"/>
                </a:solidFill>
                <a:latin typeface="Calibri"/>
                <a:ea typeface="宋体"/>
              </a:rPr>
              <a:t>素材下载：</a:t>
            </a:r>
            <a:r>
              <a:rPr lang="en-US" altLang="zh-CN" sz="100" dirty="0">
                <a:solidFill>
                  <a:srgbClr val="F9F9F9"/>
                </a:solidFill>
                <a:latin typeface="Calibri"/>
                <a:ea typeface="宋体"/>
              </a:rPr>
              <a:t>www.1ppt.com/sucai/</a:t>
            </a:r>
          </a:p>
          <a:p>
            <a:r>
              <a:rPr lang="en-US" altLang="zh-CN" sz="100" dirty="0">
                <a:solidFill>
                  <a:srgbClr val="F9F9F9"/>
                </a:solidFill>
                <a:latin typeface="Calibri"/>
                <a:ea typeface="宋体"/>
              </a:rPr>
              <a:t>PPT</a:t>
            </a:r>
            <a:r>
              <a:rPr lang="zh-CN" altLang="en-US" sz="100" dirty="0">
                <a:solidFill>
                  <a:srgbClr val="F9F9F9"/>
                </a:solidFill>
                <a:latin typeface="Calibri"/>
                <a:ea typeface="宋体"/>
              </a:rPr>
              <a:t>背景图片：</a:t>
            </a:r>
            <a:r>
              <a:rPr lang="en-US" altLang="zh-CN" sz="100" dirty="0">
                <a:solidFill>
                  <a:srgbClr val="F9F9F9"/>
                </a:solidFill>
                <a:latin typeface="Calibri"/>
                <a:ea typeface="宋体"/>
              </a:rPr>
              <a:t>www.1ppt.com/beijing/      PPT</a:t>
            </a:r>
            <a:r>
              <a:rPr lang="zh-CN" altLang="en-US" sz="100" dirty="0">
                <a:solidFill>
                  <a:srgbClr val="F9F9F9"/>
                </a:solidFill>
                <a:latin typeface="Calibri"/>
                <a:ea typeface="宋体"/>
              </a:rPr>
              <a:t>图表下载：</a:t>
            </a:r>
            <a:r>
              <a:rPr lang="en-US" altLang="zh-CN" sz="100" dirty="0">
                <a:solidFill>
                  <a:srgbClr val="F9F9F9"/>
                </a:solidFill>
                <a:latin typeface="Calibri"/>
                <a:ea typeface="宋体"/>
              </a:rPr>
              <a:t>www.1ppt.com/tubiao/      </a:t>
            </a:r>
          </a:p>
          <a:p>
            <a:r>
              <a:rPr lang="zh-CN" altLang="en-US" sz="100" dirty="0">
                <a:solidFill>
                  <a:srgbClr val="F9F9F9"/>
                </a:solidFill>
                <a:latin typeface="Calibri"/>
                <a:ea typeface="宋体"/>
              </a:rPr>
              <a:t>优秀</a:t>
            </a:r>
            <a:r>
              <a:rPr lang="en-US" altLang="zh-CN" sz="100" dirty="0">
                <a:solidFill>
                  <a:srgbClr val="F9F9F9"/>
                </a:solidFill>
                <a:latin typeface="Calibri"/>
                <a:ea typeface="宋体"/>
              </a:rPr>
              <a:t>PPT</a:t>
            </a:r>
            <a:r>
              <a:rPr lang="zh-CN" altLang="en-US" sz="100" dirty="0">
                <a:solidFill>
                  <a:srgbClr val="F9F9F9"/>
                </a:solidFill>
                <a:latin typeface="Calibri"/>
                <a:ea typeface="宋体"/>
              </a:rPr>
              <a:t>下载：</a:t>
            </a:r>
            <a:r>
              <a:rPr lang="en-US" altLang="zh-CN" sz="100" dirty="0">
                <a:solidFill>
                  <a:srgbClr val="F9F9F9"/>
                </a:solidFill>
                <a:latin typeface="Calibri"/>
                <a:ea typeface="宋体"/>
              </a:rPr>
              <a:t>www.1ppt.com/xiazai/        PPT</a:t>
            </a:r>
            <a:r>
              <a:rPr lang="zh-CN" altLang="en-US" sz="100" dirty="0">
                <a:solidFill>
                  <a:srgbClr val="F9F9F9"/>
                </a:solidFill>
                <a:latin typeface="Calibri"/>
                <a:ea typeface="宋体"/>
              </a:rPr>
              <a:t>教程： </a:t>
            </a:r>
            <a:r>
              <a:rPr lang="en-US" altLang="zh-CN" sz="100" dirty="0">
                <a:solidFill>
                  <a:srgbClr val="F9F9F9"/>
                </a:solidFill>
                <a:latin typeface="Calibri"/>
                <a:ea typeface="宋体"/>
              </a:rPr>
              <a:t>www.1ppt.com/powerpoint/      </a:t>
            </a:r>
          </a:p>
          <a:p>
            <a:r>
              <a:rPr lang="en-US" altLang="zh-CN" sz="100" dirty="0">
                <a:solidFill>
                  <a:srgbClr val="F9F9F9"/>
                </a:solidFill>
                <a:latin typeface="Calibri"/>
                <a:ea typeface="宋体"/>
              </a:rPr>
              <a:t>Word</a:t>
            </a:r>
            <a:r>
              <a:rPr lang="zh-CN" altLang="en-US" sz="100" dirty="0">
                <a:solidFill>
                  <a:srgbClr val="F9F9F9"/>
                </a:solidFill>
                <a:latin typeface="Calibri"/>
                <a:ea typeface="宋体"/>
              </a:rPr>
              <a:t>教程： </a:t>
            </a:r>
            <a:r>
              <a:rPr lang="en-US" altLang="zh-CN" sz="100" dirty="0">
                <a:solidFill>
                  <a:srgbClr val="F9F9F9"/>
                </a:solidFill>
                <a:latin typeface="Calibri"/>
                <a:ea typeface="宋体"/>
              </a:rPr>
              <a:t>www.1ppt.com/word/              Excel</a:t>
            </a:r>
            <a:r>
              <a:rPr lang="zh-CN" altLang="en-US" sz="100" dirty="0">
                <a:solidFill>
                  <a:srgbClr val="F9F9F9"/>
                </a:solidFill>
                <a:latin typeface="Calibri"/>
                <a:ea typeface="宋体"/>
              </a:rPr>
              <a:t>教程：</a:t>
            </a:r>
            <a:r>
              <a:rPr lang="en-US" altLang="zh-CN" sz="100" dirty="0">
                <a:solidFill>
                  <a:srgbClr val="F9F9F9"/>
                </a:solidFill>
                <a:latin typeface="Calibri"/>
                <a:ea typeface="宋体"/>
              </a:rPr>
              <a:t>www.1ppt.com/excel/  </a:t>
            </a:r>
          </a:p>
          <a:p>
            <a:r>
              <a:rPr lang="zh-CN" altLang="en-US" sz="100" dirty="0">
                <a:solidFill>
                  <a:srgbClr val="F9F9F9"/>
                </a:solidFill>
                <a:latin typeface="Calibri"/>
                <a:ea typeface="宋体"/>
              </a:rPr>
              <a:t>资料下载：</a:t>
            </a:r>
            <a:r>
              <a:rPr lang="en-US" altLang="zh-CN" sz="100" dirty="0">
                <a:solidFill>
                  <a:srgbClr val="F9F9F9"/>
                </a:solidFill>
                <a:latin typeface="Calibri"/>
                <a:ea typeface="宋体"/>
              </a:rPr>
              <a:t>www.1ppt.com/ziliao/                PPT</a:t>
            </a:r>
            <a:r>
              <a:rPr lang="zh-CN" altLang="en-US" sz="100" dirty="0">
                <a:solidFill>
                  <a:srgbClr val="F9F9F9"/>
                </a:solidFill>
                <a:latin typeface="Calibri"/>
                <a:ea typeface="宋体"/>
              </a:rPr>
              <a:t>课件下载：</a:t>
            </a:r>
            <a:r>
              <a:rPr lang="en-US" altLang="zh-CN" sz="100" dirty="0">
                <a:solidFill>
                  <a:srgbClr val="F9F9F9"/>
                </a:solidFill>
                <a:latin typeface="Calibri"/>
                <a:ea typeface="宋体"/>
              </a:rPr>
              <a:t>www.1ppt.com/kejian/ </a:t>
            </a:r>
          </a:p>
          <a:p>
            <a:r>
              <a:rPr lang="zh-CN" altLang="en-US" sz="100" dirty="0">
                <a:solidFill>
                  <a:srgbClr val="F9F9F9"/>
                </a:solidFill>
                <a:latin typeface="Calibri"/>
                <a:ea typeface="宋体"/>
              </a:rPr>
              <a:t>范文下载：</a:t>
            </a:r>
            <a:r>
              <a:rPr lang="en-US" altLang="zh-CN" sz="100" dirty="0">
                <a:solidFill>
                  <a:srgbClr val="F9F9F9"/>
                </a:solidFill>
                <a:latin typeface="Calibri"/>
                <a:ea typeface="宋体"/>
              </a:rPr>
              <a:t>www.1ppt.com/fanwen/             </a:t>
            </a:r>
            <a:r>
              <a:rPr lang="zh-CN" altLang="en-US" sz="100" dirty="0">
                <a:solidFill>
                  <a:srgbClr val="F9F9F9"/>
                </a:solidFill>
                <a:latin typeface="Calibri"/>
                <a:ea typeface="宋体"/>
              </a:rPr>
              <a:t>试卷下载：</a:t>
            </a:r>
            <a:r>
              <a:rPr lang="en-US" altLang="zh-CN" sz="100" dirty="0">
                <a:solidFill>
                  <a:srgbClr val="F9F9F9"/>
                </a:solidFill>
                <a:latin typeface="Calibri"/>
                <a:ea typeface="宋体"/>
              </a:rPr>
              <a:t>www.1ppt.com/shiti/  </a:t>
            </a:r>
          </a:p>
          <a:p>
            <a:r>
              <a:rPr lang="zh-CN" altLang="en-US" sz="100" dirty="0">
                <a:solidFill>
                  <a:srgbClr val="F9F9F9"/>
                </a:solidFill>
                <a:latin typeface="Calibri"/>
                <a:ea typeface="宋体"/>
              </a:rPr>
              <a:t>教案下载：</a:t>
            </a:r>
            <a:r>
              <a:rPr lang="en-US" altLang="zh-CN" sz="100" dirty="0">
                <a:solidFill>
                  <a:srgbClr val="F9F9F9"/>
                </a:solidFill>
                <a:latin typeface="Calibri"/>
                <a:ea typeface="宋体"/>
              </a:rPr>
              <a:t>www.1ppt.com/jiaoan/  </a:t>
            </a:r>
            <a:r>
              <a:rPr lang="en-US" altLang="zh-CN" sz="100" dirty="0" smtClean="0">
                <a:solidFill>
                  <a:srgbClr val="F9F9F9"/>
                </a:solidFill>
                <a:latin typeface="Calibri"/>
                <a:ea typeface="宋体"/>
              </a:rPr>
              <a:t>      </a:t>
            </a:r>
            <a:endParaRPr lang="en-US" altLang="zh-CN" sz="100" dirty="0">
              <a:solidFill>
                <a:srgbClr val="F9F9F9"/>
              </a:solidFill>
              <a:latin typeface="Calibri"/>
              <a:ea typeface="宋体"/>
            </a:endParaRPr>
          </a:p>
          <a:p>
            <a:r>
              <a:rPr lang="zh-CN" altLang="en-US" sz="100" dirty="0" smtClean="0">
                <a:solidFill>
                  <a:srgbClr val="F9F9F9"/>
                </a:solidFill>
                <a:latin typeface="Calibri"/>
                <a:ea typeface="宋体"/>
              </a:rPr>
              <a:t>字体下载：</a:t>
            </a:r>
            <a:r>
              <a:rPr lang="en-US" altLang="zh-CN" sz="100" dirty="0" smtClean="0">
                <a:solidFill>
                  <a:srgbClr val="F9F9F9"/>
                </a:solidFill>
                <a:latin typeface="Calibri"/>
                <a:ea typeface="宋体"/>
              </a:rPr>
              <a:t>www.1ppt.com/ziti/</a:t>
            </a:r>
            <a:endParaRPr lang="en-US" altLang="zh-CN" sz="100" dirty="0">
              <a:solidFill>
                <a:srgbClr val="F9F9F9"/>
              </a:solidFill>
              <a:latin typeface="Calibri"/>
              <a:ea typeface="宋体"/>
            </a:endParaRPr>
          </a:p>
          <a:p>
            <a:r>
              <a:rPr lang="en-US" altLang="zh-CN" sz="100" dirty="0">
                <a:solidFill>
                  <a:srgbClr val="F9F9F9"/>
                </a:solidFill>
                <a:latin typeface="Calibri"/>
                <a:ea typeface="宋体"/>
              </a:rPr>
              <a:t> </a:t>
            </a:r>
            <a:endParaRPr lang="zh-CN" altLang="en-US" sz="100" dirty="0">
              <a:solidFill>
                <a:srgbClr val="F9F9F9"/>
              </a:solidFill>
              <a:latin typeface="Calibri"/>
              <a:ea typeface="宋体"/>
            </a:endParaRPr>
          </a:p>
        </p:txBody>
      </p:sp>
    </p:spTree>
    <p:extLst>
      <p:ext uri="{BB962C8B-B14F-4D97-AF65-F5344CB8AC3E}">
        <p14:creationId xmlns:p14="http://schemas.microsoft.com/office/powerpoint/2010/main" val="41605873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297453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7" name="文本框 6"/>
          <p:cNvSpPr txBox="1"/>
          <p:nvPr/>
        </p:nvSpPr>
        <p:spPr>
          <a:xfrm>
            <a:off x="2876355" y="2280980"/>
            <a:ext cx="5724644" cy="923330"/>
          </a:xfrm>
          <a:prstGeom prst="rect">
            <a:avLst/>
          </a:prstGeom>
          <a:noFill/>
        </p:spPr>
        <p:txBody>
          <a:bodyPr wrap="none" rtlCol="0">
            <a:spAutoFit/>
            <a:scene3d>
              <a:camera prst="orthographicFront"/>
              <a:lightRig rig="threePt" dir="t"/>
            </a:scene3d>
            <a:sp3d contourW="12700"/>
          </a:bodyPr>
          <a:lstStyle/>
          <a:p>
            <a:r>
              <a:rPr lang="zh-CN" altLang="en-US" sz="5400" b="1" dirty="0" smtClean="0">
                <a:solidFill>
                  <a:schemeClr val="accent1"/>
                </a:solidFill>
              </a:rPr>
              <a:t>简约活动策划方案</a:t>
            </a:r>
            <a:endParaRPr lang="zh-CN" altLang="en-US" sz="5400" b="1" dirty="0">
              <a:solidFill>
                <a:schemeClr val="accent1"/>
              </a:solidFill>
            </a:endParaRPr>
          </a:p>
        </p:txBody>
      </p:sp>
      <p:sp>
        <p:nvSpPr>
          <p:cNvPr id="8" name="文本框 7"/>
          <p:cNvSpPr txBox="1"/>
          <p:nvPr/>
        </p:nvSpPr>
        <p:spPr>
          <a:xfrm>
            <a:off x="2876355" y="3229710"/>
            <a:ext cx="5661144"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sp>
        <p:nvSpPr>
          <p:cNvPr id="9" name="矩形 8"/>
          <p:cNvSpPr/>
          <p:nvPr/>
        </p:nvSpPr>
        <p:spPr>
          <a:xfrm>
            <a:off x="2876355" y="1848148"/>
            <a:ext cx="4455066" cy="369332"/>
          </a:xfrm>
          <a:prstGeom prst="rect">
            <a:avLst/>
          </a:prstGeom>
        </p:spPr>
        <p:txBody>
          <a:bodyPr wrap="none">
            <a:spAutoFit/>
            <a:scene3d>
              <a:camera prst="orthographicFront"/>
              <a:lightRig rig="threePt" dir="t"/>
            </a:scene3d>
            <a:sp3d contourW="12700"/>
          </a:bodyPr>
          <a:lstStyle/>
          <a:p>
            <a:r>
              <a:rPr lang="zh-CN" altLang="en-US" b="1" dirty="0">
                <a:solidFill>
                  <a:srgbClr val="4A5A6F"/>
                </a:solidFill>
              </a:rPr>
              <a:t>广告策划 </a:t>
            </a:r>
            <a:r>
              <a:rPr lang="en-US" altLang="zh-CN" b="1" dirty="0">
                <a:solidFill>
                  <a:srgbClr val="4A5A6F"/>
                </a:solidFill>
              </a:rPr>
              <a:t>/ </a:t>
            </a:r>
            <a:r>
              <a:rPr lang="zh-CN" altLang="en-US" b="1" dirty="0">
                <a:solidFill>
                  <a:srgbClr val="4A5A6F"/>
                </a:solidFill>
              </a:rPr>
              <a:t>公关策划 </a:t>
            </a:r>
            <a:r>
              <a:rPr lang="en-US" altLang="zh-CN" b="1" dirty="0">
                <a:solidFill>
                  <a:srgbClr val="4A5A6F"/>
                </a:solidFill>
              </a:rPr>
              <a:t>/ </a:t>
            </a:r>
            <a:r>
              <a:rPr lang="zh-CN" altLang="en-US" b="1" dirty="0">
                <a:solidFill>
                  <a:srgbClr val="4A5A6F"/>
                </a:solidFill>
              </a:rPr>
              <a:t>组织方案 </a:t>
            </a:r>
            <a:r>
              <a:rPr lang="en-US" altLang="zh-CN" b="1" dirty="0">
                <a:solidFill>
                  <a:srgbClr val="4A5A6F"/>
                </a:solidFill>
              </a:rPr>
              <a:t>/ </a:t>
            </a:r>
            <a:r>
              <a:rPr lang="zh-CN" altLang="en-US" b="1" dirty="0">
                <a:solidFill>
                  <a:srgbClr val="4A5A6F"/>
                </a:solidFill>
              </a:rPr>
              <a:t>会务安排</a:t>
            </a:r>
          </a:p>
        </p:txBody>
      </p:sp>
      <p:sp>
        <p:nvSpPr>
          <p:cNvPr id="51" name="矩形 50"/>
          <p:cNvSpPr/>
          <p:nvPr/>
        </p:nvSpPr>
        <p:spPr>
          <a:xfrm>
            <a:off x="1587553" y="4876800"/>
            <a:ext cx="553513" cy="553513"/>
          </a:xfrm>
          <a:prstGeom prst="rect">
            <a:avLst/>
          </a:prstGeom>
          <a:solidFill>
            <a:srgbClr val="F7C6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矩形 51"/>
          <p:cNvSpPr/>
          <p:nvPr/>
        </p:nvSpPr>
        <p:spPr>
          <a:xfrm>
            <a:off x="3148009" y="4876800"/>
            <a:ext cx="553513" cy="553513"/>
          </a:xfrm>
          <a:prstGeom prst="rect">
            <a:avLst/>
          </a:prstGeom>
          <a:solidFill>
            <a:srgbClr val="E067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矩形 52"/>
          <p:cNvSpPr/>
          <p:nvPr/>
        </p:nvSpPr>
        <p:spPr>
          <a:xfrm>
            <a:off x="4708464" y="4876800"/>
            <a:ext cx="553513" cy="553513"/>
          </a:xfrm>
          <a:prstGeom prst="rect">
            <a:avLst/>
          </a:prstGeom>
          <a:solidFill>
            <a:srgbClr val="4A5A6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13"/>
          <p:cNvSpPr/>
          <p:nvPr/>
        </p:nvSpPr>
        <p:spPr>
          <a:xfrm>
            <a:off x="1770839" y="5032201"/>
            <a:ext cx="186943" cy="242711"/>
          </a:xfrm>
          <a:custGeom>
            <a:avLst/>
            <a:gdLst>
              <a:gd name="connsiteX0" fmla="*/ 159295 w 459358"/>
              <a:gd name="connsiteY0" fmla="*/ 288060 h 596388"/>
              <a:gd name="connsiteX1" fmla="*/ 298499 w 459358"/>
              <a:gd name="connsiteY1" fmla="*/ 288060 h 596388"/>
              <a:gd name="connsiteX2" fmla="*/ 338681 w 459358"/>
              <a:gd name="connsiteY2" fmla="*/ 316728 h 596388"/>
              <a:gd name="connsiteX3" fmla="*/ 426222 w 459358"/>
              <a:gd name="connsiteY3" fmla="*/ 366897 h 596388"/>
              <a:gd name="connsiteX4" fmla="*/ 457794 w 459358"/>
              <a:gd name="connsiteY4" fmla="*/ 543206 h 596388"/>
              <a:gd name="connsiteX5" fmla="*/ 443443 w 459358"/>
              <a:gd name="connsiteY5" fmla="*/ 558974 h 596388"/>
              <a:gd name="connsiteX6" fmla="*/ 219569 w 459358"/>
              <a:gd name="connsiteY6" fmla="*/ 596242 h 596388"/>
              <a:gd name="connsiteX7" fmla="*/ 11481 w 459358"/>
              <a:gd name="connsiteY7" fmla="*/ 553240 h 596388"/>
              <a:gd name="connsiteX8" fmla="*/ 0 w 459358"/>
              <a:gd name="connsiteY8" fmla="*/ 524572 h 596388"/>
              <a:gd name="connsiteX9" fmla="*/ 38747 w 459358"/>
              <a:gd name="connsiteY9" fmla="*/ 356864 h 596388"/>
              <a:gd name="connsiteX10" fmla="*/ 73189 w 459358"/>
              <a:gd name="connsiteY10" fmla="*/ 333929 h 596388"/>
              <a:gd name="connsiteX11" fmla="*/ 159295 w 459358"/>
              <a:gd name="connsiteY11" fmla="*/ 288060 h 596388"/>
              <a:gd name="connsiteX12" fmla="*/ 225223 w 459358"/>
              <a:gd name="connsiteY12" fmla="*/ 10030 h 596388"/>
              <a:gd name="connsiteX13" fmla="*/ 218047 w 459358"/>
              <a:gd name="connsiteY13" fmla="*/ 21493 h 596388"/>
              <a:gd name="connsiteX14" fmla="*/ 219482 w 459358"/>
              <a:gd name="connsiteY14" fmla="*/ 21493 h 596388"/>
              <a:gd name="connsiteX15" fmla="*/ 225223 w 459358"/>
              <a:gd name="connsiteY15" fmla="*/ 10030 h 596388"/>
              <a:gd name="connsiteX16" fmla="*/ 236703 w 459358"/>
              <a:gd name="connsiteY16" fmla="*/ 0 h 596388"/>
              <a:gd name="connsiteX17" fmla="*/ 226658 w 459358"/>
              <a:gd name="connsiteY17" fmla="*/ 14329 h 596388"/>
              <a:gd name="connsiteX18" fmla="*/ 238138 w 459358"/>
              <a:gd name="connsiteY18" fmla="*/ 4299 h 596388"/>
              <a:gd name="connsiteX19" fmla="*/ 256793 w 459358"/>
              <a:gd name="connsiteY19" fmla="*/ 30090 h 596388"/>
              <a:gd name="connsiteX20" fmla="*/ 253923 w 459358"/>
              <a:gd name="connsiteY20" fmla="*/ 25791 h 596388"/>
              <a:gd name="connsiteX21" fmla="*/ 259663 w 459358"/>
              <a:gd name="connsiteY21" fmla="*/ 32955 h 596388"/>
              <a:gd name="connsiteX22" fmla="*/ 262533 w 459358"/>
              <a:gd name="connsiteY22" fmla="*/ 32955 h 596388"/>
              <a:gd name="connsiteX23" fmla="*/ 258228 w 459358"/>
              <a:gd name="connsiteY23" fmla="*/ 27224 h 596388"/>
              <a:gd name="connsiteX24" fmla="*/ 263968 w 459358"/>
              <a:gd name="connsiteY24" fmla="*/ 32955 h 596388"/>
              <a:gd name="connsiteX25" fmla="*/ 269708 w 459358"/>
              <a:gd name="connsiteY25" fmla="*/ 34388 h 596388"/>
              <a:gd name="connsiteX26" fmla="*/ 268273 w 459358"/>
              <a:gd name="connsiteY26" fmla="*/ 32955 h 596388"/>
              <a:gd name="connsiteX27" fmla="*/ 272578 w 459358"/>
              <a:gd name="connsiteY27" fmla="*/ 35821 h 596388"/>
              <a:gd name="connsiteX28" fmla="*/ 317064 w 459358"/>
              <a:gd name="connsiteY28" fmla="*/ 63045 h 596388"/>
              <a:gd name="connsiteX29" fmla="*/ 327109 w 459358"/>
              <a:gd name="connsiteY29" fmla="*/ 159046 h 596388"/>
              <a:gd name="connsiteX30" fmla="*/ 329979 w 459358"/>
              <a:gd name="connsiteY30" fmla="*/ 190568 h 596388"/>
              <a:gd name="connsiteX31" fmla="*/ 321369 w 459358"/>
              <a:gd name="connsiteY31" fmla="*/ 206329 h 596388"/>
              <a:gd name="connsiteX32" fmla="*/ 228093 w 459358"/>
              <a:gd name="connsiteY32" fmla="*/ 308061 h 596388"/>
              <a:gd name="connsiteX33" fmla="*/ 139121 w 459358"/>
              <a:gd name="connsiteY33" fmla="*/ 206329 h 596388"/>
              <a:gd name="connsiteX34" fmla="*/ 131946 w 459358"/>
              <a:gd name="connsiteY34" fmla="*/ 190568 h 596388"/>
              <a:gd name="connsiteX35" fmla="*/ 136251 w 459358"/>
              <a:gd name="connsiteY35" fmla="*/ 160478 h 596388"/>
              <a:gd name="connsiteX36" fmla="*/ 133381 w 459358"/>
              <a:gd name="connsiteY36" fmla="*/ 84538 h 596388"/>
              <a:gd name="connsiteX37" fmla="*/ 195087 w 459358"/>
              <a:gd name="connsiteY37" fmla="*/ 21493 h 596388"/>
              <a:gd name="connsiteX38" fmla="*/ 203697 w 459358"/>
              <a:gd name="connsiteY38" fmla="*/ 17194 h 596388"/>
              <a:gd name="connsiteX39" fmla="*/ 209437 w 459358"/>
              <a:gd name="connsiteY39" fmla="*/ 11463 h 596388"/>
              <a:gd name="connsiteX40" fmla="*/ 203697 w 459358"/>
              <a:gd name="connsiteY40" fmla="*/ 21493 h 596388"/>
              <a:gd name="connsiteX41" fmla="*/ 209437 w 459358"/>
              <a:gd name="connsiteY41" fmla="*/ 22926 h 596388"/>
              <a:gd name="connsiteX42" fmla="*/ 215177 w 459358"/>
              <a:gd name="connsiteY42" fmla="*/ 15761 h 596388"/>
              <a:gd name="connsiteX43" fmla="*/ 209437 w 459358"/>
              <a:gd name="connsiteY43" fmla="*/ 24358 h 596388"/>
              <a:gd name="connsiteX44" fmla="*/ 212307 w 459358"/>
              <a:gd name="connsiteY44" fmla="*/ 25791 h 596388"/>
              <a:gd name="connsiteX45" fmla="*/ 226658 w 459358"/>
              <a:gd name="connsiteY45" fmla="*/ 8597 h 596388"/>
              <a:gd name="connsiteX46" fmla="*/ 236703 w 459358"/>
              <a:gd name="connsiteY46" fmla="*/ 0 h 59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59358" h="596388">
                <a:moveTo>
                  <a:pt x="159295" y="288060"/>
                </a:moveTo>
                <a:cubicBezTo>
                  <a:pt x="159295" y="288060"/>
                  <a:pt x="219569" y="442868"/>
                  <a:pt x="298499" y="288060"/>
                </a:cubicBezTo>
                <a:cubicBezTo>
                  <a:pt x="298499" y="288060"/>
                  <a:pt x="298499" y="302394"/>
                  <a:pt x="338681" y="316728"/>
                </a:cubicBezTo>
                <a:cubicBezTo>
                  <a:pt x="338681" y="316728"/>
                  <a:pt x="413306" y="339663"/>
                  <a:pt x="426222" y="366897"/>
                </a:cubicBezTo>
                <a:cubicBezTo>
                  <a:pt x="426222" y="366897"/>
                  <a:pt x="467839" y="460069"/>
                  <a:pt x="457794" y="543206"/>
                </a:cubicBezTo>
                <a:cubicBezTo>
                  <a:pt x="457794" y="543206"/>
                  <a:pt x="457794" y="550373"/>
                  <a:pt x="443443" y="558974"/>
                </a:cubicBezTo>
                <a:cubicBezTo>
                  <a:pt x="443443" y="558974"/>
                  <a:pt x="348727" y="599109"/>
                  <a:pt x="219569" y="596242"/>
                </a:cubicBezTo>
                <a:cubicBezTo>
                  <a:pt x="219569" y="596242"/>
                  <a:pt x="91846" y="589075"/>
                  <a:pt x="11481" y="553240"/>
                </a:cubicBezTo>
                <a:cubicBezTo>
                  <a:pt x="11481" y="553240"/>
                  <a:pt x="0" y="550373"/>
                  <a:pt x="0" y="524572"/>
                </a:cubicBezTo>
                <a:cubicBezTo>
                  <a:pt x="0" y="524572"/>
                  <a:pt x="4305" y="408466"/>
                  <a:pt x="38747" y="356864"/>
                </a:cubicBezTo>
                <a:cubicBezTo>
                  <a:pt x="38747" y="356864"/>
                  <a:pt x="48793" y="342530"/>
                  <a:pt x="73189" y="333929"/>
                </a:cubicBezTo>
                <a:cubicBezTo>
                  <a:pt x="73189" y="333929"/>
                  <a:pt x="153555" y="309561"/>
                  <a:pt x="159295" y="288060"/>
                </a:cubicBezTo>
                <a:close/>
                <a:moveTo>
                  <a:pt x="225223" y="10030"/>
                </a:moveTo>
                <a:cubicBezTo>
                  <a:pt x="222352" y="12896"/>
                  <a:pt x="219482" y="17194"/>
                  <a:pt x="218047" y="21493"/>
                </a:cubicBezTo>
                <a:lnTo>
                  <a:pt x="219482" y="21493"/>
                </a:lnTo>
                <a:cubicBezTo>
                  <a:pt x="220917" y="17194"/>
                  <a:pt x="223788" y="12896"/>
                  <a:pt x="225223" y="10030"/>
                </a:cubicBezTo>
                <a:close/>
                <a:moveTo>
                  <a:pt x="236703" y="0"/>
                </a:moveTo>
                <a:cubicBezTo>
                  <a:pt x="230963" y="4299"/>
                  <a:pt x="228093" y="8597"/>
                  <a:pt x="226658" y="14329"/>
                </a:cubicBezTo>
                <a:cubicBezTo>
                  <a:pt x="230963" y="7164"/>
                  <a:pt x="238138" y="4299"/>
                  <a:pt x="238138" y="4299"/>
                </a:cubicBezTo>
                <a:cubicBezTo>
                  <a:pt x="238138" y="15761"/>
                  <a:pt x="251053" y="25791"/>
                  <a:pt x="256793" y="30090"/>
                </a:cubicBezTo>
                <a:cubicBezTo>
                  <a:pt x="255358" y="27224"/>
                  <a:pt x="253923" y="25791"/>
                  <a:pt x="253923" y="25791"/>
                </a:cubicBezTo>
                <a:cubicBezTo>
                  <a:pt x="256793" y="27224"/>
                  <a:pt x="258228" y="30090"/>
                  <a:pt x="259663" y="32955"/>
                </a:cubicBezTo>
                <a:cubicBezTo>
                  <a:pt x="261098" y="32955"/>
                  <a:pt x="261098" y="32955"/>
                  <a:pt x="262533" y="32955"/>
                </a:cubicBezTo>
                <a:cubicBezTo>
                  <a:pt x="259663" y="30090"/>
                  <a:pt x="258228" y="27224"/>
                  <a:pt x="258228" y="27224"/>
                </a:cubicBezTo>
                <a:cubicBezTo>
                  <a:pt x="261098" y="30090"/>
                  <a:pt x="262533" y="31523"/>
                  <a:pt x="263968" y="32955"/>
                </a:cubicBezTo>
                <a:cubicBezTo>
                  <a:pt x="266838" y="34388"/>
                  <a:pt x="268273" y="34388"/>
                  <a:pt x="269708" y="34388"/>
                </a:cubicBezTo>
                <a:cubicBezTo>
                  <a:pt x="268273" y="32955"/>
                  <a:pt x="268273" y="32955"/>
                  <a:pt x="268273" y="32955"/>
                </a:cubicBezTo>
                <a:cubicBezTo>
                  <a:pt x="269708" y="32955"/>
                  <a:pt x="271143" y="34388"/>
                  <a:pt x="272578" y="35821"/>
                </a:cubicBezTo>
                <a:cubicBezTo>
                  <a:pt x="304149" y="44418"/>
                  <a:pt x="317064" y="63045"/>
                  <a:pt x="317064" y="63045"/>
                </a:cubicBezTo>
                <a:cubicBezTo>
                  <a:pt x="345764" y="94568"/>
                  <a:pt x="331414" y="146150"/>
                  <a:pt x="327109" y="159046"/>
                </a:cubicBezTo>
                <a:cubicBezTo>
                  <a:pt x="340024" y="156180"/>
                  <a:pt x="329979" y="190568"/>
                  <a:pt x="329979" y="190568"/>
                </a:cubicBezTo>
                <a:cubicBezTo>
                  <a:pt x="328544" y="200598"/>
                  <a:pt x="324239" y="204897"/>
                  <a:pt x="321369" y="206329"/>
                </a:cubicBezTo>
                <a:cubicBezTo>
                  <a:pt x="315629" y="253613"/>
                  <a:pt x="272578" y="308061"/>
                  <a:pt x="228093" y="308061"/>
                </a:cubicBezTo>
                <a:cubicBezTo>
                  <a:pt x="187912" y="308061"/>
                  <a:pt x="146296" y="256479"/>
                  <a:pt x="139121" y="206329"/>
                </a:cubicBezTo>
                <a:cubicBezTo>
                  <a:pt x="137686" y="204897"/>
                  <a:pt x="133381" y="200598"/>
                  <a:pt x="131946" y="190568"/>
                </a:cubicBezTo>
                <a:cubicBezTo>
                  <a:pt x="131946" y="190568"/>
                  <a:pt x="120466" y="153314"/>
                  <a:pt x="136251" y="160478"/>
                </a:cubicBezTo>
                <a:cubicBezTo>
                  <a:pt x="124771" y="104598"/>
                  <a:pt x="133381" y="84538"/>
                  <a:pt x="133381" y="84538"/>
                </a:cubicBezTo>
                <a:cubicBezTo>
                  <a:pt x="147731" y="42985"/>
                  <a:pt x="195087" y="21493"/>
                  <a:pt x="195087" y="21493"/>
                </a:cubicBezTo>
                <a:cubicBezTo>
                  <a:pt x="205132" y="10030"/>
                  <a:pt x="205132" y="14329"/>
                  <a:pt x="203697" y="17194"/>
                </a:cubicBezTo>
                <a:cubicBezTo>
                  <a:pt x="206567" y="14329"/>
                  <a:pt x="209437" y="11463"/>
                  <a:pt x="209437" y="11463"/>
                </a:cubicBezTo>
                <a:cubicBezTo>
                  <a:pt x="206567" y="14329"/>
                  <a:pt x="205132" y="18627"/>
                  <a:pt x="203697" y="21493"/>
                </a:cubicBezTo>
                <a:lnTo>
                  <a:pt x="209437" y="22926"/>
                </a:lnTo>
                <a:cubicBezTo>
                  <a:pt x="212307" y="18627"/>
                  <a:pt x="215177" y="15761"/>
                  <a:pt x="215177" y="15761"/>
                </a:cubicBezTo>
                <a:cubicBezTo>
                  <a:pt x="212307" y="18627"/>
                  <a:pt x="210872" y="21493"/>
                  <a:pt x="209437" y="24358"/>
                </a:cubicBezTo>
                <a:lnTo>
                  <a:pt x="212307" y="25791"/>
                </a:lnTo>
                <a:cubicBezTo>
                  <a:pt x="215177" y="15761"/>
                  <a:pt x="223788" y="10030"/>
                  <a:pt x="226658" y="8597"/>
                </a:cubicBezTo>
                <a:cubicBezTo>
                  <a:pt x="230963" y="2866"/>
                  <a:pt x="236703" y="0"/>
                  <a:pt x="23670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矩形 23"/>
          <p:cNvSpPr/>
          <p:nvPr/>
        </p:nvSpPr>
        <p:spPr>
          <a:xfrm>
            <a:off x="3329969" y="5032201"/>
            <a:ext cx="189597" cy="242711"/>
          </a:xfrm>
          <a:custGeom>
            <a:avLst/>
            <a:gdLst>
              <a:gd name="connsiteX0" fmla="*/ 11784 w 473070"/>
              <a:gd name="connsiteY0" fmla="*/ 563888 h 605592"/>
              <a:gd name="connsiteX1" fmla="*/ 461073 w 473070"/>
              <a:gd name="connsiteY1" fmla="*/ 563888 h 605592"/>
              <a:gd name="connsiteX2" fmla="*/ 461073 w 473070"/>
              <a:gd name="connsiteY2" fmla="*/ 605592 h 605592"/>
              <a:gd name="connsiteX3" fmla="*/ 11784 w 473070"/>
              <a:gd name="connsiteY3" fmla="*/ 605592 h 605592"/>
              <a:gd name="connsiteX4" fmla="*/ 11784 w 473070"/>
              <a:gd name="connsiteY4" fmla="*/ 500661 h 605592"/>
              <a:gd name="connsiteX5" fmla="*/ 461073 w 473070"/>
              <a:gd name="connsiteY5" fmla="*/ 500661 h 605592"/>
              <a:gd name="connsiteX6" fmla="*/ 461073 w 473070"/>
              <a:gd name="connsiteY6" fmla="*/ 542506 h 605592"/>
              <a:gd name="connsiteX7" fmla="*/ 11784 w 473070"/>
              <a:gd name="connsiteY7" fmla="*/ 542506 h 605592"/>
              <a:gd name="connsiteX8" fmla="*/ 365246 w 473070"/>
              <a:gd name="connsiteY8" fmla="*/ 196807 h 605592"/>
              <a:gd name="connsiteX9" fmla="*/ 407162 w 473070"/>
              <a:gd name="connsiteY9" fmla="*/ 196807 h 605592"/>
              <a:gd name="connsiteX10" fmla="*/ 407162 w 473070"/>
              <a:gd name="connsiteY10" fmla="*/ 467496 h 605592"/>
              <a:gd name="connsiteX11" fmla="*/ 365246 w 473070"/>
              <a:gd name="connsiteY11" fmla="*/ 467496 h 605592"/>
              <a:gd name="connsiteX12" fmla="*/ 215507 w 473070"/>
              <a:gd name="connsiteY12" fmla="*/ 196807 h 605592"/>
              <a:gd name="connsiteX13" fmla="*/ 257352 w 473070"/>
              <a:gd name="connsiteY13" fmla="*/ 196807 h 605592"/>
              <a:gd name="connsiteX14" fmla="*/ 257352 w 473070"/>
              <a:gd name="connsiteY14" fmla="*/ 467496 h 605592"/>
              <a:gd name="connsiteX15" fmla="*/ 215507 w 473070"/>
              <a:gd name="connsiteY15" fmla="*/ 467496 h 605592"/>
              <a:gd name="connsiteX16" fmla="*/ 65767 w 473070"/>
              <a:gd name="connsiteY16" fmla="*/ 196807 h 605592"/>
              <a:gd name="connsiteX17" fmla="*/ 107612 w 473070"/>
              <a:gd name="connsiteY17" fmla="*/ 196807 h 605592"/>
              <a:gd name="connsiteX18" fmla="*/ 107612 w 473070"/>
              <a:gd name="connsiteY18" fmla="*/ 467496 h 605592"/>
              <a:gd name="connsiteX19" fmla="*/ 65767 w 473070"/>
              <a:gd name="connsiteY19" fmla="*/ 467496 h 605592"/>
              <a:gd name="connsiteX20" fmla="*/ 236581 w 473070"/>
              <a:gd name="connsiteY20" fmla="*/ 0 h 605592"/>
              <a:gd name="connsiteX21" fmla="*/ 473070 w 473070"/>
              <a:gd name="connsiteY21" fmla="*/ 164833 h 605592"/>
              <a:gd name="connsiteX22" fmla="*/ 449115 w 473070"/>
              <a:gd name="connsiteY22" fmla="*/ 199135 h 605592"/>
              <a:gd name="connsiteX23" fmla="*/ 236303 w 473070"/>
              <a:gd name="connsiteY23" fmla="*/ 50711 h 605592"/>
              <a:gd name="connsiteX24" fmla="*/ 23491 w 473070"/>
              <a:gd name="connsiteY24" fmla="*/ 194963 h 605592"/>
              <a:gd name="connsiteX25" fmla="*/ 0 w 473070"/>
              <a:gd name="connsiteY25" fmla="*/ 16038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3070" h="605592">
                <a:moveTo>
                  <a:pt x="11784" y="563888"/>
                </a:moveTo>
                <a:lnTo>
                  <a:pt x="461073" y="563888"/>
                </a:lnTo>
                <a:lnTo>
                  <a:pt x="461073" y="605592"/>
                </a:lnTo>
                <a:lnTo>
                  <a:pt x="11784" y="605592"/>
                </a:lnTo>
                <a:close/>
                <a:moveTo>
                  <a:pt x="11784" y="500661"/>
                </a:moveTo>
                <a:lnTo>
                  <a:pt x="461073" y="500661"/>
                </a:lnTo>
                <a:lnTo>
                  <a:pt x="461073" y="542506"/>
                </a:lnTo>
                <a:lnTo>
                  <a:pt x="11784" y="542506"/>
                </a:lnTo>
                <a:close/>
                <a:moveTo>
                  <a:pt x="365246" y="196807"/>
                </a:moveTo>
                <a:lnTo>
                  <a:pt x="407162" y="196807"/>
                </a:lnTo>
                <a:lnTo>
                  <a:pt x="407162" y="467496"/>
                </a:lnTo>
                <a:lnTo>
                  <a:pt x="365246" y="467496"/>
                </a:lnTo>
                <a:close/>
                <a:moveTo>
                  <a:pt x="215507" y="196807"/>
                </a:moveTo>
                <a:lnTo>
                  <a:pt x="257352" y="196807"/>
                </a:lnTo>
                <a:lnTo>
                  <a:pt x="257352" y="467496"/>
                </a:lnTo>
                <a:lnTo>
                  <a:pt x="215507" y="467496"/>
                </a:lnTo>
                <a:close/>
                <a:moveTo>
                  <a:pt x="65767" y="196807"/>
                </a:moveTo>
                <a:lnTo>
                  <a:pt x="107612" y="196807"/>
                </a:lnTo>
                <a:lnTo>
                  <a:pt x="107612" y="467496"/>
                </a:lnTo>
                <a:lnTo>
                  <a:pt x="65767" y="467496"/>
                </a:lnTo>
                <a:close/>
                <a:moveTo>
                  <a:pt x="236581" y="0"/>
                </a:moveTo>
                <a:lnTo>
                  <a:pt x="473070" y="164833"/>
                </a:lnTo>
                <a:lnTo>
                  <a:pt x="449115" y="199135"/>
                </a:lnTo>
                <a:lnTo>
                  <a:pt x="236303" y="50711"/>
                </a:lnTo>
                <a:lnTo>
                  <a:pt x="23491" y="194963"/>
                </a:lnTo>
                <a:lnTo>
                  <a:pt x="0" y="16038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矩形 35"/>
          <p:cNvSpPr/>
          <p:nvPr/>
        </p:nvSpPr>
        <p:spPr>
          <a:xfrm>
            <a:off x="4863869" y="5032384"/>
            <a:ext cx="242711" cy="242344"/>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矩形 47"/>
          <p:cNvSpPr/>
          <p:nvPr/>
        </p:nvSpPr>
        <p:spPr>
          <a:xfrm>
            <a:off x="1310312" y="5559493"/>
            <a:ext cx="1107996" cy="27699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1">
                    <a:lumMod val="75000"/>
                    <a:lumOff val="25000"/>
                  </a:schemeClr>
                </a:solidFill>
              </a:rPr>
              <a:t>汇报</a:t>
            </a:r>
            <a:r>
              <a:rPr lang="zh-CN" altLang="en-US" sz="1200" dirty="0" smtClean="0">
                <a:solidFill>
                  <a:schemeClr val="tx1">
                    <a:lumMod val="75000"/>
                    <a:lumOff val="25000"/>
                  </a:schemeClr>
                </a:solidFill>
              </a:rPr>
              <a:t>：第一</a:t>
            </a:r>
            <a:endParaRPr lang="zh-CN" altLang="en-US" sz="1200" dirty="0">
              <a:solidFill>
                <a:schemeClr val="tx1">
                  <a:lumMod val="75000"/>
                  <a:lumOff val="25000"/>
                </a:schemeClr>
              </a:solidFill>
            </a:endParaRPr>
          </a:p>
        </p:txBody>
      </p:sp>
      <p:sp>
        <p:nvSpPr>
          <p:cNvPr id="49" name="矩形 48"/>
          <p:cNvSpPr/>
          <p:nvPr/>
        </p:nvSpPr>
        <p:spPr>
          <a:xfrm>
            <a:off x="2771161" y="5559493"/>
            <a:ext cx="1307213" cy="326803"/>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部门：策划部</a:t>
            </a:r>
          </a:p>
        </p:txBody>
      </p:sp>
      <p:sp>
        <p:nvSpPr>
          <p:cNvPr id="50" name="矩形 49"/>
          <p:cNvSpPr/>
          <p:nvPr/>
        </p:nvSpPr>
        <p:spPr>
          <a:xfrm>
            <a:off x="4380734" y="5559493"/>
            <a:ext cx="1208984" cy="276999"/>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1">
                    <a:lumMod val="75000"/>
                    <a:lumOff val="25000"/>
                  </a:schemeClr>
                </a:solidFill>
              </a:rPr>
              <a:t>时间：</a:t>
            </a:r>
            <a:r>
              <a:rPr lang="en-US" altLang="zh-CN" sz="1200" dirty="0" smtClean="0">
                <a:solidFill>
                  <a:schemeClr val="tx1">
                    <a:lumMod val="75000"/>
                    <a:lumOff val="25000"/>
                  </a:schemeClr>
                </a:solidFill>
              </a:rPr>
              <a:t>10</a:t>
            </a:r>
            <a:r>
              <a:rPr lang="zh-CN" altLang="en-US" sz="1200" dirty="0" smtClean="0">
                <a:solidFill>
                  <a:schemeClr val="tx1">
                    <a:lumMod val="75000"/>
                    <a:lumOff val="25000"/>
                  </a:schemeClr>
                </a:solidFill>
              </a:rPr>
              <a:t>月</a:t>
            </a:r>
            <a:r>
              <a:rPr lang="en-US" altLang="zh-CN" sz="1200" dirty="0" smtClean="0">
                <a:solidFill>
                  <a:schemeClr val="tx1">
                    <a:lumMod val="75000"/>
                    <a:lumOff val="25000"/>
                  </a:schemeClr>
                </a:solidFill>
              </a:rPr>
              <a:t>1</a:t>
            </a:r>
            <a:r>
              <a:rPr lang="zh-CN" altLang="en-US" sz="1200" dirty="0" smtClean="0">
                <a:solidFill>
                  <a:schemeClr val="tx1">
                    <a:lumMod val="75000"/>
                    <a:lumOff val="25000"/>
                  </a:schemeClr>
                </a:solidFill>
              </a:rPr>
              <a:t>日</a:t>
            </a:r>
            <a:endParaRPr lang="zh-CN" altLang="en-US" sz="1200" dirty="0">
              <a:solidFill>
                <a:schemeClr val="tx1">
                  <a:lumMod val="75000"/>
                  <a:lumOff val="25000"/>
                </a:schemeClr>
              </a:solidFill>
            </a:endParaRPr>
          </a:p>
        </p:txBody>
      </p:sp>
    </p:spTree>
    <p:extLst>
      <p:ext uri="{BB962C8B-B14F-4D97-AF65-F5344CB8AC3E}">
        <p14:creationId xmlns:p14="http://schemas.microsoft.com/office/powerpoint/2010/main" val="326388290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down)">
                                      <p:cBhvr>
                                        <p:cTn id="13" dur="500"/>
                                        <p:tgtEl>
                                          <p:spTgt spid="8"/>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up)">
                                      <p:cBhvr>
                                        <p:cTn id="17" dur="500"/>
                                        <p:tgtEl>
                                          <p:spTgt spid="9"/>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Effect transition="in" filter="fade">
                                      <p:cBhvr>
                                        <p:cTn id="28" dur="500"/>
                                        <p:tgtEl>
                                          <p:spTgt spid="5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fltVal val="0"/>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animEffect transition="in" filter="fade">
                                      <p:cBhvr>
                                        <p:cTn id="33" dur="500"/>
                                        <p:tgtEl>
                                          <p:spTgt spid="5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51" grpId="0" animBg="1"/>
      <p:bldP spid="52" grpId="0" animBg="1"/>
      <p:bldP spid="53" grpId="0" animBg="1"/>
      <p:bldP spid="45" grpId="0" animBg="1"/>
      <p:bldP spid="46" grpId="0" animBg="1"/>
      <p:bldP spid="47" grpId="0" animBg="1"/>
      <p:bldP spid="48" grpId="0"/>
      <p:bldP spid="49" grpId="0"/>
      <p:bldP spid="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9" name="组合 138"/>
          <p:cNvGrpSpPr/>
          <p:nvPr/>
        </p:nvGrpSpPr>
        <p:grpSpPr>
          <a:xfrm>
            <a:off x="4300326" y="1993156"/>
            <a:ext cx="3591348" cy="3592414"/>
            <a:chOff x="4674737" y="2106204"/>
            <a:chExt cx="2829891" cy="2830733"/>
          </a:xfrm>
        </p:grpSpPr>
        <p:sp>
          <p:nvSpPr>
            <p:cNvPr id="140" name="任意多边形 77"/>
            <p:cNvSpPr/>
            <p:nvPr/>
          </p:nvSpPr>
          <p:spPr>
            <a:xfrm>
              <a:off x="5404214" y="2835194"/>
              <a:ext cx="1502516" cy="1352263"/>
            </a:xfrm>
            <a:custGeom>
              <a:avLst/>
              <a:gdLst>
                <a:gd name="T0" fmla="*/ 116 w 257"/>
                <a:gd name="T1" fmla="*/ 232 h 232"/>
                <a:gd name="T2" fmla="*/ 124 w 257"/>
                <a:gd name="T3" fmla="*/ 224 h 232"/>
                <a:gd name="T4" fmla="*/ 116 w 257"/>
                <a:gd name="T5" fmla="*/ 216 h 232"/>
                <a:gd name="T6" fmla="*/ 16 w 257"/>
                <a:gd name="T7" fmla="*/ 116 h 232"/>
                <a:gd name="T8" fmla="*/ 116 w 257"/>
                <a:gd name="T9" fmla="*/ 16 h 232"/>
                <a:gd name="T10" fmla="*/ 216 w 257"/>
                <a:gd name="T11" fmla="*/ 116 h 232"/>
                <a:gd name="T12" fmla="*/ 212 w 257"/>
                <a:gd name="T13" fmla="*/ 150 h 232"/>
                <a:gd name="T14" fmla="*/ 204 w 257"/>
                <a:gd name="T15" fmla="*/ 132 h 232"/>
                <a:gd name="T16" fmla="*/ 194 w 257"/>
                <a:gd name="T17" fmla="*/ 127 h 232"/>
                <a:gd name="T18" fmla="*/ 189 w 257"/>
                <a:gd name="T19" fmla="*/ 138 h 232"/>
                <a:gd name="T20" fmla="*/ 204 w 257"/>
                <a:gd name="T21" fmla="*/ 174 h 232"/>
                <a:gd name="T22" fmla="*/ 204 w 257"/>
                <a:gd name="T23" fmla="*/ 175 h 232"/>
                <a:gd name="T24" fmla="*/ 204 w 257"/>
                <a:gd name="T25" fmla="*/ 175 h 232"/>
                <a:gd name="T26" fmla="*/ 205 w 257"/>
                <a:gd name="T27" fmla="*/ 176 h 232"/>
                <a:gd name="T28" fmla="*/ 205 w 257"/>
                <a:gd name="T29" fmla="*/ 176 h 232"/>
                <a:gd name="T30" fmla="*/ 206 w 257"/>
                <a:gd name="T31" fmla="*/ 177 h 232"/>
                <a:gd name="T32" fmla="*/ 207 w 257"/>
                <a:gd name="T33" fmla="*/ 178 h 232"/>
                <a:gd name="T34" fmla="*/ 208 w 257"/>
                <a:gd name="T35" fmla="*/ 178 h 232"/>
                <a:gd name="T36" fmla="*/ 209 w 257"/>
                <a:gd name="T37" fmla="*/ 179 h 232"/>
                <a:gd name="T38" fmla="*/ 210 w 257"/>
                <a:gd name="T39" fmla="*/ 179 h 232"/>
                <a:gd name="T40" fmla="*/ 210 w 257"/>
                <a:gd name="T41" fmla="*/ 179 h 232"/>
                <a:gd name="T42" fmla="*/ 211 w 257"/>
                <a:gd name="T43" fmla="*/ 179 h 232"/>
                <a:gd name="T44" fmla="*/ 211 w 257"/>
                <a:gd name="T45" fmla="*/ 179 h 232"/>
                <a:gd name="T46" fmla="*/ 212 w 257"/>
                <a:gd name="T47" fmla="*/ 179 h 232"/>
                <a:gd name="T48" fmla="*/ 213 w 257"/>
                <a:gd name="T49" fmla="*/ 179 h 232"/>
                <a:gd name="T50" fmla="*/ 214 w 257"/>
                <a:gd name="T51" fmla="*/ 179 h 232"/>
                <a:gd name="T52" fmla="*/ 215 w 257"/>
                <a:gd name="T53" fmla="*/ 178 h 232"/>
                <a:gd name="T54" fmla="*/ 215 w 257"/>
                <a:gd name="T55" fmla="*/ 178 h 232"/>
                <a:gd name="T56" fmla="*/ 252 w 257"/>
                <a:gd name="T57" fmla="*/ 157 h 232"/>
                <a:gd name="T58" fmla="*/ 255 w 257"/>
                <a:gd name="T59" fmla="*/ 146 h 232"/>
                <a:gd name="T60" fmla="*/ 244 w 257"/>
                <a:gd name="T61" fmla="*/ 143 h 232"/>
                <a:gd name="T62" fmla="*/ 228 w 257"/>
                <a:gd name="T63" fmla="*/ 152 h 232"/>
                <a:gd name="T64" fmla="*/ 232 w 257"/>
                <a:gd name="T65" fmla="*/ 116 h 232"/>
                <a:gd name="T66" fmla="*/ 116 w 257"/>
                <a:gd name="T67" fmla="*/ 0 h 232"/>
                <a:gd name="T68" fmla="*/ 0 w 257"/>
                <a:gd name="T69" fmla="*/ 116 h 232"/>
                <a:gd name="T70" fmla="*/ 116 w 257"/>
                <a:gd name="T7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7" h="232">
                  <a:moveTo>
                    <a:pt x="116" y="232"/>
                  </a:moveTo>
                  <a:cubicBezTo>
                    <a:pt x="121" y="232"/>
                    <a:pt x="124" y="229"/>
                    <a:pt x="124" y="224"/>
                  </a:cubicBezTo>
                  <a:cubicBezTo>
                    <a:pt x="124" y="220"/>
                    <a:pt x="121" y="216"/>
                    <a:pt x="116" y="216"/>
                  </a:cubicBezTo>
                  <a:cubicBezTo>
                    <a:pt x="61" y="216"/>
                    <a:pt x="16" y="171"/>
                    <a:pt x="16" y="116"/>
                  </a:cubicBezTo>
                  <a:cubicBezTo>
                    <a:pt x="16" y="61"/>
                    <a:pt x="61" y="16"/>
                    <a:pt x="116" y="16"/>
                  </a:cubicBezTo>
                  <a:cubicBezTo>
                    <a:pt x="171" y="16"/>
                    <a:pt x="216" y="61"/>
                    <a:pt x="216" y="116"/>
                  </a:cubicBezTo>
                  <a:cubicBezTo>
                    <a:pt x="216" y="117"/>
                    <a:pt x="217" y="134"/>
                    <a:pt x="212" y="150"/>
                  </a:cubicBezTo>
                  <a:cubicBezTo>
                    <a:pt x="204" y="132"/>
                    <a:pt x="204" y="132"/>
                    <a:pt x="204" y="132"/>
                  </a:cubicBezTo>
                  <a:cubicBezTo>
                    <a:pt x="202" y="128"/>
                    <a:pt x="198" y="126"/>
                    <a:pt x="194" y="127"/>
                  </a:cubicBezTo>
                  <a:cubicBezTo>
                    <a:pt x="189" y="129"/>
                    <a:pt x="187" y="134"/>
                    <a:pt x="189" y="138"/>
                  </a:cubicBezTo>
                  <a:cubicBezTo>
                    <a:pt x="204" y="174"/>
                    <a:pt x="204" y="174"/>
                    <a:pt x="204" y="174"/>
                  </a:cubicBezTo>
                  <a:cubicBezTo>
                    <a:pt x="204" y="174"/>
                    <a:pt x="204" y="174"/>
                    <a:pt x="204" y="175"/>
                  </a:cubicBezTo>
                  <a:cubicBezTo>
                    <a:pt x="204" y="175"/>
                    <a:pt x="204" y="175"/>
                    <a:pt x="204" y="175"/>
                  </a:cubicBezTo>
                  <a:cubicBezTo>
                    <a:pt x="204" y="175"/>
                    <a:pt x="204" y="175"/>
                    <a:pt x="205" y="176"/>
                  </a:cubicBezTo>
                  <a:cubicBezTo>
                    <a:pt x="205" y="176"/>
                    <a:pt x="205" y="176"/>
                    <a:pt x="205" y="176"/>
                  </a:cubicBezTo>
                  <a:cubicBezTo>
                    <a:pt x="205" y="177"/>
                    <a:pt x="206" y="177"/>
                    <a:pt x="206" y="177"/>
                  </a:cubicBezTo>
                  <a:cubicBezTo>
                    <a:pt x="206" y="177"/>
                    <a:pt x="207" y="178"/>
                    <a:pt x="207" y="178"/>
                  </a:cubicBezTo>
                  <a:cubicBezTo>
                    <a:pt x="207" y="178"/>
                    <a:pt x="207" y="178"/>
                    <a:pt x="208" y="178"/>
                  </a:cubicBezTo>
                  <a:cubicBezTo>
                    <a:pt x="208" y="178"/>
                    <a:pt x="208" y="179"/>
                    <a:pt x="209" y="179"/>
                  </a:cubicBezTo>
                  <a:cubicBezTo>
                    <a:pt x="209" y="179"/>
                    <a:pt x="209" y="179"/>
                    <a:pt x="210" y="179"/>
                  </a:cubicBezTo>
                  <a:cubicBezTo>
                    <a:pt x="210" y="179"/>
                    <a:pt x="210" y="179"/>
                    <a:pt x="210" y="179"/>
                  </a:cubicBezTo>
                  <a:cubicBezTo>
                    <a:pt x="211" y="179"/>
                    <a:pt x="211" y="179"/>
                    <a:pt x="211" y="179"/>
                  </a:cubicBezTo>
                  <a:cubicBezTo>
                    <a:pt x="211" y="179"/>
                    <a:pt x="211" y="179"/>
                    <a:pt x="211" y="179"/>
                  </a:cubicBezTo>
                  <a:cubicBezTo>
                    <a:pt x="211" y="179"/>
                    <a:pt x="212" y="179"/>
                    <a:pt x="212" y="179"/>
                  </a:cubicBezTo>
                  <a:cubicBezTo>
                    <a:pt x="212" y="179"/>
                    <a:pt x="213" y="179"/>
                    <a:pt x="213" y="179"/>
                  </a:cubicBezTo>
                  <a:cubicBezTo>
                    <a:pt x="213" y="179"/>
                    <a:pt x="214" y="179"/>
                    <a:pt x="214" y="179"/>
                  </a:cubicBezTo>
                  <a:cubicBezTo>
                    <a:pt x="214" y="178"/>
                    <a:pt x="215" y="178"/>
                    <a:pt x="215" y="178"/>
                  </a:cubicBezTo>
                  <a:cubicBezTo>
                    <a:pt x="215" y="178"/>
                    <a:pt x="215" y="178"/>
                    <a:pt x="215" y="178"/>
                  </a:cubicBezTo>
                  <a:cubicBezTo>
                    <a:pt x="252" y="157"/>
                    <a:pt x="252" y="157"/>
                    <a:pt x="252" y="157"/>
                  </a:cubicBezTo>
                  <a:cubicBezTo>
                    <a:pt x="256" y="154"/>
                    <a:pt x="257" y="149"/>
                    <a:pt x="255" y="146"/>
                  </a:cubicBezTo>
                  <a:cubicBezTo>
                    <a:pt x="253" y="142"/>
                    <a:pt x="248" y="140"/>
                    <a:pt x="244" y="143"/>
                  </a:cubicBezTo>
                  <a:cubicBezTo>
                    <a:pt x="228" y="152"/>
                    <a:pt x="228" y="152"/>
                    <a:pt x="228" y="152"/>
                  </a:cubicBezTo>
                  <a:cubicBezTo>
                    <a:pt x="233" y="134"/>
                    <a:pt x="232" y="117"/>
                    <a:pt x="232" y="116"/>
                  </a:cubicBezTo>
                  <a:cubicBezTo>
                    <a:pt x="232" y="52"/>
                    <a:pt x="180" y="0"/>
                    <a:pt x="116" y="0"/>
                  </a:cubicBezTo>
                  <a:cubicBezTo>
                    <a:pt x="52" y="0"/>
                    <a:pt x="0" y="52"/>
                    <a:pt x="0" y="116"/>
                  </a:cubicBezTo>
                  <a:cubicBezTo>
                    <a:pt x="0" y="180"/>
                    <a:pt x="52" y="232"/>
                    <a:pt x="116" y="23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41" name="任意多边形 2"/>
            <p:cNvSpPr/>
            <p:nvPr/>
          </p:nvSpPr>
          <p:spPr>
            <a:xfrm rot="10800000">
              <a:off x="4674737" y="2106204"/>
              <a:ext cx="1664820" cy="1398714"/>
            </a:xfrm>
            <a:custGeom>
              <a:avLst/>
              <a:gdLst>
                <a:gd name="connsiteX0" fmla="*/ 370825 w 2466521"/>
                <a:gd name="connsiteY0" fmla="*/ 2072270 h 2072270"/>
                <a:gd name="connsiteX1" fmla="*/ 303147 w 2466521"/>
                <a:gd name="connsiteY1" fmla="*/ 2068853 h 2072270"/>
                <a:gd name="connsiteX2" fmla="*/ 284239 w 2466521"/>
                <a:gd name="connsiteY2" fmla="*/ 2066281 h 2072270"/>
                <a:gd name="connsiteX3" fmla="*/ 47099 w 2466521"/>
                <a:gd name="connsiteY3" fmla="*/ 1877727 h 2072270"/>
                <a:gd name="connsiteX4" fmla="*/ 62381 w 2466521"/>
                <a:gd name="connsiteY4" fmla="*/ 1481505 h 2072270"/>
                <a:gd name="connsiteX5" fmla="*/ 215929 w 2466521"/>
                <a:gd name="connsiteY5" fmla="*/ 1344762 h 2072270"/>
                <a:gd name="connsiteX6" fmla="*/ 307716 w 2466521"/>
                <a:gd name="connsiteY6" fmla="*/ 1313682 h 2072270"/>
                <a:gd name="connsiteX7" fmla="*/ 370825 w 2466521"/>
                <a:gd name="connsiteY7" fmla="*/ 1316868 h 2072270"/>
                <a:gd name="connsiteX8" fmla="*/ 1705439 w 2466521"/>
                <a:gd name="connsiteY8" fmla="*/ 112493 h 2072270"/>
                <a:gd name="connsiteX9" fmla="*/ 1709142 w 2466521"/>
                <a:gd name="connsiteY9" fmla="*/ 39163 h 2072270"/>
                <a:gd name="connsiteX10" fmla="*/ 1718451 w 2466521"/>
                <a:gd name="connsiteY10" fmla="*/ 53001 h 2072270"/>
                <a:gd name="connsiteX11" fmla="*/ 1815545 w 2466521"/>
                <a:gd name="connsiteY11" fmla="*/ 136486 h 2072270"/>
                <a:gd name="connsiteX12" fmla="*/ 2300446 w 2466521"/>
                <a:gd name="connsiteY12" fmla="*/ 155189 h 2072270"/>
                <a:gd name="connsiteX13" fmla="*/ 2403682 w 2466521"/>
                <a:gd name="connsiteY13" fmla="*/ 79431 h 2072270"/>
                <a:gd name="connsiteX14" fmla="*/ 2466521 w 2466521"/>
                <a:gd name="connsiteY14" fmla="*/ 0 h 2072270"/>
                <a:gd name="connsiteX15" fmla="*/ 2456941 w 2466521"/>
                <a:gd name="connsiteY15" fmla="*/ 189728 h 2072270"/>
                <a:gd name="connsiteX16" fmla="*/ 370825 w 2466521"/>
                <a:gd name="connsiteY16" fmla="*/ 2072270 h 2072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66521" h="2072270">
                  <a:moveTo>
                    <a:pt x="370825" y="2072270"/>
                  </a:moveTo>
                  <a:lnTo>
                    <a:pt x="303147" y="2068853"/>
                  </a:lnTo>
                  <a:lnTo>
                    <a:pt x="284239" y="2066281"/>
                  </a:lnTo>
                  <a:cubicBezTo>
                    <a:pt x="184305" y="2038557"/>
                    <a:pt x="98017" y="1971400"/>
                    <a:pt x="47099" y="1877727"/>
                  </a:cubicBezTo>
                  <a:cubicBezTo>
                    <a:pt x="-20793" y="1752830"/>
                    <a:pt x="-14929" y="1600802"/>
                    <a:pt x="62381" y="1481505"/>
                  </a:cubicBezTo>
                  <a:cubicBezTo>
                    <a:pt x="101036" y="1421857"/>
                    <a:pt x="154456" y="1375169"/>
                    <a:pt x="215929" y="1344762"/>
                  </a:cubicBezTo>
                  <a:lnTo>
                    <a:pt x="307716" y="1313682"/>
                  </a:lnTo>
                  <a:lnTo>
                    <a:pt x="370825" y="1316868"/>
                  </a:lnTo>
                  <a:cubicBezTo>
                    <a:pt x="1065430" y="1316868"/>
                    <a:pt x="1636739" y="788972"/>
                    <a:pt x="1705439" y="112493"/>
                  </a:cubicBezTo>
                  <a:lnTo>
                    <a:pt x="1709142" y="39163"/>
                  </a:lnTo>
                  <a:lnTo>
                    <a:pt x="1718451" y="53001"/>
                  </a:lnTo>
                  <a:cubicBezTo>
                    <a:pt x="1746512" y="84662"/>
                    <a:pt x="1779046" y="112833"/>
                    <a:pt x="1815545" y="136486"/>
                  </a:cubicBezTo>
                  <a:cubicBezTo>
                    <a:pt x="1961542" y="231099"/>
                    <a:pt x="2147595" y="238275"/>
                    <a:pt x="2300446" y="155189"/>
                  </a:cubicBezTo>
                  <a:cubicBezTo>
                    <a:pt x="2338659" y="134418"/>
                    <a:pt x="2373266" y="108837"/>
                    <a:pt x="2403682" y="79431"/>
                  </a:cubicBezTo>
                  <a:lnTo>
                    <a:pt x="2466521" y="0"/>
                  </a:lnTo>
                  <a:lnTo>
                    <a:pt x="2456941" y="189728"/>
                  </a:lnTo>
                  <a:cubicBezTo>
                    <a:pt x="2349556" y="1247124"/>
                    <a:pt x="1456552" y="2072270"/>
                    <a:pt x="370825" y="207227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42" name="任意多边形 3"/>
            <p:cNvSpPr/>
            <p:nvPr/>
          </p:nvSpPr>
          <p:spPr>
            <a:xfrm rot="10800000">
              <a:off x="6247940" y="2121237"/>
              <a:ext cx="1256688" cy="1620066"/>
            </a:xfrm>
            <a:custGeom>
              <a:avLst/>
              <a:gdLst>
                <a:gd name="connsiteX0" fmla="*/ 1807547 w 1861852"/>
                <a:gd name="connsiteY0" fmla="*/ 2400216 h 2400216"/>
                <a:gd name="connsiteX1" fmla="*/ 1674335 w 1861852"/>
                <a:gd name="connsiteY1" fmla="*/ 2379885 h 2400216"/>
                <a:gd name="connsiteX2" fmla="*/ 0 w 1861852"/>
                <a:gd name="connsiteY2" fmla="*/ 325545 h 2400216"/>
                <a:gd name="connsiteX3" fmla="*/ 1464 w 1861852"/>
                <a:gd name="connsiteY3" fmla="*/ 296556 h 2400216"/>
                <a:gd name="connsiteX4" fmla="*/ 3139 w 1861852"/>
                <a:gd name="connsiteY4" fmla="*/ 284239 h 2400216"/>
                <a:gd name="connsiteX5" fmla="*/ 191693 w 1861852"/>
                <a:gd name="connsiteY5" fmla="*/ 47099 h 2400216"/>
                <a:gd name="connsiteX6" fmla="*/ 587915 w 1861852"/>
                <a:gd name="connsiteY6" fmla="*/ 62381 h 2400216"/>
                <a:gd name="connsiteX7" fmla="*/ 724658 w 1861852"/>
                <a:gd name="connsiteY7" fmla="*/ 215929 h 2400216"/>
                <a:gd name="connsiteX8" fmla="*/ 756229 w 1861852"/>
                <a:gd name="connsiteY8" fmla="*/ 309165 h 2400216"/>
                <a:gd name="connsiteX9" fmla="*/ 755402 w 1861852"/>
                <a:gd name="connsiteY9" fmla="*/ 325545 h 2400216"/>
                <a:gd name="connsiteX10" fmla="*/ 1826575 w 1861852"/>
                <a:gd name="connsiteY10" fmla="*/ 1639830 h 2400216"/>
                <a:gd name="connsiteX11" fmla="*/ 1861852 w 1861852"/>
                <a:gd name="connsiteY11" fmla="*/ 1645214 h 2400216"/>
                <a:gd name="connsiteX12" fmla="*/ 1799125 w 1861852"/>
                <a:gd name="connsiteY12" fmla="*/ 1687413 h 2400216"/>
                <a:gd name="connsiteX13" fmla="*/ 1715640 w 1861852"/>
                <a:gd name="connsiteY13" fmla="*/ 1784507 h 2400216"/>
                <a:gd name="connsiteX14" fmla="*/ 1696937 w 1861852"/>
                <a:gd name="connsiteY14" fmla="*/ 2269408 h 2400216"/>
                <a:gd name="connsiteX15" fmla="*/ 1772695 w 1861852"/>
                <a:gd name="connsiteY15" fmla="*/ 2372644 h 2400216"/>
                <a:gd name="connsiteX16" fmla="*/ 1807547 w 1861852"/>
                <a:gd name="connsiteY16" fmla="*/ 2400216 h 240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61852" h="2400216">
                  <a:moveTo>
                    <a:pt x="1807547" y="2400216"/>
                  </a:moveTo>
                  <a:lnTo>
                    <a:pt x="1674335" y="2379885"/>
                  </a:lnTo>
                  <a:cubicBezTo>
                    <a:pt x="718794" y="2184353"/>
                    <a:pt x="0" y="1338891"/>
                    <a:pt x="0" y="325545"/>
                  </a:cubicBezTo>
                  <a:lnTo>
                    <a:pt x="1464" y="296556"/>
                  </a:lnTo>
                  <a:lnTo>
                    <a:pt x="3139" y="284239"/>
                  </a:lnTo>
                  <a:cubicBezTo>
                    <a:pt x="30863" y="184305"/>
                    <a:pt x="98020" y="98017"/>
                    <a:pt x="191693" y="47099"/>
                  </a:cubicBezTo>
                  <a:cubicBezTo>
                    <a:pt x="316590" y="-20793"/>
                    <a:pt x="468618" y="-14929"/>
                    <a:pt x="587915" y="62381"/>
                  </a:cubicBezTo>
                  <a:cubicBezTo>
                    <a:pt x="647564" y="101036"/>
                    <a:pt x="694251" y="154456"/>
                    <a:pt x="724658" y="215929"/>
                  </a:cubicBezTo>
                  <a:lnTo>
                    <a:pt x="756229" y="309165"/>
                  </a:lnTo>
                  <a:lnTo>
                    <a:pt x="755402" y="325545"/>
                  </a:lnTo>
                  <a:cubicBezTo>
                    <a:pt x="755402" y="973843"/>
                    <a:pt x="1215258" y="1514736"/>
                    <a:pt x="1826575" y="1639830"/>
                  </a:cubicBezTo>
                  <a:lnTo>
                    <a:pt x="1861852" y="1645214"/>
                  </a:lnTo>
                  <a:lnTo>
                    <a:pt x="1799125" y="1687413"/>
                  </a:lnTo>
                  <a:cubicBezTo>
                    <a:pt x="1767464" y="1715474"/>
                    <a:pt x="1739293" y="1748008"/>
                    <a:pt x="1715640" y="1784507"/>
                  </a:cubicBezTo>
                  <a:cubicBezTo>
                    <a:pt x="1621027" y="1930504"/>
                    <a:pt x="1613851" y="2116557"/>
                    <a:pt x="1696937" y="2269408"/>
                  </a:cubicBezTo>
                  <a:cubicBezTo>
                    <a:pt x="1717709" y="2307621"/>
                    <a:pt x="1743290" y="2342228"/>
                    <a:pt x="1772695" y="2372644"/>
                  </a:cubicBezTo>
                  <a:lnTo>
                    <a:pt x="1807547" y="240021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43" name="任意多边形 4"/>
            <p:cNvSpPr/>
            <p:nvPr/>
          </p:nvSpPr>
          <p:spPr>
            <a:xfrm rot="10800000">
              <a:off x="4680913" y="3419867"/>
              <a:ext cx="1243855" cy="1499149"/>
            </a:xfrm>
            <a:custGeom>
              <a:avLst/>
              <a:gdLst>
                <a:gd name="connsiteX0" fmla="*/ 1444238 w 1842839"/>
                <a:gd name="connsiteY0" fmla="*/ 2220782 h 2221070"/>
                <a:gd name="connsiteX1" fmla="*/ 1248227 w 1842839"/>
                <a:gd name="connsiteY1" fmla="*/ 2158690 h 2221070"/>
                <a:gd name="connsiteX2" fmla="*/ 1111484 w 1842839"/>
                <a:gd name="connsiteY2" fmla="*/ 2005141 h 2221070"/>
                <a:gd name="connsiteX3" fmla="*/ 1091568 w 1842839"/>
                <a:gd name="connsiteY3" fmla="*/ 1946324 h 2221070"/>
                <a:gd name="connsiteX4" fmla="*/ 1090906 w 1842839"/>
                <a:gd name="connsiteY4" fmla="*/ 1933225 h 2221070"/>
                <a:gd name="connsiteX5" fmla="*/ 1073259 w 1842839"/>
                <a:gd name="connsiteY5" fmla="*/ 1817593 h 2221070"/>
                <a:gd name="connsiteX6" fmla="*/ 1072426 w 1842839"/>
                <a:gd name="connsiteY6" fmla="*/ 1803275 h 2221070"/>
                <a:gd name="connsiteX7" fmla="*/ 1071057 w 1842839"/>
                <a:gd name="connsiteY7" fmla="*/ 1803169 h 2221070"/>
                <a:gd name="connsiteX8" fmla="*/ 1070577 w 1842839"/>
                <a:gd name="connsiteY8" fmla="*/ 1800023 h 2221070"/>
                <a:gd name="connsiteX9" fmla="*/ 26659 w 1842839"/>
                <a:gd name="connsiteY9" fmla="*/ 756105 h 2221070"/>
                <a:gd name="connsiteX10" fmla="*/ 0 w 1842839"/>
                <a:gd name="connsiteY10" fmla="*/ 752036 h 2221070"/>
                <a:gd name="connsiteX11" fmla="*/ 71201 w 1842839"/>
                <a:gd name="connsiteY11" fmla="*/ 704136 h 2221070"/>
                <a:gd name="connsiteX12" fmla="*/ 154686 w 1842839"/>
                <a:gd name="connsiteY12" fmla="*/ 607042 h 2221070"/>
                <a:gd name="connsiteX13" fmla="*/ 173389 w 1842839"/>
                <a:gd name="connsiteY13" fmla="*/ 122141 h 2221070"/>
                <a:gd name="connsiteX14" fmla="*/ 97631 w 1842839"/>
                <a:gd name="connsiteY14" fmla="*/ 18905 h 2221070"/>
                <a:gd name="connsiteX15" fmla="*/ 73735 w 1842839"/>
                <a:gd name="connsiteY15" fmla="*/ 0 h 2221070"/>
                <a:gd name="connsiteX16" fmla="*/ 178899 w 1842839"/>
                <a:gd name="connsiteY16" fmla="*/ 16050 h 2221070"/>
                <a:gd name="connsiteX17" fmla="*/ 1842408 w 1842839"/>
                <a:gd name="connsiteY17" fmla="*/ 1855990 h 2221070"/>
                <a:gd name="connsiteX18" fmla="*/ 1842839 w 1842839"/>
                <a:gd name="connsiteY18" fmla="*/ 1864516 h 2221070"/>
                <a:gd name="connsiteX19" fmla="*/ 1833003 w 1842839"/>
                <a:gd name="connsiteY19" fmla="*/ 1936832 h 2221070"/>
                <a:gd name="connsiteX20" fmla="*/ 1644449 w 1842839"/>
                <a:gd name="connsiteY20" fmla="*/ 2173972 h 2221070"/>
                <a:gd name="connsiteX21" fmla="*/ 1444238 w 1842839"/>
                <a:gd name="connsiteY21" fmla="*/ 2220782 h 222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42839" h="2221070">
                  <a:moveTo>
                    <a:pt x="1444238" y="2220782"/>
                  </a:moveTo>
                  <a:cubicBezTo>
                    <a:pt x="1375707" y="2218139"/>
                    <a:pt x="1307876" y="2197345"/>
                    <a:pt x="1248227" y="2158690"/>
                  </a:cubicBezTo>
                  <a:cubicBezTo>
                    <a:pt x="1188579" y="2120035"/>
                    <a:pt x="1141891" y="2066615"/>
                    <a:pt x="1111484" y="2005141"/>
                  </a:cubicBezTo>
                  <a:lnTo>
                    <a:pt x="1091568" y="1946324"/>
                  </a:lnTo>
                  <a:lnTo>
                    <a:pt x="1090906" y="1933225"/>
                  </a:lnTo>
                  <a:lnTo>
                    <a:pt x="1073259" y="1817593"/>
                  </a:lnTo>
                  <a:lnTo>
                    <a:pt x="1072426" y="1803275"/>
                  </a:lnTo>
                  <a:lnTo>
                    <a:pt x="1071057" y="1803169"/>
                  </a:lnTo>
                  <a:lnTo>
                    <a:pt x="1070577" y="1800023"/>
                  </a:lnTo>
                  <a:cubicBezTo>
                    <a:pt x="963354" y="1276037"/>
                    <a:pt x="550645" y="863328"/>
                    <a:pt x="26659" y="756105"/>
                  </a:cubicBezTo>
                  <a:lnTo>
                    <a:pt x="0" y="752036"/>
                  </a:lnTo>
                  <a:lnTo>
                    <a:pt x="71201" y="704136"/>
                  </a:lnTo>
                  <a:cubicBezTo>
                    <a:pt x="102862" y="676075"/>
                    <a:pt x="131033" y="643541"/>
                    <a:pt x="154686" y="607042"/>
                  </a:cubicBezTo>
                  <a:cubicBezTo>
                    <a:pt x="249299" y="461045"/>
                    <a:pt x="256475" y="274992"/>
                    <a:pt x="173389" y="122141"/>
                  </a:cubicBezTo>
                  <a:cubicBezTo>
                    <a:pt x="152618" y="83928"/>
                    <a:pt x="127037" y="49321"/>
                    <a:pt x="97631" y="18905"/>
                  </a:cubicBezTo>
                  <a:lnTo>
                    <a:pt x="73735" y="0"/>
                  </a:lnTo>
                  <a:lnTo>
                    <a:pt x="178899" y="16050"/>
                  </a:lnTo>
                  <a:cubicBezTo>
                    <a:pt x="1066187" y="197616"/>
                    <a:pt x="1749341" y="939580"/>
                    <a:pt x="1842408" y="1855990"/>
                  </a:cubicBezTo>
                  <a:lnTo>
                    <a:pt x="1842839" y="1864516"/>
                  </a:lnTo>
                  <a:lnTo>
                    <a:pt x="1833003" y="1936832"/>
                  </a:lnTo>
                  <a:cubicBezTo>
                    <a:pt x="1805279" y="2036766"/>
                    <a:pt x="1738122" y="2123054"/>
                    <a:pt x="1644449" y="2173972"/>
                  </a:cubicBezTo>
                  <a:cubicBezTo>
                    <a:pt x="1582001" y="2207918"/>
                    <a:pt x="1512769" y="2223425"/>
                    <a:pt x="1444238" y="2220782"/>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44" name="任意多边形 5"/>
            <p:cNvSpPr/>
            <p:nvPr/>
          </p:nvSpPr>
          <p:spPr>
            <a:xfrm rot="10800000">
              <a:off x="5827432" y="3653007"/>
              <a:ext cx="1667483" cy="1283930"/>
            </a:xfrm>
            <a:custGeom>
              <a:avLst/>
              <a:gdLst>
                <a:gd name="connsiteX0" fmla="*/ 756723 w 2470467"/>
                <a:gd name="connsiteY0" fmla="*/ 1902212 h 1902212"/>
                <a:gd name="connsiteX1" fmla="*/ 717833 w 2470467"/>
                <a:gd name="connsiteY1" fmla="*/ 1844405 h 1902212"/>
                <a:gd name="connsiteX2" fmla="*/ 620739 w 2470467"/>
                <a:gd name="connsiteY2" fmla="*/ 1760920 h 1902212"/>
                <a:gd name="connsiteX3" fmla="*/ 135838 w 2470467"/>
                <a:gd name="connsiteY3" fmla="*/ 1742217 h 1902212"/>
                <a:gd name="connsiteX4" fmla="*/ 32602 w 2470467"/>
                <a:gd name="connsiteY4" fmla="*/ 1817975 h 1902212"/>
                <a:gd name="connsiteX5" fmla="*/ 0 w 2470467"/>
                <a:gd name="connsiteY5" fmla="*/ 1859186 h 1902212"/>
                <a:gd name="connsiteX6" fmla="*/ 28211 w 2470467"/>
                <a:gd name="connsiteY6" fmla="*/ 1674335 h 1902212"/>
                <a:gd name="connsiteX7" fmla="*/ 2082551 w 2470467"/>
                <a:gd name="connsiteY7" fmla="*/ 0 h 1902212"/>
                <a:gd name="connsiteX8" fmla="*/ 2195875 w 2470467"/>
                <a:gd name="connsiteY8" fmla="*/ 5722 h 1902212"/>
                <a:gd name="connsiteX9" fmla="*/ 2280810 w 2470467"/>
                <a:gd name="connsiteY9" fmla="*/ 41993 h 1902212"/>
                <a:gd name="connsiteX10" fmla="*/ 2423369 w 2470467"/>
                <a:gd name="connsiteY10" fmla="*/ 190157 h 1902212"/>
                <a:gd name="connsiteX11" fmla="*/ 2408087 w 2470467"/>
                <a:gd name="connsiteY11" fmla="*/ 586379 h 1902212"/>
                <a:gd name="connsiteX12" fmla="*/ 2157128 w 2470467"/>
                <a:gd name="connsiteY12" fmla="*/ 756107 h 1902212"/>
                <a:gd name="connsiteX13" fmla="*/ 2128954 w 2470467"/>
                <a:gd name="connsiteY13" fmla="*/ 757745 h 1902212"/>
                <a:gd name="connsiteX14" fmla="*/ 2082551 w 2470467"/>
                <a:gd name="connsiteY14" fmla="*/ 755402 h 1902212"/>
                <a:gd name="connsiteX15" fmla="*/ 768266 w 2470467"/>
                <a:gd name="connsiteY15" fmla="*/ 1826575 h 1902212"/>
                <a:gd name="connsiteX16" fmla="*/ 756723 w 2470467"/>
                <a:gd name="connsiteY16" fmla="*/ 1902212 h 19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70467" h="1902212">
                  <a:moveTo>
                    <a:pt x="756723" y="1902212"/>
                  </a:moveTo>
                  <a:lnTo>
                    <a:pt x="717833" y="1844405"/>
                  </a:lnTo>
                  <a:cubicBezTo>
                    <a:pt x="689772" y="1812744"/>
                    <a:pt x="657238" y="1784573"/>
                    <a:pt x="620739" y="1760920"/>
                  </a:cubicBezTo>
                  <a:cubicBezTo>
                    <a:pt x="474742" y="1666307"/>
                    <a:pt x="288689" y="1659131"/>
                    <a:pt x="135838" y="1742217"/>
                  </a:cubicBezTo>
                  <a:cubicBezTo>
                    <a:pt x="97625" y="1762989"/>
                    <a:pt x="63018" y="1788570"/>
                    <a:pt x="32602" y="1817975"/>
                  </a:cubicBezTo>
                  <a:lnTo>
                    <a:pt x="0" y="1859186"/>
                  </a:lnTo>
                  <a:lnTo>
                    <a:pt x="28211" y="1674335"/>
                  </a:lnTo>
                  <a:cubicBezTo>
                    <a:pt x="223744" y="718794"/>
                    <a:pt x="1069206" y="0"/>
                    <a:pt x="2082551" y="0"/>
                  </a:cubicBezTo>
                  <a:lnTo>
                    <a:pt x="2195875" y="5722"/>
                  </a:lnTo>
                  <a:lnTo>
                    <a:pt x="2280810" y="41993"/>
                  </a:lnTo>
                  <a:cubicBezTo>
                    <a:pt x="2339758" y="77045"/>
                    <a:pt x="2389424" y="127708"/>
                    <a:pt x="2423369" y="190157"/>
                  </a:cubicBezTo>
                  <a:cubicBezTo>
                    <a:pt x="2491261" y="315054"/>
                    <a:pt x="2485397" y="467082"/>
                    <a:pt x="2408087" y="586379"/>
                  </a:cubicBezTo>
                  <a:cubicBezTo>
                    <a:pt x="2350105" y="675852"/>
                    <a:pt x="2258900" y="736163"/>
                    <a:pt x="2157128" y="756107"/>
                  </a:cubicBezTo>
                  <a:lnTo>
                    <a:pt x="2128954" y="757745"/>
                  </a:lnTo>
                  <a:lnTo>
                    <a:pt x="2082551" y="755402"/>
                  </a:lnTo>
                  <a:cubicBezTo>
                    <a:pt x="1434253" y="755402"/>
                    <a:pt x="893360" y="1215258"/>
                    <a:pt x="768266" y="1826575"/>
                  </a:cubicBezTo>
                  <a:lnTo>
                    <a:pt x="756723" y="1902212"/>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nvGrpSpPr>
            <p:cNvPr id="145" name="组合 144"/>
            <p:cNvGrpSpPr/>
            <p:nvPr/>
          </p:nvGrpSpPr>
          <p:grpSpPr>
            <a:xfrm>
              <a:off x="5342310" y="3178734"/>
              <a:ext cx="1554723" cy="675219"/>
              <a:chOff x="4989350" y="3368779"/>
              <a:chExt cx="2303406" cy="1000371"/>
            </a:xfrm>
          </p:grpSpPr>
          <p:sp>
            <p:nvSpPr>
              <p:cNvPr id="160" name="文本框 33"/>
              <p:cNvSpPr txBox="1"/>
              <p:nvPr/>
            </p:nvSpPr>
            <p:spPr>
              <a:xfrm>
                <a:off x="5290187" y="3924658"/>
                <a:ext cx="1707103" cy="444492"/>
              </a:xfrm>
              <a:prstGeom prst="rect">
                <a:avLst/>
              </a:prstGeom>
              <a:noFill/>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8578">
                  <a:defRPr/>
                </a:pPr>
                <a:r>
                  <a:rPr lang="en-US" sz="937" kern="0">
                    <a:solidFill>
                      <a:schemeClr val="bg1"/>
                    </a:solidFill>
                  </a:rPr>
                  <a:t>Aliquam gravida eu enim ut molestie. </a:t>
                </a:r>
              </a:p>
            </p:txBody>
          </p:sp>
          <p:sp>
            <p:nvSpPr>
              <p:cNvPr id="161" name="矩形 160"/>
              <p:cNvSpPr/>
              <p:nvPr/>
            </p:nvSpPr>
            <p:spPr>
              <a:xfrm>
                <a:off x="4989350" y="3368779"/>
                <a:ext cx="2303406" cy="511488"/>
              </a:xfrm>
              <a:prstGeom prst="rect">
                <a:avLst/>
              </a:prstGeom>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8578">
                  <a:defRPr/>
                </a:pPr>
                <a:r>
                  <a:rPr lang="en-US" sz="2247" kern="0">
                    <a:solidFill>
                      <a:schemeClr val="bg1"/>
                    </a:solidFill>
                  </a:rPr>
                  <a:t>2016</a:t>
                </a:r>
              </a:p>
            </p:txBody>
          </p:sp>
        </p:grpSp>
        <p:grpSp>
          <p:nvGrpSpPr>
            <p:cNvPr id="146" name="组合 145"/>
            <p:cNvGrpSpPr/>
            <p:nvPr/>
          </p:nvGrpSpPr>
          <p:grpSpPr>
            <a:xfrm>
              <a:off x="5852753" y="2203809"/>
              <a:ext cx="272022" cy="313233"/>
              <a:chOff x="2623759" y="1362870"/>
              <a:chExt cx="581783" cy="669925"/>
            </a:xfrm>
            <a:solidFill>
              <a:srgbClr val="FFFFFF"/>
            </a:solidFill>
          </p:grpSpPr>
          <p:sp>
            <p:nvSpPr>
              <p:cNvPr id="157" name="任意多边形 46"/>
              <p:cNvSpPr>
                <a:spLocks/>
              </p:cNvSpPr>
              <p:nvPr/>
            </p:nvSpPr>
            <p:spPr bwMode="auto">
              <a:xfrm>
                <a:off x="2675283" y="1685926"/>
                <a:ext cx="81858" cy="98425"/>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8" name="任意多边形 47"/>
              <p:cNvSpPr>
                <a:spLocks/>
              </p:cNvSpPr>
              <p:nvPr/>
            </p:nvSpPr>
            <p:spPr bwMode="auto">
              <a:xfrm>
                <a:off x="3072158" y="1685926"/>
                <a:ext cx="81858" cy="98425"/>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9" name="任意多边形 48"/>
              <p:cNvSpPr>
                <a:spLocks/>
              </p:cNvSpPr>
              <p:nvPr/>
            </p:nvSpPr>
            <p:spPr bwMode="auto">
              <a:xfrm>
                <a:off x="2623759" y="1362870"/>
                <a:ext cx="581783" cy="669925"/>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147" name="任意多边形 36"/>
            <p:cNvSpPr>
              <a:spLocks/>
            </p:cNvSpPr>
            <p:nvPr/>
          </p:nvSpPr>
          <p:spPr bwMode="auto">
            <a:xfrm>
              <a:off x="7084332" y="3244127"/>
              <a:ext cx="345121" cy="341818"/>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rgbClr val="FFFFFF"/>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nvGrpSpPr>
            <p:cNvPr id="148" name="组合 147"/>
            <p:cNvGrpSpPr/>
            <p:nvPr/>
          </p:nvGrpSpPr>
          <p:grpSpPr>
            <a:xfrm>
              <a:off x="6005126" y="4488588"/>
              <a:ext cx="280505" cy="375501"/>
              <a:chOff x="5198783" y="1319213"/>
              <a:chExt cx="556184" cy="744538"/>
            </a:xfrm>
            <a:solidFill>
              <a:srgbClr val="FFFFFF"/>
            </a:solidFill>
          </p:grpSpPr>
          <p:sp>
            <p:nvSpPr>
              <p:cNvPr id="152" name="任意多边形 41"/>
              <p:cNvSpPr>
                <a:spLocks/>
              </p:cNvSpPr>
              <p:nvPr/>
            </p:nvSpPr>
            <p:spPr bwMode="auto">
              <a:xfrm>
                <a:off x="5424724" y="1492251"/>
                <a:ext cx="104303" cy="1254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3" name="任意多边形 42"/>
              <p:cNvSpPr>
                <a:spLocks/>
              </p:cNvSpPr>
              <p:nvPr/>
            </p:nvSpPr>
            <p:spPr bwMode="auto">
              <a:xfrm>
                <a:off x="5198783" y="1319213"/>
                <a:ext cx="556184" cy="595313"/>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4" name="任意多边形 43"/>
              <p:cNvSpPr>
                <a:spLocks/>
              </p:cNvSpPr>
              <p:nvPr/>
            </p:nvSpPr>
            <p:spPr bwMode="auto">
              <a:xfrm>
                <a:off x="5425384" y="1939926"/>
                <a:ext cx="102983" cy="123825"/>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5" name="任意多边形 44"/>
              <p:cNvSpPr>
                <a:spLocks/>
              </p:cNvSpPr>
              <p:nvPr/>
            </p:nvSpPr>
            <p:spPr bwMode="auto">
              <a:xfrm>
                <a:off x="5507761" y="1939926"/>
                <a:ext cx="62054" cy="746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6" name="任意多边形 45"/>
              <p:cNvSpPr>
                <a:spLocks/>
              </p:cNvSpPr>
              <p:nvPr/>
            </p:nvSpPr>
            <p:spPr bwMode="auto">
              <a:xfrm>
                <a:off x="5383142" y="1939926"/>
                <a:ext cx="62054" cy="746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nvGrpSpPr>
            <p:cNvPr id="149" name="组合 148"/>
            <p:cNvGrpSpPr/>
            <p:nvPr/>
          </p:nvGrpSpPr>
          <p:grpSpPr>
            <a:xfrm>
              <a:off x="4791015" y="3546539"/>
              <a:ext cx="327462" cy="327460"/>
              <a:chOff x="8923338" y="3625057"/>
              <a:chExt cx="706438" cy="706438"/>
            </a:xfrm>
            <a:solidFill>
              <a:srgbClr val="FFFFFF"/>
            </a:solidFill>
          </p:grpSpPr>
          <p:sp>
            <p:nvSpPr>
              <p:cNvPr id="150" name="任意多边形 39"/>
              <p:cNvSpPr>
                <a:spLocks/>
              </p:cNvSpPr>
              <p:nvPr/>
            </p:nvSpPr>
            <p:spPr bwMode="auto">
              <a:xfrm>
                <a:off x="8923338" y="3625057"/>
                <a:ext cx="706438" cy="70643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1" name="任意多边形 40"/>
              <p:cNvSpPr>
                <a:spLocks/>
              </p:cNvSpPr>
              <p:nvPr/>
            </p:nvSpPr>
            <p:spPr bwMode="auto">
              <a:xfrm>
                <a:off x="9412735" y="3941763"/>
                <a:ext cx="51492" cy="619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grpSp>
        <p:nvGrpSpPr>
          <p:cNvPr id="58" name="组合 57"/>
          <p:cNvGrpSpPr/>
          <p:nvPr/>
        </p:nvGrpSpPr>
        <p:grpSpPr>
          <a:xfrm>
            <a:off x="8273143" y="2171125"/>
            <a:ext cx="3136221" cy="1210826"/>
            <a:chOff x="8539843" y="2171125"/>
            <a:chExt cx="3136221" cy="1210826"/>
          </a:xfrm>
        </p:grpSpPr>
        <p:sp>
          <p:nvSpPr>
            <p:cNvPr id="59" name="矩形 58"/>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a:t>
              </a:r>
            </a:p>
          </p:txBody>
        </p:sp>
        <p:sp>
          <p:nvSpPr>
            <p:cNvPr id="60" name="矩形 59"/>
            <p:cNvSpPr/>
            <p:nvPr/>
          </p:nvSpPr>
          <p:spPr>
            <a:xfrm>
              <a:off x="8539843" y="2171125"/>
              <a:ext cx="2164600"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grpSp>
        <p:nvGrpSpPr>
          <p:cNvPr id="61" name="组合 60"/>
          <p:cNvGrpSpPr/>
          <p:nvPr/>
        </p:nvGrpSpPr>
        <p:grpSpPr>
          <a:xfrm>
            <a:off x="8273143" y="4012373"/>
            <a:ext cx="3136221" cy="1210826"/>
            <a:chOff x="8539843" y="2171125"/>
            <a:chExt cx="3136221" cy="1210826"/>
          </a:xfrm>
        </p:grpSpPr>
        <p:sp>
          <p:nvSpPr>
            <p:cNvPr id="62" name="矩形 61"/>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a:t>
              </a:r>
            </a:p>
          </p:txBody>
        </p:sp>
        <p:sp>
          <p:nvSpPr>
            <p:cNvPr id="63" name="矩形 62"/>
            <p:cNvSpPr/>
            <p:nvPr/>
          </p:nvSpPr>
          <p:spPr>
            <a:xfrm>
              <a:off x="8539843" y="2171125"/>
              <a:ext cx="2164600"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grpSp>
        <p:nvGrpSpPr>
          <p:cNvPr id="64" name="组合 63"/>
          <p:cNvGrpSpPr/>
          <p:nvPr/>
        </p:nvGrpSpPr>
        <p:grpSpPr>
          <a:xfrm>
            <a:off x="693739" y="2171125"/>
            <a:ext cx="3136220" cy="1210826"/>
            <a:chOff x="8539844" y="2171125"/>
            <a:chExt cx="3136220" cy="1210826"/>
          </a:xfrm>
        </p:grpSpPr>
        <p:sp>
          <p:nvSpPr>
            <p:cNvPr id="65" name="矩形 64"/>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a:t>
              </a:r>
            </a:p>
          </p:txBody>
        </p:sp>
        <p:sp>
          <p:nvSpPr>
            <p:cNvPr id="66" name="矩形 65"/>
            <p:cNvSpPr/>
            <p:nvPr/>
          </p:nvSpPr>
          <p:spPr>
            <a:xfrm>
              <a:off x="9511464"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grpSp>
        <p:nvGrpSpPr>
          <p:cNvPr id="67" name="组合 66"/>
          <p:cNvGrpSpPr/>
          <p:nvPr/>
        </p:nvGrpSpPr>
        <p:grpSpPr>
          <a:xfrm>
            <a:off x="693739" y="4012373"/>
            <a:ext cx="3136220" cy="1210826"/>
            <a:chOff x="8539844" y="2171125"/>
            <a:chExt cx="3136220" cy="1210826"/>
          </a:xfrm>
        </p:grpSpPr>
        <p:sp>
          <p:nvSpPr>
            <p:cNvPr id="68" name="矩形 67"/>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a:t>
              </a:r>
            </a:p>
          </p:txBody>
        </p:sp>
        <p:sp>
          <p:nvSpPr>
            <p:cNvPr id="69" name="矩形 68"/>
            <p:cNvSpPr/>
            <p:nvPr/>
          </p:nvSpPr>
          <p:spPr>
            <a:xfrm>
              <a:off x="9511464"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39" name="组合 38"/>
          <p:cNvGrpSpPr/>
          <p:nvPr/>
        </p:nvGrpSpPr>
        <p:grpSpPr>
          <a:xfrm>
            <a:off x="1785305" y="394109"/>
            <a:ext cx="4440139" cy="712314"/>
            <a:chOff x="1451102" y="1713400"/>
            <a:chExt cx="4440139" cy="712314"/>
          </a:xfrm>
        </p:grpSpPr>
        <p:grpSp>
          <p:nvGrpSpPr>
            <p:cNvPr id="40" name="组合 39"/>
            <p:cNvGrpSpPr/>
            <p:nvPr/>
          </p:nvGrpSpPr>
          <p:grpSpPr>
            <a:xfrm>
              <a:off x="1451102" y="1713400"/>
              <a:ext cx="2998505" cy="535920"/>
              <a:chOff x="5906988" y="1931114"/>
              <a:chExt cx="2998505" cy="535920"/>
            </a:xfrm>
          </p:grpSpPr>
          <p:sp>
            <p:nvSpPr>
              <p:cNvPr id="42" name="矩形 41"/>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活动内容构成</a:t>
                </a:r>
                <a:endParaRPr lang="zh-CN" altLang="en-US" sz="2800" b="1" dirty="0">
                  <a:solidFill>
                    <a:schemeClr val="accent6"/>
                  </a:solidFill>
                </a:endParaRPr>
              </a:p>
            </p:txBody>
          </p:sp>
          <p:sp>
            <p:nvSpPr>
              <p:cNvPr id="43" name="矩形 42"/>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02.</a:t>
                </a:r>
                <a:endParaRPr lang="zh-CN" altLang="en-US" sz="2800" b="1" dirty="0">
                  <a:solidFill>
                    <a:schemeClr val="accent6"/>
                  </a:solidFill>
                </a:endParaRPr>
              </a:p>
            </p:txBody>
          </p:sp>
        </p:grpSp>
        <p:sp>
          <p:nvSpPr>
            <p:cNvPr id="41" name="文本框 40"/>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42539504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p:cTn id="7" dur="1000" fill="hold"/>
                                        <p:tgtEl>
                                          <p:spTgt spid="139"/>
                                        </p:tgtEl>
                                        <p:attrNameLst>
                                          <p:attrName>ppt_w</p:attrName>
                                        </p:attrNameLst>
                                      </p:cBhvr>
                                      <p:tavLst>
                                        <p:tav tm="0">
                                          <p:val>
                                            <p:fltVal val="0"/>
                                          </p:val>
                                        </p:tav>
                                        <p:tav tm="100000">
                                          <p:val>
                                            <p:strVal val="#ppt_w"/>
                                          </p:val>
                                        </p:tav>
                                      </p:tavLst>
                                    </p:anim>
                                    <p:anim calcmode="lin" valueType="num">
                                      <p:cBhvr>
                                        <p:cTn id="8" dur="1000" fill="hold"/>
                                        <p:tgtEl>
                                          <p:spTgt spid="139"/>
                                        </p:tgtEl>
                                        <p:attrNameLst>
                                          <p:attrName>ppt_h</p:attrName>
                                        </p:attrNameLst>
                                      </p:cBhvr>
                                      <p:tavLst>
                                        <p:tav tm="0">
                                          <p:val>
                                            <p:fltVal val="0"/>
                                          </p:val>
                                        </p:tav>
                                        <p:tav tm="100000">
                                          <p:val>
                                            <p:strVal val="#ppt_h"/>
                                          </p:val>
                                        </p:tav>
                                      </p:tavLst>
                                    </p:anim>
                                    <p:anim calcmode="lin" valueType="num">
                                      <p:cBhvr>
                                        <p:cTn id="9" dur="1000" fill="hold"/>
                                        <p:tgtEl>
                                          <p:spTgt spid="139"/>
                                        </p:tgtEl>
                                        <p:attrNameLst>
                                          <p:attrName>style.rotation</p:attrName>
                                        </p:attrNameLst>
                                      </p:cBhvr>
                                      <p:tavLst>
                                        <p:tav tm="0">
                                          <p:val>
                                            <p:fltVal val="90"/>
                                          </p:val>
                                        </p:tav>
                                        <p:tav tm="100000">
                                          <p:val>
                                            <p:fltVal val="0"/>
                                          </p:val>
                                        </p:tav>
                                      </p:tavLst>
                                    </p:anim>
                                    <p:animEffect transition="in" filter="fade">
                                      <p:cBhvr>
                                        <p:cTn id="10" dur="1000"/>
                                        <p:tgtEl>
                                          <p:spTgt spid="139"/>
                                        </p:tgtEl>
                                      </p:cBhvr>
                                    </p:animEffect>
                                  </p:childTnLst>
                                </p:cTn>
                              </p:par>
                            </p:childTnLst>
                          </p:cTn>
                        </p:par>
                        <p:par>
                          <p:cTn id="11" fill="hold">
                            <p:stCondLst>
                              <p:cond delay="1000"/>
                            </p:stCondLst>
                            <p:childTnLst>
                              <p:par>
                                <p:cTn id="12" presetID="2" presetClass="entr" presetSubtype="8" decel="100000" fill="hold" nodeType="after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additive="base">
                                        <p:cTn id="14" dur="1000" fill="hold"/>
                                        <p:tgtEl>
                                          <p:spTgt spid="64"/>
                                        </p:tgtEl>
                                        <p:attrNameLst>
                                          <p:attrName>ppt_x</p:attrName>
                                        </p:attrNameLst>
                                      </p:cBhvr>
                                      <p:tavLst>
                                        <p:tav tm="0">
                                          <p:val>
                                            <p:strVal val="0-#ppt_w/2"/>
                                          </p:val>
                                        </p:tav>
                                        <p:tav tm="100000">
                                          <p:val>
                                            <p:strVal val="#ppt_x"/>
                                          </p:val>
                                        </p:tav>
                                      </p:tavLst>
                                    </p:anim>
                                    <p:anim calcmode="lin" valueType="num">
                                      <p:cBhvr additive="base">
                                        <p:cTn id="15" dur="1000" fill="hold"/>
                                        <p:tgtEl>
                                          <p:spTgt spid="64"/>
                                        </p:tgtEl>
                                        <p:attrNameLst>
                                          <p:attrName>ppt_y</p:attrName>
                                        </p:attrNameLst>
                                      </p:cBhvr>
                                      <p:tavLst>
                                        <p:tav tm="0">
                                          <p:val>
                                            <p:strVal val="#ppt_y"/>
                                          </p:val>
                                        </p:tav>
                                        <p:tav tm="100000">
                                          <p:val>
                                            <p:strVal val="#ppt_y"/>
                                          </p:val>
                                        </p:tav>
                                      </p:tavLst>
                                    </p:anim>
                                  </p:childTnLst>
                                </p:cTn>
                              </p:par>
                              <p:par>
                                <p:cTn id="16" presetID="2" presetClass="entr" presetSubtype="8" decel="100000" fill="hold" nodeType="withEffect">
                                  <p:stCondLst>
                                    <p:cond delay="250"/>
                                  </p:stCondLst>
                                  <p:childTnLst>
                                    <p:set>
                                      <p:cBhvr>
                                        <p:cTn id="17" dur="1" fill="hold">
                                          <p:stCondLst>
                                            <p:cond delay="0"/>
                                          </p:stCondLst>
                                        </p:cTn>
                                        <p:tgtEl>
                                          <p:spTgt spid="67"/>
                                        </p:tgtEl>
                                        <p:attrNameLst>
                                          <p:attrName>style.visibility</p:attrName>
                                        </p:attrNameLst>
                                      </p:cBhvr>
                                      <p:to>
                                        <p:strVal val="visible"/>
                                      </p:to>
                                    </p:set>
                                    <p:anim calcmode="lin" valueType="num">
                                      <p:cBhvr additive="base">
                                        <p:cTn id="18" dur="1000" fill="hold"/>
                                        <p:tgtEl>
                                          <p:spTgt spid="67"/>
                                        </p:tgtEl>
                                        <p:attrNameLst>
                                          <p:attrName>ppt_x</p:attrName>
                                        </p:attrNameLst>
                                      </p:cBhvr>
                                      <p:tavLst>
                                        <p:tav tm="0">
                                          <p:val>
                                            <p:strVal val="0-#ppt_w/2"/>
                                          </p:val>
                                        </p:tav>
                                        <p:tav tm="100000">
                                          <p:val>
                                            <p:strVal val="#ppt_x"/>
                                          </p:val>
                                        </p:tav>
                                      </p:tavLst>
                                    </p:anim>
                                    <p:anim calcmode="lin" valueType="num">
                                      <p:cBhvr additive="base">
                                        <p:cTn id="19" dur="1000" fill="hold"/>
                                        <p:tgtEl>
                                          <p:spTgt spid="67"/>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50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1000" fill="hold"/>
                                        <p:tgtEl>
                                          <p:spTgt spid="58"/>
                                        </p:tgtEl>
                                        <p:attrNameLst>
                                          <p:attrName>ppt_x</p:attrName>
                                        </p:attrNameLst>
                                      </p:cBhvr>
                                      <p:tavLst>
                                        <p:tav tm="0">
                                          <p:val>
                                            <p:strVal val="1+#ppt_w/2"/>
                                          </p:val>
                                        </p:tav>
                                        <p:tav tm="100000">
                                          <p:val>
                                            <p:strVal val="#ppt_x"/>
                                          </p:val>
                                        </p:tav>
                                      </p:tavLst>
                                    </p:anim>
                                    <p:anim calcmode="lin" valueType="num">
                                      <p:cBhvr additive="base">
                                        <p:cTn id="23" dur="1000" fill="hold"/>
                                        <p:tgtEl>
                                          <p:spTgt spid="58"/>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75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1000" fill="hold"/>
                                        <p:tgtEl>
                                          <p:spTgt spid="61"/>
                                        </p:tgtEl>
                                        <p:attrNameLst>
                                          <p:attrName>ppt_x</p:attrName>
                                        </p:attrNameLst>
                                      </p:cBhvr>
                                      <p:tavLst>
                                        <p:tav tm="0">
                                          <p:val>
                                            <p:strVal val="1+#ppt_w/2"/>
                                          </p:val>
                                        </p:tav>
                                        <p:tav tm="100000">
                                          <p:val>
                                            <p:strVal val="#ppt_x"/>
                                          </p:val>
                                        </p:tav>
                                      </p:tavLst>
                                    </p:anim>
                                    <p:anim calcmode="lin" valueType="num">
                                      <p:cBhvr additive="base">
                                        <p:cTn id="27" dur="10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stCxn id="2" idx="6"/>
          </p:cNvCxnSpPr>
          <p:nvPr/>
        </p:nvCxnSpPr>
        <p:spPr>
          <a:xfrm>
            <a:off x="2605202" y="3543300"/>
            <a:ext cx="9586798"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1092200" y="2786799"/>
            <a:ext cx="1513002" cy="1513002"/>
          </a:xfrm>
          <a:prstGeom prst="ellipse">
            <a:avLst/>
          </a:prstGeom>
          <a:solidFill>
            <a:schemeClr val="tx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6" name="椭圆 5"/>
          <p:cNvSpPr/>
          <p:nvPr/>
        </p:nvSpPr>
        <p:spPr>
          <a:xfrm>
            <a:off x="4248098" y="3112691"/>
            <a:ext cx="861218" cy="861218"/>
          </a:xfrm>
          <a:prstGeom prst="ellipse">
            <a:avLst/>
          </a:prstGeom>
          <a:solidFill>
            <a:schemeClr val="accent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7" name="椭圆 6"/>
          <p:cNvSpPr/>
          <p:nvPr/>
        </p:nvSpPr>
        <p:spPr>
          <a:xfrm>
            <a:off x="7091802" y="3112691"/>
            <a:ext cx="861218" cy="861218"/>
          </a:xfrm>
          <a:prstGeom prst="ellipse">
            <a:avLst/>
          </a:prstGeom>
          <a:solidFill>
            <a:schemeClr val="accent1"/>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8" name="椭圆 7"/>
          <p:cNvSpPr/>
          <p:nvPr/>
        </p:nvSpPr>
        <p:spPr>
          <a:xfrm>
            <a:off x="9935505" y="3112691"/>
            <a:ext cx="861218" cy="861218"/>
          </a:xfrm>
          <a:prstGeom prst="ellipse">
            <a:avLst/>
          </a:prstGeom>
          <a:solidFill>
            <a:schemeClr val="accent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12" name="文本框 11"/>
          <p:cNvSpPr txBox="1"/>
          <p:nvPr/>
        </p:nvSpPr>
        <p:spPr>
          <a:xfrm>
            <a:off x="3557720" y="4136664"/>
            <a:ext cx="2241974" cy="369332"/>
          </a:xfrm>
          <a:prstGeom prst="rect">
            <a:avLst/>
          </a:prstGeom>
          <a:noFill/>
        </p:spPr>
        <p:txBody>
          <a:bodyPr wrap="square" rtlCol="0">
            <a:spAutoFit/>
            <a:scene3d>
              <a:camera prst="orthographicFront"/>
              <a:lightRig rig="threePt" dir="t"/>
            </a:scene3d>
            <a:sp3d contourW="12700"/>
          </a:bodyPr>
          <a:lstStyle>
            <a:defPPr>
              <a:defRPr lang="zh-CN"/>
            </a:defPPr>
            <a:lvl1pPr marR="0" lvl="0" algn="ctr" fontAlgn="auto">
              <a:lnSpc>
                <a:spcPct val="100000"/>
              </a:lnSpc>
              <a:spcBef>
                <a:spcPts val="0"/>
              </a:spcBef>
              <a:spcAft>
                <a:spcPts val="0"/>
              </a:spcAft>
              <a:buClrTx/>
              <a:buSzTx/>
              <a:tabLst/>
              <a:defRPr kumimoji="0" b="1" i="0" u="none" strike="noStrike" cap="none" spc="0" normalizeH="0" baseline="0">
                <a:ln>
                  <a:noFill/>
                </a:ln>
                <a:solidFill>
                  <a:schemeClr val="tx1">
                    <a:lumMod val="65000"/>
                    <a:lumOff val="35000"/>
                  </a:schemeClr>
                </a:solidFill>
                <a:effectLst/>
                <a:uLnTx/>
                <a:uFillTx/>
                <a:latin typeface="Arial"/>
                <a:ea typeface="微软雅黑"/>
              </a:defRPr>
            </a:lvl1pPr>
          </a:lstStyle>
          <a:p>
            <a:r>
              <a:rPr lang="zh-CN" altLang="en-US" dirty="0"/>
              <a:t>文字添加此处</a:t>
            </a:r>
          </a:p>
        </p:txBody>
      </p:sp>
      <p:sp>
        <p:nvSpPr>
          <p:cNvPr id="15" name="文本框 14"/>
          <p:cNvSpPr txBox="1"/>
          <p:nvPr/>
        </p:nvSpPr>
        <p:spPr>
          <a:xfrm>
            <a:off x="6401424" y="4136664"/>
            <a:ext cx="2241974" cy="369332"/>
          </a:xfrm>
          <a:prstGeom prst="rect">
            <a:avLst/>
          </a:prstGeom>
          <a:noFill/>
        </p:spPr>
        <p:txBody>
          <a:bodyPr wrap="square" rtlCol="0">
            <a:spAutoFit/>
            <a:scene3d>
              <a:camera prst="orthographicFront"/>
              <a:lightRig rig="threePt" dir="t"/>
            </a:scene3d>
            <a:sp3d contourW="12700"/>
          </a:bodyPr>
          <a:lstStyle>
            <a:defPPr>
              <a:defRPr lang="zh-CN"/>
            </a:defPPr>
            <a:lvl1pPr marR="0" lvl="0" algn="ctr" fontAlgn="auto">
              <a:lnSpc>
                <a:spcPct val="100000"/>
              </a:lnSpc>
              <a:spcBef>
                <a:spcPts val="0"/>
              </a:spcBef>
              <a:spcAft>
                <a:spcPts val="0"/>
              </a:spcAft>
              <a:buClrTx/>
              <a:buSzTx/>
              <a:tabLst/>
              <a:defRPr kumimoji="0" b="1" i="0" u="none" strike="noStrike" cap="none" spc="0" normalizeH="0" baseline="0">
                <a:ln>
                  <a:noFill/>
                </a:ln>
                <a:solidFill>
                  <a:schemeClr val="tx1">
                    <a:lumMod val="65000"/>
                    <a:lumOff val="35000"/>
                  </a:schemeClr>
                </a:solidFill>
                <a:effectLst/>
                <a:uLnTx/>
                <a:uFillTx/>
                <a:latin typeface="Arial"/>
                <a:ea typeface="微软雅黑"/>
              </a:defRPr>
            </a:lvl1pPr>
          </a:lstStyle>
          <a:p>
            <a:r>
              <a:rPr lang="zh-CN" altLang="en-US" dirty="0"/>
              <a:t>文字添加此处</a:t>
            </a:r>
          </a:p>
        </p:txBody>
      </p:sp>
      <p:sp>
        <p:nvSpPr>
          <p:cNvPr id="16" name="文本框 15"/>
          <p:cNvSpPr txBox="1"/>
          <p:nvPr/>
        </p:nvSpPr>
        <p:spPr>
          <a:xfrm>
            <a:off x="9245127" y="4136664"/>
            <a:ext cx="2241974" cy="369332"/>
          </a:xfrm>
          <a:prstGeom prst="rect">
            <a:avLst/>
          </a:prstGeom>
          <a:noFill/>
        </p:spPr>
        <p:txBody>
          <a:bodyPr wrap="square" rtlCol="0">
            <a:spAutoFit/>
            <a:scene3d>
              <a:camera prst="orthographicFront"/>
              <a:lightRig rig="threePt" dir="t"/>
            </a:scene3d>
            <a:sp3d contourW="12700"/>
          </a:bodyPr>
          <a:lstStyle>
            <a:defPPr>
              <a:defRPr lang="zh-CN"/>
            </a:defPPr>
            <a:lvl1pPr marR="0" lvl="0" algn="ctr" fontAlgn="auto">
              <a:lnSpc>
                <a:spcPct val="100000"/>
              </a:lnSpc>
              <a:spcBef>
                <a:spcPts val="0"/>
              </a:spcBef>
              <a:spcAft>
                <a:spcPts val="0"/>
              </a:spcAft>
              <a:buClrTx/>
              <a:buSzTx/>
              <a:tabLst/>
              <a:defRPr kumimoji="0" b="1" i="0" u="none" strike="noStrike" cap="none" spc="0" normalizeH="0" baseline="0">
                <a:ln>
                  <a:noFill/>
                </a:ln>
                <a:solidFill>
                  <a:schemeClr val="tx1">
                    <a:lumMod val="65000"/>
                    <a:lumOff val="35000"/>
                  </a:schemeClr>
                </a:solidFill>
                <a:effectLst/>
                <a:uLnTx/>
                <a:uFillTx/>
                <a:latin typeface="Arial"/>
                <a:ea typeface="微软雅黑"/>
              </a:defRPr>
            </a:lvl1pPr>
          </a:lstStyle>
          <a:p>
            <a:r>
              <a:rPr lang="zh-CN" altLang="en-US" dirty="0"/>
              <a:t>文字添加此处</a:t>
            </a:r>
          </a:p>
        </p:txBody>
      </p:sp>
      <p:sp>
        <p:nvSpPr>
          <p:cNvPr id="17" name="矩形 16"/>
          <p:cNvSpPr/>
          <p:nvPr/>
        </p:nvSpPr>
        <p:spPr>
          <a:xfrm>
            <a:off x="998381" y="3330934"/>
            <a:ext cx="1700640"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p>
        </p:txBody>
      </p:sp>
      <p:sp>
        <p:nvSpPr>
          <p:cNvPr id="18" name="矩形 17"/>
          <p:cNvSpPr/>
          <p:nvPr/>
        </p:nvSpPr>
        <p:spPr>
          <a:xfrm>
            <a:off x="3557719"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19" name="矩形 18"/>
          <p:cNvSpPr/>
          <p:nvPr/>
        </p:nvSpPr>
        <p:spPr>
          <a:xfrm>
            <a:off x="6401423"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0" name="矩形 19"/>
          <p:cNvSpPr/>
          <p:nvPr/>
        </p:nvSpPr>
        <p:spPr>
          <a:xfrm>
            <a:off x="9245127"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4" name="椭圆 20"/>
          <p:cNvSpPr/>
          <p:nvPr/>
        </p:nvSpPr>
        <p:spPr>
          <a:xfrm>
            <a:off x="4441418" y="3306011"/>
            <a:ext cx="474578" cy="474578"/>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6" name="椭圆 21"/>
          <p:cNvSpPr/>
          <p:nvPr/>
        </p:nvSpPr>
        <p:spPr>
          <a:xfrm>
            <a:off x="7285121" y="3329081"/>
            <a:ext cx="474578" cy="428439"/>
          </a:xfrm>
          <a:custGeom>
            <a:avLst/>
            <a:gdLst>
              <a:gd name="connsiteX0" fmla="*/ 168018 w 337624"/>
              <a:gd name="connsiteY0" fmla="*/ 203200 h 304800"/>
              <a:gd name="connsiteX1" fmla="*/ 148174 w 337624"/>
              <a:gd name="connsiteY1" fmla="*/ 223838 h 304800"/>
              <a:gd name="connsiteX2" fmla="*/ 168018 w 337624"/>
              <a:gd name="connsiteY2" fmla="*/ 244476 h 304800"/>
              <a:gd name="connsiteX3" fmla="*/ 187862 w 337624"/>
              <a:gd name="connsiteY3" fmla="*/ 223838 h 304800"/>
              <a:gd name="connsiteX4" fmla="*/ 168018 w 337624"/>
              <a:gd name="connsiteY4" fmla="*/ 203200 h 304800"/>
              <a:gd name="connsiteX5" fmla="*/ 168018 w 337624"/>
              <a:gd name="connsiteY5" fmla="*/ 80963 h 304800"/>
              <a:gd name="connsiteX6" fmla="*/ 148174 w 337624"/>
              <a:gd name="connsiteY6" fmla="*/ 100857 h 304800"/>
              <a:gd name="connsiteX7" fmla="*/ 148174 w 337624"/>
              <a:gd name="connsiteY7" fmla="*/ 165844 h 304800"/>
              <a:gd name="connsiteX8" fmla="*/ 168018 w 337624"/>
              <a:gd name="connsiteY8" fmla="*/ 185738 h 304800"/>
              <a:gd name="connsiteX9" fmla="*/ 187862 w 337624"/>
              <a:gd name="connsiteY9" fmla="*/ 165844 h 304800"/>
              <a:gd name="connsiteX10" fmla="*/ 187862 w 337624"/>
              <a:gd name="connsiteY10" fmla="*/ 100857 h 304800"/>
              <a:gd name="connsiteX11" fmla="*/ 168018 w 337624"/>
              <a:gd name="connsiteY11" fmla="*/ 80963 h 304800"/>
              <a:gd name="connsiteX12" fmla="*/ 168018 w 337624"/>
              <a:gd name="connsiteY12" fmla="*/ 25400 h 304800"/>
              <a:gd name="connsiteX13" fmla="*/ 195698 w 337624"/>
              <a:gd name="connsiteY13" fmla="*/ 41192 h 304800"/>
              <a:gd name="connsiteX14" fmla="*/ 305097 w 337624"/>
              <a:gd name="connsiteY14" fmla="*/ 232022 h 304800"/>
              <a:gd name="connsiteX15" fmla="*/ 305097 w 337624"/>
              <a:gd name="connsiteY15" fmla="*/ 263607 h 304800"/>
              <a:gd name="connsiteX16" fmla="*/ 277418 w 337624"/>
              <a:gd name="connsiteY16" fmla="*/ 279400 h 304800"/>
              <a:gd name="connsiteX17" fmla="*/ 58618 w 337624"/>
              <a:gd name="connsiteY17" fmla="*/ 279400 h 304800"/>
              <a:gd name="connsiteX18" fmla="*/ 30939 w 337624"/>
              <a:gd name="connsiteY18" fmla="*/ 263607 h 304800"/>
              <a:gd name="connsiteX19" fmla="*/ 30939 w 337624"/>
              <a:gd name="connsiteY19" fmla="*/ 232022 h 304800"/>
              <a:gd name="connsiteX20" fmla="*/ 140338 w 337624"/>
              <a:gd name="connsiteY20" fmla="*/ 41192 h 304800"/>
              <a:gd name="connsiteX21" fmla="*/ 168018 w 337624"/>
              <a:gd name="connsiteY21" fmla="*/ 25400 h 304800"/>
              <a:gd name="connsiteX22" fmla="*/ 168812 w 337624"/>
              <a:gd name="connsiteY22" fmla="*/ 15875 h 304800"/>
              <a:gd name="connsiteX23" fmla="*/ 134592 w 337624"/>
              <a:gd name="connsiteY23" fmla="*/ 34253 h 304800"/>
              <a:gd name="connsiteX24" fmla="*/ 21404 w 337624"/>
              <a:gd name="connsiteY24" fmla="*/ 231165 h 304800"/>
              <a:gd name="connsiteX25" fmla="*/ 21404 w 337624"/>
              <a:gd name="connsiteY25" fmla="*/ 270547 h 304800"/>
              <a:gd name="connsiteX26" fmla="*/ 55624 w 337624"/>
              <a:gd name="connsiteY26" fmla="*/ 288925 h 304800"/>
              <a:gd name="connsiteX27" fmla="*/ 281999 w 337624"/>
              <a:gd name="connsiteY27" fmla="*/ 288925 h 304800"/>
              <a:gd name="connsiteX28" fmla="*/ 316219 w 337624"/>
              <a:gd name="connsiteY28" fmla="*/ 270547 h 304800"/>
              <a:gd name="connsiteX29" fmla="*/ 316219 w 337624"/>
              <a:gd name="connsiteY29" fmla="*/ 231165 h 304800"/>
              <a:gd name="connsiteX30" fmla="*/ 203031 w 337624"/>
              <a:gd name="connsiteY30" fmla="*/ 34253 h 304800"/>
              <a:gd name="connsiteX31" fmla="*/ 168812 w 337624"/>
              <a:gd name="connsiteY31" fmla="*/ 15875 h 304800"/>
              <a:gd name="connsiteX32" fmla="*/ 168812 w 337624"/>
              <a:gd name="connsiteY32" fmla="*/ 0 h 304800"/>
              <a:gd name="connsiteX33" fmla="*/ 216291 w 337624"/>
              <a:gd name="connsiteY33" fmla="*/ 26276 h 304800"/>
              <a:gd name="connsiteX34" fmla="*/ 329711 w 337624"/>
              <a:gd name="connsiteY34" fmla="*/ 223345 h 304800"/>
              <a:gd name="connsiteX35" fmla="*/ 329711 w 337624"/>
              <a:gd name="connsiteY35" fmla="*/ 278524 h 304800"/>
              <a:gd name="connsiteX36" fmla="*/ 282233 w 337624"/>
              <a:gd name="connsiteY36" fmla="*/ 304800 h 304800"/>
              <a:gd name="connsiteX37" fmla="*/ 55391 w 337624"/>
              <a:gd name="connsiteY37" fmla="*/ 304800 h 304800"/>
              <a:gd name="connsiteX38" fmla="*/ 7913 w 337624"/>
              <a:gd name="connsiteY38" fmla="*/ 278524 h 304800"/>
              <a:gd name="connsiteX39" fmla="*/ 7913 w 337624"/>
              <a:gd name="connsiteY39" fmla="*/ 223345 h 304800"/>
              <a:gd name="connsiteX40" fmla="*/ 121333 w 337624"/>
              <a:gd name="connsiteY40" fmla="*/ 26276 h 304800"/>
              <a:gd name="connsiteX41" fmla="*/ 168812 w 337624"/>
              <a:gd name="connsiteY41"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37624" h="304800">
                <a:moveTo>
                  <a:pt x="168018" y="203200"/>
                </a:moveTo>
                <a:cubicBezTo>
                  <a:pt x="157058" y="203200"/>
                  <a:pt x="148174" y="212440"/>
                  <a:pt x="148174" y="223838"/>
                </a:cubicBezTo>
                <a:cubicBezTo>
                  <a:pt x="148174" y="235236"/>
                  <a:pt x="157058" y="244476"/>
                  <a:pt x="168018" y="244476"/>
                </a:cubicBezTo>
                <a:cubicBezTo>
                  <a:pt x="178978" y="244476"/>
                  <a:pt x="187862" y="235236"/>
                  <a:pt x="187862" y="223838"/>
                </a:cubicBezTo>
                <a:cubicBezTo>
                  <a:pt x="187862" y="212440"/>
                  <a:pt x="178978" y="203200"/>
                  <a:pt x="168018" y="203200"/>
                </a:cubicBezTo>
                <a:close/>
                <a:moveTo>
                  <a:pt x="168018" y="80963"/>
                </a:moveTo>
                <a:cubicBezTo>
                  <a:pt x="157435" y="80963"/>
                  <a:pt x="148174" y="90247"/>
                  <a:pt x="148174" y="100857"/>
                </a:cubicBezTo>
                <a:lnTo>
                  <a:pt x="148174" y="165844"/>
                </a:lnTo>
                <a:cubicBezTo>
                  <a:pt x="148174" y="177780"/>
                  <a:pt x="157435" y="185738"/>
                  <a:pt x="168018" y="185738"/>
                </a:cubicBezTo>
                <a:cubicBezTo>
                  <a:pt x="178602" y="185738"/>
                  <a:pt x="187862" y="177780"/>
                  <a:pt x="187862" y="165844"/>
                </a:cubicBezTo>
                <a:cubicBezTo>
                  <a:pt x="187862" y="165844"/>
                  <a:pt x="187862" y="165844"/>
                  <a:pt x="187862" y="100857"/>
                </a:cubicBezTo>
                <a:cubicBezTo>
                  <a:pt x="187862" y="90247"/>
                  <a:pt x="178602" y="80963"/>
                  <a:pt x="168018" y="80963"/>
                </a:cubicBezTo>
                <a:close/>
                <a:moveTo>
                  <a:pt x="168018" y="25400"/>
                </a:moveTo>
                <a:cubicBezTo>
                  <a:pt x="179881" y="25400"/>
                  <a:pt x="190425" y="31980"/>
                  <a:pt x="195698" y="41192"/>
                </a:cubicBezTo>
                <a:cubicBezTo>
                  <a:pt x="195698" y="41192"/>
                  <a:pt x="195698" y="41192"/>
                  <a:pt x="305097" y="232022"/>
                </a:cubicBezTo>
                <a:cubicBezTo>
                  <a:pt x="311687" y="241234"/>
                  <a:pt x="311687" y="253079"/>
                  <a:pt x="305097" y="263607"/>
                </a:cubicBezTo>
                <a:cubicBezTo>
                  <a:pt x="299825" y="274136"/>
                  <a:pt x="289280" y="279400"/>
                  <a:pt x="277418" y="279400"/>
                </a:cubicBezTo>
                <a:cubicBezTo>
                  <a:pt x="277418" y="279400"/>
                  <a:pt x="277418" y="279400"/>
                  <a:pt x="58618" y="279400"/>
                </a:cubicBezTo>
                <a:cubicBezTo>
                  <a:pt x="46756" y="279400"/>
                  <a:pt x="36211" y="274136"/>
                  <a:pt x="30939" y="263607"/>
                </a:cubicBezTo>
                <a:cubicBezTo>
                  <a:pt x="24349" y="253079"/>
                  <a:pt x="24349" y="241234"/>
                  <a:pt x="30939" y="232022"/>
                </a:cubicBezTo>
                <a:cubicBezTo>
                  <a:pt x="30939" y="232022"/>
                  <a:pt x="30939" y="232022"/>
                  <a:pt x="140338" y="41192"/>
                </a:cubicBezTo>
                <a:cubicBezTo>
                  <a:pt x="145611" y="31980"/>
                  <a:pt x="156156" y="25400"/>
                  <a:pt x="168018" y="25400"/>
                </a:cubicBezTo>
                <a:close/>
                <a:moveTo>
                  <a:pt x="168812" y="15875"/>
                </a:moveTo>
                <a:cubicBezTo>
                  <a:pt x="154334" y="15875"/>
                  <a:pt x="142489" y="22438"/>
                  <a:pt x="134592" y="34253"/>
                </a:cubicBezTo>
                <a:cubicBezTo>
                  <a:pt x="21404" y="231165"/>
                  <a:pt x="21404" y="231165"/>
                  <a:pt x="21404" y="231165"/>
                </a:cubicBezTo>
                <a:cubicBezTo>
                  <a:pt x="14824" y="242979"/>
                  <a:pt x="14824" y="257419"/>
                  <a:pt x="21404" y="270547"/>
                </a:cubicBezTo>
                <a:cubicBezTo>
                  <a:pt x="27985" y="282362"/>
                  <a:pt x="41146" y="288925"/>
                  <a:pt x="55624" y="288925"/>
                </a:cubicBezTo>
                <a:cubicBezTo>
                  <a:pt x="281999" y="288925"/>
                  <a:pt x="281999" y="288925"/>
                  <a:pt x="281999" y="288925"/>
                </a:cubicBezTo>
                <a:cubicBezTo>
                  <a:pt x="296477" y="288925"/>
                  <a:pt x="309638" y="282362"/>
                  <a:pt x="316219" y="270547"/>
                </a:cubicBezTo>
                <a:cubicBezTo>
                  <a:pt x="322799" y="257419"/>
                  <a:pt x="322799" y="242979"/>
                  <a:pt x="316219" y="231165"/>
                </a:cubicBezTo>
                <a:cubicBezTo>
                  <a:pt x="203031" y="34253"/>
                  <a:pt x="203031" y="34253"/>
                  <a:pt x="203031" y="34253"/>
                </a:cubicBezTo>
                <a:cubicBezTo>
                  <a:pt x="195134" y="22438"/>
                  <a:pt x="183289" y="15875"/>
                  <a:pt x="168812" y="15875"/>
                </a:cubicBezTo>
                <a:close/>
                <a:moveTo>
                  <a:pt x="168812" y="0"/>
                </a:moveTo>
                <a:cubicBezTo>
                  <a:pt x="188595" y="0"/>
                  <a:pt x="207059" y="9196"/>
                  <a:pt x="216291" y="26276"/>
                </a:cubicBezTo>
                <a:cubicBezTo>
                  <a:pt x="329711" y="223345"/>
                  <a:pt x="329711" y="223345"/>
                  <a:pt x="329711" y="223345"/>
                </a:cubicBezTo>
                <a:cubicBezTo>
                  <a:pt x="340262" y="240424"/>
                  <a:pt x="340262" y="261445"/>
                  <a:pt x="329711" y="278524"/>
                </a:cubicBezTo>
                <a:cubicBezTo>
                  <a:pt x="320480" y="295604"/>
                  <a:pt x="302016" y="304800"/>
                  <a:pt x="282233" y="304800"/>
                </a:cubicBezTo>
                <a:cubicBezTo>
                  <a:pt x="55391" y="304800"/>
                  <a:pt x="55391" y="304800"/>
                  <a:pt x="55391" y="304800"/>
                </a:cubicBezTo>
                <a:cubicBezTo>
                  <a:pt x="35608" y="304800"/>
                  <a:pt x="17144" y="295604"/>
                  <a:pt x="7913" y="278524"/>
                </a:cubicBezTo>
                <a:cubicBezTo>
                  <a:pt x="-2638" y="261445"/>
                  <a:pt x="-2638" y="240424"/>
                  <a:pt x="7913" y="223345"/>
                </a:cubicBezTo>
                <a:cubicBezTo>
                  <a:pt x="121333" y="26276"/>
                  <a:pt x="121333" y="26276"/>
                  <a:pt x="121333" y="26276"/>
                </a:cubicBezTo>
                <a:cubicBezTo>
                  <a:pt x="130565" y="9196"/>
                  <a:pt x="149030" y="0"/>
                  <a:pt x="168812"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7" name="椭圆 22"/>
          <p:cNvSpPr/>
          <p:nvPr/>
        </p:nvSpPr>
        <p:spPr>
          <a:xfrm>
            <a:off x="10159047" y="3306011"/>
            <a:ext cx="414136" cy="474578"/>
          </a:xfrm>
          <a:custGeom>
            <a:avLst/>
            <a:gdLst>
              <a:gd name="connsiteX0" fmla="*/ 123825 w 293688"/>
              <a:gd name="connsiteY0" fmla="*/ 284163 h 336550"/>
              <a:gd name="connsiteX1" fmla="*/ 123825 w 293688"/>
              <a:gd name="connsiteY1" fmla="*/ 312738 h 336550"/>
              <a:gd name="connsiteX2" fmla="*/ 169863 w 293688"/>
              <a:gd name="connsiteY2" fmla="*/ 312738 h 336550"/>
              <a:gd name="connsiteX3" fmla="*/ 169863 w 293688"/>
              <a:gd name="connsiteY3" fmla="*/ 284163 h 336550"/>
              <a:gd name="connsiteX4" fmla="*/ 233363 w 293688"/>
              <a:gd name="connsiteY4" fmla="*/ 58738 h 336550"/>
              <a:gd name="connsiteX5" fmla="*/ 233363 w 293688"/>
              <a:gd name="connsiteY5" fmla="*/ 97959 h 336550"/>
              <a:gd name="connsiteX6" fmla="*/ 233363 w 293688"/>
              <a:gd name="connsiteY6" fmla="*/ 103188 h 336550"/>
              <a:gd name="connsiteX7" fmla="*/ 263526 w 293688"/>
              <a:gd name="connsiteY7" fmla="*/ 74426 h 336550"/>
              <a:gd name="connsiteX8" fmla="*/ 263526 w 293688"/>
              <a:gd name="connsiteY8" fmla="*/ 58738 h 336550"/>
              <a:gd name="connsiteX9" fmla="*/ 30163 w 293688"/>
              <a:gd name="connsiteY9" fmla="*/ 58738 h 336550"/>
              <a:gd name="connsiteX10" fmla="*/ 30163 w 293688"/>
              <a:gd name="connsiteY10" fmla="*/ 74426 h 336550"/>
              <a:gd name="connsiteX11" fmla="*/ 60326 w 293688"/>
              <a:gd name="connsiteY11" fmla="*/ 103188 h 336550"/>
              <a:gd name="connsiteX12" fmla="*/ 60326 w 293688"/>
              <a:gd name="connsiteY12" fmla="*/ 97959 h 336550"/>
              <a:gd name="connsiteX13" fmla="*/ 60326 w 293688"/>
              <a:gd name="connsiteY13" fmla="*/ 58738 h 336550"/>
              <a:gd name="connsiteX14" fmla="*/ 30163 w 293688"/>
              <a:gd name="connsiteY14" fmla="*/ 58738 h 336550"/>
              <a:gd name="connsiteX15" fmla="*/ 142753 w 293688"/>
              <a:gd name="connsiteY15" fmla="*/ 46781 h 336550"/>
              <a:gd name="connsiteX16" fmla="*/ 133521 w 293688"/>
              <a:gd name="connsiteY16" fmla="*/ 67674 h 336550"/>
              <a:gd name="connsiteX17" fmla="*/ 109782 w 293688"/>
              <a:gd name="connsiteY17" fmla="*/ 70286 h 336550"/>
              <a:gd name="connsiteX18" fmla="*/ 107144 w 293688"/>
              <a:gd name="connsiteY18" fmla="*/ 78121 h 336550"/>
              <a:gd name="connsiteX19" fmla="*/ 125608 w 293688"/>
              <a:gd name="connsiteY19" fmla="*/ 93791 h 336550"/>
              <a:gd name="connsiteX20" fmla="*/ 119014 w 293688"/>
              <a:gd name="connsiteY20" fmla="*/ 115991 h 336550"/>
              <a:gd name="connsiteX21" fmla="*/ 126927 w 293688"/>
              <a:gd name="connsiteY21" fmla="*/ 121214 h 336550"/>
              <a:gd name="connsiteX22" fmla="*/ 146710 w 293688"/>
              <a:gd name="connsiteY22" fmla="*/ 109462 h 336550"/>
              <a:gd name="connsiteX23" fmla="*/ 166493 w 293688"/>
              <a:gd name="connsiteY23" fmla="*/ 121214 h 336550"/>
              <a:gd name="connsiteX24" fmla="*/ 174406 w 293688"/>
              <a:gd name="connsiteY24" fmla="*/ 115991 h 336550"/>
              <a:gd name="connsiteX25" fmla="*/ 167811 w 293688"/>
              <a:gd name="connsiteY25" fmla="*/ 93791 h 336550"/>
              <a:gd name="connsiteX26" fmla="*/ 186275 w 293688"/>
              <a:gd name="connsiteY26" fmla="*/ 78121 h 336550"/>
              <a:gd name="connsiteX27" fmla="*/ 183638 w 293688"/>
              <a:gd name="connsiteY27" fmla="*/ 70286 h 336550"/>
              <a:gd name="connsiteX28" fmla="*/ 159898 w 293688"/>
              <a:gd name="connsiteY28" fmla="*/ 67674 h 336550"/>
              <a:gd name="connsiteX29" fmla="*/ 150666 w 293688"/>
              <a:gd name="connsiteY29" fmla="*/ 46781 h 336550"/>
              <a:gd name="connsiteX30" fmla="*/ 142753 w 293688"/>
              <a:gd name="connsiteY30" fmla="*/ 46781 h 336550"/>
              <a:gd name="connsiteX31" fmla="*/ 59531 w 293688"/>
              <a:gd name="connsiteY31" fmla="*/ 0 h 336550"/>
              <a:gd name="connsiteX32" fmla="*/ 234157 w 293688"/>
              <a:gd name="connsiteY32" fmla="*/ 0 h 336550"/>
              <a:gd name="connsiteX33" fmla="*/ 234157 w 293688"/>
              <a:gd name="connsiteY33" fmla="*/ 27608 h 336550"/>
              <a:gd name="connsiteX34" fmla="*/ 293688 w 293688"/>
              <a:gd name="connsiteY34" fmla="*/ 27608 h 336550"/>
              <a:gd name="connsiteX35" fmla="*/ 293688 w 293688"/>
              <a:gd name="connsiteY35" fmla="*/ 73620 h 336550"/>
              <a:gd name="connsiteX36" fmla="*/ 234157 w 293688"/>
              <a:gd name="connsiteY36" fmla="*/ 132780 h 336550"/>
              <a:gd name="connsiteX37" fmla="*/ 226219 w 293688"/>
              <a:gd name="connsiteY37" fmla="*/ 132780 h 336550"/>
              <a:gd name="connsiteX38" fmla="*/ 190500 w 293688"/>
              <a:gd name="connsiteY38" fmla="*/ 170904 h 336550"/>
              <a:gd name="connsiteX39" fmla="*/ 165365 w 293688"/>
              <a:gd name="connsiteY39" fmla="*/ 216917 h 336550"/>
              <a:gd name="connsiteX40" fmla="*/ 165365 w 293688"/>
              <a:gd name="connsiteY40" fmla="*/ 253727 h 336550"/>
              <a:gd name="connsiteX41" fmla="*/ 186531 w 293688"/>
              <a:gd name="connsiteY41" fmla="*/ 253727 h 336550"/>
              <a:gd name="connsiteX42" fmla="*/ 198438 w 293688"/>
              <a:gd name="connsiteY42" fmla="*/ 265559 h 336550"/>
              <a:gd name="connsiteX43" fmla="*/ 198438 w 293688"/>
              <a:gd name="connsiteY43" fmla="*/ 281335 h 336550"/>
              <a:gd name="connsiteX44" fmla="*/ 216959 w 293688"/>
              <a:gd name="connsiteY44" fmla="*/ 281335 h 336550"/>
              <a:gd name="connsiteX45" fmla="*/ 216959 w 293688"/>
              <a:gd name="connsiteY45" fmla="*/ 336550 h 336550"/>
              <a:gd name="connsiteX46" fmla="*/ 76729 w 293688"/>
              <a:gd name="connsiteY46" fmla="*/ 336550 h 336550"/>
              <a:gd name="connsiteX47" fmla="*/ 76729 w 293688"/>
              <a:gd name="connsiteY47" fmla="*/ 281335 h 336550"/>
              <a:gd name="connsiteX48" fmla="*/ 95250 w 293688"/>
              <a:gd name="connsiteY48" fmla="*/ 281335 h 336550"/>
              <a:gd name="connsiteX49" fmla="*/ 95250 w 293688"/>
              <a:gd name="connsiteY49" fmla="*/ 265559 h 336550"/>
              <a:gd name="connsiteX50" fmla="*/ 107156 w 293688"/>
              <a:gd name="connsiteY50" fmla="*/ 253727 h 336550"/>
              <a:gd name="connsiteX51" fmla="*/ 128323 w 293688"/>
              <a:gd name="connsiteY51" fmla="*/ 253727 h 336550"/>
              <a:gd name="connsiteX52" fmla="*/ 128323 w 293688"/>
              <a:gd name="connsiteY52" fmla="*/ 216917 h 336550"/>
              <a:gd name="connsiteX53" fmla="*/ 103188 w 293688"/>
              <a:gd name="connsiteY53" fmla="*/ 170904 h 336550"/>
              <a:gd name="connsiteX54" fmla="*/ 67469 w 293688"/>
              <a:gd name="connsiteY54" fmla="*/ 132780 h 336550"/>
              <a:gd name="connsiteX55" fmla="*/ 59531 w 293688"/>
              <a:gd name="connsiteY55" fmla="*/ 132780 h 336550"/>
              <a:gd name="connsiteX56" fmla="*/ 0 w 293688"/>
              <a:gd name="connsiteY56" fmla="*/ 73620 h 336550"/>
              <a:gd name="connsiteX57" fmla="*/ 0 w 293688"/>
              <a:gd name="connsiteY57" fmla="*/ 27608 h 336550"/>
              <a:gd name="connsiteX58" fmla="*/ 59531 w 293688"/>
              <a:gd name="connsiteY58" fmla="*/ 27608 h 336550"/>
              <a:gd name="connsiteX59" fmla="*/ 59531 w 293688"/>
              <a:gd name="connsiteY5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688" h="336550">
                <a:moveTo>
                  <a:pt x="123825" y="284163"/>
                </a:moveTo>
                <a:lnTo>
                  <a:pt x="123825" y="312738"/>
                </a:lnTo>
                <a:lnTo>
                  <a:pt x="169863" y="312738"/>
                </a:lnTo>
                <a:lnTo>
                  <a:pt x="169863" y="284163"/>
                </a:lnTo>
                <a:close/>
                <a:moveTo>
                  <a:pt x="233363" y="58738"/>
                </a:moveTo>
                <a:cubicBezTo>
                  <a:pt x="233363" y="58738"/>
                  <a:pt x="233363" y="58738"/>
                  <a:pt x="233363" y="97959"/>
                </a:cubicBezTo>
                <a:cubicBezTo>
                  <a:pt x="233363" y="99266"/>
                  <a:pt x="233363" y="101881"/>
                  <a:pt x="233363" y="103188"/>
                </a:cubicBezTo>
                <a:cubicBezTo>
                  <a:pt x="249816" y="103188"/>
                  <a:pt x="263526" y="90114"/>
                  <a:pt x="263526" y="74426"/>
                </a:cubicBezTo>
                <a:cubicBezTo>
                  <a:pt x="263526" y="74426"/>
                  <a:pt x="263526" y="74426"/>
                  <a:pt x="263526" y="58738"/>
                </a:cubicBezTo>
                <a:close/>
                <a:moveTo>
                  <a:pt x="30163" y="58738"/>
                </a:moveTo>
                <a:cubicBezTo>
                  <a:pt x="30163" y="58738"/>
                  <a:pt x="30163" y="58738"/>
                  <a:pt x="30163" y="74426"/>
                </a:cubicBezTo>
                <a:cubicBezTo>
                  <a:pt x="30163" y="90114"/>
                  <a:pt x="43873" y="103188"/>
                  <a:pt x="60326" y="103188"/>
                </a:cubicBezTo>
                <a:cubicBezTo>
                  <a:pt x="60326" y="101881"/>
                  <a:pt x="60326" y="99266"/>
                  <a:pt x="60326" y="97959"/>
                </a:cubicBezTo>
                <a:cubicBezTo>
                  <a:pt x="60326" y="97959"/>
                  <a:pt x="60326" y="97959"/>
                  <a:pt x="60326" y="58738"/>
                </a:cubicBezTo>
                <a:cubicBezTo>
                  <a:pt x="60326" y="58738"/>
                  <a:pt x="60326" y="58738"/>
                  <a:pt x="30163" y="58738"/>
                </a:cubicBezTo>
                <a:close/>
                <a:moveTo>
                  <a:pt x="142753" y="46781"/>
                </a:moveTo>
                <a:cubicBezTo>
                  <a:pt x="142753" y="46781"/>
                  <a:pt x="142753" y="46781"/>
                  <a:pt x="133521" y="67674"/>
                </a:cubicBezTo>
                <a:cubicBezTo>
                  <a:pt x="133521" y="67674"/>
                  <a:pt x="133521" y="67674"/>
                  <a:pt x="109782" y="70286"/>
                </a:cubicBezTo>
                <a:cubicBezTo>
                  <a:pt x="105826" y="70286"/>
                  <a:pt x="103188" y="75509"/>
                  <a:pt x="107144" y="78121"/>
                </a:cubicBezTo>
                <a:cubicBezTo>
                  <a:pt x="107144" y="78121"/>
                  <a:pt x="107144" y="78121"/>
                  <a:pt x="125608" y="93791"/>
                </a:cubicBezTo>
                <a:cubicBezTo>
                  <a:pt x="125608" y="93791"/>
                  <a:pt x="125608" y="93791"/>
                  <a:pt x="119014" y="115991"/>
                </a:cubicBezTo>
                <a:cubicBezTo>
                  <a:pt x="119014" y="119908"/>
                  <a:pt x="122971" y="123826"/>
                  <a:pt x="126927" y="121214"/>
                </a:cubicBezTo>
                <a:cubicBezTo>
                  <a:pt x="126927" y="121214"/>
                  <a:pt x="126927" y="121214"/>
                  <a:pt x="146710" y="109462"/>
                </a:cubicBezTo>
                <a:cubicBezTo>
                  <a:pt x="146710" y="109462"/>
                  <a:pt x="146710" y="109462"/>
                  <a:pt x="166493" y="121214"/>
                </a:cubicBezTo>
                <a:cubicBezTo>
                  <a:pt x="170449" y="123826"/>
                  <a:pt x="174406" y="119908"/>
                  <a:pt x="174406" y="115991"/>
                </a:cubicBezTo>
                <a:cubicBezTo>
                  <a:pt x="174406" y="115991"/>
                  <a:pt x="174406" y="115991"/>
                  <a:pt x="167811" y="93791"/>
                </a:cubicBezTo>
                <a:cubicBezTo>
                  <a:pt x="167811" y="93791"/>
                  <a:pt x="167811" y="93791"/>
                  <a:pt x="186275" y="78121"/>
                </a:cubicBezTo>
                <a:cubicBezTo>
                  <a:pt x="188913" y="75509"/>
                  <a:pt x="187594" y="70286"/>
                  <a:pt x="183638" y="70286"/>
                </a:cubicBezTo>
                <a:cubicBezTo>
                  <a:pt x="183638" y="70286"/>
                  <a:pt x="183638" y="70286"/>
                  <a:pt x="159898" y="67674"/>
                </a:cubicBezTo>
                <a:cubicBezTo>
                  <a:pt x="159898" y="67674"/>
                  <a:pt x="159898" y="67674"/>
                  <a:pt x="150666" y="46781"/>
                </a:cubicBezTo>
                <a:cubicBezTo>
                  <a:pt x="149348" y="42863"/>
                  <a:pt x="144072" y="42863"/>
                  <a:pt x="142753" y="46781"/>
                </a:cubicBezTo>
                <a:close/>
                <a:moveTo>
                  <a:pt x="59531" y="0"/>
                </a:moveTo>
                <a:cubicBezTo>
                  <a:pt x="59531" y="0"/>
                  <a:pt x="59531" y="0"/>
                  <a:pt x="234157" y="0"/>
                </a:cubicBezTo>
                <a:lnTo>
                  <a:pt x="234157" y="27608"/>
                </a:lnTo>
                <a:cubicBezTo>
                  <a:pt x="234157" y="27608"/>
                  <a:pt x="234157" y="27608"/>
                  <a:pt x="293688" y="27608"/>
                </a:cubicBezTo>
                <a:cubicBezTo>
                  <a:pt x="293688" y="27608"/>
                  <a:pt x="293688" y="27608"/>
                  <a:pt x="293688" y="73620"/>
                </a:cubicBezTo>
                <a:cubicBezTo>
                  <a:pt x="293688" y="106487"/>
                  <a:pt x="267230" y="132780"/>
                  <a:pt x="234157" y="132780"/>
                </a:cubicBezTo>
                <a:cubicBezTo>
                  <a:pt x="234157" y="132780"/>
                  <a:pt x="234157" y="132780"/>
                  <a:pt x="226219" y="132780"/>
                </a:cubicBezTo>
                <a:cubicBezTo>
                  <a:pt x="218282" y="148555"/>
                  <a:pt x="206375" y="163016"/>
                  <a:pt x="190500" y="170904"/>
                </a:cubicBezTo>
                <a:cubicBezTo>
                  <a:pt x="174625" y="181421"/>
                  <a:pt x="165365" y="198512"/>
                  <a:pt x="165365" y="216917"/>
                </a:cubicBezTo>
                <a:cubicBezTo>
                  <a:pt x="165365" y="216917"/>
                  <a:pt x="165365" y="216917"/>
                  <a:pt x="165365" y="253727"/>
                </a:cubicBezTo>
                <a:cubicBezTo>
                  <a:pt x="165365" y="253727"/>
                  <a:pt x="165365" y="253727"/>
                  <a:pt x="186531" y="253727"/>
                </a:cubicBezTo>
                <a:cubicBezTo>
                  <a:pt x="193146" y="253727"/>
                  <a:pt x="198438" y="258986"/>
                  <a:pt x="198438" y="265559"/>
                </a:cubicBezTo>
                <a:cubicBezTo>
                  <a:pt x="198438" y="265559"/>
                  <a:pt x="198438" y="265559"/>
                  <a:pt x="198438" y="281335"/>
                </a:cubicBezTo>
                <a:cubicBezTo>
                  <a:pt x="198438" y="281335"/>
                  <a:pt x="198438" y="281335"/>
                  <a:pt x="216959" y="281335"/>
                </a:cubicBezTo>
                <a:cubicBezTo>
                  <a:pt x="216959" y="281335"/>
                  <a:pt x="216959" y="281335"/>
                  <a:pt x="216959" y="336550"/>
                </a:cubicBezTo>
                <a:cubicBezTo>
                  <a:pt x="216959" y="336550"/>
                  <a:pt x="216959" y="336550"/>
                  <a:pt x="76729" y="336550"/>
                </a:cubicBezTo>
                <a:cubicBezTo>
                  <a:pt x="76729" y="336550"/>
                  <a:pt x="76729" y="336550"/>
                  <a:pt x="76729" y="281335"/>
                </a:cubicBezTo>
                <a:cubicBezTo>
                  <a:pt x="76729" y="281335"/>
                  <a:pt x="76729" y="281335"/>
                  <a:pt x="95250" y="281335"/>
                </a:cubicBezTo>
                <a:cubicBezTo>
                  <a:pt x="95250" y="281335"/>
                  <a:pt x="95250" y="281335"/>
                  <a:pt x="95250" y="265559"/>
                </a:cubicBezTo>
                <a:cubicBezTo>
                  <a:pt x="95250" y="258986"/>
                  <a:pt x="100542" y="253727"/>
                  <a:pt x="107156" y="253727"/>
                </a:cubicBezTo>
                <a:cubicBezTo>
                  <a:pt x="107156" y="253727"/>
                  <a:pt x="107156" y="253727"/>
                  <a:pt x="128323" y="253727"/>
                </a:cubicBezTo>
                <a:cubicBezTo>
                  <a:pt x="128323" y="253727"/>
                  <a:pt x="128323" y="253727"/>
                  <a:pt x="128323" y="216917"/>
                </a:cubicBezTo>
                <a:cubicBezTo>
                  <a:pt x="128323" y="198512"/>
                  <a:pt x="119063" y="181421"/>
                  <a:pt x="103188" y="170904"/>
                </a:cubicBezTo>
                <a:cubicBezTo>
                  <a:pt x="87313" y="163016"/>
                  <a:pt x="75406" y="148555"/>
                  <a:pt x="67469" y="132780"/>
                </a:cubicBezTo>
                <a:cubicBezTo>
                  <a:pt x="67469" y="132780"/>
                  <a:pt x="67469" y="132780"/>
                  <a:pt x="59531" y="132780"/>
                </a:cubicBezTo>
                <a:cubicBezTo>
                  <a:pt x="26458" y="132780"/>
                  <a:pt x="0" y="106487"/>
                  <a:pt x="0" y="73620"/>
                </a:cubicBezTo>
                <a:cubicBezTo>
                  <a:pt x="0" y="73620"/>
                  <a:pt x="0" y="73620"/>
                  <a:pt x="0" y="27608"/>
                </a:cubicBezTo>
                <a:cubicBezTo>
                  <a:pt x="0" y="27608"/>
                  <a:pt x="0" y="27608"/>
                  <a:pt x="59531" y="27608"/>
                </a:cubicBezTo>
                <a:cubicBezTo>
                  <a:pt x="59531" y="27608"/>
                  <a:pt x="59531" y="27608"/>
                  <a:pt x="59531"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22" name="组合 21"/>
          <p:cNvGrpSpPr/>
          <p:nvPr/>
        </p:nvGrpSpPr>
        <p:grpSpPr>
          <a:xfrm>
            <a:off x="1785305" y="394109"/>
            <a:ext cx="4440139" cy="712314"/>
            <a:chOff x="1451102" y="1713400"/>
            <a:chExt cx="4440139" cy="712314"/>
          </a:xfrm>
        </p:grpSpPr>
        <p:grpSp>
          <p:nvGrpSpPr>
            <p:cNvPr id="23" name="组合 22"/>
            <p:cNvGrpSpPr/>
            <p:nvPr/>
          </p:nvGrpSpPr>
          <p:grpSpPr>
            <a:xfrm>
              <a:off x="1451102" y="1713400"/>
              <a:ext cx="2998505" cy="535920"/>
              <a:chOff x="5906988" y="1931114"/>
              <a:chExt cx="2998505" cy="535920"/>
            </a:xfrm>
          </p:grpSpPr>
          <p:sp>
            <p:nvSpPr>
              <p:cNvPr id="28" name="矩形 27"/>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活动内容构成</a:t>
                </a:r>
                <a:endParaRPr lang="zh-CN" altLang="en-US" sz="2800" b="1" dirty="0">
                  <a:solidFill>
                    <a:schemeClr val="accent6"/>
                  </a:solidFill>
                </a:endParaRPr>
              </a:p>
            </p:txBody>
          </p:sp>
          <p:sp>
            <p:nvSpPr>
              <p:cNvPr id="29" name="矩形 28"/>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02.</a:t>
                </a:r>
                <a:endParaRPr lang="zh-CN" altLang="en-US" sz="2800" b="1" dirty="0">
                  <a:solidFill>
                    <a:schemeClr val="accent6"/>
                  </a:solidFill>
                </a:endParaRPr>
              </a:p>
            </p:txBody>
          </p:sp>
        </p:grpSp>
        <p:sp>
          <p:nvSpPr>
            <p:cNvPr id="25" name="文本框 24"/>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30561057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childTnLst>
                          </p:cTn>
                        </p:par>
                        <p:par>
                          <p:cTn id="50" fill="hold">
                            <p:stCondLst>
                              <p:cond delay="1500"/>
                            </p:stCondLst>
                            <p:childTnLst>
                              <p:par>
                                <p:cTn id="51" presetID="42"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1000" fill="hold"/>
                                        <p:tgtEl>
                                          <p:spTgt spid="1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12" grpId="0"/>
      <p:bldP spid="15" grpId="0"/>
      <p:bldP spid="16" grpId="0"/>
      <p:bldP spid="17" grpId="0"/>
      <p:bldP spid="18" grpId="0"/>
      <p:bldP spid="19" grpId="0"/>
      <p:bldP spid="20" grpId="0"/>
      <p:bldP spid="24" grpId="0" animBg="1"/>
      <p:bldP spid="26"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4" name="等腰三角形 3"/>
          <p:cNvSpPr/>
          <p:nvPr/>
        </p:nvSpPr>
        <p:spPr>
          <a:xfrm rot="5400000">
            <a:off x="7457707" y="3433817"/>
            <a:ext cx="254000" cy="218966"/>
          </a:xfrm>
          <a:prstGeom prst="triangl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nvGrpSpPr>
          <p:cNvPr id="2" name="组合 1"/>
          <p:cNvGrpSpPr/>
          <p:nvPr/>
        </p:nvGrpSpPr>
        <p:grpSpPr>
          <a:xfrm>
            <a:off x="0" y="2786799"/>
            <a:ext cx="6946320" cy="2618275"/>
            <a:chOff x="0" y="2786799"/>
            <a:chExt cx="6946320" cy="2618275"/>
          </a:xfrm>
        </p:grpSpPr>
        <p:cxnSp>
          <p:nvCxnSpPr>
            <p:cNvPr id="5" name="直接连接符 4"/>
            <p:cNvCxnSpPr>
              <a:cxnSpLocks/>
            </p:cNvCxnSpPr>
            <p:nvPr/>
          </p:nvCxnSpPr>
          <p:spPr>
            <a:xfrm>
              <a:off x="0" y="3543300"/>
              <a:ext cx="609600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5339499" y="2786799"/>
              <a:ext cx="1513002" cy="1513002"/>
            </a:xfrm>
            <a:prstGeom prst="ellipse">
              <a:avLst/>
            </a:prstGeom>
            <a:solidFill>
              <a:schemeClr val="accent1"/>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8" name="椭圆 7"/>
            <p:cNvSpPr/>
            <p:nvPr/>
          </p:nvSpPr>
          <p:spPr>
            <a:xfrm>
              <a:off x="2239141" y="3112691"/>
              <a:ext cx="861218" cy="861218"/>
            </a:xfrm>
            <a:prstGeom prst="ellipse">
              <a:avLst/>
            </a:prstGeom>
            <a:solidFill>
              <a:schemeClr val="accent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9" name="文本框 8"/>
            <p:cNvSpPr txBox="1"/>
            <p:nvPr/>
          </p:nvSpPr>
          <p:spPr>
            <a:xfrm>
              <a:off x="1725442" y="4136664"/>
              <a:ext cx="1888616" cy="369332"/>
            </a:xfrm>
            <a:prstGeom prst="rect">
              <a:avLst/>
            </a:prstGeom>
            <a:noFill/>
          </p:spPr>
          <p:txBody>
            <a:bodyPr wrap="square" rtlCol="0">
              <a:spAutoFit/>
              <a:scene3d>
                <a:camera prst="orthographicFront"/>
                <a:lightRig rig="threePt" dir="t"/>
              </a:scene3d>
              <a:sp3d contourW="12700"/>
            </a:bodyPr>
            <a:lstStyle/>
            <a:p>
              <a:pPr marR="0" lvl="0" algn="ctr" defTabSz="914400" rtl="0" eaLnBrk="1" fontAlgn="auto" latinLnBrk="0" hangingPunct="1">
                <a:lnSpc>
                  <a:spcPct val="100000"/>
                </a:lnSpc>
                <a:spcBef>
                  <a:spcPts val="0"/>
                </a:spcBef>
                <a:spcAft>
                  <a:spcPts val="0"/>
                </a:spcAft>
                <a:buClrTx/>
                <a:buSzTx/>
                <a:tabLst/>
                <a:defRPr/>
              </a:pPr>
              <a:r>
                <a:rPr kumimoji="0" lang="zh-CN" altLang="en-US"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文字添加此处</a:t>
              </a:r>
            </a:p>
          </p:txBody>
        </p:sp>
        <p:sp>
          <p:nvSpPr>
            <p:cNvPr id="15" name="矩形 14"/>
            <p:cNvSpPr/>
            <p:nvPr/>
          </p:nvSpPr>
          <p:spPr>
            <a:xfrm>
              <a:off x="1548762"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16" name="矩形 15"/>
            <p:cNvSpPr/>
            <p:nvPr/>
          </p:nvSpPr>
          <p:spPr>
            <a:xfrm>
              <a:off x="5245680" y="3330934"/>
              <a:ext cx="1700640"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p>
          </p:txBody>
        </p:sp>
        <p:sp>
          <p:nvSpPr>
            <p:cNvPr id="18" name="椭圆 16"/>
            <p:cNvSpPr/>
            <p:nvPr/>
          </p:nvSpPr>
          <p:spPr>
            <a:xfrm>
              <a:off x="2462276" y="3306011"/>
              <a:ext cx="420830" cy="474578"/>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gr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19" name="组合 18"/>
          <p:cNvGrpSpPr/>
          <p:nvPr/>
        </p:nvGrpSpPr>
        <p:grpSpPr>
          <a:xfrm>
            <a:off x="1785305" y="394109"/>
            <a:ext cx="4440139" cy="712314"/>
            <a:chOff x="1451102" y="1713400"/>
            <a:chExt cx="4440139" cy="712314"/>
          </a:xfrm>
        </p:grpSpPr>
        <p:grpSp>
          <p:nvGrpSpPr>
            <p:cNvPr id="20" name="组合 19"/>
            <p:cNvGrpSpPr/>
            <p:nvPr/>
          </p:nvGrpSpPr>
          <p:grpSpPr>
            <a:xfrm>
              <a:off x="1451102" y="1713400"/>
              <a:ext cx="2998505" cy="535920"/>
              <a:chOff x="5906988" y="1931114"/>
              <a:chExt cx="2998505" cy="535920"/>
            </a:xfrm>
          </p:grpSpPr>
          <p:sp>
            <p:nvSpPr>
              <p:cNvPr id="22" name="矩形 21"/>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活动内容构成</a:t>
                </a:r>
                <a:endParaRPr lang="zh-CN" altLang="en-US" sz="2800" b="1" dirty="0">
                  <a:solidFill>
                    <a:schemeClr val="accent6"/>
                  </a:solidFill>
                </a:endParaRPr>
              </a:p>
            </p:txBody>
          </p:sp>
          <p:sp>
            <p:nvSpPr>
              <p:cNvPr id="23" name="矩形 22"/>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02.</a:t>
                </a:r>
                <a:endParaRPr lang="zh-CN" altLang="en-US" sz="2800" b="1" dirty="0">
                  <a:solidFill>
                    <a:schemeClr val="accent6"/>
                  </a:solidFill>
                </a:endParaRPr>
              </a:p>
            </p:txBody>
          </p:sp>
        </p:grpSp>
        <p:sp>
          <p:nvSpPr>
            <p:cNvPr id="21" name="文本框 20"/>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41762938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smtClean="0">
                  <a:solidFill>
                    <a:schemeClr val="accent1"/>
                  </a:solidFill>
                </a:rPr>
                <a:t>活动前期准备</a:t>
              </a:r>
              <a:endParaRPr lang="zh-CN" altLang="en-US" sz="4400" b="1" dirty="0">
                <a:solidFill>
                  <a:schemeClr val="accent1"/>
                </a:solidFill>
              </a:endParaRP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03</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场地规划</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视觉表现</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文档制作</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物料清单</a:t>
              </a:r>
              <a:endParaRPr lang="zh-CN" altLang="en-US" sz="2000" dirty="0">
                <a:solidFill>
                  <a:schemeClr val="accent2"/>
                </a:solidFill>
              </a:endParaRPr>
            </a:p>
          </p:txBody>
        </p:sp>
      </p:grpSp>
    </p:spTree>
    <p:extLst>
      <p:ext uri="{BB962C8B-B14F-4D97-AF65-F5344CB8AC3E}">
        <p14:creationId xmlns:p14="http://schemas.microsoft.com/office/powerpoint/2010/main" val="33978125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2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w="50800">
            <a:solidFill>
              <a:schemeClr val="accent2"/>
            </a:solidFill>
          </a:ln>
          <a:effectLst/>
        </p:spPr>
      </p:pic>
      <p:pic>
        <p:nvPicPr>
          <p:cNvPr id="27" name="图片占位符 26"/>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ln w="50800">
            <a:solidFill>
              <a:schemeClr val="accent2"/>
            </a:solidFill>
          </a:ln>
          <a:effectLst/>
        </p:spPr>
      </p:pic>
      <p:pic>
        <p:nvPicPr>
          <p:cNvPr id="25" name="图片占位符 24"/>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ln w="50800">
            <a:solidFill>
              <a:schemeClr val="accent2"/>
            </a:solidFill>
          </a:ln>
          <a:effectLst/>
        </p:spPr>
      </p:pic>
      <p:pic>
        <p:nvPicPr>
          <p:cNvPr id="29" name="图片占位符 28"/>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a:ln w="50800">
            <a:solidFill>
              <a:schemeClr val="accent2"/>
            </a:solidFill>
          </a:ln>
          <a:effectLst/>
        </p:spPr>
      </p:pic>
      <p:pic>
        <p:nvPicPr>
          <p:cNvPr id="31" name="图片占位符 30"/>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a:ln w="50800">
            <a:solidFill>
              <a:schemeClr val="accent2"/>
            </a:solidFill>
          </a:ln>
          <a:effectLst/>
        </p:spPr>
      </p:pic>
      <p:sp>
        <p:nvSpPr>
          <p:cNvPr id="32" name="矩形 31"/>
          <p:cNvSpPr/>
          <p:nvPr/>
        </p:nvSpPr>
        <p:spPr>
          <a:xfrm>
            <a:off x="2564550" y="1601223"/>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33" name="矩形 32"/>
          <p:cNvSpPr/>
          <p:nvPr/>
        </p:nvSpPr>
        <p:spPr>
          <a:xfrm>
            <a:off x="1980834" y="5523837"/>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34" name="矩形 33"/>
          <p:cNvSpPr/>
          <p:nvPr/>
        </p:nvSpPr>
        <p:spPr>
          <a:xfrm>
            <a:off x="5313735" y="5523837"/>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35" name="矩形 34"/>
          <p:cNvSpPr/>
          <p:nvPr/>
        </p:nvSpPr>
        <p:spPr>
          <a:xfrm>
            <a:off x="8703938" y="5523837"/>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36" name="矩形 35"/>
          <p:cNvSpPr/>
          <p:nvPr/>
        </p:nvSpPr>
        <p:spPr>
          <a:xfrm>
            <a:off x="8158493" y="1601223"/>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pic>
        <p:nvPicPr>
          <p:cNvPr id="20" name="图片 1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21" name="组合 20"/>
          <p:cNvGrpSpPr/>
          <p:nvPr/>
        </p:nvGrpSpPr>
        <p:grpSpPr>
          <a:xfrm>
            <a:off x="1785305" y="394109"/>
            <a:ext cx="4440139" cy="712314"/>
            <a:chOff x="1451102" y="1713400"/>
            <a:chExt cx="4440139" cy="712314"/>
          </a:xfrm>
        </p:grpSpPr>
        <p:grpSp>
          <p:nvGrpSpPr>
            <p:cNvPr id="22" name="组合 21"/>
            <p:cNvGrpSpPr/>
            <p:nvPr/>
          </p:nvGrpSpPr>
          <p:grpSpPr>
            <a:xfrm>
              <a:off x="1451102" y="1713400"/>
              <a:ext cx="2998505" cy="535920"/>
              <a:chOff x="5906988" y="1931114"/>
              <a:chExt cx="2998505" cy="535920"/>
            </a:xfrm>
          </p:grpSpPr>
          <p:sp>
            <p:nvSpPr>
              <p:cNvPr id="26" name="矩形 25"/>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活动前期准备</a:t>
                </a:r>
              </a:p>
            </p:txBody>
          </p:sp>
          <p:sp>
            <p:nvSpPr>
              <p:cNvPr id="28" name="矩形 27"/>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03.</a:t>
                </a:r>
                <a:endParaRPr lang="zh-CN" altLang="en-US" sz="2800" b="1" dirty="0">
                  <a:solidFill>
                    <a:schemeClr val="accent6"/>
                  </a:solidFill>
                </a:endParaRPr>
              </a:p>
            </p:txBody>
          </p:sp>
        </p:grpSp>
        <p:sp>
          <p:nvSpPr>
            <p:cNvPr id="24" name="文本框 23"/>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30855100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w="25400">
            <a:solidFill>
              <a:srgbClr val="E06741"/>
            </a:solidFill>
          </a:ln>
        </p:spPr>
      </p:pic>
      <p:pic>
        <p:nvPicPr>
          <p:cNvPr id="20" name="图片占位符 19"/>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ln w="25400">
            <a:solidFill>
              <a:srgbClr val="E06741"/>
            </a:solidFill>
          </a:ln>
        </p:spPr>
      </p:pic>
      <p:pic>
        <p:nvPicPr>
          <p:cNvPr id="18" name="图片占位符 17"/>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ln w="25400">
            <a:solidFill>
              <a:srgbClr val="E06741"/>
            </a:solidFill>
          </a:ln>
        </p:spPr>
      </p:pic>
      <p:pic>
        <p:nvPicPr>
          <p:cNvPr id="22" name="图片占位符 21"/>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a:ln w="25400">
            <a:solidFill>
              <a:srgbClr val="E06741"/>
            </a:solidFill>
          </a:ln>
        </p:spPr>
      </p:pic>
      <p:grpSp>
        <p:nvGrpSpPr>
          <p:cNvPr id="23" name="组合 22"/>
          <p:cNvGrpSpPr/>
          <p:nvPr/>
        </p:nvGrpSpPr>
        <p:grpSpPr>
          <a:xfrm>
            <a:off x="3327648" y="2218643"/>
            <a:ext cx="2450852" cy="1220554"/>
            <a:chOff x="1866391" y="3891261"/>
            <a:chExt cx="2450852" cy="1220554"/>
          </a:xfrm>
        </p:grpSpPr>
        <p:sp>
          <p:nvSpPr>
            <p:cNvPr id="24" name="矩形 23"/>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5" name="矩形 24"/>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6" name="组合 25"/>
          <p:cNvGrpSpPr/>
          <p:nvPr/>
        </p:nvGrpSpPr>
        <p:grpSpPr>
          <a:xfrm>
            <a:off x="8326006" y="2218643"/>
            <a:ext cx="2450852" cy="1220554"/>
            <a:chOff x="1866391" y="3891261"/>
            <a:chExt cx="2450852" cy="1220554"/>
          </a:xfrm>
        </p:grpSpPr>
        <p:sp>
          <p:nvSpPr>
            <p:cNvPr id="27" name="矩形 26"/>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8" name="矩形 27"/>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9" name="组合 28"/>
          <p:cNvGrpSpPr/>
          <p:nvPr/>
        </p:nvGrpSpPr>
        <p:grpSpPr>
          <a:xfrm>
            <a:off x="3327648" y="4487796"/>
            <a:ext cx="2450852" cy="1220554"/>
            <a:chOff x="1866391" y="3891261"/>
            <a:chExt cx="2450852" cy="1220554"/>
          </a:xfrm>
        </p:grpSpPr>
        <p:sp>
          <p:nvSpPr>
            <p:cNvPr id="30" name="矩形 29"/>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31" name="矩形 30"/>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2" name="组合 31"/>
          <p:cNvGrpSpPr/>
          <p:nvPr/>
        </p:nvGrpSpPr>
        <p:grpSpPr>
          <a:xfrm>
            <a:off x="8326006" y="4487796"/>
            <a:ext cx="2450852" cy="1220554"/>
            <a:chOff x="1866391" y="3891261"/>
            <a:chExt cx="2450852" cy="1220554"/>
          </a:xfrm>
        </p:grpSpPr>
        <p:sp>
          <p:nvSpPr>
            <p:cNvPr id="33" name="矩形 32"/>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34" name="矩形 33"/>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35" name="图片 3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36" name="组合 35"/>
          <p:cNvGrpSpPr/>
          <p:nvPr/>
        </p:nvGrpSpPr>
        <p:grpSpPr>
          <a:xfrm>
            <a:off x="1785305" y="394109"/>
            <a:ext cx="4440139" cy="712314"/>
            <a:chOff x="1451102" y="1713400"/>
            <a:chExt cx="4440139" cy="712314"/>
          </a:xfrm>
        </p:grpSpPr>
        <p:grpSp>
          <p:nvGrpSpPr>
            <p:cNvPr id="37" name="组合 36"/>
            <p:cNvGrpSpPr/>
            <p:nvPr/>
          </p:nvGrpSpPr>
          <p:grpSpPr>
            <a:xfrm>
              <a:off x="1451102" y="1713400"/>
              <a:ext cx="2998505" cy="535920"/>
              <a:chOff x="5906988" y="1931114"/>
              <a:chExt cx="2998505" cy="535920"/>
            </a:xfrm>
          </p:grpSpPr>
          <p:sp>
            <p:nvSpPr>
              <p:cNvPr id="39" name="矩形 38"/>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活动前期准备</a:t>
                </a:r>
              </a:p>
            </p:txBody>
          </p:sp>
          <p:sp>
            <p:nvSpPr>
              <p:cNvPr id="40" name="矩形 39"/>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03.</a:t>
                </a:r>
                <a:endParaRPr lang="zh-CN" altLang="en-US" sz="2800" b="1" dirty="0">
                  <a:solidFill>
                    <a:schemeClr val="accent6"/>
                  </a:solidFill>
                </a:endParaRPr>
              </a:p>
            </p:txBody>
          </p:sp>
        </p:grpSp>
        <p:sp>
          <p:nvSpPr>
            <p:cNvPr id="38" name="文本框 3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25680833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childTnLst>
                          </p:cTn>
                        </p:par>
                        <p:par>
                          <p:cTn id="25" fill="hold">
                            <p:stCondLst>
                              <p:cond delay="500"/>
                            </p:stCondLst>
                            <p:childTnLst>
                              <p:par>
                                <p:cTn id="26" presetID="2" presetClass="entr" presetSubtype="2"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1+#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1+#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1+#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1+#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61417" y="2065720"/>
            <a:ext cx="9695508" cy="3444877"/>
            <a:chOff x="1261417" y="2065720"/>
            <a:chExt cx="9695508" cy="3444877"/>
          </a:xfrm>
        </p:grpSpPr>
        <p:sp>
          <p:nvSpPr>
            <p:cNvPr id="27" name="矩形 26"/>
            <p:cNvSpPr/>
            <p:nvPr/>
          </p:nvSpPr>
          <p:spPr>
            <a:xfrm>
              <a:off x="1572004" y="2083994"/>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8" name="矩形 27"/>
            <p:cNvSpPr/>
            <p:nvPr/>
          </p:nvSpPr>
          <p:spPr>
            <a:xfrm>
              <a:off x="4919160" y="2083994"/>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9" name="矩形 28"/>
            <p:cNvSpPr/>
            <p:nvPr/>
          </p:nvSpPr>
          <p:spPr>
            <a:xfrm>
              <a:off x="8314212" y="2083994"/>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0" name="矩形 29"/>
            <p:cNvSpPr/>
            <p:nvPr/>
          </p:nvSpPr>
          <p:spPr>
            <a:xfrm>
              <a:off x="8557759" y="4607095"/>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1" name="矩形 30"/>
            <p:cNvSpPr/>
            <p:nvPr/>
          </p:nvSpPr>
          <p:spPr>
            <a:xfrm>
              <a:off x="5198348" y="4607095"/>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2" name="矩形 31"/>
            <p:cNvSpPr/>
            <p:nvPr/>
          </p:nvSpPr>
          <p:spPr>
            <a:xfrm>
              <a:off x="1829412" y="4619795"/>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cxnSp>
          <p:nvCxnSpPr>
            <p:cNvPr id="3" name="直接箭头连接符 2"/>
            <p:cNvCxnSpPr/>
            <p:nvPr/>
          </p:nvCxnSpPr>
          <p:spPr>
            <a:xfrm>
              <a:off x="1261417" y="3814763"/>
              <a:ext cx="9695508" cy="0"/>
            </a:xfrm>
            <a:prstGeom prst="straightConnector1">
              <a:avLst/>
            </a:prstGeom>
            <a:ln w="19050">
              <a:solidFill>
                <a:schemeClr val="bg1">
                  <a:lumMod val="6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rot="16200000">
              <a:off x="153023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椭圆 7"/>
            <p:cNvSpPr/>
            <p:nvPr/>
          </p:nvSpPr>
          <p:spPr>
            <a:xfrm rot="16200000">
              <a:off x="321425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rot="16200000">
              <a:off x="489827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椭圆 9"/>
            <p:cNvSpPr/>
            <p:nvPr/>
          </p:nvSpPr>
          <p:spPr>
            <a:xfrm rot="16200000">
              <a:off x="658229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椭圆 10"/>
            <p:cNvSpPr/>
            <p:nvPr/>
          </p:nvSpPr>
          <p:spPr>
            <a:xfrm rot="16200000">
              <a:off x="826631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rot="16200000">
              <a:off x="995033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等腰三角形 3"/>
            <p:cNvSpPr/>
            <p:nvPr/>
          </p:nvSpPr>
          <p:spPr>
            <a:xfrm>
              <a:off x="1789437"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5151433"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a:off x="8513429"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V="1">
              <a:off x="1020953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684149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V="1">
              <a:off x="347345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42355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圆角 21"/>
            <p:cNvSpPr/>
            <p:nvPr/>
          </p:nvSpPr>
          <p:spPr>
            <a:xfrm>
              <a:off x="479159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a:off x="815963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a:off x="8418837" y="45862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p:cNvSpPr/>
            <p:nvPr/>
          </p:nvSpPr>
          <p:spPr>
            <a:xfrm>
              <a:off x="5050797" y="45862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a:off x="1682757" y="45735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635158" y="3630096"/>
              <a:ext cx="441146" cy="369332"/>
            </a:xfrm>
            <a:prstGeom prst="rect">
              <a:avLst/>
            </a:prstGeom>
            <a:noFill/>
          </p:spPr>
          <p:txBody>
            <a:bodyPr wrap="none" rtlCol="0">
              <a:spAutoFit/>
            </a:bodyPr>
            <a:lstStyle/>
            <a:p>
              <a:pPr algn="ctr"/>
              <a:r>
                <a:rPr lang="en-US" altLang="zh-CN" b="1" dirty="0">
                  <a:solidFill>
                    <a:schemeClr val="bg1"/>
                  </a:solidFill>
                </a:rPr>
                <a:t>01</a:t>
              </a:r>
              <a:endParaRPr lang="zh-CN" altLang="en-US" b="1" dirty="0">
                <a:solidFill>
                  <a:schemeClr val="bg1"/>
                </a:solidFill>
              </a:endParaRPr>
            </a:p>
          </p:txBody>
        </p:sp>
        <p:sp>
          <p:nvSpPr>
            <p:cNvPr id="34" name="文本框 33"/>
            <p:cNvSpPr txBox="1"/>
            <p:nvPr/>
          </p:nvSpPr>
          <p:spPr>
            <a:xfrm>
              <a:off x="3319178" y="3630096"/>
              <a:ext cx="441147" cy="369332"/>
            </a:xfrm>
            <a:prstGeom prst="rect">
              <a:avLst/>
            </a:prstGeom>
            <a:noFill/>
          </p:spPr>
          <p:txBody>
            <a:bodyPr wrap="none" rtlCol="0">
              <a:spAutoFit/>
            </a:bodyPr>
            <a:lstStyle/>
            <a:p>
              <a:pPr algn="ctr"/>
              <a:r>
                <a:rPr lang="en-US" altLang="zh-CN" b="1" dirty="0">
                  <a:solidFill>
                    <a:schemeClr val="bg1"/>
                  </a:solidFill>
                </a:rPr>
                <a:t>02</a:t>
              </a:r>
              <a:endParaRPr lang="zh-CN" altLang="en-US" b="1" dirty="0">
                <a:solidFill>
                  <a:schemeClr val="bg1"/>
                </a:solidFill>
              </a:endParaRPr>
            </a:p>
          </p:txBody>
        </p:sp>
        <p:sp>
          <p:nvSpPr>
            <p:cNvPr id="35" name="文本框 34"/>
            <p:cNvSpPr txBox="1"/>
            <p:nvPr/>
          </p:nvSpPr>
          <p:spPr>
            <a:xfrm>
              <a:off x="4997154" y="3630096"/>
              <a:ext cx="441147" cy="369332"/>
            </a:xfrm>
            <a:prstGeom prst="rect">
              <a:avLst/>
            </a:prstGeom>
            <a:noFill/>
          </p:spPr>
          <p:txBody>
            <a:bodyPr wrap="none" rtlCol="0">
              <a:spAutoFit/>
            </a:bodyPr>
            <a:lstStyle/>
            <a:p>
              <a:pPr algn="ctr"/>
              <a:r>
                <a:rPr lang="en-US" altLang="zh-CN" b="1" dirty="0">
                  <a:solidFill>
                    <a:schemeClr val="bg1"/>
                  </a:solidFill>
                </a:rPr>
                <a:t>03</a:t>
              </a:r>
              <a:endParaRPr lang="zh-CN" altLang="en-US" b="1" dirty="0">
                <a:solidFill>
                  <a:schemeClr val="bg1"/>
                </a:solidFill>
              </a:endParaRPr>
            </a:p>
          </p:txBody>
        </p:sp>
        <p:sp>
          <p:nvSpPr>
            <p:cNvPr id="36" name="文本框 35"/>
            <p:cNvSpPr txBox="1"/>
            <p:nvPr/>
          </p:nvSpPr>
          <p:spPr>
            <a:xfrm>
              <a:off x="6675130" y="3630096"/>
              <a:ext cx="441147" cy="369332"/>
            </a:xfrm>
            <a:prstGeom prst="rect">
              <a:avLst/>
            </a:prstGeom>
            <a:noFill/>
          </p:spPr>
          <p:txBody>
            <a:bodyPr wrap="none" rtlCol="0">
              <a:spAutoFit/>
            </a:bodyPr>
            <a:lstStyle/>
            <a:p>
              <a:pPr algn="ctr"/>
              <a:r>
                <a:rPr lang="en-US" altLang="zh-CN" b="1" dirty="0">
                  <a:solidFill>
                    <a:schemeClr val="bg1"/>
                  </a:solidFill>
                </a:rPr>
                <a:t>04</a:t>
              </a:r>
              <a:endParaRPr lang="zh-CN" altLang="en-US" b="1" dirty="0">
                <a:solidFill>
                  <a:schemeClr val="bg1"/>
                </a:solidFill>
              </a:endParaRPr>
            </a:p>
          </p:txBody>
        </p:sp>
        <p:sp>
          <p:nvSpPr>
            <p:cNvPr id="37" name="文本框 36"/>
            <p:cNvSpPr txBox="1"/>
            <p:nvPr/>
          </p:nvSpPr>
          <p:spPr>
            <a:xfrm>
              <a:off x="8353106" y="3630096"/>
              <a:ext cx="441147" cy="369332"/>
            </a:xfrm>
            <a:prstGeom prst="rect">
              <a:avLst/>
            </a:prstGeom>
            <a:noFill/>
          </p:spPr>
          <p:txBody>
            <a:bodyPr wrap="none" rtlCol="0">
              <a:spAutoFit/>
            </a:bodyPr>
            <a:lstStyle/>
            <a:p>
              <a:pPr algn="ctr"/>
              <a:r>
                <a:rPr lang="en-US" altLang="zh-CN" b="1" dirty="0">
                  <a:solidFill>
                    <a:schemeClr val="bg1"/>
                  </a:solidFill>
                </a:rPr>
                <a:t>05</a:t>
              </a:r>
              <a:endParaRPr lang="zh-CN" altLang="en-US" b="1" dirty="0">
                <a:solidFill>
                  <a:schemeClr val="bg1"/>
                </a:solidFill>
              </a:endParaRPr>
            </a:p>
          </p:txBody>
        </p:sp>
        <p:sp>
          <p:nvSpPr>
            <p:cNvPr id="38" name="文本框 37"/>
            <p:cNvSpPr txBox="1"/>
            <p:nvPr/>
          </p:nvSpPr>
          <p:spPr>
            <a:xfrm>
              <a:off x="10031082" y="3630096"/>
              <a:ext cx="441147" cy="369332"/>
            </a:xfrm>
            <a:prstGeom prst="rect">
              <a:avLst/>
            </a:prstGeom>
            <a:noFill/>
          </p:spPr>
          <p:txBody>
            <a:bodyPr wrap="none" rtlCol="0">
              <a:spAutoFit/>
            </a:bodyPr>
            <a:lstStyle/>
            <a:p>
              <a:pPr algn="ctr"/>
              <a:r>
                <a:rPr lang="en-US" altLang="zh-CN" b="1" dirty="0">
                  <a:solidFill>
                    <a:schemeClr val="bg1"/>
                  </a:solidFill>
                </a:rPr>
                <a:t>06</a:t>
              </a:r>
              <a:endParaRPr lang="zh-CN" altLang="en-US" b="1" dirty="0">
                <a:solidFill>
                  <a:schemeClr val="bg1"/>
                </a:solidFill>
              </a:endParaRPr>
            </a:p>
          </p:txBody>
        </p:sp>
      </p:grpSp>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40" name="组合 39"/>
          <p:cNvGrpSpPr/>
          <p:nvPr/>
        </p:nvGrpSpPr>
        <p:grpSpPr>
          <a:xfrm>
            <a:off x="1785305" y="394109"/>
            <a:ext cx="4440139" cy="712314"/>
            <a:chOff x="1451102" y="1713400"/>
            <a:chExt cx="4440139" cy="712314"/>
          </a:xfrm>
        </p:grpSpPr>
        <p:grpSp>
          <p:nvGrpSpPr>
            <p:cNvPr id="41" name="组合 40"/>
            <p:cNvGrpSpPr/>
            <p:nvPr/>
          </p:nvGrpSpPr>
          <p:grpSpPr>
            <a:xfrm>
              <a:off x="1451102" y="1713400"/>
              <a:ext cx="2998505" cy="535920"/>
              <a:chOff x="5906988" y="1931114"/>
              <a:chExt cx="2998505" cy="535920"/>
            </a:xfrm>
          </p:grpSpPr>
          <p:sp>
            <p:nvSpPr>
              <p:cNvPr id="43" name="矩形 42"/>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活动前期准备</a:t>
                </a:r>
              </a:p>
            </p:txBody>
          </p:sp>
          <p:sp>
            <p:nvSpPr>
              <p:cNvPr id="44" name="矩形 43"/>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03.</a:t>
                </a:r>
                <a:endParaRPr lang="zh-CN" altLang="en-US" sz="2800" b="1" dirty="0">
                  <a:solidFill>
                    <a:schemeClr val="accent6"/>
                  </a:solidFill>
                </a:endParaRPr>
              </a:p>
            </p:txBody>
          </p:sp>
        </p:grpSp>
        <p:sp>
          <p:nvSpPr>
            <p:cNvPr id="42" name="文本框 41"/>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7398696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smtClean="0">
                  <a:solidFill>
                    <a:schemeClr val="accent1"/>
                  </a:solidFill>
                </a:rPr>
                <a:t>活动执行方案</a:t>
              </a:r>
              <a:endParaRPr lang="zh-CN" altLang="en-US" sz="4400" b="1" dirty="0">
                <a:solidFill>
                  <a:schemeClr val="accent1"/>
                </a:solidFill>
              </a:endParaRP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04</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赞助方案</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广告宣传</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活动选址</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场地布置</a:t>
              </a:r>
              <a:endParaRPr lang="zh-CN" altLang="en-US" sz="2000" dirty="0">
                <a:solidFill>
                  <a:schemeClr val="accent2"/>
                </a:solidFill>
              </a:endParaRPr>
            </a:p>
          </p:txBody>
        </p:sp>
      </p:grpSp>
    </p:spTree>
    <p:extLst>
      <p:ext uri="{BB962C8B-B14F-4D97-AF65-F5344CB8AC3E}">
        <p14:creationId xmlns:p14="http://schemas.microsoft.com/office/powerpoint/2010/main" val="26950078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cf734803-9a05-4975-b914-a32fc27e5d2b">
            <a:extLst/>
          </p:cNvPr>
          <p:cNvGrpSpPr>
            <a:grpSpLocks noChangeAspect="1"/>
          </p:cNvGrpSpPr>
          <p:nvPr/>
        </p:nvGrpSpPr>
        <p:grpSpPr>
          <a:xfrm>
            <a:off x="3412609" y="1384527"/>
            <a:ext cx="5366781" cy="3780218"/>
            <a:chOff x="3585447" y="1485684"/>
            <a:chExt cx="5366781" cy="3780218"/>
          </a:xfrm>
        </p:grpSpPr>
        <p:grpSp>
          <p:nvGrpSpPr>
            <p:cNvPr id="10" name="Group 1">
              <a:extLst/>
            </p:cNvPr>
            <p:cNvGrpSpPr/>
            <p:nvPr/>
          </p:nvGrpSpPr>
          <p:grpSpPr>
            <a:xfrm>
              <a:off x="4800050" y="2570251"/>
              <a:ext cx="2352798" cy="2352790"/>
              <a:chOff x="4800050" y="2348734"/>
              <a:chExt cx="2352798" cy="2352790"/>
            </a:xfrm>
          </p:grpSpPr>
          <p:sp>
            <p:nvSpPr>
              <p:cNvPr id="455" name="Freeform 6">
                <a:extLst/>
              </p:cNvPr>
              <p:cNvSpPr/>
              <p:nvPr/>
            </p:nvSpPr>
            <p:spPr>
              <a:xfrm>
                <a:off x="4800050" y="2348734"/>
                <a:ext cx="2352798" cy="235279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6" name="Oval 7">
                <a:extLst/>
              </p:cNvPr>
              <p:cNvSpPr/>
              <p:nvPr/>
            </p:nvSpPr>
            <p:spPr>
              <a:xfrm>
                <a:off x="5246579" y="2795260"/>
                <a:ext cx="1459740" cy="1459738"/>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4" name="Group 757">
              <a:extLst/>
            </p:cNvPr>
            <p:cNvGrpSpPr/>
            <p:nvPr/>
          </p:nvGrpSpPr>
          <p:grpSpPr>
            <a:xfrm>
              <a:off x="6882288" y="3405936"/>
              <a:ext cx="1522822" cy="1522817"/>
              <a:chOff x="6882288" y="3184419"/>
              <a:chExt cx="1522822" cy="1522817"/>
            </a:xfrm>
          </p:grpSpPr>
          <p:sp>
            <p:nvSpPr>
              <p:cNvPr id="453" name="Freeform 158">
                <a:extLst/>
              </p:cNvPr>
              <p:cNvSpPr/>
              <p:nvPr/>
            </p:nvSpPr>
            <p:spPr>
              <a:xfrm>
                <a:off x="6882288" y="3184419"/>
                <a:ext cx="1522822" cy="1522817"/>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4" name="Oval 159">
                <a:extLst/>
              </p:cNvPr>
              <p:cNvSpPr/>
              <p:nvPr/>
            </p:nvSpPr>
            <p:spPr>
              <a:xfrm>
                <a:off x="7171299" y="3473428"/>
                <a:ext cx="944801" cy="944799"/>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5" name="Group 2">
              <a:extLst/>
            </p:cNvPr>
            <p:cNvGrpSpPr/>
            <p:nvPr/>
          </p:nvGrpSpPr>
          <p:grpSpPr>
            <a:xfrm>
              <a:off x="3975192" y="3673245"/>
              <a:ext cx="1107734" cy="1107730"/>
              <a:chOff x="3975192" y="3451728"/>
              <a:chExt cx="1107734" cy="1107730"/>
            </a:xfrm>
          </p:grpSpPr>
          <p:sp>
            <p:nvSpPr>
              <p:cNvPr id="451" name="Freeform 309">
                <a:extLst/>
              </p:cNvPr>
              <p:cNvSpPr/>
              <p:nvPr/>
            </p:nvSpPr>
            <p:spPr>
              <a:xfrm>
                <a:off x="3975192" y="3451728"/>
                <a:ext cx="1107734" cy="110773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120000"/>
                  </a:lnSpc>
                  <a:spcBef>
                    <a:spcPct val="0"/>
                  </a:spcBef>
                  <a:spcAft>
                    <a:spcPct val="0"/>
                  </a:spcAft>
                </a:pPr>
                <a:endParaRPr lang="en-US" sz="3000" kern="1200" dirty="0">
                  <a:cs typeface="+mn-ea"/>
                  <a:sym typeface="+mn-lt"/>
                </a:endParaRPr>
              </a:p>
            </p:txBody>
          </p:sp>
          <p:sp>
            <p:nvSpPr>
              <p:cNvPr id="452" name="Oval 310">
                <a:extLst/>
              </p:cNvPr>
              <p:cNvSpPr/>
              <p:nvPr/>
            </p:nvSpPr>
            <p:spPr>
              <a:xfrm>
                <a:off x="4185425" y="3661959"/>
                <a:ext cx="687269" cy="687267"/>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6" name="Group 311">
              <a:extLst/>
            </p:cNvPr>
            <p:cNvGrpSpPr/>
            <p:nvPr/>
          </p:nvGrpSpPr>
          <p:grpSpPr>
            <a:xfrm flipH="1" flipV="1">
              <a:off x="3585447" y="4084611"/>
              <a:ext cx="1084052" cy="1181291"/>
              <a:chOff x="654280" y="1047000"/>
              <a:chExt cx="3037332" cy="3309787"/>
            </a:xfrm>
          </p:grpSpPr>
          <p:grpSp>
            <p:nvGrpSpPr>
              <p:cNvPr id="308" name="Group 312">
                <a:extLst/>
              </p:cNvPr>
              <p:cNvGrpSpPr/>
              <p:nvPr/>
            </p:nvGrpSpPr>
            <p:grpSpPr>
              <a:xfrm>
                <a:off x="654280" y="2079826"/>
                <a:ext cx="3024555" cy="2276961"/>
                <a:chOff x="604505" y="1981058"/>
                <a:chExt cx="3153719" cy="2374200"/>
              </a:xfrm>
            </p:grpSpPr>
            <p:grpSp>
              <p:nvGrpSpPr>
                <p:cNvPr id="329" name="Group 336">
                  <a:extLst/>
                </p:cNvPr>
                <p:cNvGrpSpPr/>
                <p:nvPr/>
              </p:nvGrpSpPr>
              <p:grpSpPr>
                <a:xfrm rot="15155533" flipH="1">
                  <a:off x="773232" y="1812331"/>
                  <a:ext cx="2374200" cy="2711653"/>
                  <a:chOff x="6326188" y="1654175"/>
                  <a:chExt cx="2410644" cy="3082384"/>
                </a:xfrm>
                <a:solidFill>
                  <a:schemeClr val="bg2">
                    <a:lumMod val="75000"/>
                  </a:schemeClr>
                </a:solidFill>
              </p:grpSpPr>
              <p:sp>
                <p:nvSpPr>
                  <p:cNvPr id="411"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2"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3"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4"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5"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6"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7"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8"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9"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0"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1"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2"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3"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4"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5"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6"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7"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8"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9"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0"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1"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2"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3"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4"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5"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6"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7" name="Freeform 155">
                    <a:extLst/>
                  </p:cNvPr>
                  <p:cNvSpPr>
                    <a:spLocks/>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8"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9"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0"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1"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2"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3"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4"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5"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6"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7"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8"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9"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50"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330" name="Group 337">
                  <a:extLst/>
                </p:cNvPr>
                <p:cNvGrpSpPr/>
                <p:nvPr/>
              </p:nvGrpSpPr>
              <p:grpSpPr>
                <a:xfrm rot="15155533" flipH="1">
                  <a:off x="1114059" y="1803071"/>
                  <a:ext cx="2159193" cy="2610180"/>
                  <a:chOff x="6326188" y="1654175"/>
                  <a:chExt cx="2192337" cy="2967038"/>
                </a:xfrm>
                <a:solidFill>
                  <a:schemeClr val="bg2">
                    <a:lumMod val="75000"/>
                  </a:schemeClr>
                </a:solidFill>
              </p:grpSpPr>
              <p:sp>
                <p:nvSpPr>
                  <p:cNvPr id="372"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3"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4"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5"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6"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7"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8"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9"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0"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1"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2"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3"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4"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5"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6"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7"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8"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9"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0"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1"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2"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3"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4"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5"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6"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7"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8"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9"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0"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1"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2"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3"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4"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5"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6"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7"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8"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9"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0"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331" name="Group 338">
                  <a:extLst/>
                </p:cNvPr>
                <p:cNvGrpSpPr/>
                <p:nvPr/>
              </p:nvGrpSpPr>
              <p:grpSpPr>
                <a:xfrm rot="15155533" flipH="1">
                  <a:off x="1264410" y="1845476"/>
                  <a:ext cx="2259435" cy="2728193"/>
                  <a:chOff x="6224407" y="1520027"/>
                  <a:chExt cx="2294118" cy="3101186"/>
                </a:xfrm>
                <a:solidFill>
                  <a:schemeClr val="bg2">
                    <a:lumMod val="75000"/>
                  </a:schemeClr>
                </a:solidFill>
              </p:grpSpPr>
              <p:sp>
                <p:nvSpPr>
                  <p:cNvPr id="332"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3"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4"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5"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6"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7"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8"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9"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0"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1"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2"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3"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4"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5"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6"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7"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8"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9"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0"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1"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2"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3"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4"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5"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6"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7"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8" name="Freeform 155">
                    <a:extLst/>
                  </p:cNvPr>
                  <p:cNvSpPr>
                    <a:spLocks/>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9"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0"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1"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2"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3"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4"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5"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6"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7"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8"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9"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0"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1"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309" name="Group 313">
                <a:extLst/>
              </p:cNvPr>
              <p:cNvGrpSpPr/>
              <p:nvPr/>
            </p:nvGrpSpPr>
            <p:grpSpPr>
              <a:xfrm rot="806963">
                <a:off x="2008129" y="1047000"/>
                <a:ext cx="1683483" cy="1691701"/>
                <a:chOff x="4391025" y="1189038"/>
                <a:chExt cx="1952625" cy="1962150"/>
              </a:xfrm>
            </p:grpSpPr>
            <p:sp>
              <p:nvSpPr>
                <p:cNvPr id="310" name="Freeform 6">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1" name="Freeform 7">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2" name="Freeform 8">
                  <a:extLst/>
                </p:cNvPr>
                <p:cNvSpPr>
                  <a:spLocks/>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3" name="Freeform 10">
                  <a:extLst/>
                </p:cNvPr>
                <p:cNvSpPr>
                  <a:spLocks/>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4" name="Freeform 11">
                  <a:extLst/>
                </p:cNvPr>
                <p:cNvSpPr>
                  <a:spLocks/>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5" name="Freeform 12">
                  <a:extLst/>
                </p:cNvPr>
                <p:cNvSpPr>
                  <a:spLocks/>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6" name="Freeform 23">
                  <a:extLst/>
                </p:cNvPr>
                <p:cNvSpPr>
                  <a:spLocks/>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7" name="Freeform 31">
                  <a:extLst/>
                </p:cNvPr>
                <p:cNvSpPr>
                  <a:spLocks/>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8" name="Oval 32">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9" name="Freeform 33">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0" name="Oval 34">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1" name="Freeform 35">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2" name="Freeform 36">
                  <a:extLst/>
                </p:cNvPr>
                <p:cNvSpPr>
                  <a:spLocks/>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3" name="Freeform 37">
                  <a:extLst/>
                </p:cNvPr>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4" name="Freeform 38">
                  <a:extLst/>
                </p:cNvPr>
                <p:cNvSpPr>
                  <a:spLocks/>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5" name="Freeform 40">
                  <a:extLst/>
                </p:cNvPr>
                <p:cNvSpPr>
                  <a:spLocks/>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6" name="Freeform 41">
                  <a:extLst/>
                </p:cNvPr>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7" name="Freeform 42">
                  <a:extLst/>
                </p:cNvPr>
                <p:cNvSpPr>
                  <a:spLocks/>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8" name="Freeform 14">
                  <a:extLst/>
                </p:cNvPr>
                <p:cNvSpPr>
                  <a:spLocks/>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17" name="Group 460">
              <a:extLst/>
            </p:cNvPr>
            <p:cNvGrpSpPr/>
            <p:nvPr/>
          </p:nvGrpSpPr>
          <p:grpSpPr>
            <a:xfrm flipH="1">
              <a:off x="4422941" y="1485684"/>
              <a:ext cx="2116381" cy="2306228"/>
              <a:chOff x="654280" y="1047000"/>
              <a:chExt cx="3037332" cy="3309787"/>
            </a:xfrm>
          </p:grpSpPr>
          <p:grpSp>
            <p:nvGrpSpPr>
              <p:cNvPr id="165" name="Group 461">
                <a:extLst/>
              </p:cNvPr>
              <p:cNvGrpSpPr/>
              <p:nvPr/>
            </p:nvGrpSpPr>
            <p:grpSpPr>
              <a:xfrm>
                <a:off x="654280" y="2079826"/>
                <a:ext cx="3024555" cy="2276961"/>
                <a:chOff x="604505" y="1981058"/>
                <a:chExt cx="3153719" cy="2374200"/>
              </a:xfrm>
            </p:grpSpPr>
            <p:grpSp>
              <p:nvGrpSpPr>
                <p:cNvPr id="186" name="Group 483">
                  <a:extLst/>
                </p:cNvPr>
                <p:cNvGrpSpPr/>
                <p:nvPr/>
              </p:nvGrpSpPr>
              <p:grpSpPr>
                <a:xfrm rot="15155533" flipH="1">
                  <a:off x="773232" y="1812331"/>
                  <a:ext cx="2374200" cy="2711653"/>
                  <a:chOff x="6326188" y="1654175"/>
                  <a:chExt cx="2410644" cy="3082384"/>
                </a:xfrm>
                <a:solidFill>
                  <a:schemeClr val="bg2">
                    <a:lumMod val="75000"/>
                  </a:schemeClr>
                </a:solidFill>
              </p:grpSpPr>
              <p:sp>
                <p:nvSpPr>
                  <p:cNvPr id="268"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9"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0"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1"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2"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3"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4"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5"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6"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7"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8"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9"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0"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1"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2"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3"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4"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5"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6"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7"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8"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9"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0"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1"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2"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3"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4" name="Freeform 155">
                    <a:extLst/>
                  </p:cNvPr>
                  <p:cNvSpPr>
                    <a:spLocks/>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5"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6"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7"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8"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9"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0"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1"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2"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3"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4"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5"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6"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7"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187" name="Group 484">
                  <a:extLst/>
                </p:cNvPr>
                <p:cNvGrpSpPr/>
                <p:nvPr/>
              </p:nvGrpSpPr>
              <p:grpSpPr>
                <a:xfrm rot="15155533" flipH="1">
                  <a:off x="1114059" y="1803071"/>
                  <a:ext cx="2159193" cy="2610180"/>
                  <a:chOff x="6326188" y="1654175"/>
                  <a:chExt cx="2192337" cy="2967038"/>
                </a:xfrm>
                <a:solidFill>
                  <a:schemeClr val="bg2">
                    <a:lumMod val="75000"/>
                  </a:schemeClr>
                </a:solidFill>
              </p:grpSpPr>
              <p:sp>
                <p:nvSpPr>
                  <p:cNvPr id="229"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0"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1"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2"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3"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4"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5"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6"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7"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8"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9"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0"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1"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2"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3"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4"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5"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6"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7"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8"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9"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0"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1"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2"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3"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4"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5"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6"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7"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8"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9"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0"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1"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2"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3"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4"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5"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6"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7"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188" name="Group 485">
                  <a:extLst/>
                </p:cNvPr>
                <p:cNvGrpSpPr/>
                <p:nvPr/>
              </p:nvGrpSpPr>
              <p:grpSpPr>
                <a:xfrm rot="15155533" flipH="1">
                  <a:off x="1264410" y="1845476"/>
                  <a:ext cx="2259435" cy="2728193"/>
                  <a:chOff x="6224407" y="1520027"/>
                  <a:chExt cx="2294118" cy="3101186"/>
                </a:xfrm>
                <a:solidFill>
                  <a:schemeClr val="bg2">
                    <a:lumMod val="75000"/>
                  </a:schemeClr>
                </a:solidFill>
              </p:grpSpPr>
              <p:sp>
                <p:nvSpPr>
                  <p:cNvPr id="189"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0"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1"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2"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3"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4"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5"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6"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7"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8"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9"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0"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1"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2"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3"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4"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5"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6"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7"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8"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9"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0"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1"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2"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3"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4"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5" name="Freeform 155">
                    <a:extLst/>
                  </p:cNvPr>
                  <p:cNvSpPr>
                    <a:spLocks/>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6"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7"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8"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9"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0"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1"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2"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3"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4"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5"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6"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7"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8"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166" name="Group 462">
                <a:extLst/>
              </p:cNvPr>
              <p:cNvGrpSpPr/>
              <p:nvPr/>
            </p:nvGrpSpPr>
            <p:grpSpPr>
              <a:xfrm rot="806963">
                <a:off x="2008129" y="1047000"/>
                <a:ext cx="1683483" cy="1691701"/>
                <a:chOff x="4391025" y="1189038"/>
                <a:chExt cx="1952625" cy="1962150"/>
              </a:xfrm>
            </p:grpSpPr>
            <p:sp>
              <p:nvSpPr>
                <p:cNvPr id="167" name="Freeform 6">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8" name="Freeform 7">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9" name="Freeform 8">
                  <a:extLst/>
                </p:cNvPr>
                <p:cNvSpPr>
                  <a:spLocks/>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0" name="Freeform 10">
                  <a:extLst/>
                </p:cNvPr>
                <p:cNvSpPr>
                  <a:spLocks/>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1" name="Freeform 11">
                  <a:extLst/>
                </p:cNvPr>
                <p:cNvSpPr>
                  <a:spLocks/>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2" name="Freeform 12">
                  <a:extLst/>
                </p:cNvPr>
                <p:cNvSpPr>
                  <a:spLocks/>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3" name="Freeform 23">
                  <a:extLst/>
                </p:cNvPr>
                <p:cNvSpPr>
                  <a:spLocks/>
                </p:cNvSpPr>
                <p:nvPr/>
              </p:nvSpPr>
              <p:spPr bwMode="auto">
                <a:xfrm>
                  <a:off x="5737225" y="1328738"/>
                  <a:ext cx="468312"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dirty="0">
                    <a:cs typeface="+mn-ea"/>
                    <a:sym typeface="+mn-lt"/>
                  </a:endParaRPr>
                </a:p>
              </p:txBody>
            </p:sp>
            <p:sp>
              <p:nvSpPr>
                <p:cNvPr id="174" name="Freeform 31">
                  <a:extLst/>
                </p:cNvPr>
                <p:cNvSpPr>
                  <a:spLocks/>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5" name="Oval 32">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6" name="Freeform 33">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7" name="Oval 34">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8" name="Freeform 35">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9" name="Freeform 36">
                  <a:extLst/>
                </p:cNvPr>
                <p:cNvSpPr>
                  <a:spLocks/>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0" name="Freeform 37">
                  <a:extLst/>
                </p:cNvPr>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1" name="Freeform 38">
                  <a:extLst/>
                </p:cNvPr>
                <p:cNvSpPr>
                  <a:spLocks/>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2" name="Freeform 40">
                  <a:extLst/>
                </p:cNvPr>
                <p:cNvSpPr>
                  <a:spLocks/>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3" name="Freeform 41">
                  <a:extLst/>
                </p:cNvPr>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4" name="Freeform 42">
                  <a:extLst/>
                </p:cNvPr>
                <p:cNvSpPr>
                  <a:spLocks/>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5" name="Freeform 14">
                  <a:extLst/>
                </p:cNvPr>
                <p:cNvSpPr>
                  <a:spLocks/>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18" name="Group 605">
              <a:extLst/>
            </p:cNvPr>
            <p:cNvGrpSpPr/>
            <p:nvPr/>
          </p:nvGrpSpPr>
          <p:grpSpPr>
            <a:xfrm>
              <a:off x="7456057" y="2515711"/>
              <a:ext cx="1496171" cy="1630379"/>
              <a:chOff x="654280" y="1047000"/>
              <a:chExt cx="3037332" cy="3309787"/>
            </a:xfrm>
          </p:grpSpPr>
          <p:grpSp>
            <p:nvGrpSpPr>
              <p:cNvPr id="22" name="Group 606">
                <a:extLst/>
              </p:cNvPr>
              <p:cNvGrpSpPr/>
              <p:nvPr/>
            </p:nvGrpSpPr>
            <p:grpSpPr>
              <a:xfrm>
                <a:off x="654280" y="2079826"/>
                <a:ext cx="3024555" cy="2276961"/>
                <a:chOff x="604505" y="1981058"/>
                <a:chExt cx="3153719" cy="2374200"/>
              </a:xfrm>
            </p:grpSpPr>
            <p:grpSp>
              <p:nvGrpSpPr>
                <p:cNvPr id="43" name="Group 628">
                  <a:extLst/>
                </p:cNvPr>
                <p:cNvGrpSpPr/>
                <p:nvPr/>
              </p:nvGrpSpPr>
              <p:grpSpPr>
                <a:xfrm rot="15155533" flipH="1">
                  <a:off x="773232" y="1812331"/>
                  <a:ext cx="2374200" cy="2711653"/>
                  <a:chOff x="6326188" y="1654175"/>
                  <a:chExt cx="2410644" cy="3082384"/>
                </a:xfrm>
                <a:solidFill>
                  <a:schemeClr val="bg2">
                    <a:lumMod val="75000"/>
                  </a:schemeClr>
                </a:solidFill>
              </p:grpSpPr>
              <p:sp>
                <p:nvSpPr>
                  <p:cNvPr id="125"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6"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7"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8"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9"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0"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1"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2"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3"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4"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5"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6"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7"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8"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9"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0"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1"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2"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3"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4"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5"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6"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7"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8"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9"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0"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1" name="Freeform 155">
                    <a:extLst/>
                  </p:cNvPr>
                  <p:cNvSpPr>
                    <a:spLocks/>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2"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3"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4"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5"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6"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7"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8"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9"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0"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1"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2"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3"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4"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44" name="Group 629">
                  <a:extLst/>
                </p:cNvPr>
                <p:cNvGrpSpPr/>
                <p:nvPr/>
              </p:nvGrpSpPr>
              <p:grpSpPr>
                <a:xfrm rot="15155533" flipH="1">
                  <a:off x="1114059" y="1803071"/>
                  <a:ext cx="2159193" cy="2610180"/>
                  <a:chOff x="6326188" y="1654175"/>
                  <a:chExt cx="2192337" cy="2967038"/>
                </a:xfrm>
                <a:solidFill>
                  <a:schemeClr val="bg2">
                    <a:lumMod val="75000"/>
                  </a:schemeClr>
                </a:solidFill>
              </p:grpSpPr>
              <p:sp>
                <p:nvSpPr>
                  <p:cNvPr id="86"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7"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8"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9"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0"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1"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2"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3"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4"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5"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6"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7"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8"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9"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0"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1"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2"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3"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4"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5"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6"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7"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8"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9"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0"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1"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2"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3"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4"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5"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6"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7"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8"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9"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0"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1"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2"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3"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4"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45" name="Group 630">
                  <a:extLst/>
                </p:cNvPr>
                <p:cNvGrpSpPr/>
                <p:nvPr/>
              </p:nvGrpSpPr>
              <p:grpSpPr>
                <a:xfrm rot="15155533" flipH="1">
                  <a:off x="1264410" y="1845476"/>
                  <a:ext cx="2259435" cy="2728193"/>
                  <a:chOff x="6224407" y="1520027"/>
                  <a:chExt cx="2294118" cy="3101186"/>
                </a:xfrm>
                <a:solidFill>
                  <a:schemeClr val="bg2">
                    <a:lumMod val="75000"/>
                  </a:schemeClr>
                </a:solidFill>
              </p:grpSpPr>
              <p:sp>
                <p:nvSpPr>
                  <p:cNvPr id="46"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7"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8"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9"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0"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1"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2"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3"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4"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5"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6"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7"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8"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9"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0"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1"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2"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3"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4"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5"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6"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7"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8"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9"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0"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1"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2" name="Freeform 155">
                    <a:extLst/>
                  </p:cNvPr>
                  <p:cNvSpPr>
                    <a:spLocks/>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3"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4"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5"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6"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7"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8"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9"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0"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1"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2"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3"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4"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5"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23" name="Group 607">
                <a:extLst/>
              </p:cNvPr>
              <p:cNvGrpSpPr/>
              <p:nvPr/>
            </p:nvGrpSpPr>
            <p:grpSpPr>
              <a:xfrm rot="806963">
                <a:off x="2008129" y="1047000"/>
                <a:ext cx="1683483" cy="1691701"/>
                <a:chOff x="4391025" y="1189038"/>
                <a:chExt cx="1952625" cy="1962150"/>
              </a:xfrm>
            </p:grpSpPr>
            <p:sp>
              <p:nvSpPr>
                <p:cNvPr id="24" name="Freeform 6">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 name="Freeform 7">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 name="Freeform 8">
                  <a:extLst/>
                </p:cNvPr>
                <p:cNvSpPr>
                  <a:spLocks/>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 name="Freeform 10">
                  <a:extLst/>
                </p:cNvPr>
                <p:cNvSpPr>
                  <a:spLocks/>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 name="Freeform 11">
                  <a:extLst/>
                </p:cNvPr>
                <p:cNvSpPr>
                  <a:spLocks/>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 name="Freeform 12">
                  <a:extLst/>
                </p:cNvPr>
                <p:cNvSpPr>
                  <a:spLocks/>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 name="Freeform 23">
                  <a:extLst/>
                </p:cNvPr>
                <p:cNvSpPr>
                  <a:spLocks/>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 name="Freeform 31">
                  <a:extLst/>
                </p:cNvPr>
                <p:cNvSpPr>
                  <a:spLocks/>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 name="Oval 32">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 name="Freeform 33">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 name="Oval 34">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 name="Freeform 35">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 name="Freeform 36">
                  <a:extLst/>
                </p:cNvPr>
                <p:cNvSpPr>
                  <a:spLocks/>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 name="Freeform 37">
                  <a:extLst/>
                </p:cNvPr>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 name="Freeform 38">
                  <a:extLst/>
                </p:cNvPr>
                <p:cNvSpPr>
                  <a:spLocks/>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 name="Freeform 40">
                  <a:extLst/>
                </p:cNvPr>
                <p:cNvSpPr>
                  <a:spLocks/>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 name="Freeform 41">
                  <a:extLst/>
                </p:cNvPr>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 name="Freeform 42">
                  <a:extLst/>
                </p:cNvPr>
                <p:cNvSpPr>
                  <a:spLocks/>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 name="Freeform 14">
                  <a:extLst/>
                </p:cNvPr>
                <p:cNvSpPr>
                  <a:spLocks/>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sp>
          <p:nvSpPr>
            <p:cNvPr id="19" name="Text Placeholder 3">
              <a:extLst/>
            </p:cNvPr>
            <p:cNvSpPr txBox="1">
              <a:spLocks/>
            </p:cNvSpPr>
            <p:nvPr/>
          </p:nvSpPr>
          <p:spPr>
            <a:xfrm>
              <a:off x="4328954" y="4078520"/>
              <a:ext cx="461665" cy="301878"/>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itchFamily="34" charset="0"/>
                <a:buNone/>
                <a:tabLst/>
                <a:defRPr/>
              </a:pPr>
              <a:r>
                <a:rPr lang="en-US" sz="1800" dirty="0">
                  <a:solidFill>
                    <a:schemeClr val="tx1">
                      <a:lumMod val="65000"/>
                      <a:lumOff val="35000"/>
                    </a:schemeClr>
                  </a:solidFill>
                  <a:cs typeface="+mn-ea"/>
                  <a:sym typeface="+mn-lt"/>
                </a:rPr>
                <a:t>1</a:t>
              </a:r>
              <a:r>
                <a:rPr kumimoji="0" lang="en-US" sz="1800" i="0" u="none" strike="noStrike" kern="1200" cap="none" spc="0" normalizeH="0" baseline="0" noProof="0" dirty="0">
                  <a:ln>
                    <a:noFill/>
                  </a:ln>
                  <a:solidFill>
                    <a:schemeClr val="tx1">
                      <a:lumMod val="65000"/>
                      <a:lumOff val="35000"/>
                    </a:schemeClr>
                  </a:solidFill>
                  <a:effectLst/>
                  <a:uLnTx/>
                  <a:uFillTx/>
                  <a:cs typeface="+mn-ea"/>
                  <a:sym typeface="+mn-lt"/>
                </a:rPr>
                <a:t>5%</a:t>
              </a:r>
            </a:p>
          </p:txBody>
        </p:sp>
        <p:sp>
          <p:nvSpPr>
            <p:cNvPr id="20" name="Text Placeholder 3">
              <a:extLst/>
            </p:cNvPr>
            <p:cNvSpPr txBox="1">
              <a:spLocks/>
            </p:cNvSpPr>
            <p:nvPr/>
          </p:nvSpPr>
          <p:spPr>
            <a:xfrm>
              <a:off x="7388562" y="3977894"/>
              <a:ext cx="512961" cy="335413"/>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itchFamily="34" charset="0"/>
                <a:buNone/>
                <a:tabLst/>
                <a:defRPr/>
              </a:pPr>
              <a:r>
                <a:rPr lang="en-US" sz="2000" dirty="0">
                  <a:solidFill>
                    <a:schemeClr val="tx1">
                      <a:lumMod val="65000"/>
                      <a:lumOff val="35000"/>
                    </a:schemeClr>
                  </a:solidFill>
                  <a:cs typeface="+mn-ea"/>
                  <a:sym typeface="+mn-lt"/>
                </a:rPr>
                <a:t>4</a:t>
              </a:r>
              <a:r>
                <a:rPr kumimoji="0" lang="en-US" sz="2000" i="0" u="none" strike="noStrike" kern="1200" cap="none" spc="0" normalizeH="0" baseline="0" noProof="0" dirty="0">
                  <a:ln>
                    <a:noFill/>
                  </a:ln>
                  <a:solidFill>
                    <a:schemeClr val="tx1">
                      <a:lumMod val="65000"/>
                      <a:lumOff val="35000"/>
                    </a:schemeClr>
                  </a:solidFill>
                  <a:effectLst/>
                  <a:uLnTx/>
                  <a:uFillTx/>
                  <a:cs typeface="+mn-ea"/>
                  <a:sym typeface="+mn-lt"/>
                </a:rPr>
                <a:t>5%</a:t>
              </a:r>
            </a:p>
          </p:txBody>
        </p:sp>
        <p:sp>
          <p:nvSpPr>
            <p:cNvPr id="21" name="Text Placeholder 3">
              <a:extLst/>
            </p:cNvPr>
            <p:cNvSpPr txBox="1">
              <a:spLocks/>
            </p:cNvSpPr>
            <p:nvPr/>
          </p:nvSpPr>
          <p:spPr>
            <a:xfrm>
              <a:off x="5516736" y="3644396"/>
              <a:ext cx="923330" cy="603691"/>
            </a:xfrm>
            <a:prstGeom prst="rect">
              <a:avLst/>
            </a:prstGeom>
          </p:spPr>
          <p:txBody>
            <a:bodyPr wrap="none" lIns="0" tIns="0" rIns="0" bIns="0" anchor="b">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itchFamily="34" charset="0"/>
                <a:buNone/>
                <a:tabLst/>
                <a:defRPr/>
              </a:pPr>
              <a:r>
                <a:rPr lang="en-US" sz="3600" dirty="0">
                  <a:solidFill>
                    <a:schemeClr val="tx1">
                      <a:lumMod val="65000"/>
                      <a:lumOff val="35000"/>
                    </a:schemeClr>
                  </a:solidFill>
                  <a:cs typeface="+mn-ea"/>
                  <a:sym typeface="+mn-lt"/>
                </a:rPr>
                <a:t>8</a:t>
              </a:r>
              <a:r>
                <a:rPr kumimoji="0" lang="en-US" sz="3600" i="0" u="none" strike="noStrike" kern="1200" cap="none" spc="0" normalizeH="0" baseline="0" noProof="0" dirty="0">
                  <a:ln>
                    <a:noFill/>
                  </a:ln>
                  <a:solidFill>
                    <a:schemeClr val="tx1">
                      <a:lumMod val="65000"/>
                      <a:lumOff val="35000"/>
                    </a:schemeClr>
                  </a:solidFill>
                  <a:effectLst/>
                  <a:uLnTx/>
                  <a:uFillTx/>
                  <a:cs typeface="+mn-ea"/>
                  <a:sym typeface="+mn-lt"/>
                </a:rPr>
                <a:t>5%</a:t>
              </a:r>
            </a:p>
          </p:txBody>
        </p:sp>
      </p:grpSp>
      <p:grpSp>
        <p:nvGrpSpPr>
          <p:cNvPr id="457" name="组合 456"/>
          <p:cNvGrpSpPr/>
          <p:nvPr/>
        </p:nvGrpSpPr>
        <p:grpSpPr>
          <a:xfrm>
            <a:off x="4138533" y="5088547"/>
            <a:ext cx="4043889" cy="991050"/>
            <a:chOff x="1088298" y="4213143"/>
            <a:chExt cx="4043889" cy="991050"/>
          </a:xfrm>
        </p:grpSpPr>
        <p:sp>
          <p:nvSpPr>
            <p:cNvPr id="458" name="矩形 457"/>
            <p:cNvSpPr/>
            <p:nvPr/>
          </p:nvSpPr>
          <p:spPr>
            <a:xfrm>
              <a:off x="1088298" y="4594795"/>
              <a:ext cx="404388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59" name="矩形 458"/>
            <p:cNvSpPr/>
            <p:nvPr/>
          </p:nvSpPr>
          <p:spPr>
            <a:xfrm>
              <a:off x="1135694"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60" name="组合 459"/>
          <p:cNvGrpSpPr/>
          <p:nvPr/>
        </p:nvGrpSpPr>
        <p:grpSpPr>
          <a:xfrm>
            <a:off x="8745502" y="3093816"/>
            <a:ext cx="2633697" cy="991050"/>
            <a:chOff x="1088298" y="4213143"/>
            <a:chExt cx="2633697" cy="991050"/>
          </a:xfrm>
        </p:grpSpPr>
        <p:sp>
          <p:nvSpPr>
            <p:cNvPr id="461" name="矩形 460"/>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462" name="矩形 461"/>
            <p:cNvSpPr/>
            <p:nvPr/>
          </p:nvSpPr>
          <p:spPr>
            <a:xfrm>
              <a:off x="1088299" y="4213143"/>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63" name="组合 462"/>
          <p:cNvGrpSpPr/>
          <p:nvPr/>
        </p:nvGrpSpPr>
        <p:grpSpPr>
          <a:xfrm>
            <a:off x="812800" y="2128391"/>
            <a:ext cx="2876325" cy="1249582"/>
            <a:chOff x="548738" y="4213143"/>
            <a:chExt cx="2876325" cy="1249582"/>
          </a:xfrm>
        </p:grpSpPr>
        <p:sp>
          <p:nvSpPr>
            <p:cNvPr id="464" name="矩形 46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65" name="矩形 464"/>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pic>
        <p:nvPicPr>
          <p:cNvPr id="466" name="图片 4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467" name="组合 466"/>
          <p:cNvGrpSpPr/>
          <p:nvPr/>
        </p:nvGrpSpPr>
        <p:grpSpPr>
          <a:xfrm>
            <a:off x="1785305" y="394109"/>
            <a:ext cx="4440139" cy="712314"/>
            <a:chOff x="1451102" y="1713400"/>
            <a:chExt cx="4440139" cy="712314"/>
          </a:xfrm>
        </p:grpSpPr>
        <p:grpSp>
          <p:nvGrpSpPr>
            <p:cNvPr id="468" name="组合 467"/>
            <p:cNvGrpSpPr/>
            <p:nvPr/>
          </p:nvGrpSpPr>
          <p:grpSpPr>
            <a:xfrm>
              <a:off x="1451102" y="1713400"/>
              <a:ext cx="2998505" cy="535920"/>
              <a:chOff x="5906988" y="1931114"/>
              <a:chExt cx="2998505" cy="535920"/>
            </a:xfrm>
          </p:grpSpPr>
          <p:sp>
            <p:nvSpPr>
              <p:cNvPr id="470" name="矩形 46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活动执行方案</a:t>
                </a:r>
              </a:p>
            </p:txBody>
          </p:sp>
          <p:sp>
            <p:nvSpPr>
              <p:cNvPr id="471" name="矩形 47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04.</a:t>
                </a:r>
                <a:endParaRPr lang="zh-CN" altLang="en-US" sz="2800" b="1" dirty="0">
                  <a:solidFill>
                    <a:schemeClr val="accent6"/>
                  </a:solidFill>
                </a:endParaRPr>
              </a:p>
            </p:txBody>
          </p:sp>
        </p:grpSp>
        <p:sp>
          <p:nvSpPr>
            <p:cNvPr id="469" name="文本框 468"/>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17415244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8" decel="100000" fill="hold" nodeType="afterEffect">
                                  <p:stCondLst>
                                    <p:cond delay="0"/>
                                  </p:stCondLst>
                                  <p:childTnLst>
                                    <p:set>
                                      <p:cBhvr>
                                        <p:cTn id="12" dur="1" fill="hold">
                                          <p:stCondLst>
                                            <p:cond delay="0"/>
                                          </p:stCondLst>
                                        </p:cTn>
                                        <p:tgtEl>
                                          <p:spTgt spid="463"/>
                                        </p:tgtEl>
                                        <p:attrNameLst>
                                          <p:attrName>style.visibility</p:attrName>
                                        </p:attrNameLst>
                                      </p:cBhvr>
                                      <p:to>
                                        <p:strVal val="visible"/>
                                      </p:to>
                                    </p:set>
                                    <p:anim calcmode="lin" valueType="num">
                                      <p:cBhvr additive="base">
                                        <p:cTn id="13" dur="1000" fill="hold"/>
                                        <p:tgtEl>
                                          <p:spTgt spid="463"/>
                                        </p:tgtEl>
                                        <p:attrNameLst>
                                          <p:attrName>ppt_x</p:attrName>
                                        </p:attrNameLst>
                                      </p:cBhvr>
                                      <p:tavLst>
                                        <p:tav tm="0">
                                          <p:val>
                                            <p:strVal val="0-#ppt_w/2"/>
                                          </p:val>
                                        </p:tav>
                                        <p:tav tm="100000">
                                          <p:val>
                                            <p:strVal val="#ppt_x"/>
                                          </p:val>
                                        </p:tav>
                                      </p:tavLst>
                                    </p:anim>
                                    <p:anim calcmode="lin" valueType="num">
                                      <p:cBhvr additive="base">
                                        <p:cTn id="14" dur="1000" fill="hold"/>
                                        <p:tgtEl>
                                          <p:spTgt spid="463"/>
                                        </p:tgtEl>
                                        <p:attrNameLst>
                                          <p:attrName>ppt_y</p:attrName>
                                        </p:attrNameLst>
                                      </p:cBhvr>
                                      <p:tavLst>
                                        <p:tav tm="0">
                                          <p:val>
                                            <p:strVal val="#ppt_y"/>
                                          </p:val>
                                        </p:tav>
                                        <p:tav tm="100000">
                                          <p:val>
                                            <p:strVal val="#ppt_y"/>
                                          </p:val>
                                        </p:tav>
                                      </p:tavLst>
                                    </p:anim>
                                  </p:childTnLst>
                                </p:cTn>
                              </p:par>
                              <p:par>
                                <p:cTn id="15" presetID="2" presetClass="entr" presetSubtype="4" decel="100000" fill="hold" nodeType="withEffect">
                                  <p:stCondLst>
                                    <p:cond delay="0"/>
                                  </p:stCondLst>
                                  <p:childTnLst>
                                    <p:set>
                                      <p:cBhvr>
                                        <p:cTn id="16" dur="1" fill="hold">
                                          <p:stCondLst>
                                            <p:cond delay="0"/>
                                          </p:stCondLst>
                                        </p:cTn>
                                        <p:tgtEl>
                                          <p:spTgt spid="457"/>
                                        </p:tgtEl>
                                        <p:attrNameLst>
                                          <p:attrName>style.visibility</p:attrName>
                                        </p:attrNameLst>
                                      </p:cBhvr>
                                      <p:to>
                                        <p:strVal val="visible"/>
                                      </p:to>
                                    </p:set>
                                    <p:anim calcmode="lin" valueType="num">
                                      <p:cBhvr additive="base">
                                        <p:cTn id="17" dur="1000" fill="hold"/>
                                        <p:tgtEl>
                                          <p:spTgt spid="457"/>
                                        </p:tgtEl>
                                        <p:attrNameLst>
                                          <p:attrName>ppt_x</p:attrName>
                                        </p:attrNameLst>
                                      </p:cBhvr>
                                      <p:tavLst>
                                        <p:tav tm="0">
                                          <p:val>
                                            <p:strVal val="#ppt_x"/>
                                          </p:val>
                                        </p:tav>
                                        <p:tav tm="100000">
                                          <p:val>
                                            <p:strVal val="#ppt_x"/>
                                          </p:val>
                                        </p:tav>
                                      </p:tavLst>
                                    </p:anim>
                                    <p:anim calcmode="lin" valueType="num">
                                      <p:cBhvr additive="base">
                                        <p:cTn id="18" dur="1000" fill="hold"/>
                                        <p:tgtEl>
                                          <p:spTgt spid="457"/>
                                        </p:tgtEl>
                                        <p:attrNameLst>
                                          <p:attrName>ppt_y</p:attrName>
                                        </p:attrNameLst>
                                      </p:cBhvr>
                                      <p:tavLst>
                                        <p:tav tm="0">
                                          <p:val>
                                            <p:strVal val="1+#ppt_h/2"/>
                                          </p:val>
                                        </p:tav>
                                        <p:tav tm="100000">
                                          <p:val>
                                            <p:strVal val="#ppt_y"/>
                                          </p:val>
                                        </p:tav>
                                      </p:tavLst>
                                    </p:anim>
                                  </p:childTnLst>
                                </p:cTn>
                              </p:par>
                              <p:par>
                                <p:cTn id="19" presetID="2" presetClass="entr" presetSubtype="2" decel="100000" fill="hold" nodeType="withEffect">
                                  <p:stCondLst>
                                    <p:cond delay="0"/>
                                  </p:stCondLst>
                                  <p:childTnLst>
                                    <p:set>
                                      <p:cBhvr>
                                        <p:cTn id="20" dur="1" fill="hold">
                                          <p:stCondLst>
                                            <p:cond delay="0"/>
                                          </p:stCondLst>
                                        </p:cTn>
                                        <p:tgtEl>
                                          <p:spTgt spid="460"/>
                                        </p:tgtEl>
                                        <p:attrNameLst>
                                          <p:attrName>style.visibility</p:attrName>
                                        </p:attrNameLst>
                                      </p:cBhvr>
                                      <p:to>
                                        <p:strVal val="visible"/>
                                      </p:to>
                                    </p:set>
                                    <p:anim calcmode="lin" valueType="num">
                                      <p:cBhvr additive="base">
                                        <p:cTn id="21" dur="1000" fill="hold"/>
                                        <p:tgtEl>
                                          <p:spTgt spid="460"/>
                                        </p:tgtEl>
                                        <p:attrNameLst>
                                          <p:attrName>ppt_x</p:attrName>
                                        </p:attrNameLst>
                                      </p:cBhvr>
                                      <p:tavLst>
                                        <p:tav tm="0">
                                          <p:val>
                                            <p:strVal val="1+#ppt_w/2"/>
                                          </p:val>
                                        </p:tav>
                                        <p:tav tm="100000">
                                          <p:val>
                                            <p:strVal val="#ppt_x"/>
                                          </p:val>
                                        </p:tav>
                                      </p:tavLst>
                                    </p:anim>
                                    <p:anim calcmode="lin" valueType="num">
                                      <p:cBhvr additive="base">
                                        <p:cTn id="22" dur="1000" fill="hold"/>
                                        <p:tgtEl>
                                          <p:spTgt spid="4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402045" y="1738543"/>
            <a:ext cx="2413178" cy="2413178"/>
            <a:chOff x="1505599" y="1967143"/>
            <a:chExt cx="2413178" cy="2413178"/>
          </a:xfrm>
        </p:grpSpPr>
        <p:sp>
          <p:nvSpPr>
            <p:cNvPr id="31" name="椭圆 30"/>
            <p:cNvSpPr/>
            <p:nvPr/>
          </p:nvSpPr>
          <p:spPr>
            <a:xfrm>
              <a:off x="1633390" y="2094934"/>
              <a:ext cx="2157594" cy="21575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椭圆 31"/>
            <p:cNvSpPr/>
            <p:nvPr/>
          </p:nvSpPr>
          <p:spPr>
            <a:xfrm>
              <a:off x="1505599" y="1967143"/>
              <a:ext cx="2413178" cy="241317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Freeform 109"/>
            <p:cNvSpPr>
              <a:spLocks noEditPoints="1"/>
            </p:cNvSpPr>
            <p:nvPr/>
          </p:nvSpPr>
          <p:spPr bwMode="auto">
            <a:xfrm>
              <a:off x="2324838" y="2759131"/>
              <a:ext cx="774699" cy="829201"/>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4" name="组合 33"/>
          <p:cNvGrpSpPr/>
          <p:nvPr/>
        </p:nvGrpSpPr>
        <p:grpSpPr>
          <a:xfrm>
            <a:off x="4889410" y="1738543"/>
            <a:ext cx="2413178" cy="2413178"/>
            <a:chOff x="5103909" y="1967143"/>
            <a:chExt cx="2413178" cy="2413178"/>
          </a:xfrm>
        </p:grpSpPr>
        <p:sp>
          <p:nvSpPr>
            <p:cNvPr id="35" name="椭圆 34"/>
            <p:cNvSpPr/>
            <p:nvPr/>
          </p:nvSpPr>
          <p:spPr>
            <a:xfrm>
              <a:off x="5231700" y="2094934"/>
              <a:ext cx="2157594" cy="21575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35"/>
            <p:cNvSpPr/>
            <p:nvPr/>
          </p:nvSpPr>
          <p:spPr>
            <a:xfrm>
              <a:off x="5103909" y="1967143"/>
              <a:ext cx="2413178" cy="2413178"/>
            </a:xfrm>
            <a:prstGeom prst="ellipse">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Freeform 134"/>
            <p:cNvSpPr>
              <a:spLocks/>
            </p:cNvSpPr>
            <p:nvPr/>
          </p:nvSpPr>
          <p:spPr bwMode="auto">
            <a:xfrm>
              <a:off x="5928666" y="2780502"/>
              <a:ext cx="763663" cy="786459"/>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8" name="组合 37"/>
          <p:cNvGrpSpPr/>
          <p:nvPr/>
        </p:nvGrpSpPr>
        <p:grpSpPr>
          <a:xfrm>
            <a:off x="8376776" y="1738543"/>
            <a:ext cx="2413178" cy="2413178"/>
            <a:chOff x="8480330" y="1967143"/>
            <a:chExt cx="2413178" cy="2413178"/>
          </a:xfrm>
        </p:grpSpPr>
        <p:sp>
          <p:nvSpPr>
            <p:cNvPr id="39" name="椭圆 38"/>
            <p:cNvSpPr/>
            <p:nvPr/>
          </p:nvSpPr>
          <p:spPr>
            <a:xfrm>
              <a:off x="8608121" y="2094934"/>
              <a:ext cx="2157594" cy="21575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椭圆 39"/>
            <p:cNvSpPr/>
            <p:nvPr/>
          </p:nvSpPr>
          <p:spPr>
            <a:xfrm>
              <a:off x="8480330" y="1967143"/>
              <a:ext cx="2413178" cy="2413178"/>
            </a:xfrm>
            <a:prstGeom prst="ellipse">
              <a:avLst/>
            </a:prstGeom>
            <a:noFill/>
            <a:ln>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Freeform 135"/>
            <p:cNvSpPr>
              <a:spLocks/>
            </p:cNvSpPr>
            <p:nvPr/>
          </p:nvSpPr>
          <p:spPr bwMode="auto">
            <a:xfrm>
              <a:off x="9291551" y="2804350"/>
              <a:ext cx="790734" cy="738761"/>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cxnSp>
        <p:nvCxnSpPr>
          <p:cNvPr id="44" name="直接连接符 43"/>
          <p:cNvCxnSpPr>
            <a:cxnSpLocks/>
          </p:cNvCxnSpPr>
          <p:nvPr/>
        </p:nvCxnSpPr>
        <p:spPr>
          <a:xfrm>
            <a:off x="1402045" y="4418332"/>
            <a:ext cx="2413178"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a:cxnSpLocks/>
          </p:cNvCxnSpPr>
          <p:nvPr/>
        </p:nvCxnSpPr>
        <p:spPr>
          <a:xfrm>
            <a:off x="4889411" y="4418332"/>
            <a:ext cx="2413178"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a:cxnSpLocks/>
          </p:cNvCxnSpPr>
          <p:nvPr/>
        </p:nvCxnSpPr>
        <p:spPr>
          <a:xfrm>
            <a:off x="8376775" y="4418332"/>
            <a:ext cx="2413178"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1057480" y="4638118"/>
            <a:ext cx="3105898" cy="1284054"/>
            <a:chOff x="1057480" y="4638118"/>
            <a:chExt cx="3105898" cy="1284054"/>
          </a:xfrm>
        </p:grpSpPr>
        <p:sp>
          <p:nvSpPr>
            <p:cNvPr id="48" name="矩形 47"/>
            <p:cNvSpPr/>
            <p:nvPr/>
          </p:nvSpPr>
          <p:spPr>
            <a:xfrm>
              <a:off x="1057480" y="5054242"/>
              <a:ext cx="310589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49" name="矩形 48"/>
            <p:cNvSpPr/>
            <p:nvPr/>
          </p:nvSpPr>
          <p:spPr>
            <a:xfrm>
              <a:off x="1489442" y="463811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 name="组合 2"/>
          <p:cNvGrpSpPr/>
          <p:nvPr/>
        </p:nvGrpSpPr>
        <p:grpSpPr>
          <a:xfrm>
            <a:off x="4543051" y="4638118"/>
            <a:ext cx="3105898" cy="1284054"/>
            <a:chOff x="4543051" y="4638118"/>
            <a:chExt cx="3105898" cy="1284054"/>
          </a:xfrm>
        </p:grpSpPr>
        <p:sp>
          <p:nvSpPr>
            <p:cNvPr id="52" name="矩形 51"/>
            <p:cNvSpPr/>
            <p:nvPr/>
          </p:nvSpPr>
          <p:spPr>
            <a:xfrm>
              <a:off x="4543051" y="5054242"/>
              <a:ext cx="310589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53" name="矩形 52"/>
            <p:cNvSpPr/>
            <p:nvPr/>
          </p:nvSpPr>
          <p:spPr>
            <a:xfrm>
              <a:off x="4975013" y="463811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4" name="组合 3"/>
          <p:cNvGrpSpPr/>
          <p:nvPr/>
        </p:nvGrpSpPr>
        <p:grpSpPr>
          <a:xfrm>
            <a:off x="8030415" y="4638118"/>
            <a:ext cx="3105898" cy="1284054"/>
            <a:chOff x="8030415" y="4638118"/>
            <a:chExt cx="3105898" cy="1284054"/>
          </a:xfrm>
        </p:grpSpPr>
        <p:sp>
          <p:nvSpPr>
            <p:cNvPr id="55" name="矩形 54"/>
            <p:cNvSpPr/>
            <p:nvPr/>
          </p:nvSpPr>
          <p:spPr>
            <a:xfrm>
              <a:off x="8030415" y="5054242"/>
              <a:ext cx="310589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56" name="矩形 55"/>
            <p:cNvSpPr/>
            <p:nvPr/>
          </p:nvSpPr>
          <p:spPr>
            <a:xfrm>
              <a:off x="8462377" y="463811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pic>
        <p:nvPicPr>
          <p:cNvPr id="42" name="图片 4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43" name="组合 42"/>
          <p:cNvGrpSpPr/>
          <p:nvPr/>
        </p:nvGrpSpPr>
        <p:grpSpPr>
          <a:xfrm>
            <a:off x="1785305" y="394109"/>
            <a:ext cx="4440139" cy="712314"/>
            <a:chOff x="1451102" y="1713400"/>
            <a:chExt cx="4440139" cy="712314"/>
          </a:xfrm>
        </p:grpSpPr>
        <p:grpSp>
          <p:nvGrpSpPr>
            <p:cNvPr id="47" name="组合 46"/>
            <p:cNvGrpSpPr/>
            <p:nvPr/>
          </p:nvGrpSpPr>
          <p:grpSpPr>
            <a:xfrm>
              <a:off x="1451102" y="1713400"/>
              <a:ext cx="2998505" cy="535920"/>
              <a:chOff x="5906988" y="1931114"/>
              <a:chExt cx="2998505" cy="535920"/>
            </a:xfrm>
          </p:grpSpPr>
          <p:sp>
            <p:nvSpPr>
              <p:cNvPr id="51" name="矩形 50"/>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活动执行方案</a:t>
                </a:r>
              </a:p>
            </p:txBody>
          </p:sp>
          <p:sp>
            <p:nvSpPr>
              <p:cNvPr id="54" name="矩形 53"/>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04.</a:t>
                </a:r>
                <a:endParaRPr lang="zh-CN" altLang="en-US" sz="2800" b="1" dirty="0">
                  <a:solidFill>
                    <a:schemeClr val="accent6"/>
                  </a:solidFill>
                </a:endParaRPr>
              </a:p>
            </p:txBody>
          </p:sp>
        </p:grpSp>
        <p:sp>
          <p:nvSpPr>
            <p:cNvPr id="50" name="文本框 49"/>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36609624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barn(inVertical)">
                                      <p:cBhvr>
                                        <p:cTn id="13" dur="500"/>
                                        <p:tgtEl>
                                          <p:spTgt spid="44"/>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barn(inVertical)">
                                      <p:cBhvr>
                                        <p:cTn id="27" dur="500"/>
                                        <p:tgtEl>
                                          <p:spTgt spid="45"/>
                                        </p:tgtEl>
                                      </p:cBhvr>
                                    </p:animEffect>
                                  </p:childTnLst>
                                </p:cTn>
                              </p:par>
                            </p:childTnLst>
                          </p:cTn>
                        </p:par>
                        <p:par>
                          <p:cTn id="28" fill="hold">
                            <p:stCondLst>
                              <p:cond delay="3500"/>
                            </p:stCondLst>
                            <p:childTnLst>
                              <p:par>
                                <p:cTn id="29" presetID="22" presetClass="entr" presetSubtype="1"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1000"/>
                                        <p:tgtEl>
                                          <p:spTgt spid="38"/>
                                        </p:tgtEl>
                                      </p:cBhvr>
                                    </p:animEffect>
                                    <p:anim calcmode="lin" valueType="num">
                                      <p:cBhvr>
                                        <p:cTn id="36" dur="1000" fill="hold"/>
                                        <p:tgtEl>
                                          <p:spTgt spid="38"/>
                                        </p:tgtEl>
                                        <p:attrNameLst>
                                          <p:attrName>ppt_x</p:attrName>
                                        </p:attrNameLst>
                                      </p:cBhvr>
                                      <p:tavLst>
                                        <p:tav tm="0">
                                          <p:val>
                                            <p:strVal val="#ppt_x"/>
                                          </p:val>
                                        </p:tav>
                                        <p:tav tm="100000">
                                          <p:val>
                                            <p:strVal val="#ppt_x"/>
                                          </p:val>
                                        </p:tav>
                                      </p:tavLst>
                                    </p:anim>
                                    <p:anim calcmode="lin" valueType="num">
                                      <p:cBhvr>
                                        <p:cTn id="37" dur="1000" fill="hold"/>
                                        <p:tgtEl>
                                          <p:spTgt spid="38"/>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16" presetClass="entr" presetSubtype="21"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barn(inVertical)">
                                      <p:cBhvr>
                                        <p:cTn id="41" dur="500"/>
                                        <p:tgtEl>
                                          <p:spTgt spid="46"/>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up)">
                                      <p:cBhvr>
                                        <p:cTn id="4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flipH="1">
            <a:off x="8244230" y="0"/>
            <a:ext cx="3947770" cy="4851400"/>
          </a:xfrm>
          <a:prstGeom prst="rect">
            <a:avLst/>
          </a:prstGeom>
        </p:spPr>
      </p:pic>
      <p:grpSp>
        <p:nvGrpSpPr>
          <p:cNvPr id="23" name="组合 22"/>
          <p:cNvGrpSpPr/>
          <p:nvPr/>
        </p:nvGrpSpPr>
        <p:grpSpPr>
          <a:xfrm>
            <a:off x="1709105" y="1340259"/>
            <a:ext cx="4440139" cy="694543"/>
            <a:chOff x="1451102" y="1732450"/>
            <a:chExt cx="4440139" cy="694543"/>
          </a:xfrm>
        </p:grpSpPr>
        <p:grpSp>
          <p:nvGrpSpPr>
            <p:cNvPr id="4" name="组合 3"/>
            <p:cNvGrpSpPr/>
            <p:nvPr/>
          </p:nvGrpSpPr>
          <p:grpSpPr>
            <a:xfrm>
              <a:off x="1451102" y="1732450"/>
              <a:ext cx="2596998" cy="461665"/>
              <a:chOff x="5906988" y="1950164"/>
              <a:chExt cx="2596998" cy="461665"/>
            </a:xfrm>
          </p:grpSpPr>
          <p:sp>
            <p:nvSpPr>
              <p:cNvPr id="5" name="矩形 4"/>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a:solidFill>
                      <a:schemeClr val="accent6"/>
                    </a:solidFill>
                  </a:rPr>
                  <a:t>活动总体思路</a:t>
                </a:r>
              </a:p>
            </p:txBody>
          </p:sp>
          <p:sp>
            <p:nvSpPr>
              <p:cNvPr id="6" name="矩形 5"/>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01.</a:t>
                </a:r>
                <a:endParaRPr lang="zh-CN" altLang="en-US" sz="2400" b="1" dirty="0">
                  <a:solidFill>
                    <a:schemeClr val="accent6"/>
                  </a:solidFill>
                </a:endParaRPr>
              </a:p>
            </p:txBody>
          </p:sp>
        </p:grpSp>
        <p:sp>
          <p:nvSpPr>
            <p:cNvPr id="22" name="文本框 21"/>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p>
          </p:txBody>
        </p:sp>
      </p:grpSp>
      <p:grpSp>
        <p:nvGrpSpPr>
          <p:cNvPr id="44" name="组合 43"/>
          <p:cNvGrpSpPr/>
          <p:nvPr/>
        </p:nvGrpSpPr>
        <p:grpSpPr>
          <a:xfrm>
            <a:off x="1709105" y="2210994"/>
            <a:ext cx="4440139" cy="694543"/>
            <a:chOff x="1451102" y="1732450"/>
            <a:chExt cx="4440139" cy="694543"/>
          </a:xfrm>
        </p:grpSpPr>
        <p:grpSp>
          <p:nvGrpSpPr>
            <p:cNvPr id="45" name="组合 44"/>
            <p:cNvGrpSpPr/>
            <p:nvPr/>
          </p:nvGrpSpPr>
          <p:grpSpPr>
            <a:xfrm>
              <a:off x="1451102" y="1732450"/>
              <a:ext cx="2596998" cy="461665"/>
              <a:chOff x="5906988" y="1950164"/>
              <a:chExt cx="2596998" cy="461665"/>
            </a:xfrm>
          </p:grpSpPr>
          <p:sp>
            <p:nvSpPr>
              <p:cNvPr id="47" name="矩形 46"/>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smtClean="0">
                    <a:solidFill>
                      <a:schemeClr val="accent6"/>
                    </a:solidFill>
                  </a:rPr>
                  <a:t>活动内容构成</a:t>
                </a:r>
                <a:endParaRPr lang="zh-CN" altLang="en-US" sz="2400" b="1" dirty="0">
                  <a:solidFill>
                    <a:schemeClr val="accent6"/>
                  </a:solidFill>
                </a:endParaRPr>
              </a:p>
            </p:txBody>
          </p:sp>
          <p:sp>
            <p:nvSpPr>
              <p:cNvPr id="48" name="矩形 47"/>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02.</a:t>
                </a:r>
                <a:endParaRPr lang="zh-CN" altLang="en-US" sz="2400" b="1" dirty="0">
                  <a:solidFill>
                    <a:schemeClr val="accent6"/>
                  </a:solidFill>
                </a:endParaRPr>
              </a:p>
            </p:txBody>
          </p:sp>
        </p:grpSp>
        <p:sp>
          <p:nvSpPr>
            <p:cNvPr id="46" name="文本框 45"/>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p>
          </p:txBody>
        </p:sp>
      </p:grpSp>
      <p:grpSp>
        <p:nvGrpSpPr>
          <p:cNvPr id="49" name="组合 48"/>
          <p:cNvGrpSpPr/>
          <p:nvPr/>
        </p:nvGrpSpPr>
        <p:grpSpPr>
          <a:xfrm>
            <a:off x="1709105" y="3081729"/>
            <a:ext cx="4440139" cy="694543"/>
            <a:chOff x="1451102" y="1732450"/>
            <a:chExt cx="4440139" cy="694543"/>
          </a:xfrm>
        </p:grpSpPr>
        <p:grpSp>
          <p:nvGrpSpPr>
            <p:cNvPr id="50" name="组合 49"/>
            <p:cNvGrpSpPr/>
            <p:nvPr/>
          </p:nvGrpSpPr>
          <p:grpSpPr>
            <a:xfrm>
              <a:off x="1451102" y="1732450"/>
              <a:ext cx="2596998" cy="461665"/>
              <a:chOff x="5906988" y="1950164"/>
              <a:chExt cx="2596998" cy="461665"/>
            </a:xfrm>
          </p:grpSpPr>
          <p:sp>
            <p:nvSpPr>
              <p:cNvPr id="52" name="矩形 51"/>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smtClean="0">
                    <a:solidFill>
                      <a:schemeClr val="accent6"/>
                    </a:solidFill>
                  </a:rPr>
                  <a:t>活动前期准备</a:t>
                </a:r>
                <a:endParaRPr lang="zh-CN" altLang="en-US" sz="2400" b="1" dirty="0">
                  <a:solidFill>
                    <a:schemeClr val="accent6"/>
                  </a:solidFill>
                </a:endParaRPr>
              </a:p>
            </p:txBody>
          </p:sp>
          <p:sp>
            <p:nvSpPr>
              <p:cNvPr id="53" name="矩形 52"/>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03.</a:t>
                </a:r>
                <a:endParaRPr lang="zh-CN" altLang="en-US" sz="2400" b="1" dirty="0">
                  <a:solidFill>
                    <a:schemeClr val="accent6"/>
                  </a:solidFill>
                </a:endParaRPr>
              </a:p>
            </p:txBody>
          </p:sp>
        </p:grpSp>
        <p:sp>
          <p:nvSpPr>
            <p:cNvPr id="51" name="文本框 50"/>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p>
          </p:txBody>
        </p:sp>
      </p:grpSp>
      <p:grpSp>
        <p:nvGrpSpPr>
          <p:cNvPr id="54" name="组合 53"/>
          <p:cNvGrpSpPr/>
          <p:nvPr/>
        </p:nvGrpSpPr>
        <p:grpSpPr>
          <a:xfrm>
            <a:off x="1709105" y="3952464"/>
            <a:ext cx="4440139" cy="694543"/>
            <a:chOff x="1451102" y="1732450"/>
            <a:chExt cx="4440139" cy="694543"/>
          </a:xfrm>
        </p:grpSpPr>
        <p:grpSp>
          <p:nvGrpSpPr>
            <p:cNvPr id="55" name="组合 54"/>
            <p:cNvGrpSpPr/>
            <p:nvPr/>
          </p:nvGrpSpPr>
          <p:grpSpPr>
            <a:xfrm>
              <a:off x="1451102" y="1732450"/>
              <a:ext cx="2596998" cy="461665"/>
              <a:chOff x="5906988" y="1950164"/>
              <a:chExt cx="2596998" cy="461665"/>
            </a:xfrm>
          </p:grpSpPr>
          <p:sp>
            <p:nvSpPr>
              <p:cNvPr id="57" name="矩形 56"/>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smtClean="0">
                    <a:solidFill>
                      <a:schemeClr val="accent6"/>
                    </a:solidFill>
                  </a:rPr>
                  <a:t>活动执行方案</a:t>
                </a:r>
                <a:endParaRPr lang="zh-CN" altLang="en-US" sz="2400" b="1" dirty="0">
                  <a:solidFill>
                    <a:schemeClr val="accent6"/>
                  </a:solidFill>
                </a:endParaRPr>
              </a:p>
            </p:txBody>
          </p:sp>
          <p:sp>
            <p:nvSpPr>
              <p:cNvPr id="58" name="矩形 57"/>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04.</a:t>
                </a:r>
                <a:endParaRPr lang="zh-CN" altLang="en-US" sz="2400" b="1" dirty="0">
                  <a:solidFill>
                    <a:schemeClr val="accent6"/>
                  </a:solidFill>
                </a:endParaRPr>
              </a:p>
            </p:txBody>
          </p:sp>
        </p:grpSp>
        <p:sp>
          <p:nvSpPr>
            <p:cNvPr id="56" name="文本框 55"/>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p>
          </p:txBody>
        </p:sp>
      </p:grpSp>
      <p:grpSp>
        <p:nvGrpSpPr>
          <p:cNvPr id="59" name="组合 58"/>
          <p:cNvGrpSpPr/>
          <p:nvPr/>
        </p:nvGrpSpPr>
        <p:grpSpPr>
          <a:xfrm>
            <a:off x="1709105" y="4823198"/>
            <a:ext cx="4440139" cy="694543"/>
            <a:chOff x="1451102" y="1732450"/>
            <a:chExt cx="4440139" cy="694543"/>
          </a:xfrm>
        </p:grpSpPr>
        <p:grpSp>
          <p:nvGrpSpPr>
            <p:cNvPr id="60" name="组合 59"/>
            <p:cNvGrpSpPr/>
            <p:nvPr/>
          </p:nvGrpSpPr>
          <p:grpSpPr>
            <a:xfrm>
              <a:off x="1451102" y="1732450"/>
              <a:ext cx="2596998" cy="461665"/>
              <a:chOff x="5906988" y="1950164"/>
              <a:chExt cx="2596998" cy="461665"/>
            </a:xfrm>
          </p:grpSpPr>
          <p:sp>
            <p:nvSpPr>
              <p:cNvPr id="62" name="矩形 61"/>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smtClean="0">
                    <a:solidFill>
                      <a:schemeClr val="accent6"/>
                    </a:solidFill>
                  </a:rPr>
                  <a:t>活动经费预算</a:t>
                </a:r>
                <a:endParaRPr lang="zh-CN" altLang="en-US" sz="2400" b="1" dirty="0">
                  <a:solidFill>
                    <a:schemeClr val="accent6"/>
                  </a:solidFill>
                </a:endParaRPr>
              </a:p>
            </p:txBody>
          </p:sp>
          <p:sp>
            <p:nvSpPr>
              <p:cNvPr id="63" name="矩形 62"/>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05.</a:t>
                </a:r>
                <a:endParaRPr lang="zh-CN" altLang="en-US" sz="2400" b="1" dirty="0">
                  <a:solidFill>
                    <a:schemeClr val="accent6"/>
                  </a:solidFill>
                </a:endParaRPr>
              </a:p>
            </p:txBody>
          </p:sp>
        </p:grpSp>
        <p:sp>
          <p:nvSpPr>
            <p:cNvPr id="61" name="文本框 60"/>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p>
          </p:txBody>
        </p:sp>
      </p:grpSp>
      <p:sp>
        <p:nvSpPr>
          <p:cNvPr id="65" name="文本框 64"/>
          <p:cNvSpPr txBox="1"/>
          <p:nvPr/>
        </p:nvSpPr>
        <p:spPr>
          <a:xfrm rot="5400000">
            <a:off x="5416355" y="2443872"/>
            <a:ext cx="3531736" cy="923330"/>
          </a:xfrm>
          <a:prstGeom prst="rect">
            <a:avLst/>
          </a:prstGeom>
          <a:noFill/>
        </p:spPr>
        <p:txBody>
          <a:bodyPr wrap="none" rtlCol="0">
            <a:spAutoFit/>
            <a:scene3d>
              <a:camera prst="orthographicFront"/>
              <a:lightRig rig="threePt" dir="t"/>
            </a:scene3d>
            <a:sp3d contourW="12700"/>
          </a:bodyPr>
          <a:lstStyle/>
          <a:p>
            <a:r>
              <a:rPr lang="en-US" altLang="zh-CN" sz="5400" b="1" dirty="0" smtClean="0">
                <a:solidFill>
                  <a:schemeClr val="accent1"/>
                </a:solidFill>
              </a:rPr>
              <a:t>CONTENT</a:t>
            </a:r>
            <a:endParaRPr lang="zh-CN" altLang="en-US" sz="5400" b="1" dirty="0">
              <a:solidFill>
                <a:schemeClr val="accent1"/>
              </a:solidFill>
            </a:endParaRPr>
          </a:p>
        </p:txBody>
      </p:sp>
    </p:spTree>
    <p:extLst>
      <p:ext uri="{BB962C8B-B14F-4D97-AF65-F5344CB8AC3E}">
        <p14:creationId xmlns:p14="http://schemas.microsoft.com/office/powerpoint/2010/main" val="38395367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1000"/>
                                        <p:tgtEl>
                                          <p:spTgt spid="65"/>
                                        </p:tgtEl>
                                      </p:cBhvr>
                                    </p:animEffect>
                                    <p:anim calcmode="lin" valueType="num">
                                      <p:cBhvr>
                                        <p:cTn id="13" dur="1000" fill="hold"/>
                                        <p:tgtEl>
                                          <p:spTgt spid="65"/>
                                        </p:tgtEl>
                                        <p:attrNameLst>
                                          <p:attrName>ppt_x</p:attrName>
                                        </p:attrNameLst>
                                      </p:cBhvr>
                                      <p:tavLst>
                                        <p:tav tm="0">
                                          <p:val>
                                            <p:strVal val="#ppt_x"/>
                                          </p:val>
                                        </p:tav>
                                        <p:tav tm="100000">
                                          <p:val>
                                            <p:strVal val="#ppt_x"/>
                                          </p:val>
                                        </p:tav>
                                      </p:tavLst>
                                    </p:anim>
                                    <p:anim calcmode="lin" valueType="num">
                                      <p:cBhvr>
                                        <p:cTn id="14" dur="1000" fill="hold"/>
                                        <p:tgtEl>
                                          <p:spTgt spid="6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p:tgtEl>
                                          <p:spTgt spid="23"/>
                                        </p:tgtEl>
                                        <p:attrNameLst>
                                          <p:attrName>ppt_x</p:attrName>
                                        </p:attrNameLst>
                                      </p:cBhvr>
                                      <p:tavLst>
                                        <p:tav tm="0">
                                          <p:val>
                                            <p:strVal val="#ppt_x-#ppt_w*1.125000"/>
                                          </p:val>
                                        </p:tav>
                                        <p:tav tm="100000">
                                          <p:val>
                                            <p:strVal val="#ppt_x"/>
                                          </p:val>
                                        </p:tav>
                                      </p:tavLst>
                                    </p:anim>
                                    <p:animEffect transition="in" filter="wipe(right)">
                                      <p:cBhvr>
                                        <p:cTn id="19" dur="500"/>
                                        <p:tgtEl>
                                          <p:spTgt spid="23"/>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p:tgtEl>
                                          <p:spTgt spid="44"/>
                                        </p:tgtEl>
                                        <p:attrNameLst>
                                          <p:attrName>ppt_x</p:attrName>
                                        </p:attrNameLst>
                                      </p:cBhvr>
                                      <p:tavLst>
                                        <p:tav tm="0">
                                          <p:val>
                                            <p:strVal val="#ppt_x-#ppt_w*1.125000"/>
                                          </p:val>
                                        </p:tav>
                                        <p:tav tm="100000">
                                          <p:val>
                                            <p:strVal val="#ppt_x"/>
                                          </p:val>
                                        </p:tav>
                                      </p:tavLst>
                                    </p:anim>
                                    <p:animEffect transition="in" filter="wipe(right)">
                                      <p:cBhvr>
                                        <p:cTn id="24" dur="500"/>
                                        <p:tgtEl>
                                          <p:spTgt spid="44"/>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p:tgtEl>
                                          <p:spTgt spid="49"/>
                                        </p:tgtEl>
                                        <p:attrNameLst>
                                          <p:attrName>ppt_x</p:attrName>
                                        </p:attrNameLst>
                                      </p:cBhvr>
                                      <p:tavLst>
                                        <p:tav tm="0">
                                          <p:val>
                                            <p:strVal val="#ppt_x-#ppt_w*1.125000"/>
                                          </p:val>
                                        </p:tav>
                                        <p:tav tm="100000">
                                          <p:val>
                                            <p:strVal val="#ppt_x"/>
                                          </p:val>
                                        </p:tav>
                                      </p:tavLst>
                                    </p:anim>
                                    <p:animEffect transition="in" filter="wipe(right)">
                                      <p:cBhvr>
                                        <p:cTn id="29" dur="500"/>
                                        <p:tgtEl>
                                          <p:spTgt spid="49"/>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500"/>
                                        <p:tgtEl>
                                          <p:spTgt spid="54"/>
                                        </p:tgtEl>
                                        <p:attrNameLst>
                                          <p:attrName>ppt_x</p:attrName>
                                        </p:attrNameLst>
                                      </p:cBhvr>
                                      <p:tavLst>
                                        <p:tav tm="0">
                                          <p:val>
                                            <p:strVal val="#ppt_x-#ppt_w*1.125000"/>
                                          </p:val>
                                        </p:tav>
                                        <p:tav tm="100000">
                                          <p:val>
                                            <p:strVal val="#ppt_x"/>
                                          </p:val>
                                        </p:tav>
                                      </p:tavLst>
                                    </p:anim>
                                    <p:animEffect transition="in" filter="wipe(right)">
                                      <p:cBhvr>
                                        <p:cTn id="34" dur="500"/>
                                        <p:tgtEl>
                                          <p:spTgt spid="54"/>
                                        </p:tgtEl>
                                      </p:cBhvr>
                                    </p:animEffect>
                                  </p:childTnLst>
                                </p:cTn>
                              </p:par>
                            </p:childTnLst>
                          </p:cTn>
                        </p:par>
                        <p:par>
                          <p:cTn id="35" fill="hold">
                            <p:stCondLst>
                              <p:cond delay="3500"/>
                            </p:stCondLst>
                            <p:childTnLst>
                              <p:par>
                                <p:cTn id="36" presetID="12" presetClass="entr" presetSubtype="8"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cBhvr additive="base">
                                        <p:cTn id="38" dur="500"/>
                                        <p:tgtEl>
                                          <p:spTgt spid="59"/>
                                        </p:tgtEl>
                                        <p:attrNameLst>
                                          <p:attrName>ppt_x</p:attrName>
                                        </p:attrNameLst>
                                      </p:cBhvr>
                                      <p:tavLst>
                                        <p:tav tm="0">
                                          <p:val>
                                            <p:strVal val="#ppt_x-#ppt_w*1.125000"/>
                                          </p:val>
                                        </p:tav>
                                        <p:tav tm="100000">
                                          <p:val>
                                            <p:strVal val="#ppt_x"/>
                                          </p:val>
                                        </p:tav>
                                      </p:tavLst>
                                    </p:anim>
                                    <p:animEffect transition="in" filter="wipe(right)">
                                      <p:cBhvr>
                                        <p:cTn id="3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978257" y="3008257"/>
            <a:ext cx="8250432" cy="2377720"/>
            <a:chOff x="1314439" y="2072921"/>
            <a:chExt cx="9578068" cy="2760336"/>
          </a:xfrm>
        </p:grpSpPr>
        <p:grpSp>
          <p:nvGrpSpPr>
            <p:cNvPr id="9" name="组合 8"/>
            <p:cNvGrpSpPr/>
            <p:nvPr/>
          </p:nvGrpSpPr>
          <p:grpSpPr>
            <a:xfrm>
              <a:off x="1314439" y="4140778"/>
              <a:ext cx="2390675" cy="692479"/>
              <a:chOff x="1378857" y="3771092"/>
              <a:chExt cx="2105062" cy="568679"/>
            </a:xfrm>
          </p:grpSpPr>
          <p:cxnSp>
            <p:nvCxnSpPr>
              <p:cNvPr id="3" name="直接连接符 2"/>
              <p:cNvCxnSpPr>
                <a:cxnSpLocks/>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3705114" y="3451493"/>
              <a:ext cx="2390675" cy="692479"/>
              <a:chOff x="1378857" y="3771092"/>
              <a:chExt cx="2105062" cy="568679"/>
            </a:xfrm>
          </p:grpSpPr>
          <p:cxnSp>
            <p:nvCxnSpPr>
              <p:cNvPr id="14" name="直接连接符 13"/>
              <p:cNvCxnSpPr>
                <a:cxnSpLocks/>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a:cxnSpLocks/>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6095232" y="2762207"/>
              <a:ext cx="2390675" cy="692479"/>
              <a:chOff x="1378857" y="3771092"/>
              <a:chExt cx="2105062" cy="568679"/>
            </a:xfrm>
          </p:grpSpPr>
          <p:cxnSp>
            <p:nvCxnSpPr>
              <p:cNvPr id="20" name="直接连接符 19"/>
              <p:cNvCxnSpPr>
                <a:cxnSpLocks/>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a:cxnSpLocks/>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8501832" y="2072921"/>
              <a:ext cx="2390675" cy="692479"/>
              <a:chOff x="1378857" y="3771092"/>
              <a:chExt cx="2105062" cy="568679"/>
            </a:xfrm>
          </p:grpSpPr>
          <p:cxnSp>
            <p:nvCxnSpPr>
              <p:cNvPr id="23" name="直接连接符 22"/>
              <p:cNvCxnSpPr>
                <a:cxnSpLocks/>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a:cxnSpLocks/>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588539" y="3933308"/>
              <a:ext cx="421330" cy="421330"/>
              <a:chOff x="3283590" y="2455656"/>
              <a:chExt cx="421330" cy="421330"/>
            </a:xfrm>
          </p:grpSpPr>
          <p:sp>
            <p:nvSpPr>
              <p:cNvPr id="26" name="椭圆 25"/>
              <p:cNvSpPr/>
              <p:nvPr/>
            </p:nvSpPr>
            <p:spPr>
              <a:xfrm>
                <a:off x="3283590" y="2455656"/>
                <a:ext cx="421330" cy="4213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加号 26"/>
              <p:cNvSpPr/>
              <p:nvPr/>
            </p:nvSpPr>
            <p:spPr>
              <a:xfrm>
                <a:off x="3366641" y="2538707"/>
                <a:ext cx="255228" cy="25522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5880946" y="3240828"/>
              <a:ext cx="421330" cy="421330"/>
              <a:chOff x="3283590" y="2455656"/>
              <a:chExt cx="421330" cy="421330"/>
            </a:xfrm>
          </p:grpSpPr>
          <p:sp>
            <p:nvSpPr>
              <p:cNvPr id="29" name="椭圆 28"/>
              <p:cNvSpPr/>
              <p:nvPr/>
            </p:nvSpPr>
            <p:spPr>
              <a:xfrm>
                <a:off x="3283590" y="2455656"/>
                <a:ext cx="421330" cy="4213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加号 29"/>
              <p:cNvSpPr/>
              <p:nvPr/>
            </p:nvSpPr>
            <p:spPr>
              <a:xfrm>
                <a:off x="3366641" y="2538707"/>
                <a:ext cx="255228" cy="25522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8291167" y="2508000"/>
              <a:ext cx="421330" cy="421330"/>
              <a:chOff x="3283590" y="2455656"/>
              <a:chExt cx="421330" cy="421330"/>
            </a:xfrm>
          </p:grpSpPr>
          <p:sp>
            <p:nvSpPr>
              <p:cNvPr id="32" name="椭圆 31"/>
              <p:cNvSpPr/>
              <p:nvPr/>
            </p:nvSpPr>
            <p:spPr>
              <a:xfrm>
                <a:off x="3283590" y="2455656"/>
                <a:ext cx="421330" cy="4213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加号 32"/>
              <p:cNvSpPr/>
              <p:nvPr/>
            </p:nvSpPr>
            <p:spPr>
              <a:xfrm>
                <a:off x="3366641" y="2538707"/>
                <a:ext cx="255228" cy="25522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4" name="组合 33"/>
          <p:cNvGrpSpPr/>
          <p:nvPr/>
        </p:nvGrpSpPr>
        <p:grpSpPr>
          <a:xfrm>
            <a:off x="1255055" y="2772534"/>
            <a:ext cx="2241974" cy="1265614"/>
            <a:chOff x="1068768" y="3955330"/>
            <a:chExt cx="2241974" cy="1265614"/>
          </a:xfrm>
        </p:grpSpPr>
        <p:sp>
          <p:nvSpPr>
            <p:cNvPr id="35" name="矩形 34"/>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6" name="矩形 35"/>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37" name="组合 36"/>
          <p:cNvGrpSpPr/>
          <p:nvPr/>
        </p:nvGrpSpPr>
        <p:grpSpPr>
          <a:xfrm>
            <a:off x="4090378" y="1957248"/>
            <a:ext cx="2241974" cy="1265614"/>
            <a:chOff x="1068768" y="3955330"/>
            <a:chExt cx="2241974" cy="1265614"/>
          </a:xfrm>
        </p:grpSpPr>
        <p:sp>
          <p:nvSpPr>
            <p:cNvPr id="38" name="矩形 37"/>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9" name="矩形 38"/>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0" name="组合 39"/>
          <p:cNvGrpSpPr/>
          <p:nvPr/>
        </p:nvGrpSpPr>
        <p:grpSpPr>
          <a:xfrm>
            <a:off x="6302276" y="4465859"/>
            <a:ext cx="2241974" cy="1265614"/>
            <a:chOff x="1068768" y="3955330"/>
            <a:chExt cx="2241974" cy="1265614"/>
          </a:xfrm>
        </p:grpSpPr>
        <p:sp>
          <p:nvSpPr>
            <p:cNvPr id="41" name="矩形 40"/>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2" name="矩形 41"/>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3" name="组合 42"/>
          <p:cNvGrpSpPr/>
          <p:nvPr/>
        </p:nvGrpSpPr>
        <p:grpSpPr>
          <a:xfrm>
            <a:off x="8840111" y="3468784"/>
            <a:ext cx="2241974" cy="1265614"/>
            <a:chOff x="1068768" y="3955330"/>
            <a:chExt cx="2241974" cy="1265614"/>
          </a:xfrm>
        </p:grpSpPr>
        <p:sp>
          <p:nvSpPr>
            <p:cNvPr id="44" name="矩形 43"/>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5" name="矩形 44"/>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sp>
        <p:nvSpPr>
          <p:cNvPr id="54" name="椭圆 45"/>
          <p:cNvSpPr/>
          <p:nvPr/>
        </p:nvSpPr>
        <p:spPr>
          <a:xfrm>
            <a:off x="3182760" y="3927681"/>
            <a:ext cx="459844" cy="830060"/>
          </a:xfrm>
          <a:custGeom>
            <a:avLst/>
            <a:gdLst>
              <a:gd name="T0" fmla="*/ 91 w 142"/>
              <a:gd name="T1" fmla="*/ 61 h 256"/>
              <a:gd name="T2" fmla="*/ 90 w 142"/>
              <a:gd name="T3" fmla="*/ 61 h 256"/>
              <a:gd name="T4" fmla="*/ 104 w 142"/>
              <a:gd name="T5" fmla="*/ 33 h 256"/>
              <a:gd name="T6" fmla="*/ 71 w 142"/>
              <a:gd name="T7" fmla="*/ 0 h 256"/>
              <a:gd name="T8" fmla="*/ 38 w 142"/>
              <a:gd name="T9" fmla="*/ 33 h 256"/>
              <a:gd name="T10" fmla="*/ 52 w 142"/>
              <a:gd name="T11" fmla="*/ 61 h 256"/>
              <a:gd name="T12" fmla="*/ 51 w 142"/>
              <a:gd name="T13" fmla="*/ 61 h 256"/>
              <a:gd name="T14" fmla="*/ 0 w 142"/>
              <a:gd name="T15" fmla="*/ 116 h 256"/>
              <a:gd name="T16" fmla="*/ 0 w 142"/>
              <a:gd name="T17" fmla="*/ 141 h 256"/>
              <a:gd name="T18" fmla="*/ 16 w 142"/>
              <a:gd name="T19" fmla="*/ 156 h 256"/>
              <a:gd name="T20" fmla="*/ 31 w 142"/>
              <a:gd name="T21" fmla="*/ 141 h 256"/>
              <a:gd name="T22" fmla="*/ 31 w 142"/>
              <a:gd name="T23" fmla="*/ 116 h 256"/>
              <a:gd name="T24" fmla="*/ 36 w 142"/>
              <a:gd name="T25" fmla="*/ 101 h 256"/>
              <a:gd name="T26" fmla="*/ 36 w 142"/>
              <a:gd name="T27" fmla="*/ 241 h 256"/>
              <a:gd name="T28" fmla="*/ 51 w 142"/>
              <a:gd name="T29" fmla="*/ 256 h 256"/>
              <a:gd name="T30" fmla="*/ 67 w 142"/>
              <a:gd name="T31" fmla="*/ 241 h 256"/>
              <a:gd name="T32" fmla="*/ 67 w 142"/>
              <a:gd name="T33" fmla="*/ 177 h 256"/>
              <a:gd name="T34" fmla="*/ 75 w 142"/>
              <a:gd name="T35" fmla="*/ 177 h 256"/>
              <a:gd name="T36" fmla="*/ 75 w 142"/>
              <a:gd name="T37" fmla="*/ 241 h 256"/>
              <a:gd name="T38" fmla="*/ 91 w 142"/>
              <a:gd name="T39" fmla="*/ 256 h 256"/>
              <a:gd name="T40" fmla="*/ 106 w 142"/>
              <a:gd name="T41" fmla="*/ 241 h 256"/>
              <a:gd name="T42" fmla="*/ 106 w 142"/>
              <a:gd name="T43" fmla="*/ 101 h 256"/>
              <a:gd name="T44" fmla="*/ 111 w 142"/>
              <a:gd name="T45" fmla="*/ 116 h 256"/>
              <a:gd name="T46" fmla="*/ 111 w 142"/>
              <a:gd name="T47" fmla="*/ 141 h 256"/>
              <a:gd name="T48" fmla="*/ 126 w 142"/>
              <a:gd name="T49" fmla="*/ 156 h 256"/>
              <a:gd name="T50" fmla="*/ 142 w 142"/>
              <a:gd name="T51" fmla="*/ 141 h 256"/>
              <a:gd name="T52" fmla="*/ 142 w 142"/>
              <a:gd name="T53" fmla="*/ 116 h 256"/>
              <a:gd name="T54" fmla="*/ 91 w 142"/>
              <a:gd name="T55" fmla="*/ 6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256">
                <a:moveTo>
                  <a:pt x="91" y="61"/>
                </a:moveTo>
                <a:cubicBezTo>
                  <a:pt x="90" y="61"/>
                  <a:pt x="90" y="61"/>
                  <a:pt x="90" y="61"/>
                </a:cubicBezTo>
                <a:cubicBezTo>
                  <a:pt x="99" y="55"/>
                  <a:pt x="104" y="45"/>
                  <a:pt x="104" y="33"/>
                </a:cubicBezTo>
                <a:cubicBezTo>
                  <a:pt x="104" y="15"/>
                  <a:pt x="89" y="0"/>
                  <a:pt x="71" y="0"/>
                </a:cubicBezTo>
                <a:cubicBezTo>
                  <a:pt x="53" y="0"/>
                  <a:pt x="38" y="15"/>
                  <a:pt x="38" y="33"/>
                </a:cubicBezTo>
                <a:cubicBezTo>
                  <a:pt x="38" y="45"/>
                  <a:pt x="43" y="55"/>
                  <a:pt x="52" y="61"/>
                </a:cubicBezTo>
                <a:cubicBezTo>
                  <a:pt x="51" y="61"/>
                  <a:pt x="51" y="61"/>
                  <a:pt x="51" y="61"/>
                </a:cubicBezTo>
                <a:cubicBezTo>
                  <a:pt x="23" y="61"/>
                  <a:pt x="0" y="85"/>
                  <a:pt x="0" y="116"/>
                </a:cubicBezTo>
                <a:cubicBezTo>
                  <a:pt x="0" y="141"/>
                  <a:pt x="0" y="141"/>
                  <a:pt x="0" y="141"/>
                </a:cubicBezTo>
                <a:cubicBezTo>
                  <a:pt x="0" y="149"/>
                  <a:pt x="7" y="156"/>
                  <a:pt x="16" y="156"/>
                </a:cubicBezTo>
                <a:cubicBezTo>
                  <a:pt x="24" y="156"/>
                  <a:pt x="31" y="149"/>
                  <a:pt x="31" y="141"/>
                </a:cubicBezTo>
                <a:cubicBezTo>
                  <a:pt x="31" y="116"/>
                  <a:pt x="31" y="116"/>
                  <a:pt x="31" y="116"/>
                </a:cubicBezTo>
                <a:cubicBezTo>
                  <a:pt x="31" y="110"/>
                  <a:pt x="33" y="105"/>
                  <a:pt x="36" y="101"/>
                </a:cubicBezTo>
                <a:cubicBezTo>
                  <a:pt x="36" y="241"/>
                  <a:pt x="36" y="241"/>
                  <a:pt x="36" y="241"/>
                </a:cubicBezTo>
                <a:cubicBezTo>
                  <a:pt x="36" y="249"/>
                  <a:pt x="43" y="256"/>
                  <a:pt x="51" y="256"/>
                </a:cubicBezTo>
                <a:cubicBezTo>
                  <a:pt x="60" y="256"/>
                  <a:pt x="67" y="249"/>
                  <a:pt x="67" y="241"/>
                </a:cubicBezTo>
                <a:cubicBezTo>
                  <a:pt x="67" y="177"/>
                  <a:pt x="67" y="177"/>
                  <a:pt x="67" y="177"/>
                </a:cubicBezTo>
                <a:cubicBezTo>
                  <a:pt x="75" y="177"/>
                  <a:pt x="75" y="177"/>
                  <a:pt x="75" y="177"/>
                </a:cubicBezTo>
                <a:cubicBezTo>
                  <a:pt x="75" y="241"/>
                  <a:pt x="75" y="241"/>
                  <a:pt x="75" y="241"/>
                </a:cubicBezTo>
                <a:cubicBezTo>
                  <a:pt x="75" y="249"/>
                  <a:pt x="82" y="256"/>
                  <a:pt x="91" y="256"/>
                </a:cubicBezTo>
                <a:cubicBezTo>
                  <a:pt x="99" y="256"/>
                  <a:pt x="106" y="249"/>
                  <a:pt x="106" y="241"/>
                </a:cubicBezTo>
                <a:cubicBezTo>
                  <a:pt x="106" y="101"/>
                  <a:pt x="106" y="101"/>
                  <a:pt x="106" y="101"/>
                </a:cubicBezTo>
                <a:cubicBezTo>
                  <a:pt x="109" y="105"/>
                  <a:pt x="111" y="110"/>
                  <a:pt x="111" y="116"/>
                </a:cubicBezTo>
                <a:cubicBezTo>
                  <a:pt x="111" y="141"/>
                  <a:pt x="111" y="141"/>
                  <a:pt x="111" y="141"/>
                </a:cubicBezTo>
                <a:cubicBezTo>
                  <a:pt x="111" y="149"/>
                  <a:pt x="118" y="156"/>
                  <a:pt x="126" y="156"/>
                </a:cubicBezTo>
                <a:cubicBezTo>
                  <a:pt x="135" y="156"/>
                  <a:pt x="142" y="149"/>
                  <a:pt x="142" y="141"/>
                </a:cubicBezTo>
                <a:cubicBezTo>
                  <a:pt x="142" y="116"/>
                  <a:pt x="142" y="116"/>
                  <a:pt x="142" y="116"/>
                </a:cubicBezTo>
                <a:cubicBezTo>
                  <a:pt x="142" y="85"/>
                  <a:pt x="119" y="61"/>
                  <a:pt x="91" y="61"/>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椭圆 46"/>
          <p:cNvSpPr/>
          <p:nvPr/>
        </p:nvSpPr>
        <p:spPr>
          <a:xfrm>
            <a:off x="5192362" y="3331392"/>
            <a:ext cx="390342" cy="830060"/>
          </a:xfrm>
          <a:custGeom>
            <a:avLst/>
            <a:gdLst>
              <a:gd name="connsiteX0" fmla="*/ 59298 w 159012"/>
              <a:gd name="connsiteY0" fmla="*/ 82550 h 338138"/>
              <a:gd name="connsiteX1" fmla="*/ 105677 w 159012"/>
              <a:gd name="connsiteY1" fmla="*/ 82550 h 338138"/>
              <a:gd name="connsiteX2" fmla="*/ 117603 w 159012"/>
              <a:gd name="connsiteY2" fmla="*/ 93090 h 338138"/>
              <a:gd name="connsiteX3" fmla="*/ 117603 w 159012"/>
              <a:gd name="connsiteY3" fmla="*/ 94407 h 338138"/>
              <a:gd name="connsiteX4" fmla="*/ 117603 w 159012"/>
              <a:gd name="connsiteY4" fmla="*/ 132614 h 338138"/>
              <a:gd name="connsiteX5" fmla="*/ 122903 w 159012"/>
              <a:gd name="connsiteY5" fmla="*/ 143153 h 338138"/>
              <a:gd name="connsiteX6" fmla="*/ 156031 w 159012"/>
              <a:gd name="connsiteY6" fmla="*/ 180042 h 338138"/>
              <a:gd name="connsiteX7" fmla="*/ 156031 w 159012"/>
              <a:gd name="connsiteY7" fmla="*/ 195852 h 338138"/>
              <a:gd name="connsiteX8" fmla="*/ 152055 w 159012"/>
              <a:gd name="connsiteY8" fmla="*/ 199804 h 338138"/>
              <a:gd name="connsiteX9" fmla="*/ 145430 w 159012"/>
              <a:gd name="connsiteY9" fmla="*/ 202439 h 338138"/>
              <a:gd name="connsiteX10" fmla="*/ 137479 w 159012"/>
              <a:gd name="connsiteY10" fmla="*/ 199804 h 338138"/>
              <a:gd name="connsiteX11" fmla="*/ 117603 w 159012"/>
              <a:gd name="connsiteY11" fmla="*/ 178725 h 338138"/>
              <a:gd name="connsiteX12" fmla="*/ 117603 w 159012"/>
              <a:gd name="connsiteY12" fmla="*/ 195852 h 338138"/>
              <a:gd name="connsiteX13" fmla="*/ 117603 w 159012"/>
              <a:gd name="connsiteY13" fmla="*/ 197169 h 338138"/>
              <a:gd name="connsiteX14" fmla="*/ 128203 w 159012"/>
              <a:gd name="connsiteY14" fmla="*/ 222201 h 338138"/>
              <a:gd name="connsiteX15" fmla="*/ 136154 w 159012"/>
              <a:gd name="connsiteY15" fmla="*/ 251185 h 338138"/>
              <a:gd name="connsiteX16" fmla="*/ 145430 w 159012"/>
              <a:gd name="connsiteY16" fmla="*/ 314424 h 338138"/>
              <a:gd name="connsiteX17" fmla="*/ 129529 w 159012"/>
              <a:gd name="connsiteY17" fmla="*/ 336821 h 338138"/>
              <a:gd name="connsiteX18" fmla="*/ 128203 w 159012"/>
              <a:gd name="connsiteY18" fmla="*/ 336821 h 338138"/>
              <a:gd name="connsiteX19" fmla="*/ 122903 w 159012"/>
              <a:gd name="connsiteY19" fmla="*/ 338138 h 338138"/>
              <a:gd name="connsiteX20" fmla="*/ 107002 w 159012"/>
              <a:gd name="connsiteY20" fmla="*/ 323646 h 338138"/>
              <a:gd name="connsiteX21" fmla="*/ 101701 w 159012"/>
              <a:gd name="connsiteY21" fmla="*/ 270947 h 338138"/>
              <a:gd name="connsiteX22" fmla="*/ 95076 w 159012"/>
              <a:gd name="connsiteY22" fmla="*/ 244598 h 338138"/>
              <a:gd name="connsiteX23" fmla="*/ 83150 w 159012"/>
              <a:gd name="connsiteY23" fmla="*/ 215614 h 338138"/>
              <a:gd name="connsiteX24" fmla="*/ 50022 w 159012"/>
              <a:gd name="connsiteY24" fmla="*/ 318376 h 338138"/>
              <a:gd name="connsiteX25" fmla="*/ 32796 w 159012"/>
              <a:gd name="connsiteY25" fmla="*/ 331551 h 338138"/>
              <a:gd name="connsiteX26" fmla="*/ 27495 w 159012"/>
              <a:gd name="connsiteY26" fmla="*/ 330233 h 338138"/>
              <a:gd name="connsiteX27" fmla="*/ 24845 w 159012"/>
              <a:gd name="connsiteY27" fmla="*/ 330233 h 338138"/>
              <a:gd name="connsiteX28" fmla="*/ 14244 w 159012"/>
              <a:gd name="connsiteY28" fmla="*/ 321011 h 338138"/>
              <a:gd name="connsiteX29" fmla="*/ 12919 w 159012"/>
              <a:gd name="connsiteY29" fmla="*/ 307836 h 338138"/>
              <a:gd name="connsiteX30" fmla="*/ 48697 w 159012"/>
              <a:gd name="connsiteY30" fmla="*/ 198487 h 338138"/>
              <a:gd name="connsiteX31" fmla="*/ 48697 w 159012"/>
              <a:gd name="connsiteY31" fmla="*/ 197169 h 338138"/>
              <a:gd name="connsiteX32" fmla="*/ 48697 w 159012"/>
              <a:gd name="connsiteY32" fmla="*/ 155011 h 338138"/>
              <a:gd name="connsiteX33" fmla="*/ 27495 w 159012"/>
              <a:gd name="connsiteY33" fmla="*/ 197169 h 338138"/>
              <a:gd name="connsiteX34" fmla="*/ 18219 w 159012"/>
              <a:gd name="connsiteY34" fmla="*/ 202439 h 338138"/>
              <a:gd name="connsiteX35" fmla="*/ 12919 w 159012"/>
              <a:gd name="connsiteY35" fmla="*/ 202439 h 338138"/>
              <a:gd name="connsiteX36" fmla="*/ 6293 w 159012"/>
              <a:gd name="connsiteY36" fmla="*/ 199804 h 338138"/>
              <a:gd name="connsiteX37" fmla="*/ 993 w 159012"/>
              <a:gd name="connsiteY37" fmla="*/ 193217 h 338138"/>
              <a:gd name="connsiteX38" fmla="*/ 993 w 159012"/>
              <a:gd name="connsiteY38" fmla="*/ 185312 h 338138"/>
              <a:gd name="connsiteX39" fmla="*/ 46047 w 159012"/>
              <a:gd name="connsiteY39" fmla="*/ 90455 h 338138"/>
              <a:gd name="connsiteX40" fmla="*/ 59298 w 159012"/>
              <a:gd name="connsiteY40" fmla="*/ 82550 h 338138"/>
              <a:gd name="connsiteX41" fmla="*/ 85393 w 159012"/>
              <a:gd name="connsiteY41" fmla="*/ 0 h 338138"/>
              <a:gd name="connsiteX42" fmla="*/ 120318 w 159012"/>
              <a:gd name="connsiteY42" fmla="*/ 36513 h 338138"/>
              <a:gd name="connsiteX43" fmla="*/ 85393 w 159012"/>
              <a:gd name="connsiteY43" fmla="*/ 73026 h 338138"/>
              <a:gd name="connsiteX44" fmla="*/ 50468 w 159012"/>
              <a:gd name="connsiteY44" fmla="*/ 36513 h 338138"/>
              <a:gd name="connsiteX45" fmla="*/ 85393 w 159012"/>
              <a:gd name="connsiteY4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9012" h="338138">
                <a:moveTo>
                  <a:pt x="59298" y="82550"/>
                </a:moveTo>
                <a:cubicBezTo>
                  <a:pt x="59298" y="82550"/>
                  <a:pt x="59298" y="82550"/>
                  <a:pt x="105677" y="82550"/>
                </a:cubicBezTo>
                <a:cubicBezTo>
                  <a:pt x="112302" y="82550"/>
                  <a:pt x="117603" y="86502"/>
                  <a:pt x="117603" y="93090"/>
                </a:cubicBezTo>
                <a:cubicBezTo>
                  <a:pt x="117603" y="93090"/>
                  <a:pt x="117603" y="93090"/>
                  <a:pt x="117603" y="94407"/>
                </a:cubicBezTo>
                <a:cubicBezTo>
                  <a:pt x="117603" y="94407"/>
                  <a:pt x="117603" y="94407"/>
                  <a:pt x="117603" y="132614"/>
                </a:cubicBezTo>
                <a:cubicBezTo>
                  <a:pt x="118928" y="135249"/>
                  <a:pt x="120253" y="140518"/>
                  <a:pt x="122903" y="143153"/>
                </a:cubicBezTo>
                <a:cubicBezTo>
                  <a:pt x="122903" y="143153"/>
                  <a:pt x="122903" y="143153"/>
                  <a:pt x="156031" y="180042"/>
                </a:cubicBezTo>
                <a:cubicBezTo>
                  <a:pt x="160006" y="183995"/>
                  <a:pt x="160006" y="190582"/>
                  <a:pt x="156031" y="195852"/>
                </a:cubicBezTo>
                <a:cubicBezTo>
                  <a:pt x="156031" y="195852"/>
                  <a:pt x="156031" y="195852"/>
                  <a:pt x="152055" y="199804"/>
                </a:cubicBezTo>
                <a:cubicBezTo>
                  <a:pt x="150730" y="201122"/>
                  <a:pt x="148080" y="202439"/>
                  <a:pt x="145430" y="202439"/>
                </a:cubicBezTo>
                <a:cubicBezTo>
                  <a:pt x="141455" y="202439"/>
                  <a:pt x="138804" y="201122"/>
                  <a:pt x="137479" y="199804"/>
                </a:cubicBezTo>
                <a:cubicBezTo>
                  <a:pt x="137479" y="199804"/>
                  <a:pt x="137479" y="199804"/>
                  <a:pt x="117603" y="178725"/>
                </a:cubicBezTo>
                <a:cubicBezTo>
                  <a:pt x="117603" y="178725"/>
                  <a:pt x="117603" y="178725"/>
                  <a:pt x="117603" y="195852"/>
                </a:cubicBezTo>
                <a:cubicBezTo>
                  <a:pt x="117603" y="195852"/>
                  <a:pt x="117603" y="195852"/>
                  <a:pt x="117603" y="197169"/>
                </a:cubicBezTo>
                <a:cubicBezTo>
                  <a:pt x="117603" y="197169"/>
                  <a:pt x="117603" y="197169"/>
                  <a:pt x="128203" y="222201"/>
                </a:cubicBezTo>
                <a:cubicBezTo>
                  <a:pt x="132179" y="230106"/>
                  <a:pt x="136154" y="243281"/>
                  <a:pt x="136154" y="251185"/>
                </a:cubicBezTo>
                <a:cubicBezTo>
                  <a:pt x="136154" y="251185"/>
                  <a:pt x="136154" y="251185"/>
                  <a:pt x="145430" y="314424"/>
                </a:cubicBezTo>
                <a:cubicBezTo>
                  <a:pt x="146755" y="324963"/>
                  <a:pt x="140129" y="334186"/>
                  <a:pt x="129529" y="336821"/>
                </a:cubicBezTo>
                <a:cubicBezTo>
                  <a:pt x="129529" y="336821"/>
                  <a:pt x="129529" y="336821"/>
                  <a:pt x="128203" y="336821"/>
                </a:cubicBezTo>
                <a:cubicBezTo>
                  <a:pt x="126878" y="338138"/>
                  <a:pt x="124228" y="338138"/>
                  <a:pt x="122903" y="338138"/>
                </a:cubicBezTo>
                <a:cubicBezTo>
                  <a:pt x="114952" y="338138"/>
                  <a:pt x="108327" y="331551"/>
                  <a:pt x="107002" y="323646"/>
                </a:cubicBezTo>
                <a:cubicBezTo>
                  <a:pt x="107002" y="323646"/>
                  <a:pt x="107002" y="323646"/>
                  <a:pt x="101701" y="270947"/>
                </a:cubicBezTo>
                <a:cubicBezTo>
                  <a:pt x="101701" y="263043"/>
                  <a:pt x="97726" y="251185"/>
                  <a:pt x="95076" y="244598"/>
                </a:cubicBezTo>
                <a:cubicBezTo>
                  <a:pt x="95076" y="244598"/>
                  <a:pt x="95076" y="244598"/>
                  <a:pt x="83150" y="215614"/>
                </a:cubicBezTo>
                <a:cubicBezTo>
                  <a:pt x="83150" y="215614"/>
                  <a:pt x="83150" y="215614"/>
                  <a:pt x="50022" y="318376"/>
                </a:cubicBezTo>
                <a:cubicBezTo>
                  <a:pt x="47372" y="326281"/>
                  <a:pt x="40746" y="331551"/>
                  <a:pt x="32796" y="331551"/>
                </a:cubicBezTo>
                <a:cubicBezTo>
                  <a:pt x="30145" y="331551"/>
                  <a:pt x="28820" y="331551"/>
                  <a:pt x="27495" y="330233"/>
                </a:cubicBezTo>
                <a:cubicBezTo>
                  <a:pt x="27495" y="330233"/>
                  <a:pt x="27495" y="330233"/>
                  <a:pt x="24845" y="330233"/>
                </a:cubicBezTo>
                <a:cubicBezTo>
                  <a:pt x="20870" y="328916"/>
                  <a:pt x="16894" y="326281"/>
                  <a:pt x="14244" y="321011"/>
                </a:cubicBezTo>
                <a:cubicBezTo>
                  <a:pt x="11594" y="317059"/>
                  <a:pt x="11594" y="313106"/>
                  <a:pt x="12919" y="307836"/>
                </a:cubicBezTo>
                <a:cubicBezTo>
                  <a:pt x="12919" y="307836"/>
                  <a:pt x="12919" y="307836"/>
                  <a:pt x="48697" y="198487"/>
                </a:cubicBezTo>
                <a:cubicBezTo>
                  <a:pt x="48697" y="197169"/>
                  <a:pt x="48697" y="197169"/>
                  <a:pt x="48697" y="197169"/>
                </a:cubicBezTo>
                <a:cubicBezTo>
                  <a:pt x="48697" y="197169"/>
                  <a:pt x="48697" y="197169"/>
                  <a:pt x="48697" y="155011"/>
                </a:cubicBezTo>
                <a:cubicBezTo>
                  <a:pt x="48697" y="155011"/>
                  <a:pt x="48697" y="155011"/>
                  <a:pt x="27495" y="197169"/>
                </a:cubicBezTo>
                <a:cubicBezTo>
                  <a:pt x="26170" y="201122"/>
                  <a:pt x="22195" y="202439"/>
                  <a:pt x="18219" y="202439"/>
                </a:cubicBezTo>
                <a:cubicBezTo>
                  <a:pt x="16894" y="202439"/>
                  <a:pt x="14244" y="202439"/>
                  <a:pt x="12919" y="202439"/>
                </a:cubicBezTo>
                <a:cubicBezTo>
                  <a:pt x="12919" y="202439"/>
                  <a:pt x="12919" y="202439"/>
                  <a:pt x="6293" y="199804"/>
                </a:cubicBezTo>
                <a:cubicBezTo>
                  <a:pt x="3643" y="198487"/>
                  <a:pt x="2318" y="195852"/>
                  <a:pt x="993" y="193217"/>
                </a:cubicBezTo>
                <a:cubicBezTo>
                  <a:pt x="-332" y="190582"/>
                  <a:pt x="-332" y="187947"/>
                  <a:pt x="993" y="185312"/>
                </a:cubicBezTo>
                <a:cubicBezTo>
                  <a:pt x="993" y="185312"/>
                  <a:pt x="993" y="185312"/>
                  <a:pt x="46047" y="90455"/>
                </a:cubicBezTo>
                <a:cubicBezTo>
                  <a:pt x="48697" y="85185"/>
                  <a:pt x="53997" y="82550"/>
                  <a:pt x="59298" y="82550"/>
                </a:cubicBezTo>
                <a:close/>
                <a:moveTo>
                  <a:pt x="85393" y="0"/>
                </a:moveTo>
                <a:cubicBezTo>
                  <a:pt x="104682" y="0"/>
                  <a:pt x="120318" y="16347"/>
                  <a:pt x="120318" y="36513"/>
                </a:cubicBezTo>
                <a:cubicBezTo>
                  <a:pt x="120318" y="56679"/>
                  <a:pt x="104682" y="73026"/>
                  <a:pt x="85393" y="73026"/>
                </a:cubicBezTo>
                <a:cubicBezTo>
                  <a:pt x="66104" y="73026"/>
                  <a:pt x="50468" y="56679"/>
                  <a:pt x="50468" y="36513"/>
                </a:cubicBezTo>
                <a:cubicBezTo>
                  <a:pt x="50468" y="16347"/>
                  <a:pt x="66104" y="0"/>
                  <a:pt x="85393"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椭圆 47"/>
          <p:cNvSpPr/>
          <p:nvPr/>
        </p:nvSpPr>
        <p:spPr>
          <a:xfrm>
            <a:off x="7021727" y="2734433"/>
            <a:ext cx="802222" cy="83006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48"/>
          <p:cNvSpPr/>
          <p:nvPr/>
        </p:nvSpPr>
        <p:spPr>
          <a:xfrm>
            <a:off x="9327771" y="2143106"/>
            <a:ext cx="679653" cy="830060"/>
          </a:xfrm>
          <a:custGeom>
            <a:avLst/>
            <a:gdLst>
              <a:gd name="connsiteX0" fmla="*/ 257144 w 271667"/>
              <a:gd name="connsiteY0" fmla="*/ 19113 h 331787"/>
              <a:gd name="connsiteX1" fmla="*/ 267707 w 271667"/>
              <a:gd name="connsiteY1" fmla="*/ 24066 h 331787"/>
              <a:gd name="connsiteX2" fmla="*/ 267707 w 271667"/>
              <a:gd name="connsiteY2" fmla="*/ 46517 h 331787"/>
              <a:gd name="connsiteX3" fmla="*/ 199047 w 271667"/>
              <a:gd name="connsiteY3" fmla="*/ 115193 h 331787"/>
              <a:gd name="connsiteX4" fmla="*/ 188484 w 271667"/>
              <a:gd name="connsiteY4" fmla="*/ 144249 h 331787"/>
              <a:gd name="connsiteX5" fmla="*/ 188484 w 271667"/>
              <a:gd name="connsiteY5" fmla="*/ 331787 h 331787"/>
              <a:gd name="connsiteX6" fmla="*/ 146232 w 271667"/>
              <a:gd name="connsiteY6" fmla="*/ 331787 h 331787"/>
              <a:gd name="connsiteX7" fmla="*/ 146232 w 271667"/>
              <a:gd name="connsiteY7" fmla="*/ 207642 h 331787"/>
              <a:gd name="connsiteX8" fmla="*/ 126427 w 271667"/>
              <a:gd name="connsiteY8" fmla="*/ 207642 h 331787"/>
              <a:gd name="connsiteX9" fmla="*/ 126427 w 271667"/>
              <a:gd name="connsiteY9" fmla="*/ 331787 h 331787"/>
              <a:gd name="connsiteX10" fmla="*/ 84175 w 271667"/>
              <a:gd name="connsiteY10" fmla="*/ 331787 h 331787"/>
              <a:gd name="connsiteX11" fmla="*/ 84175 w 271667"/>
              <a:gd name="connsiteY11" fmla="*/ 144249 h 331787"/>
              <a:gd name="connsiteX12" fmla="*/ 73612 w 271667"/>
              <a:gd name="connsiteY12" fmla="*/ 113873 h 331787"/>
              <a:gd name="connsiteX13" fmla="*/ 4952 w 271667"/>
              <a:gd name="connsiteY13" fmla="*/ 45197 h 331787"/>
              <a:gd name="connsiteX14" fmla="*/ 4952 w 271667"/>
              <a:gd name="connsiteY14" fmla="*/ 24066 h 331787"/>
              <a:gd name="connsiteX15" fmla="*/ 26078 w 271667"/>
              <a:gd name="connsiteY15" fmla="*/ 25386 h 331787"/>
              <a:gd name="connsiteX16" fmla="*/ 76252 w 271667"/>
              <a:gd name="connsiteY16" fmla="*/ 74252 h 331787"/>
              <a:gd name="connsiteX17" fmla="*/ 92097 w 271667"/>
              <a:gd name="connsiteY17" fmla="*/ 82176 h 331787"/>
              <a:gd name="connsiteX18" fmla="*/ 128861 w 271667"/>
              <a:gd name="connsiteY18" fmla="*/ 82176 h 331787"/>
              <a:gd name="connsiteX19" fmla="*/ 135559 w 271667"/>
              <a:gd name="connsiteY19" fmla="*/ 82176 h 331787"/>
              <a:gd name="connsiteX20" fmla="*/ 136462 w 271667"/>
              <a:gd name="connsiteY20" fmla="*/ 82550 h 331787"/>
              <a:gd name="connsiteX21" fmla="*/ 137365 w 271667"/>
              <a:gd name="connsiteY21" fmla="*/ 82176 h 331787"/>
              <a:gd name="connsiteX22" fmla="*/ 150477 w 271667"/>
              <a:gd name="connsiteY22" fmla="*/ 82176 h 331787"/>
              <a:gd name="connsiteX23" fmla="*/ 179242 w 271667"/>
              <a:gd name="connsiteY23" fmla="*/ 82176 h 331787"/>
              <a:gd name="connsiteX24" fmla="*/ 199047 w 271667"/>
              <a:gd name="connsiteY24" fmla="*/ 74252 h 331787"/>
              <a:gd name="connsiteX25" fmla="*/ 246581 w 271667"/>
              <a:gd name="connsiteY25" fmla="*/ 24066 h 331787"/>
              <a:gd name="connsiteX26" fmla="*/ 257144 w 271667"/>
              <a:gd name="connsiteY26" fmla="*/ 19113 h 331787"/>
              <a:gd name="connsiteX27" fmla="*/ 136462 w 271667"/>
              <a:gd name="connsiteY27" fmla="*/ 0 h 331787"/>
              <a:gd name="connsiteX28" fmla="*/ 177737 w 271667"/>
              <a:gd name="connsiteY28" fmla="*/ 41275 h 331787"/>
              <a:gd name="connsiteX29" fmla="*/ 165648 w 271667"/>
              <a:gd name="connsiteY29" fmla="*/ 70461 h 331787"/>
              <a:gd name="connsiteX30" fmla="*/ 137365 w 271667"/>
              <a:gd name="connsiteY30" fmla="*/ 82176 h 331787"/>
              <a:gd name="connsiteX31" fmla="*/ 135559 w 271667"/>
              <a:gd name="connsiteY31" fmla="*/ 82176 h 331787"/>
              <a:gd name="connsiteX32" fmla="*/ 107276 w 271667"/>
              <a:gd name="connsiteY32" fmla="*/ 70461 h 331787"/>
              <a:gd name="connsiteX33" fmla="*/ 95187 w 271667"/>
              <a:gd name="connsiteY33" fmla="*/ 41275 h 331787"/>
              <a:gd name="connsiteX34" fmla="*/ 136462 w 271667"/>
              <a:gd name="connsiteY34"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1667" h="331787">
                <a:moveTo>
                  <a:pt x="257144" y="19113"/>
                </a:moveTo>
                <a:cubicBezTo>
                  <a:pt x="260775" y="19113"/>
                  <a:pt x="264406" y="20764"/>
                  <a:pt x="267707" y="24066"/>
                </a:cubicBezTo>
                <a:cubicBezTo>
                  <a:pt x="272988" y="30669"/>
                  <a:pt x="272988" y="41235"/>
                  <a:pt x="267707" y="46517"/>
                </a:cubicBezTo>
                <a:cubicBezTo>
                  <a:pt x="267707" y="46517"/>
                  <a:pt x="267707" y="46517"/>
                  <a:pt x="199047" y="115193"/>
                </a:cubicBezTo>
                <a:cubicBezTo>
                  <a:pt x="199047" y="115193"/>
                  <a:pt x="188484" y="125759"/>
                  <a:pt x="188484" y="144249"/>
                </a:cubicBezTo>
                <a:cubicBezTo>
                  <a:pt x="188484" y="144249"/>
                  <a:pt x="188484" y="144249"/>
                  <a:pt x="188484" y="331787"/>
                </a:cubicBezTo>
                <a:cubicBezTo>
                  <a:pt x="188484" y="331787"/>
                  <a:pt x="188484" y="331787"/>
                  <a:pt x="146232" y="331787"/>
                </a:cubicBezTo>
                <a:cubicBezTo>
                  <a:pt x="146232" y="331787"/>
                  <a:pt x="146232" y="331787"/>
                  <a:pt x="146232" y="207642"/>
                </a:cubicBezTo>
                <a:cubicBezTo>
                  <a:pt x="146232" y="207642"/>
                  <a:pt x="146232" y="207642"/>
                  <a:pt x="126427" y="207642"/>
                </a:cubicBezTo>
                <a:cubicBezTo>
                  <a:pt x="126427" y="207642"/>
                  <a:pt x="126427" y="207642"/>
                  <a:pt x="126427" y="331787"/>
                </a:cubicBezTo>
                <a:cubicBezTo>
                  <a:pt x="126427" y="331787"/>
                  <a:pt x="126427" y="331787"/>
                  <a:pt x="84175" y="331787"/>
                </a:cubicBezTo>
                <a:cubicBezTo>
                  <a:pt x="84175" y="331787"/>
                  <a:pt x="84175" y="331787"/>
                  <a:pt x="84175" y="144249"/>
                </a:cubicBezTo>
                <a:cubicBezTo>
                  <a:pt x="84175" y="125759"/>
                  <a:pt x="73612" y="115193"/>
                  <a:pt x="73612" y="113873"/>
                </a:cubicBezTo>
                <a:cubicBezTo>
                  <a:pt x="73612" y="113873"/>
                  <a:pt x="73612" y="113873"/>
                  <a:pt x="4952" y="45197"/>
                </a:cubicBezTo>
                <a:cubicBezTo>
                  <a:pt x="-1650" y="41235"/>
                  <a:pt x="-1650" y="30669"/>
                  <a:pt x="4952" y="24066"/>
                </a:cubicBezTo>
                <a:cubicBezTo>
                  <a:pt x="11554" y="20104"/>
                  <a:pt x="22117" y="20104"/>
                  <a:pt x="26078" y="25386"/>
                </a:cubicBezTo>
                <a:cubicBezTo>
                  <a:pt x="26078" y="25386"/>
                  <a:pt x="26078" y="25386"/>
                  <a:pt x="76252" y="74252"/>
                </a:cubicBezTo>
                <a:cubicBezTo>
                  <a:pt x="80213" y="79535"/>
                  <a:pt x="86815" y="82176"/>
                  <a:pt x="92097" y="82176"/>
                </a:cubicBezTo>
                <a:cubicBezTo>
                  <a:pt x="92097" y="82176"/>
                  <a:pt x="92097" y="82176"/>
                  <a:pt x="128861" y="82176"/>
                </a:cubicBezTo>
                <a:lnTo>
                  <a:pt x="135559" y="82176"/>
                </a:lnTo>
                <a:lnTo>
                  <a:pt x="136462" y="82550"/>
                </a:lnTo>
                <a:lnTo>
                  <a:pt x="137365" y="82176"/>
                </a:lnTo>
                <a:lnTo>
                  <a:pt x="150477" y="82176"/>
                </a:lnTo>
                <a:cubicBezTo>
                  <a:pt x="158817" y="82176"/>
                  <a:pt x="168349" y="82176"/>
                  <a:pt x="179242" y="82176"/>
                </a:cubicBezTo>
                <a:cubicBezTo>
                  <a:pt x="185843" y="82176"/>
                  <a:pt x="192445" y="79535"/>
                  <a:pt x="199047" y="74252"/>
                </a:cubicBezTo>
                <a:cubicBezTo>
                  <a:pt x="199047" y="74252"/>
                  <a:pt x="199047" y="74252"/>
                  <a:pt x="246581" y="24066"/>
                </a:cubicBezTo>
                <a:cubicBezTo>
                  <a:pt x="249882" y="20764"/>
                  <a:pt x="253513" y="19113"/>
                  <a:pt x="257144" y="19113"/>
                </a:cubicBezTo>
                <a:close/>
                <a:moveTo>
                  <a:pt x="136462" y="0"/>
                </a:moveTo>
                <a:cubicBezTo>
                  <a:pt x="159258" y="0"/>
                  <a:pt x="177737" y="18479"/>
                  <a:pt x="177737" y="41275"/>
                </a:cubicBezTo>
                <a:cubicBezTo>
                  <a:pt x="177737" y="52673"/>
                  <a:pt x="173118" y="62992"/>
                  <a:pt x="165648" y="70461"/>
                </a:cubicBezTo>
                <a:lnTo>
                  <a:pt x="137365" y="82176"/>
                </a:lnTo>
                <a:lnTo>
                  <a:pt x="135559" y="82176"/>
                </a:lnTo>
                <a:lnTo>
                  <a:pt x="107276" y="70461"/>
                </a:lnTo>
                <a:cubicBezTo>
                  <a:pt x="99807" y="62992"/>
                  <a:pt x="95187" y="52673"/>
                  <a:pt x="95187" y="41275"/>
                </a:cubicBezTo>
                <a:cubicBezTo>
                  <a:pt x="95187" y="18479"/>
                  <a:pt x="113666" y="0"/>
                  <a:pt x="13646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46" name="图片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47" name="组合 46"/>
          <p:cNvGrpSpPr/>
          <p:nvPr/>
        </p:nvGrpSpPr>
        <p:grpSpPr>
          <a:xfrm>
            <a:off x="1785305" y="394109"/>
            <a:ext cx="4440139" cy="712314"/>
            <a:chOff x="1451102" y="1713400"/>
            <a:chExt cx="4440139" cy="712314"/>
          </a:xfrm>
        </p:grpSpPr>
        <p:grpSp>
          <p:nvGrpSpPr>
            <p:cNvPr id="48" name="组合 47"/>
            <p:cNvGrpSpPr/>
            <p:nvPr/>
          </p:nvGrpSpPr>
          <p:grpSpPr>
            <a:xfrm>
              <a:off x="1451102" y="1713400"/>
              <a:ext cx="2998505" cy="535920"/>
              <a:chOff x="5906988" y="1931114"/>
              <a:chExt cx="2998505" cy="535920"/>
            </a:xfrm>
          </p:grpSpPr>
          <p:sp>
            <p:nvSpPr>
              <p:cNvPr id="52" name="矩形 51"/>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活动执行方案</a:t>
                </a:r>
              </a:p>
            </p:txBody>
          </p:sp>
          <p:sp>
            <p:nvSpPr>
              <p:cNvPr id="55" name="矩形 54"/>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04.</a:t>
                </a:r>
                <a:endParaRPr lang="zh-CN" altLang="en-US" sz="2800" b="1" dirty="0">
                  <a:solidFill>
                    <a:schemeClr val="accent6"/>
                  </a:solidFill>
                </a:endParaRPr>
              </a:p>
            </p:txBody>
          </p:sp>
        </p:grpSp>
        <p:sp>
          <p:nvSpPr>
            <p:cNvPr id="49" name="文本框 48"/>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17529832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750"/>
                                        <p:tgtEl>
                                          <p:spTgt spid="54"/>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750"/>
                                        <p:tgtEl>
                                          <p:spTgt spid="53"/>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750"/>
                                        <p:tgtEl>
                                          <p:spTgt spid="51"/>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50"/>
                                        <p:tgtEl>
                                          <p:spTgt spid="50"/>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3" grpId="0" animBg="1"/>
      <p:bldP spid="51" grpId="0" animBg="1"/>
      <p:bldP spid="5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smtClean="0">
                  <a:solidFill>
                    <a:schemeClr val="accent1"/>
                  </a:solidFill>
                </a:rPr>
                <a:t>活动经费预算</a:t>
              </a:r>
              <a:endParaRPr lang="zh-CN" altLang="en-US" sz="4400" b="1" dirty="0">
                <a:solidFill>
                  <a:schemeClr val="accent1"/>
                </a:solidFill>
              </a:endParaRP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05</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成本控制</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资金分配</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应急预案</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其他成本</a:t>
              </a:r>
              <a:endParaRPr lang="zh-CN" altLang="en-US" sz="2000" dirty="0">
                <a:solidFill>
                  <a:schemeClr val="accent2"/>
                </a:solidFill>
              </a:endParaRPr>
            </a:p>
          </p:txBody>
        </p:sp>
      </p:grpSp>
    </p:spTree>
    <p:extLst>
      <p:ext uri="{BB962C8B-B14F-4D97-AF65-F5344CB8AC3E}">
        <p14:creationId xmlns:p14="http://schemas.microsoft.com/office/powerpoint/2010/main" val="32905547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31" name="图片占位符 30"/>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35" name="图片占位符 34"/>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grpSp>
        <p:nvGrpSpPr>
          <p:cNvPr id="36" name="组合 35"/>
          <p:cNvGrpSpPr/>
          <p:nvPr/>
        </p:nvGrpSpPr>
        <p:grpSpPr>
          <a:xfrm>
            <a:off x="1042089" y="4091684"/>
            <a:ext cx="2241974" cy="1220554"/>
            <a:chOff x="1866391" y="3891261"/>
            <a:chExt cx="2241974" cy="1220554"/>
          </a:xfrm>
        </p:grpSpPr>
        <p:sp>
          <p:nvSpPr>
            <p:cNvPr id="37" name="矩形 36"/>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38" name="矩形 37"/>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9" name="组合 38"/>
          <p:cNvGrpSpPr/>
          <p:nvPr/>
        </p:nvGrpSpPr>
        <p:grpSpPr>
          <a:xfrm>
            <a:off x="3740018" y="4091684"/>
            <a:ext cx="2241974" cy="1220554"/>
            <a:chOff x="1866391" y="3891261"/>
            <a:chExt cx="2241974" cy="1220554"/>
          </a:xfrm>
        </p:grpSpPr>
        <p:sp>
          <p:nvSpPr>
            <p:cNvPr id="40" name="矩形 39"/>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41" name="矩形 40"/>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42" name="组合 41"/>
          <p:cNvGrpSpPr/>
          <p:nvPr/>
        </p:nvGrpSpPr>
        <p:grpSpPr>
          <a:xfrm>
            <a:off x="6510371" y="4091684"/>
            <a:ext cx="2241974" cy="1220554"/>
            <a:chOff x="1866391" y="3891261"/>
            <a:chExt cx="2241974" cy="1220554"/>
          </a:xfrm>
        </p:grpSpPr>
        <p:sp>
          <p:nvSpPr>
            <p:cNvPr id="43" name="矩形 42"/>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44" name="矩形 43"/>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45" name="组合 44"/>
          <p:cNvGrpSpPr/>
          <p:nvPr/>
        </p:nvGrpSpPr>
        <p:grpSpPr>
          <a:xfrm>
            <a:off x="8923423" y="4091684"/>
            <a:ext cx="2241974" cy="1220554"/>
            <a:chOff x="1866391" y="3891261"/>
            <a:chExt cx="2241974" cy="1220554"/>
          </a:xfrm>
        </p:grpSpPr>
        <p:sp>
          <p:nvSpPr>
            <p:cNvPr id="46" name="矩形 45"/>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47" name="矩形 46"/>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pic>
        <p:nvPicPr>
          <p:cNvPr id="25" name="图片 2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26" name="组合 25"/>
          <p:cNvGrpSpPr/>
          <p:nvPr/>
        </p:nvGrpSpPr>
        <p:grpSpPr>
          <a:xfrm>
            <a:off x="1785305" y="394109"/>
            <a:ext cx="4440139" cy="712314"/>
            <a:chOff x="1451102" y="1713400"/>
            <a:chExt cx="4440139" cy="712314"/>
          </a:xfrm>
        </p:grpSpPr>
        <p:grpSp>
          <p:nvGrpSpPr>
            <p:cNvPr id="27" name="组合 26"/>
            <p:cNvGrpSpPr/>
            <p:nvPr/>
          </p:nvGrpSpPr>
          <p:grpSpPr>
            <a:xfrm>
              <a:off x="1451102" y="1713400"/>
              <a:ext cx="2998505" cy="535920"/>
              <a:chOff x="5906988" y="1931114"/>
              <a:chExt cx="2998505" cy="535920"/>
            </a:xfrm>
          </p:grpSpPr>
          <p:sp>
            <p:nvSpPr>
              <p:cNvPr id="30" name="矩形 2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活动经费预算</a:t>
                </a:r>
              </a:p>
            </p:txBody>
          </p:sp>
          <p:sp>
            <p:nvSpPr>
              <p:cNvPr id="32" name="矩形 31"/>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05.</a:t>
                </a:r>
                <a:endParaRPr lang="zh-CN" altLang="en-US" sz="2800" b="1" dirty="0">
                  <a:solidFill>
                    <a:schemeClr val="accent6"/>
                  </a:solidFill>
                </a:endParaRPr>
              </a:p>
            </p:txBody>
          </p:sp>
        </p:grpSp>
        <p:sp>
          <p:nvSpPr>
            <p:cNvPr id="28" name="文本框 2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35310889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900" decel="100000" fill="hold"/>
                                        <p:tgtEl>
                                          <p:spTgt spid="2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1000"/>
                                        <p:tgtEl>
                                          <p:spTgt spid="31"/>
                                        </p:tgtEl>
                                      </p:cBhvr>
                                    </p:animEffect>
                                    <p:anim calcmode="lin" valueType="num">
                                      <p:cBhvr>
                                        <p:cTn id="14" dur="1000" fill="hold"/>
                                        <p:tgtEl>
                                          <p:spTgt spid="31"/>
                                        </p:tgtEl>
                                        <p:attrNameLst>
                                          <p:attrName>ppt_x</p:attrName>
                                        </p:attrNameLst>
                                      </p:cBhvr>
                                      <p:tavLst>
                                        <p:tav tm="0">
                                          <p:val>
                                            <p:strVal val="#ppt_x"/>
                                          </p:val>
                                        </p:tav>
                                        <p:tav tm="100000">
                                          <p:val>
                                            <p:strVal val="#ppt_x"/>
                                          </p:val>
                                        </p:tav>
                                      </p:tavLst>
                                    </p:anim>
                                    <p:anim calcmode="lin" valueType="num">
                                      <p:cBhvr>
                                        <p:cTn id="15" dur="900" decel="100000" fill="hold"/>
                                        <p:tgtEl>
                                          <p:spTgt spid="31"/>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anim calcmode="lin" valueType="num">
                                      <p:cBhvr>
                                        <p:cTn id="20" dur="1000" fill="hold"/>
                                        <p:tgtEl>
                                          <p:spTgt spid="33"/>
                                        </p:tgtEl>
                                        <p:attrNameLst>
                                          <p:attrName>ppt_x</p:attrName>
                                        </p:attrNameLst>
                                      </p:cBhvr>
                                      <p:tavLst>
                                        <p:tav tm="0">
                                          <p:val>
                                            <p:strVal val="#ppt_x"/>
                                          </p:val>
                                        </p:tav>
                                        <p:tav tm="100000">
                                          <p:val>
                                            <p:strVal val="#ppt_x"/>
                                          </p:val>
                                        </p:tav>
                                      </p:tavLst>
                                    </p:anim>
                                    <p:anim calcmode="lin" valueType="num">
                                      <p:cBhvr>
                                        <p:cTn id="21" dur="900" decel="100000" fill="hold"/>
                                        <p:tgtEl>
                                          <p:spTgt spid="33"/>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900" decel="100000" fill="hold"/>
                                        <p:tgtEl>
                                          <p:spTgt spid="3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22" presetClass="entr" presetSubtype="1"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up)">
                                      <p:cBhvr>
                                        <p:cTn id="32" dur="500"/>
                                        <p:tgtEl>
                                          <p:spTgt spid="36"/>
                                        </p:tgtEl>
                                      </p:cBhvr>
                                    </p:animEffect>
                                  </p:childTnLst>
                                </p:cTn>
                              </p:par>
                            </p:childTnLst>
                          </p:cTn>
                        </p:par>
                        <p:par>
                          <p:cTn id="33" fill="hold">
                            <p:stCondLst>
                              <p:cond delay="2250"/>
                            </p:stCondLst>
                            <p:childTnLst>
                              <p:par>
                                <p:cTn id="34" presetID="22" presetClass="entr" presetSubtype="1"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up)">
                                      <p:cBhvr>
                                        <p:cTn id="36" dur="500"/>
                                        <p:tgtEl>
                                          <p:spTgt spid="39"/>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up)">
                                      <p:cBhvr>
                                        <p:cTn id="40" dur="500"/>
                                        <p:tgtEl>
                                          <p:spTgt spid="42"/>
                                        </p:tgtEl>
                                      </p:cBhvr>
                                    </p:animEffect>
                                  </p:childTnLst>
                                </p:cTn>
                              </p:par>
                            </p:childTnLst>
                          </p:cTn>
                        </p:par>
                        <p:par>
                          <p:cTn id="41" fill="hold">
                            <p:stCondLst>
                              <p:cond delay="3250"/>
                            </p:stCondLst>
                            <p:childTnLst>
                              <p:par>
                                <p:cTn id="42" presetID="22" presetClass="entr" presetSubtype="1"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wipe(up)">
                                      <p:cBhvr>
                                        <p:cTn id="4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217364" y="4031994"/>
            <a:ext cx="1405421" cy="1405421"/>
            <a:chOff x="3217364" y="4031994"/>
            <a:chExt cx="1405421" cy="1405421"/>
          </a:xfrm>
        </p:grpSpPr>
        <p:grpSp>
          <p:nvGrpSpPr>
            <p:cNvPr id="13" name="组合 12"/>
            <p:cNvGrpSpPr/>
            <p:nvPr/>
          </p:nvGrpSpPr>
          <p:grpSpPr>
            <a:xfrm>
              <a:off x="3217364" y="4031994"/>
              <a:ext cx="1405421" cy="1405421"/>
              <a:chOff x="6248400" y="2204088"/>
              <a:chExt cx="1190172" cy="1190172"/>
            </a:xfrm>
          </p:grpSpPr>
          <p:sp>
            <p:nvSpPr>
              <p:cNvPr id="14" name="弧形 13"/>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15" name="弧形 14"/>
              <p:cNvSpPr/>
              <p:nvPr/>
            </p:nvSpPr>
            <p:spPr>
              <a:xfrm>
                <a:off x="6248400" y="2204088"/>
                <a:ext cx="1190172" cy="1190172"/>
              </a:xfrm>
              <a:prstGeom prst="arc">
                <a:avLst>
                  <a:gd name="adj1" fmla="val 16200000"/>
                  <a:gd name="adj2" fmla="val 8978783"/>
                </a:avLst>
              </a:prstGeom>
              <a:ln w="114300" cap="rnd">
                <a:solidFill>
                  <a:schemeClr val="accent6"/>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6" name="Freeform 33"/>
            <p:cNvSpPr>
              <a:spLocks noEditPoints="1"/>
            </p:cNvSpPr>
            <p:nvPr/>
          </p:nvSpPr>
          <p:spPr bwMode="auto">
            <a:xfrm>
              <a:off x="3677980" y="4502929"/>
              <a:ext cx="484188" cy="463550"/>
            </a:xfrm>
            <a:custGeom>
              <a:avLst/>
              <a:gdLst>
                <a:gd name="T0" fmla="*/ 167 w 207"/>
                <a:gd name="T1" fmla="*/ 48 h 198"/>
                <a:gd name="T2" fmla="*/ 32 w 207"/>
                <a:gd name="T3" fmla="*/ 0 h 198"/>
                <a:gd name="T4" fmla="*/ 32 w 207"/>
                <a:gd name="T5" fmla="*/ 18 h 198"/>
                <a:gd name="T6" fmla="*/ 141 w 207"/>
                <a:gd name="T7" fmla="*/ 48 h 198"/>
                <a:gd name="T8" fmla="*/ 0 w 207"/>
                <a:gd name="T9" fmla="*/ 68 h 198"/>
                <a:gd name="T10" fmla="*/ 20 w 207"/>
                <a:gd name="T11" fmla="*/ 198 h 198"/>
                <a:gd name="T12" fmla="*/ 207 w 207"/>
                <a:gd name="T13" fmla="*/ 178 h 198"/>
                <a:gd name="T14" fmla="*/ 187 w 207"/>
                <a:gd name="T15" fmla="*/ 48 h 198"/>
                <a:gd name="T16" fmla="*/ 187 w 207"/>
                <a:gd name="T17" fmla="*/ 190 h 198"/>
                <a:gd name="T18" fmla="*/ 8 w 207"/>
                <a:gd name="T19" fmla="*/ 178 h 198"/>
                <a:gd name="T20" fmla="*/ 20 w 207"/>
                <a:gd name="T21" fmla="*/ 56 h 198"/>
                <a:gd name="T22" fmla="*/ 199 w 207"/>
                <a:gd name="T23" fmla="*/ 68 h 198"/>
                <a:gd name="T24" fmla="*/ 20 w 207"/>
                <a:gd name="T25" fmla="*/ 72 h 198"/>
                <a:gd name="T26" fmla="*/ 184 w 207"/>
                <a:gd name="T27" fmla="*/ 112 h 198"/>
                <a:gd name="T28" fmla="*/ 61 w 207"/>
                <a:gd name="T29" fmla="*/ 88 h 198"/>
                <a:gd name="T30" fmla="*/ 55 w 207"/>
                <a:gd name="T31" fmla="*/ 88 h 198"/>
                <a:gd name="T32" fmla="*/ 20 w 207"/>
                <a:gd name="T33" fmla="*/ 112 h 198"/>
                <a:gd name="T34" fmla="*/ 34 w 207"/>
                <a:gd name="T35" fmla="*/ 131 h 198"/>
                <a:gd name="T36" fmla="*/ 28 w 207"/>
                <a:gd name="T37" fmla="*/ 180 h 198"/>
                <a:gd name="T38" fmla="*/ 22 w 207"/>
                <a:gd name="T39" fmla="*/ 131 h 198"/>
                <a:gd name="T40" fmla="*/ 34 w 207"/>
                <a:gd name="T41" fmla="*/ 131 h 198"/>
                <a:gd name="T42" fmla="*/ 56 w 207"/>
                <a:gd name="T43" fmla="*/ 174 h 198"/>
                <a:gd name="T44" fmla="*/ 44 w 207"/>
                <a:gd name="T45" fmla="*/ 174 h 198"/>
                <a:gd name="T46" fmla="*/ 50 w 207"/>
                <a:gd name="T47" fmla="*/ 125 h 198"/>
                <a:gd name="T48" fmla="*/ 77 w 207"/>
                <a:gd name="T49" fmla="*/ 131 h 198"/>
                <a:gd name="T50" fmla="*/ 71 w 207"/>
                <a:gd name="T51" fmla="*/ 180 h 198"/>
                <a:gd name="T52" fmla="*/ 65 w 207"/>
                <a:gd name="T53" fmla="*/ 131 h 198"/>
                <a:gd name="T54" fmla="*/ 77 w 207"/>
                <a:gd name="T55" fmla="*/ 131 h 198"/>
                <a:gd name="T56" fmla="*/ 99 w 207"/>
                <a:gd name="T57" fmla="*/ 174 h 198"/>
                <a:gd name="T58" fmla="*/ 87 w 207"/>
                <a:gd name="T59" fmla="*/ 174 h 198"/>
                <a:gd name="T60" fmla="*/ 93 w 207"/>
                <a:gd name="T61" fmla="*/ 125 h 198"/>
                <a:gd name="T62" fmla="*/ 121 w 207"/>
                <a:gd name="T63" fmla="*/ 131 h 198"/>
                <a:gd name="T64" fmla="*/ 115 w 207"/>
                <a:gd name="T65" fmla="*/ 180 h 198"/>
                <a:gd name="T66" fmla="*/ 109 w 207"/>
                <a:gd name="T67" fmla="*/ 131 h 198"/>
                <a:gd name="T68" fmla="*/ 121 w 207"/>
                <a:gd name="T69" fmla="*/ 131 h 198"/>
                <a:gd name="T70" fmla="*/ 143 w 207"/>
                <a:gd name="T71" fmla="*/ 174 h 198"/>
                <a:gd name="T72" fmla="*/ 131 w 207"/>
                <a:gd name="T73" fmla="*/ 174 h 198"/>
                <a:gd name="T74" fmla="*/ 137 w 207"/>
                <a:gd name="T75" fmla="*/ 125 h 198"/>
                <a:gd name="T76" fmla="*/ 184 w 207"/>
                <a:gd name="T77" fmla="*/ 138 h 198"/>
                <a:gd name="T78" fmla="*/ 159 w 207"/>
                <a:gd name="T79" fmla="*/ 138 h 198"/>
                <a:gd name="T80" fmla="*/ 184 w 207"/>
                <a:gd name="T81" fmla="*/ 138 h 198"/>
                <a:gd name="T82" fmla="*/ 171 w 207"/>
                <a:gd name="T83" fmla="*/ 180 h 198"/>
                <a:gd name="T84" fmla="*/ 171 w 207"/>
                <a:gd name="T85"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7" h="198">
                  <a:moveTo>
                    <a:pt x="187" y="48"/>
                  </a:moveTo>
                  <a:cubicBezTo>
                    <a:pt x="167" y="48"/>
                    <a:pt x="167" y="48"/>
                    <a:pt x="167" y="48"/>
                  </a:cubicBezTo>
                  <a:cubicBezTo>
                    <a:pt x="40" y="7"/>
                    <a:pt x="40" y="7"/>
                    <a:pt x="40" y="7"/>
                  </a:cubicBezTo>
                  <a:cubicBezTo>
                    <a:pt x="39" y="3"/>
                    <a:pt x="36" y="0"/>
                    <a:pt x="32" y="0"/>
                  </a:cubicBezTo>
                  <a:cubicBezTo>
                    <a:pt x="27" y="0"/>
                    <a:pt x="23" y="4"/>
                    <a:pt x="23" y="9"/>
                  </a:cubicBezTo>
                  <a:cubicBezTo>
                    <a:pt x="23" y="14"/>
                    <a:pt x="27" y="18"/>
                    <a:pt x="32" y="18"/>
                  </a:cubicBezTo>
                  <a:cubicBezTo>
                    <a:pt x="34" y="18"/>
                    <a:pt x="36" y="16"/>
                    <a:pt x="38" y="15"/>
                  </a:cubicBezTo>
                  <a:cubicBezTo>
                    <a:pt x="141" y="48"/>
                    <a:pt x="141" y="48"/>
                    <a:pt x="141" y="48"/>
                  </a:cubicBezTo>
                  <a:cubicBezTo>
                    <a:pt x="20" y="48"/>
                    <a:pt x="20" y="48"/>
                    <a:pt x="20" y="48"/>
                  </a:cubicBezTo>
                  <a:cubicBezTo>
                    <a:pt x="9" y="48"/>
                    <a:pt x="0" y="57"/>
                    <a:pt x="0" y="68"/>
                  </a:cubicBezTo>
                  <a:cubicBezTo>
                    <a:pt x="0" y="178"/>
                    <a:pt x="0" y="178"/>
                    <a:pt x="0" y="178"/>
                  </a:cubicBezTo>
                  <a:cubicBezTo>
                    <a:pt x="0" y="189"/>
                    <a:pt x="9" y="198"/>
                    <a:pt x="20" y="198"/>
                  </a:cubicBezTo>
                  <a:cubicBezTo>
                    <a:pt x="187" y="198"/>
                    <a:pt x="187" y="198"/>
                    <a:pt x="187" y="198"/>
                  </a:cubicBezTo>
                  <a:cubicBezTo>
                    <a:pt x="198" y="198"/>
                    <a:pt x="207" y="189"/>
                    <a:pt x="207" y="178"/>
                  </a:cubicBezTo>
                  <a:cubicBezTo>
                    <a:pt x="207" y="68"/>
                    <a:pt x="207" y="68"/>
                    <a:pt x="207" y="68"/>
                  </a:cubicBezTo>
                  <a:cubicBezTo>
                    <a:pt x="207" y="57"/>
                    <a:pt x="198" y="48"/>
                    <a:pt x="187" y="48"/>
                  </a:cubicBezTo>
                  <a:close/>
                  <a:moveTo>
                    <a:pt x="199" y="178"/>
                  </a:moveTo>
                  <a:cubicBezTo>
                    <a:pt x="199" y="185"/>
                    <a:pt x="194" y="190"/>
                    <a:pt x="187" y="190"/>
                  </a:cubicBezTo>
                  <a:cubicBezTo>
                    <a:pt x="20" y="190"/>
                    <a:pt x="20" y="190"/>
                    <a:pt x="20" y="190"/>
                  </a:cubicBezTo>
                  <a:cubicBezTo>
                    <a:pt x="13" y="190"/>
                    <a:pt x="8" y="185"/>
                    <a:pt x="8" y="178"/>
                  </a:cubicBezTo>
                  <a:cubicBezTo>
                    <a:pt x="8" y="68"/>
                    <a:pt x="8" y="68"/>
                    <a:pt x="8" y="68"/>
                  </a:cubicBezTo>
                  <a:cubicBezTo>
                    <a:pt x="8" y="61"/>
                    <a:pt x="13" y="56"/>
                    <a:pt x="20" y="56"/>
                  </a:cubicBezTo>
                  <a:cubicBezTo>
                    <a:pt x="187" y="56"/>
                    <a:pt x="187" y="56"/>
                    <a:pt x="187" y="56"/>
                  </a:cubicBezTo>
                  <a:cubicBezTo>
                    <a:pt x="194" y="56"/>
                    <a:pt x="199" y="61"/>
                    <a:pt x="199" y="68"/>
                  </a:cubicBezTo>
                  <a:lnTo>
                    <a:pt x="199" y="178"/>
                  </a:lnTo>
                  <a:close/>
                  <a:moveTo>
                    <a:pt x="20" y="72"/>
                  </a:moveTo>
                  <a:cubicBezTo>
                    <a:pt x="184" y="72"/>
                    <a:pt x="184" y="72"/>
                    <a:pt x="184" y="72"/>
                  </a:cubicBezTo>
                  <a:cubicBezTo>
                    <a:pt x="184" y="112"/>
                    <a:pt x="184" y="112"/>
                    <a:pt x="184" y="112"/>
                  </a:cubicBezTo>
                  <a:cubicBezTo>
                    <a:pt x="61" y="112"/>
                    <a:pt x="61" y="112"/>
                    <a:pt x="61" y="112"/>
                  </a:cubicBezTo>
                  <a:cubicBezTo>
                    <a:pt x="61" y="88"/>
                    <a:pt x="61" y="88"/>
                    <a:pt x="61" y="88"/>
                  </a:cubicBezTo>
                  <a:cubicBezTo>
                    <a:pt x="61" y="86"/>
                    <a:pt x="60" y="85"/>
                    <a:pt x="58" y="85"/>
                  </a:cubicBezTo>
                  <a:cubicBezTo>
                    <a:pt x="56" y="85"/>
                    <a:pt x="55" y="86"/>
                    <a:pt x="55" y="88"/>
                  </a:cubicBezTo>
                  <a:cubicBezTo>
                    <a:pt x="55" y="112"/>
                    <a:pt x="55" y="112"/>
                    <a:pt x="55" y="112"/>
                  </a:cubicBezTo>
                  <a:cubicBezTo>
                    <a:pt x="20" y="112"/>
                    <a:pt x="20" y="112"/>
                    <a:pt x="20" y="112"/>
                  </a:cubicBezTo>
                  <a:lnTo>
                    <a:pt x="20" y="72"/>
                  </a:lnTo>
                  <a:close/>
                  <a:moveTo>
                    <a:pt x="34" y="131"/>
                  </a:moveTo>
                  <a:cubicBezTo>
                    <a:pt x="34" y="174"/>
                    <a:pt x="34" y="174"/>
                    <a:pt x="34" y="174"/>
                  </a:cubicBezTo>
                  <a:cubicBezTo>
                    <a:pt x="34" y="177"/>
                    <a:pt x="31" y="180"/>
                    <a:pt x="28" y="180"/>
                  </a:cubicBezTo>
                  <a:cubicBezTo>
                    <a:pt x="25" y="180"/>
                    <a:pt x="22" y="177"/>
                    <a:pt x="22" y="174"/>
                  </a:cubicBezTo>
                  <a:cubicBezTo>
                    <a:pt x="22" y="131"/>
                    <a:pt x="22" y="131"/>
                    <a:pt x="22" y="131"/>
                  </a:cubicBezTo>
                  <a:cubicBezTo>
                    <a:pt x="22" y="128"/>
                    <a:pt x="25" y="125"/>
                    <a:pt x="28" y="125"/>
                  </a:cubicBezTo>
                  <a:cubicBezTo>
                    <a:pt x="31" y="125"/>
                    <a:pt x="34" y="128"/>
                    <a:pt x="34" y="131"/>
                  </a:cubicBezTo>
                  <a:close/>
                  <a:moveTo>
                    <a:pt x="56" y="131"/>
                  </a:moveTo>
                  <a:cubicBezTo>
                    <a:pt x="56" y="174"/>
                    <a:pt x="56" y="174"/>
                    <a:pt x="56" y="174"/>
                  </a:cubicBezTo>
                  <a:cubicBezTo>
                    <a:pt x="56" y="177"/>
                    <a:pt x="53" y="180"/>
                    <a:pt x="50" y="180"/>
                  </a:cubicBezTo>
                  <a:cubicBezTo>
                    <a:pt x="46" y="180"/>
                    <a:pt x="44" y="177"/>
                    <a:pt x="44" y="174"/>
                  </a:cubicBezTo>
                  <a:cubicBezTo>
                    <a:pt x="44" y="131"/>
                    <a:pt x="44" y="131"/>
                    <a:pt x="44" y="131"/>
                  </a:cubicBezTo>
                  <a:cubicBezTo>
                    <a:pt x="44" y="128"/>
                    <a:pt x="46" y="125"/>
                    <a:pt x="50" y="125"/>
                  </a:cubicBezTo>
                  <a:cubicBezTo>
                    <a:pt x="53" y="125"/>
                    <a:pt x="56" y="128"/>
                    <a:pt x="56" y="131"/>
                  </a:cubicBezTo>
                  <a:close/>
                  <a:moveTo>
                    <a:pt x="77" y="131"/>
                  </a:moveTo>
                  <a:cubicBezTo>
                    <a:pt x="77" y="174"/>
                    <a:pt x="77" y="174"/>
                    <a:pt x="77" y="174"/>
                  </a:cubicBezTo>
                  <a:cubicBezTo>
                    <a:pt x="77" y="177"/>
                    <a:pt x="75" y="180"/>
                    <a:pt x="71" y="180"/>
                  </a:cubicBezTo>
                  <a:cubicBezTo>
                    <a:pt x="68" y="180"/>
                    <a:pt x="65" y="177"/>
                    <a:pt x="65" y="174"/>
                  </a:cubicBezTo>
                  <a:cubicBezTo>
                    <a:pt x="65" y="131"/>
                    <a:pt x="65" y="131"/>
                    <a:pt x="65" y="131"/>
                  </a:cubicBezTo>
                  <a:cubicBezTo>
                    <a:pt x="65" y="128"/>
                    <a:pt x="68" y="125"/>
                    <a:pt x="71" y="125"/>
                  </a:cubicBezTo>
                  <a:cubicBezTo>
                    <a:pt x="75" y="125"/>
                    <a:pt x="77" y="128"/>
                    <a:pt x="77" y="131"/>
                  </a:cubicBezTo>
                  <a:close/>
                  <a:moveTo>
                    <a:pt x="99" y="131"/>
                  </a:moveTo>
                  <a:cubicBezTo>
                    <a:pt x="99" y="174"/>
                    <a:pt x="99" y="174"/>
                    <a:pt x="99" y="174"/>
                  </a:cubicBezTo>
                  <a:cubicBezTo>
                    <a:pt x="99" y="177"/>
                    <a:pt x="96" y="180"/>
                    <a:pt x="93" y="180"/>
                  </a:cubicBezTo>
                  <a:cubicBezTo>
                    <a:pt x="90" y="180"/>
                    <a:pt x="87" y="177"/>
                    <a:pt x="87" y="174"/>
                  </a:cubicBezTo>
                  <a:cubicBezTo>
                    <a:pt x="87" y="131"/>
                    <a:pt x="87" y="131"/>
                    <a:pt x="87" y="131"/>
                  </a:cubicBezTo>
                  <a:cubicBezTo>
                    <a:pt x="87" y="128"/>
                    <a:pt x="90" y="125"/>
                    <a:pt x="93" y="125"/>
                  </a:cubicBezTo>
                  <a:cubicBezTo>
                    <a:pt x="96" y="125"/>
                    <a:pt x="99" y="128"/>
                    <a:pt x="99" y="131"/>
                  </a:cubicBezTo>
                  <a:close/>
                  <a:moveTo>
                    <a:pt x="121" y="131"/>
                  </a:moveTo>
                  <a:cubicBezTo>
                    <a:pt x="121" y="174"/>
                    <a:pt x="121" y="174"/>
                    <a:pt x="121" y="174"/>
                  </a:cubicBezTo>
                  <a:cubicBezTo>
                    <a:pt x="121" y="177"/>
                    <a:pt x="118" y="180"/>
                    <a:pt x="115" y="180"/>
                  </a:cubicBezTo>
                  <a:cubicBezTo>
                    <a:pt x="112" y="180"/>
                    <a:pt x="109" y="177"/>
                    <a:pt x="109" y="174"/>
                  </a:cubicBezTo>
                  <a:cubicBezTo>
                    <a:pt x="109" y="131"/>
                    <a:pt x="109" y="131"/>
                    <a:pt x="109" y="131"/>
                  </a:cubicBezTo>
                  <a:cubicBezTo>
                    <a:pt x="109" y="128"/>
                    <a:pt x="112" y="125"/>
                    <a:pt x="115" y="125"/>
                  </a:cubicBezTo>
                  <a:cubicBezTo>
                    <a:pt x="118" y="125"/>
                    <a:pt x="121" y="128"/>
                    <a:pt x="121" y="131"/>
                  </a:cubicBezTo>
                  <a:close/>
                  <a:moveTo>
                    <a:pt x="143" y="131"/>
                  </a:moveTo>
                  <a:cubicBezTo>
                    <a:pt x="143" y="174"/>
                    <a:pt x="143" y="174"/>
                    <a:pt x="143" y="174"/>
                  </a:cubicBezTo>
                  <a:cubicBezTo>
                    <a:pt x="143" y="177"/>
                    <a:pt x="140" y="180"/>
                    <a:pt x="137" y="180"/>
                  </a:cubicBezTo>
                  <a:cubicBezTo>
                    <a:pt x="133" y="180"/>
                    <a:pt x="131" y="177"/>
                    <a:pt x="131" y="174"/>
                  </a:cubicBezTo>
                  <a:cubicBezTo>
                    <a:pt x="131" y="131"/>
                    <a:pt x="131" y="131"/>
                    <a:pt x="131" y="131"/>
                  </a:cubicBezTo>
                  <a:cubicBezTo>
                    <a:pt x="131" y="128"/>
                    <a:pt x="133" y="125"/>
                    <a:pt x="137" y="125"/>
                  </a:cubicBezTo>
                  <a:cubicBezTo>
                    <a:pt x="140" y="125"/>
                    <a:pt x="143" y="128"/>
                    <a:pt x="143" y="131"/>
                  </a:cubicBezTo>
                  <a:close/>
                  <a:moveTo>
                    <a:pt x="184" y="138"/>
                  </a:moveTo>
                  <a:cubicBezTo>
                    <a:pt x="184" y="145"/>
                    <a:pt x="178" y="151"/>
                    <a:pt x="171" y="151"/>
                  </a:cubicBezTo>
                  <a:cubicBezTo>
                    <a:pt x="164" y="151"/>
                    <a:pt x="159" y="145"/>
                    <a:pt x="159" y="138"/>
                  </a:cubicBezTo>
                  <a:cubicBezTo>
                    <a:pt x="159" y="131"/>
                    <a:pt x="164" y="125"/>
                    <a:pt x="171" y="125"/>
                  </a:cubicBezTo>
                  <a:cubicBezTo>
                    <a:pt x="178" y="125"/>
                    <a:pt x="184" y="131"/>
                    <a:pt x="184" y="138"/>
                  </a:cubicBezTo>
                  <a:close/>
                  <a:moveTo>
                    <a:pt x="182" y="169"/>
                  </a:moveTo>
                  <a:cubicBezTo>
                    <a:pt x="182" y="175"/>
                    <a:pt x="177" y="180"/>
                    <a:pt x="171" y="180"/>
                  </a:cubicBezTo>
                  <a:cubicBezTo>
                    <a:pt x="165" y="180"/>
                    <a:pt x="161" y="175"/>
                    <a:pt x="161" y="169"/>
                  </a:cubicBezTo>
                  <a:cubicBezTo>
                    <a:pt x="161" y="163"/>
                    <a:pt x="165" y="159"/>
                    <a:pt x="171" y="159"/>
                  </a:cubicBezTo>
                  <a:cubicBezTo>
                    <a:pt x="177" y="159"/>
                    <a:pt x="182" y="163"/>
                    <a:pt x="182" y="169"/>
                  </a:cubicBezTo>
                  <a:close/>
                </a:path>
              </a:pathLst>
            </a:custGeom>
            <a:solidFill>
              <a:schemeClr val="accent6"/>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grpSp>
      <p:grpSp>
        <p:nvGrpSpPr>
          <p:cNvPr id="20" name="组合 19"/>
          <p:cNvGrpSpPr/>
          <p:nvPr/>
        </p:nvGrpSpPr>
        <p:grpSpPr>
          <a:xfrm>
            <a:off x="1286964" y="4031994"/>
            <a:ext cx="1405421" cy="1405421"/>
            <a:chOff x="1286964" y="4031994"/>
            <a:chExt cx="1405421" cy="1405421"/>
          </a:xfrm>
        </p:grpSpPr>
        <p:grpSp>
          <p:nvGrpSpPr>
            <p:cNvPr id="10" name="组合 9"/>
            <p:cNvGrpSpPr/>
            <p:nvPr/>
          </p:nvGrpSpPr>
          <p:grpSpPr>
            <a:xfrm>
              <a:off x="1286964" y="4031994"/>
              <a:ext cx="1405421" cy="1405421"/>
              <a:chOff x="6248400" y="2204088"/>
              <a:chExt cx="1190172" cy="1190172"/>
            </a:xfrm>
          </p:grpSpPr>
          <p:sp>
            <p:nvSpPr>
              <p:cNvPr id="11" name="弧形 10"/>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12" name="弧形 11"/>
              <p:cNvSpPr/>
              <p:nvPr/>
            </p:nvSpPr>
            <p:spPr>
              <a:xfrm>
                <a:off x="6248400" y="2204088"/>
                <a:ext cx="1190172" cy="1190172"/>
              </a:xfrm>
              <a:prstGeom prst="arc">
                <a:avLst>
                  <a:gd name="adj1" fmla="val 16200000"/>
                  <a:gd name="adj2" fmla="val 5233129"/>
                </a:avLst>
              </a:prstGeom>
              <a:ln w="114300" cap="rnd">
                <a:solidFill>
                  <a:schemeClr val="accent5"/>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7" name="Freeform 34"/>
            <p:cNvSpPr>
              <a:spLocks noEditPoints="1"/>
            </p:cNvSpPr>
            <p:nvPr/>
          </p:nvSpPr>
          <p:spPr bwMode="auto">
            <a:xfrm>
              <a:off x="1750755" y="4502135"/>
              <a:ext cx="477838" cy="465138"/>
            </a:xfrm>
            <a:custGeom>
              <a:avLst/>
              <a:gdLst>
                <a:gd name="T0" fmla="*/ 164 w 204"/>
                <a:gd name="T1" fmla="*/ 106 h 199"/>
                <a:gd name="T2" fmla="*/ 164 w 204"/>
                <a:gd name="T3" fmla="*/ 176 h 199"/>
                <a:gd name="T4" fmla="*/ 204 w 204"/>
                <a:gd name="T5" fmla="*/ 187 h 199"/>
                <a:gd name="T6" fmla="*/ 204 w 204"/>
                <a:gd name="T7" fmla="*/ 95 h 199"/>
                <a:gd name="T8" fmla="*/ 196 w 204"/>
                <a:gd name="T9" fmla="*/ 152 h 199"/>
                <a:gd name="T10" fmla="*/ 170 w 204"/>
                <a:gd name="T11" fmla="*/ 112 h 199"/>
                <a:gd name="T12" fmla="*/ 184 w 204"/>
                <a:gd name="T13" fmla="*/ 53 h 199"/>
                <a:gd name="T14" fmla="*/ 42 w 204"/>
                <a:gd name="T15" fmla="*/ 21 h 199"/>
                <a:gd name="T16" fmla="*/ 1 w 204"/>
                <a:gd name="T17" fmla="*/ 103 h 199"/>
                <a:gd name="T18" fmla="*/ 134 w 204"/>
                <a:gd name="T19" fmla="*/ 199 h 199"/>
                <a:gd name="T20" fmla="*/ 154 w 204"/>
                <a:gd name="T21" fmla="*/ 100 h 199"/>
                <a:gd name="T22" fmla="*/ 176 w 204"/>
                <a:gd name="T23" fmla="*/ 53 h 199"/>
                <a:gd name="T24" fmla="*/ 146 w 204"/>
                <a:gd name="T25" fmla="*/ 95 h 199"/>
                <a:gd name="T26" fmla="*/ 139 w 204"/>
                <a:gd name="T27" fmla="*/ 97 h 199"/>
                <a:gd name="T28" fmla="*/ 130 w 204"/>
                <a:gd name="T29" fmla="*/ 98 h 199"/>
                <a:gd name="T30" fmla="*/ 103 w 204"/>
                <a:gd name="T31" fmla="*/ 88 h 199"/>
                <a:gd name="T32" fmla="*/ 98 w 204"/>
                <a:gd name="T33" fmla="*/ 85 h 199"/>
                <a:gd name="T34" fmla="*/ 87 w 204"/>
                <a:gd name="T35" fmla="*/ 83 h 199"/>
                <a:gd name="T36" fmla="*/ 87 w 204"/>
                <a:gd name="T37" fmla="*/ 83 h 199"/>
                <a:gd name="T38" fmla="*/ 69 w 204"/>
                <a:gd name="T39" fmla="*/ 85 h 199"/>
                <a:gd name="T40" fmla="*/ 61 w 204"/>
                <a:gd name="T41" fmla="*/ 92 h 199"/>
                <a:gd name="T42" fmla="*/ 57 w 204"/>
                <a:gd name="T43" fmla="*/ 95 h 199"/>
                <a:gd name="T44" fmla="*/ 51 w 204"/>
                <a:gd name="T45" fmla="*/ 97 h 199"/>
                <a:gd name="T46" fmla="*/ 46 w 204"/>
                <a:gd name="T47" fmla="*/ 98 h 199"/>
                <a:gd name="T48" fmla="*/ 38 w 204"/>
                <a:gd name="T49" fmla="*/ 98 h 199"/>
                <a:gd name="T50" fmla="*/ 32 w 204"/>
                <a:gd name="T51" fmla="*/ 96 h 199"/>
                <a:gd name="T52" fmla="*/ 28 w 204"/>
                <a:gd name="T53" fmla="*/ 95 h 199"/>
                <a:gd name="T54" fmla="*/ 22 w 204"/>
                <a:gd name="T55" fmla="*/ 91 h 199"/>
                <a:gd name="T56" fmla="*/ 19 w 204"/>
                <a:gd name="T57" fmla="*/ 89 h 199"/>
                <a:gd name="T58" fmla="*/ 16 w 204"/>
                <a:gd name="T59" fmla="*/ 85 h 199"/>
                <a:gd name="T60" fmla="*/ 146 w 204"/>
                <a:gd name="T61" fmla="*/ 104 h 199"/>
                <a:gd name="T62" fmla="*/ 21 w 204"/>
                <a:gd name="T63" fmla="*/ 191 h 199"/>
                <a:gd name="T64" fmla="*/ 13 w 204"/>
                <a:gd name="T65" fmla="*/ 94 h 199"/>
                <a:gd name="T66" fmla="*/ 17 w 204"/>
                <a:gd name="T67" fmla="*/ 97 h 199"/>
                <a:gd name="T68" fmla="*/ 23 w 204"/>
                <a:gd name="T69" fmla="*/ 101 h 199"/>
                <a:gd name="T70" fmla="*/ 27 w 204"/>
                <a:gd name="T71" fmla="*/ 103 h 199"/>
                <a:gd name="T72" fmla="*/ 34 w 204"/>
                <a:gd name="T73" fmla="*/ 105 h 199"/>
                <a:gd name="T74" fmla="*/ 42 w 204"/>
                <a:gd name="T75" fmla="*/ 106 h 199"/>
                <a:gd name="T76" fmla="*/ 51 w 204"/>
                <a:gd name="T77" fmla="*/ 105 h 199"/>
                <a:gd name="T78" fmla="*/ 58 w 204"/>
                <a:gd name="T79" fmla="*/ 103 h 199"/>
                <a:gd name="T80" fmla="*/ 63 w 204"/>
                <a:gd name="T81" fmla="*/ 100 h 199"/>
                <a:gd name="T82" fmla="*/ 69 w 204"/>
                <a:gd name="T83" fmla="*/ 97 h 199"/>
                <a:gd name="T84" fmla="*/ 74 w 204"/>
                <a:gd name="T85" fmla="*/ 92 h 199"/>
                <a:gd name="T86" fmla="*/ 95 w 204"/>
                <a:gd name="T87" fmla="*/ 93 h 199"/>
                <a:gd name="T88" fmla="*/ 101 w 204"/>
                <a:gd name="T89" fmla="*/ 97 h 199"/>
                <a:gd name="T90" fmla="*/ 109 w 204"/>
                <a:gd name="T91" fmla="*/ 101 h 199"/>
                <a:gd name="T92" fmla="*/ 115 w 204"/>
                <a:gd name="T93" fmla="*/ 104 h 199"/>
                <a:gd name="T94" fmla="*/ 124 w 204"/>
                <a:gd name="T95" fmla="*/ 105 h 199"/>
                <a:gd name="T96" fmla="*/ 135 w 204"/>
                <a:gd name="T97" fmla="*/ 106 h 199"/>
                <a:gd name="T98" fmla="*/ 142 w 204"/>
                <a:gd name="T99" fmla="*/ 105 h 199"/>
                <a:gd name="T100" fmla="*/ 109 w 204"/>
                <a:gd name="T101" fmla="*/ 157 h 199"/>
                <a:gd name="T102" fmla="*/ 39 w 204"/>
                <a:gd name="T103" fmla="*/ 157 h 199"/>
                <a:gd name="T104" fmla="*/ 101 w 204"/>
                <a:gd name="T105" fmla="*/ 14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199">
                  <a:moveTo>
                    <a:pt x="199" y="88"/>
                  </a:moveTo>
                  <a:cubicBezTo>
                    <a:pt x="198" y="88"/>
                    <a:pt x="196" y="88"/>
                    <a:pt x="194" y="89"/>
                  </a:cubicBezTo>
                  <a:cubicBezTo>
                    <a:pt x="164" y="106"/>
                    <a:pt x="164" y="106"/>
                    <a:pt x="164" y="106"/>
                  </a:cubicBezTo>
                  <a:cubicBezTo>
                    <a:pt x="163" y="107"/>
                    <a:pt x="163" y="107"/>
                    <a:pt x="162" y="108"/>
                  </a:cubicBezTo>
                  <a:cubicBezTo>
                    <a:pt x="162" y="174"/>
                    <a:pt x="162" y="174"/>
                    <a:pt x="162" y="174"/>
                  </a:cubicBezTo>
                  <a:cubicBezTo>
                    <a:pt x="163" y="175"/>
                    <a:pt x="163" y="175"/>
                    <a:pt x="164" y="176"/>
                  </a:cubicBezTo>
                  <a:cubicBezTo>
                    <a:pt x="194" y="193"/>
                    <a:pt x="194" y="193"/>
                    <a:pt x="194" y="193"/>
                  </a:cubicBezTo>
                  <a:cubicBezTo>
                    <a:pt x="196" y="194"/>
                    <a:pt x="198" y="194"/>
                    <a:pt x="199" y="194"/>
                  </a:cubicBezTo>
                  <a:cubicBezTo>
                    <a:pt x="202" y="194"/>
                    <a:pt x="204" y="192"/>
                    <a:pt x="204" y="187"/>
                  </a:cubicBezTo>
                  <a:cubicBezTo>
                    <a:pt x="204" y="152"/>
                    <a:pt x="204" y="152"/>
                    <a:pt x="204" y="152"/>
                  </a:cubicBezTo>
                  <a:cubicBezTo>
                    <a:pt x="204" y="146"/>
                    <a:pt x="204" y="136"/>
                    <a:pt x="204" y="130"/>
                  </a:cubicBezTo>
                  <a:cubicBezTo>
                    <a:pt x="204" y="95"/>
                    <a:pt x="204" y="95"/>
                    <a:pt x="204" y="95"/>
                  </a:cubicBezTo>
                  <a:cubicBezTo>
                    <a:pt x="204" y="90"/>
                    <a:pt x="202" y="88"/>
                    <a:pt x="199" y="88"/>
                  </a:cubicBezTo>
                  <a:close/>
                  <a:moveTo>
                    <a:pt x="196" y="130"/>
                  </a:moveTo>
                  <a:cubicBezTo>
                    <a:pt x="196" y="152"/>
                    <a:pt x="196" y="152"/>
                    <a:pt x="196" y="152"/>
                  </a:cubicBezTo>
                  <a:cubicBezTo>
                    <a:pt x="196" y="185"/>
                    <a:pt x="196" y="185"/>
                    <a:pt x="196" y="185"/>
                  </a:cubicBezTo>
                  <a:cubicBezTo>
                    <a:pt x="170" y="170"/>
                    <a:pt x="170" y="170"/>
                    <a:pt x="170" y="170"/>
                  </a:cubicBezTo>
                  <a:cubicBezTo>
                    <a:pt x="170" y="112"/>
                    <a:pt x="170" y="112"/>
                    <a:pt x="170" y="112"/>
                  </a:cubicBezTo>
                  <a:cubicBezTo>
                    <a:pt x="196" y="97"/>
                    <a:pt x="196" y="97"/>
                    <a:pt x="196" y="97"/>
                  </a:cubicBezTo>
                  <a:lnTo>
                    <a:pt x="196" y="130"/>
                  </a:lnTo>
                  <a:close/>
                  <a:moveTo>
                    <a:pt x="184" y="53"/>
                  </a:moveTo>
                  <a:cubicBezTo>
                    <a:pt x="184" y="24"/>
                    <a:pt x="160" y="0"/>
                    <a:pt x="130" y="0"/>
                  </a:cubicBezTo>
                  <a:cubicBezTo>
                    <a:pt x="105" y="0"/>
                    <a:pt x="84" y="18"/>
                    <a:pt x="79" y="42"/>
                  </a:cubicBezTo>
                  <a:cubicBezTo>
                    <a:pt x="71" y="29"/>
                    <a:pt x="58" y="21"/>
                    <a:pt x="42" y="21"/>
                  </a:cubicBezTo>
                  <a:cubicBezTo>
                    <a:pt x="19" y="21"/>
                    <a:pt x="0" y="40"/>
                    <a:pt x="0" y="64"/>
                  </a:cubicBezTo>
                  <a:cubicBezTo>
                    <a:pt x="0" y="73"/>
                    <a:pt x="3" y="81"/>
                    <a:pt x="8" y="88"/>
                  </a:cubicBezTo>
                  <a:cubicBezTo>
                    <a:pt x="3" y="92"/>
                    <a:pt x="1" y="97"/>
                    <a:pt x="1" y="103"/>
                  </a:cubicBezTo>
                  <a:cubicBezTo>
                    <a:pt x="1" y="179"/>
                    <a:pt x="1" y="179"/>
                    <a:pt x="1" y="179"/>
                  </a:cubicBezTo>
                  <a:cubicBezTo>
                    <a:pt x="1" y="190"/>
                    <a:pt x="10" y="199"/>
                    <a:pt x="21" y="199"/>
                  </a:cubicBezTo>
                  <a:cubicBezTo>
                    <a:pt x="134" y="199"/>
                    <a:pt x="134" y="199"/>
                    <a:pt x="134" y="199"/>
                  </a:cubicBezTo>
                  <a:cubicBezTo>
                    <a:pt x="145" y="199"/>
                    <a:pt x="154" y="190"/>
                    <a:pt x="154" y="179"/>
                  </a:cubicBezTo>
                  <a:cubicBezTo>
                    <a:pt x="154" y="103"/>
                    <a:pt x="154" y="103"/>
                    <a:pt x="154" y="103"/>
                  </a:cubicBezTo>
                  <a:cubicBezTo>
                    <a:pt x="154" y="102"/>
                    <a:pt x="154" y="101"/>
                    <a:pt x="154" y="100"/>
                  </a:cubicBezTo>
                  <a:cubicBezTo>
                    <a:pt x="171" y="92"/>
                    <a:pt x="184" y="74"/>
                    <a:pt x="184" y="53"/>
                  </a:cubicBezTo>
                  <a:close/>
                  <a:moveTo>
                    <a:pt x="130" y="8"/>
                  </a:moveTo>
                  <a:cubicBezTo>
                    <a:pt x="155" y="8"/>
                    <a:pt x="176" y="28"/>
                    <a:pt x="176" y="53"/>
                  </a:cubicBezTo>
                  <a:cubicBezTo>
                    <a:pt x="176" y="71"/>
                    <a:pt x="164" y="87"/>
                    <a:pt x="148" y="94"/>
                  </a:cubicBezTo>
                  <a:cubicBezTo>
                    <a:pt x="148" y="94"/>
                    <a:pt x="148" y="94"/>
                    <a:pt x="148" y="94"/>
                  </a:cubicBezTo>
                  <a:cubicBezTo>
                    <a:pt x="147" y="95"/>
                    <a:pt x="147" y="95"/>
                    <a:pt x="146" y="95"/>
                  </a:cubicBezTo>
                  <a:cubicBezTo>
                    <a:pt x="145" y="95"/>
                    <a:pt x="144" y="96"/>
                    <a:pt x="144" y="96"/>
                  </a:cubicBezTo>
                  <a:cubicBezTo>
                    <a:pt x="143" y="96"/>
                    <a:pt x="142" y="96"/>
                    <a:pt x="142" y="96"/>
                  </a:cubicBezTo>
                  <a:cubicBezTo>
                    <a:pt x="141" y="97"/>
                    <a:pt x="140" y="97"/>
                    <a:pt x="139" y="97"/>
                  </a:cubicBezTo>
                  <a:cubicBezTo>
                    <a:pt x="139" y="97"/>
                    <a:pt x="138" y="97"/>
                    <a:pt x="137" y="97"/>
                  </a:cubicBezTo>
                  <a:cubicBezTo>
                    <a:pt x="136" y="98"/>
                    <a:pt x="136" y="98"/>
                    <a:pt x="135" y="98"/>
                  </a:cubicBezTo>
                  <a:cubicBezTo>
                    <a:pt x="133" y="98"/>
                    <a:pt x="132" y="98"/>
                    <a:pt x="130" y="98"/>
                  </a:cubicBezTo>
                  <a:cubicBezTo>
                    <a:pt x="129" y="98"/>
                    <a:pt x="127" y="98"/>
                    <a:pt x="126" y="98"/>
                  </a:cubicBezTo>
                  <a:cubicBezTo>
                    <a:pt x="126" y="98"/>
                    <a:pt x="126" y="98"/>
                    <a:pt x="126" y="98"/>
                  </a:cubicBezTo>
                  <a:cubicBezTo>
                    <a:pt x="117" y="97"/>
                    <a:pt x="109" y="93"/>
                    <a:pt x="103" y="88"/>
                  </a:cubicBezTo>
                  <a:cubicBezTo>
                    <a:pt x="103" y="88"/>
                    <a:pt x="102" y="88"/>
                    <a:pt x="102" y="88"/>
                  </a:cubicBezTo>
                  <a:cubicBezTo>
                    <a:pt x="101" y="87"/>
                    <a:pt x="101" y="87"/>
                    <a:pt x="100" y="86"/>
                  </a:cubicBezTo>
                  <a:cubicBezTo>
                    <a:pt x="100" y="86"/>
                    <a:pt x="99" y="85"/>
                    <a:pt x="98" y="85"/>
                  </a:cubicBezTo>
                  <a:cubicBezTo>
                    <a:pt x="90" y="76"/>
                    <a:pt x="85" y="65"/>
                    <a:pt x="85" y="53"/>
                  </a:cubicBezTo>
                  <a:cubicBezTo>
                    <a:pt x="85" y="28"/>
                    <a:pt x="106" y="8"/>
                    <a:pt x="130" y="8"/>
                  </a:cubicBezTo>
                  <a:close/>
                  <a:moveTo>
                    <a:pt x="87" y="83"/>
                  </a:moveTo>
                  <a:cubicBezTo>
                    <a:pt x="80" y="83"/>
                    <a:pt x="80" y="83"/>
                    <a:pt x="80" y="83"/>
                  </a:cubicBezTo>
                  <a:cubicBezTo>
                    <a:pt x="81" y="81"/>
                    <a:pt x="82" y="79"/>
                    <a:pt x="83" y="76"/>
                  </a:cubicBezTo>
                  <a:cubicBezTo>
                    <a:pt x="84" y="79"/>
                    <a:pt x="85" y="81"/>
                    <a:pt x="87" y="83"/>
                  </a:cubicBezTo>
                  <a:close/>
                  <a:moveTo>
                    <a:pt x="42" y="29"/>
                  </a:moveTo>
                  <a:cubicBezTo>
                    <a:pt x="61" y="29"/>
                    <a:pt x="77" y="45"/>
                    <a:pt x="77" y="64"/>
                  </a:cubicBezTo>
                  <a:cubicBezTo>
                    <a:pt x="77" y="72"/>
                    <a:pt x="74" y="79"/>
                    <a:pt x="69" y="85"/>
                  </a:cubicBezTo>
                  <a:cubicBezTo>
                    <a:pt x="68" y="87"/>
                    <a:pt x="66" y="89"/>
                    <a:pt x="64" y="90"/>
                  </a:cubicBezTo>
                  <a:cubicBezTo>
                    <a:pt x="64" y="90"/>
                    <a:pt x="64" y="91"/>
                    <a:pt x="63" y="91"/>
                  </a:cubicBezTo>
                  <a:cubicBezTo>
                    <a:pt x="63" y="91"/>
                    <a:pt x="62" y="92"/>
                    <a:pt x="61" y="92"/>
                  </a:cubicBezTo>
                  <a:cubicBezTo>
                    <a:pt x="61" y="93"/>
                    <a:pt x="60" y="93"/>
                    <a:pt x="60" y="93"/>
                  </a:cubicBezTo>
                  <a:cubicBezTo>
                    <a:pt x="59" y="93"/>
                    <a:pt x="59" y="94"/>
                    <a:pt x="58" y="94"/>
                  </a:cubicBezTo>
                  <a:cubicBezTo>
                    <a:pt x="58" y="94"/>
                    <a:pt x="57" y="95"/>
                    <a:pt x="57" y="95"/>
                  </a:cubicBezTo>
                  <a:cubicBezTo>
                    <a:pt x="56" y="95"/>
                    <a:pt x="55" y="95"/>
                    <a:pt x="55" y="96"/>
                  </a:cubicBezTo>
                  <a:cubicBezTo>
                    <a:pt x="54" y="96"/>
                    <a:pt x="54" y="96"/>
                    <a:pt x="53" y="96"/>
                  </a:cubicBezTo>
                  <a:cubicBezTo>
                    <a:pt x="53" y="96"/>
                    <a:pt x="52" y="97"/>
                    <a:pt x="51" y="97"/>
                  </a:cubicBezTo>
                  <a:cubicBezTo>
                    <a:pt x="51" y="97"/>
                    <a:pt x="50" y="97"/>
                    <a:pt x="50" y="97"/>
                  </a:cubicBezTo>
                  <a:cubicBezTo>
                    <a:pt x="49" y="97"/>
                    <a:pt x="48" y="97"/>
                    <a:pt x="47" y="98"/>
                  </a:cubicBezTo>
                  <a:cubicBezTo>
                    <a:pt x="47" y="98"/>
                    <a:pt x="47" y="98"/>
                    <a:pt x="46" y="98"/>
                  </a:cubicBezTo>
                  <a:cubicBezTo>
                    <a:pt x="45" y="98"/>
                    <a:pt x="44" y="98"/>
                    <a:pt x="42" y="98"/>
                  </a:cubicBezTo>
                  <a:cubicBezTo>
                    <a:pt x="41" y="98"/>
                    <a:pt x="40" y="98"/>
                    <a:pt x="39" y="98"/>
                  </a:cubicBezTo>
                  <a:cubicBezTo>
                    <a:pt x="39" y="98"/>
                    <a:pt x="39" y="98"/>
                    <a:pt x="38" y="98"/>
                  </a:cubicBezTo>
                  <a:cubicBezTo>
                    <a:pt x="37" y="98"/>
                    <a:pt x="36" y="97"/>
                    <a:pt x="35" y="97"/>
                  </a:cubicBezTo>
                  <a:cubicBezTo>
                    <a:pt x="35" y="97"/>
                    <a:pt x="35" y="97"/>
                    <a:pt x="35" y="97"/>
                  </a:cubicBezTo>
                  <a:cubicBezTo>
                    <a:pt x="34" y="97"/>
                    <a:pt x="33" y="97"/>
                    <a:pt x="32" y="96"/>
                  </a:cubicBezTo>
                  <a:cubicBezTo>
                    <a:pt x="32" y="96"/>
                    <a:pt x="32" y="96"/>
                    <a:pt x="31" y="96"/>
                  </a:cubicBezTo>
                  <a:cubicBezTo>
                    <a:pt x="30" y="96"/>
                    <a:pt x="29" y="95"/>
                    <a:pt x="28" y="95"/>
                  </a:cubicBezTo>
                  <a:cubicBezTo>
                    <a:pt x="28" y="95"/>
                    <a:pt x="28" y="95"/>
                    <a:pt x="28" y="95"/>
                  </a:cubicBezTo>
                  <a:cubicBezTo>
                    <a:pt x="27" y="94"/>
                    <a:pt x="26" y="94"/>
                    <a:pt x="25" y="93"/>
                  </a:cubicBezTo>
                  <a:cubicBezTo>
                    <a:pt x="25" y="93"/>
                    <a:pt x="25" y="93"/>
                    <a:pt x="25" y="93"/>
                  </a:cubicBezTo>
                  <a:cubicBezTo>
                    <a:pt x="24" y="92"/>
                    <a:pt x="23" y="92"/>
                    <a:pt x="22" y="91"/>
                  </a:cubicBezTo>
                  <a:cubicBezTo>
                    <a:pt x="22" y="91"/>
                    <a:pt x="22" y="91"/>
                    <a:pt x="22" y="91"/>
                  </a:cubicBezTo>
                  <a:cubicBezTo>
                    <a:pt x="21" y="90"/>
                    <a:pt x="20" y="90"/>
                    <a:pt x="20" y="89"/>
                  </a:cubicBezTo>
                  <a:cubicBezTo>
                    <a:pt x="19" y="89"/>
                    <a:pt x="19" y="89"/>
                    <a:pt x="19" y="89"/>
                  </a:cubicBezTo>
                  <a:cubicBezTo>
                    <a:pt x="18" y="88"/>
                    <a:pt x="18" y="87"/>
                    <a:pt x="17" y="86"/>
                  </a:cubicBezTo>
                  <a:cubicBezTo>
                    <a:pt x="17" y="86"/>
                    <a:pt x="16" y="86"/>
                    <a:pt x="16" y="86"/>
                  </a:cubicBezTo>
                  <a:cubicBezTo>
                    <a:pt x="16" y="85"/>
                    <a:pt x="16" y="85"/>
                    <a:pt x="16" y="85"/>
                  </a:cubicBezTo>
                  <a:cubicBezTo>
                    <a:pt x="11" y="79"/>
                    <a:pt x="8" y="72"/>
                    <a:pt x="8" y="64"/>
                  </a:cubicBezTo>
                  <a:cubicBezTo>
                    <a:pt x="8" y="45"/>
                    <a:pt x="24" y="29"/>
                    <a:pt x="42" y="29"/>
                  </a:cubicBezTo>
                  <a:close/>
                  <a:moveTo>
                    <a:pt x="146" y="104"/>
                  </a:moveTo>
                  <a:cubicBezTo>
                    <a:pt x="146" y="179"/>
                    <a:pt x="146" y="179"/>
                    <a:pt x="146" y="179"/>
                  </a:cubicBezTo>
                  <a:cubicBezTo>
                    <a:pt x="146" y="185"/>
                    <a:pt x="141" y="191"/>
                    <a:pt x="134" y="191"/>
                  </a:cubicBezTo>
                  <a:cubicBezTo>
                    <a:pt x="21" y="191"/>
                    <a:pt x="21" y="191"/>
                    <a:pt x="21" y="191"/>
                  </a:cubicBezTo>
                  <a:cubicBezTo>
                    <a:pt x="14" y="191"/>
                    <a:pt x="9" y="185"/>
                    <a:pt x="9" y="179"/>
                  </a:cubicBezTo>
                  <a:cubicBezTo>
                    <a:pt x="9" y="103"/>
                    <a:pt x="9" y="103"/>
                    <a:pt x="9" y="103"/>
                  </a:cubicBezTo>
                  <a:cubicBezTo>
                    <a:pt x="9" y="100"/>
                    <a:pt x="10" y="96"/>
                    <a:pt x="13" y="94"/>
                  </a:cubicBezTo>
                  <a:cubicBezTo>
                    <a:pt x="13" y="94"/>
                    <a:pt x="13" y="94"/>
                    <a:pt x="14" y="94"/>
                  </a:cubicBezTo>
                  <a:cubicBezTo>
                    <a:pt x="14" y="95"/>
                    <a:pt x="15" y="96"/>
                    <a:pt x="16" y="97"/>
                  </a:cubicBezTo>
                  <a:cubicBezTo>
                    <a:pt x="16" y="97"/>
                    <a:pt x="16" y="97"/>
                    <a:pt x="17" y="97"/>
                  </a:cubicBezTo>
                  <a:cubicBezTo>
                    <a:pt x="18" y="98"/>
                    <a:pt x="18" y="98"/>
                    <a:pt x="19" y="99"/>
                  </a:cubicBezTo>
                  <a:cubicBezTo>
                    <a:pt x="20" y="99"/>
                    <a:pt x="20" y="99"/>
                    <a:pt x="20" y="99"/>
                  </a:cubicBezTo>
                  <a:cubicBezTo>
                    <a:pt x="21" y="100"/>
                    <a:pt x="22" y="101"/>
                    <a:pt x="23" y="101"/>
                  </a:cubicBezTo>
                  <a:cubicBezTo>
                    <a:pt x="23" y="101"/>
                    <a:pt x="23" y="101"/>
                    <a:pt x="23" y="101"/>
                  </a:cubicBezTo>
                  <a:cubicBezTo>
                    <a:pt x="24" y="102"/>
                    <a:pt x="25" y="102"/>
                    <a:pt x="27" y="103"/>
                  </a:cubicBezTo>
                  <a:cubicBezTo>
                    <a:pt x="27" y="103"/>
                    <a:pt x="27" y="103"/>
                    <a:pt x="27" y="103"/>
                  </a:cubicBezTo>
                  <a:cubicBezTo>
                    <a:pt x="28" y="103"/>
                    <a:pt x="29" y="104"/>
                    <a:pt x="30" y="104"/>
                  </a:cubicBezTo>
                  <a:cubicBezTo>
                    <a:pt x="31" y="104"/>
                    <a:pt x="31" y="104"/>
                    <a:pt x="31" y="104"/>
                  </a:cubicBezTo>
                  <a:cubicBezTo>
                    <a:pt x="32" y="105"/>
                    <a:pt x="33" y="105"/>
                    <a:pt x="34" y="105"/>
                  </a:cubicBezTo>
                  <a:cubicBezTo>
                    <a:pt x="35" y="105"/>
                    <a:pt x="35" y="105"/>
                    <a:pt x="36" y="105"/>
                  </a:cubicBezTo>
                  <a:cubicBezTo>
                    <a:pt x="37" y="105"/>
                    <a:pt x="37" y="106"/>
                    <a:pt x="38" y="106"/>
                  </a:cubicBezTo>
                  <a:cubicBezTo>
                    <a:pt x="40" y="106"/>
                    <a:pt x="41" y="106"/>
                    <a:pt x="42" y="106"/>
                  </a:cubicBezTo>
                  <a:cubicBezTo>
                    <a:pt x="44" y="106"/>
                    <a:pt x="45" y="106"/>
                    <a:pt x="47" y="106"/>
                  </a:cubicBezTo>
                  <a:cubicBezTo>
                    <a:pt x="47" y="106"/>
                    <a:pt x="48" y="106"/>
                    <a:pt x="49" y="105"/>
                  </a:cubicBezTo>
                  <a:cubicBezTo>
                    <a:pt x="49" y="105"/>
                    <a:pt x="50" y="105"/>
                    <a:pt x="51" y="105"/>
                  </a:cubicBezTo>
                  <a:cubicBezTo>
                    <a:pt x="52" y="105"/>
                    <a:pt x="53" y="105"/>
                    <a:pt x="53" y="104"/>
                  </a:cubicBezTo>
                  <a:cubicBezTo>
                    <a:pt x="54" y="104"/>
                    <a:pt x="55" y="104"/>
                    <a:pt x="55" y="104"/>
                  </a:cubicBezTo>
                  <a:cubicBezTo>
                    <a:pt x="56" y="104"/>
                    <a:pt x="57" y="103"/>
                    <a:pt x="58" y="103"/>
                  </a:cubicBezTo>
                  <a:cubicBezTo>
                    <a:pt x="58" y="103"/>
                    <a:pt x="59" y="103"/>
                    <a:pt x="59" y="102"/>
                  </a:cubicBezTo>
                  <a:cubicBezTo>
                    <a:pt x="60" y="102"/>
                    <a:pt x="61" y="102"/>
                    <a:pt x="62" y="101"/>
                  </a:cubicBezTo>
                  <a:cubicBezTo>
                    <a:pt x="62" y="101"/>
                    <a:pt x="63" y="101"/>
                    <a:pt x="63" y="100"/>
                  </a:cubicBezTo>
                  <a:cubicBezTo>
                    <a:pt x="64" y="100"/>
                    <a:pt x="65" y="100"/>
                    <a:pt x="65" y="99"/>
                  </a:cubicBezTo>
                  <a:cubicBezTo>
                    <a:pt x="66" y="99"/>
                    <a:pt x="66" y="98"/>
                    <a:pt x="67" y="98"/>
                  </a:cubicBezTo>
                  <a:cubicBezTo>
                    <a:pt x="68" y="98"/>
                    <a:pt x="68" y="97"/>
                    <a:pt x="69" y="97"/>
                  </a:cubicBezTo>
                  <a:cubicBezTo>
                    <a:pt x="69" y="96"/>
                    <a:pt x="70" y="96"/>
                    <a:pt x="71" y="95"/>
                  </a:cubicBezTo>
                  <a:cubicBezTo>
                    <a:pt x="71" y="95"/>
                    <a:pt x="71" y="94"/>
                    <a:pt x="72" y="94"/>
                  </a:cubicBezTo>
                  <a:cubicBezTo>
                    <a:pt x="73" y="93"/>
                    <a:pt x="73" y="93"/>
                    <a:pt x="74" y="92"/>
                  </a:cubicBezTo>
                  <a:cubicBezTo>
                    <a:pt x="74" y="92"/>
                    <a:pt x="74" y="91"/>
                    <a:pt x="75" y="91"/>
                  </a:cubicBezTo>
                  <a:cubicBezTo>
                    <a:pt x="94" y="91"/>
                    <a:pt x="94" y="91"/>
                    <a:pt x="94" y="91"/>
                  </a:cubicBezTo>
                  <a:cubicBezTo>
                    <a:pt x="94" y="92"/>
                    <a:pt x="95" y="92"/>
                    <a:pt x="95" y="93"/>
                  </a:cubicBezTo>
                  <a:cubicBezTo>
                    <a:pt x="96" y="93"/>
                    <a:pt x="96" y="94"/>
                    <a:pt x="97" y="94"/>
                  </a:cubicBezTo>
                  <a:cubicBezTo>
                    <a:pt x="98" y="95"/>
                    <a:pt x="99" y="95"/>
                    <a:pt x="100" y="96"/>
                  </a:cubicBezTo>
                  <a:cubicBezTo>
                    <a:pt x="100" y="96"/>
                    <a:pt x="101" y="97"/>
                    <a:pt x="101" y="97"/>
                  </a:cubicBezTo>
                  <a:cubicBezTo>
                    <a:pt x="102" y="98"/>
                    <a:pt x="103" y="98"/>
                    <a:pt x="104" y="99"/>
                  </a:cubicBezTo>
                  <a:cubicBezTo>
                    <a:pt x="105" y="99"/>
                    <a:pt x="105" y="99"/>
                    <a:pt x="105" y="100"/>
                  </a:cubicBezTo>
                  <a:cubicBezTo>
                    <a:pt x="107" y="100"/>
                    <a:pt x="108" y="101"/>
                    <a:pt x="109" y="101"/>
                  </a:cubicBezTo>
                  <a:cubicBezTo>
                    <a:pt x="109" y="102"/>
                    <a:pt x="110" y="102"/>
                    <a:pt x="110" y="102"/>
                  </a:cubicBezTo>
                  <a:cubicBezTo>
                    <a:pt x="111" y="102"/>
                    <a:pt x="113" y="103"/>
                    <a:pt x="114" y="103"/>
                  </a:cubicBezTo>
                  <a:cubicBezTo>
                    <a:pt x="114" y="103"/>
                    <a:pt x="115" y="103"/>
                    <a:pt x="115" y="104"/>
                  </a:cubicBezTo>
                  <a:cubicBezTo>
                    <a:pt x="116" y="104"/>
                    <a:pt x="117" y="104"/>
                    <a:pt x="119" y="105"/>
                  </a:cubicBezTo>
                  <a:cubicBezTo>
                    <a:pt x="119" y="105"/>
                    <a:pt x="120" y="105"/>
                    <a:pt x="120" y="105"/>
                  </a:cubicBezTo>
                  <a:cubicBezTo>
                    <a:pt x="121" y="105"/>
                    <a:pt x="123" y="105"/>
                    <a:pt x="124" y="105"/>
                  </a:cubicBezTo>
                  <a:cubicBezTo>
                    <a:pt x="124" y="106"/>
                    <a:pt x="125" y="106"/>
                    <a:pt x="125" y="106"/>
                  </a:cubicBezTo>
                  <a:cubicBezTo>
                    <a:pt x="127" y="106"/>
                    <a:pt x="129" y="106"/>
                    <a:pt x="130" y="106"/>
                  </a:cubicBezTo>
                  <a:cubicBezTo>
                    <a:pt x="132" y="106"/>
                    <a:pt x="134" y="106"/>
                    <a:pt x="135" y="106"/>
                  </a:cubicBezTo>
                  <a:cubicBezTo>
                    <a:pt x="136" y="106"/>
                    <a:pt x="136" y="106"/>
                    <a:pt x="137" y="106"/>
                  </a:cubicBezTo>
                  <a:cubicBezTo>
                    <a:pt x="138" y="105"/>
                    <a:pt x="139" y="105"/>
                    <a:pt x="140" y="105"/>
                  </a:cubicBezTo>
                  <a:cubicBezTo>
                    <a:pt x="141" y="105"/>
                    <a:pt x="141" y="105"/>
                    <a:pt x="142" y="105"/>
                  </a:cubicBezTo>
                  <a:cubicBezTo>
                    <a:pt x="143" y="104"/>
                    <a:pt x="145" y="104"/>
                    <a:pt x="146" y="104"/>
                  </a:cubicBezTo>
                  <a:close/>
                  <a:moveTo>
                    <a:pt x="109" y="153"/>
                  </a:moveTo>
                  <a:cubicBezTo>
                    <a:pt x="109" y="157"/>
                    <a:pt x="109" y="157"/>
                    <a:pt x="109" y="157"/>
                  </a:cubicBezTo>
                  <a:cubicBezTo>
                    <a:pt x="109" y="161"/>
                    <a:pt x="106" y="165"/>
                    <a:pt x="101" y="165"/>
                  </a:cubicBezTo>
                  <a:cubicBezTo>
                    <a:pt x="47" y="165"/>
                    <a:pt x="47" y="165"/>
                    <a:pt x="47" y="165"/>
                  </a:cubicBezTo>
                  <a:cubicBezTo>
                    <a:pt x="43" y="165"/>
                    <a:pt x="39" y="161"/>
                    <a:pt x="39" y="157"/>
                  </a:cubicBezTo>
                  <a:cubicBezTo>
                    <a:pt x="39" y="153"/>
                    <a:pt x="39" y="153"/>
                    <a:pt x="39" y="153"/>
                  </a:cubicBezTo>
                  <a:cubicBezTo>
                    <a:pt x="39" y="149"/>
                    <a:pt x="43" y="145"/>
                    <a:pt x="47" y="145"/>
                  </a:cubicBezTo>
                  <a:cubicBezTo>
                    <a:pt x="101" y="145"/>
                    <a:pt x="101" y="145"/>
                    <a:pt x="101" y="145"/>
                  </a:cubicBezTo>
                  <a:cubicBezTo>
                    <a:pt x="106" y="145"/>
                    <a:pt x="109" y="149"/>
                    <a:pt x="109" y="153"/>
                  </a:cubicBezTo>
                  <a:close/>
                </a:path>
              </a:pathLst>
            </a:custGeom>
            <a:solidFill>
              <a:schemeClr val="accent5"/>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grpSp>
      <p:grpSp>
        <p:nvGrpSpPr>
          <p:cNvPr id="2" name="组合 1"/>
          <p:cNvGrpSpPr/>
          <p:nvPr/>
        </p:nvGrpSpPr>
        <p:grpSpPr>
          <a:xfrm>
            <a:off x="1390381" y="1985479"/>
            <a:ext cx="1405421" cy="1405421"/>
            <a:chOff x="1390381" y="1985479"/>
            <a:chExt cx="1405421" cy="1405421"/>
          </a:xfrm>
        </p:grpSpPr>
        <p:grpSp>
          <p:nvGrpSpPr>
            <p:cNvPr id="4" name="组合 3"/>
            <p:cNvGrpSpPr/>
            <p:nvPr/>
          </p:nvGrpSpPr>
          <p:grpSpPr>
            <a:xfrm>
              <a:off x="1390381" y="1985479"/>
              <a:ext cx="1405421" cy="1405421"/>
              <a:chOff x="6248400" y="2204088"/>
              <a:chExt cx="1190172" cy="1190172"/>
            </a:xfrm>
          </p:grpSpPr>
          <p:sp>
            <p:nvSpPr>
              <p:cNvPr id="5" name="弧形 4"/>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6" name="弧形 5"/>
              <p:cNvSpPr/>
              <p:nvPr/>
            </p:nvSpPr>
            <p:spPr>
              <a:xfrm>
                <a:off x="6248400" y="2204088"/>
                <a:ext cx="1190172" cy="1190172"/>
              </a:xfrm>
              <a:prstGeom prst="arc">
                <a:avLst>
                  <a:gd name="adj1" fmla="val 16200000"/>
                  <a:gd name="adj2" fmla="val 9462368"/>
                </a:avLst>
              </a:prstGeom>
              <a:ln w="11430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8" name="Freeform 45"/>
            <p:cNvSpPr>
              <a:spLocks noEditPoints="1"/>
            </p:cNvSpPr>
            <p:nvPr/>
          </p:nvSpPr>
          <p:spPr bwMode="auto">
            <a:xfrm>
              <a:off x="1850997" y="2446095"/>
              <a:ext cx="484188" cy="484188"/>
            </a:xfrm>
            <a:custGeom>
              <a:avLst/>
              <a:gdLst>
                <a:gd name="T0" fmla="*/ 187 w 207"/>
                <a:gd name="T1" fmla="*/ 41 h 207"/>
                <a:gd name="T2" fmla="*/ 99 w 207"/>
                <a:gd name="T3" fmla="*/ 68 h 207"/>
                <a:gd name="T4" fmla="*/ 112 w 207"/>
                <a:gd name="T5" fmla="*/ 84 h 207"/>
                <a:gd name="T6" fmla="*/ 99 w 207"/>
                <a:gd name="T7" fmla="*/ 89 h 207"/>
                <a:gd name="T8" fmla="*/ 104 w 207"/>
                <a:gd name="T9" fmla="*/ 101 h 207"/>
                <a:gd name="T10" fmla="*/ 117 w 207"/>
                <a:gd name="T11" fmla="*/ 96 h 207"/>
                <a:gd name="T12" fmla="*/ 112 w 207"/>
                <a:gd name="T13" fmla="*/ 84 h 207"/>
                <a:gd name="T14" fmla="*/ 139 w 207"/>
                <a:gd name="T15" fmla="*/ 84 h 207"/>
                <a:gd name="T16" fmla="*/ 134 w 207"/>
                <a:gd name="T17" fmla="*/ 96 h 207"/>
                <a:gd name="T18" fmla="*/ 147 w 207"/>
                <a:gd name="T19" fmla="*/ 101 h 207"/>
                <a:gd name="T20" fmla="*/ 152 w 207"/>
                <a:gd name="T21" fmla="*/ 89 h 207"/>
                <a:gd name="T22" fmla="*/ 182 w 207"/>
                <a:gd name="T23" fmla="*/ 84 h 207"/>
                <a:gd name="T24" fmla="*/ 169 w 207"/>
                <a:gd name="T25" fmla="*/ 89 h 207"/>
                <a:gd name="T26" fmla="*/ 174 w 207"/>
                <a:gd name="T27" fmla="*/ 101 h 207"/>
                <a:gd name="T28" fmla="*/ 187 w 207"/>
                <a:gd name="T29" fmla="*/ 96 h 207"/>
                <a:gd name="T30" fmla="*/ 182 w 207"/>
                <a:gd name="T31" fmla="*/ 84 h 207"/>
                <a:gd name="T32" fmla="*/ 104 w 207"/>
                <a:gd name="T33" fmla="*/ 115 h 207"/>
                <a:gd name="T34" fmla="*/ 99 w 207"/>
                <a:gd name="T35" fmla="*/ 127 h 207"/>
                <a:gd name="T36" fmla="*/ 112 w 207"/>
                <a:gd name="T37" fmla="*/ 132 h 207"/>
                <a:gd name="T38" fmla="*/ 117 w 207"/>
                <a:gd name="T39" fmla="*/ 120 h 207"/>
                <a:gd name="T40" fmla="*/ 112 w 207"/>
                <a:gd name="T41" fmla="*/ 146 h 207"/>
                <a:gd name="T42" fmla="*/ 99 w 207"/>
                <a:gd name="T43" fmla="*/ 151 h 207"/>
                <a:gd name="T44" fmla="*/ 104 w 207"/>
                <a:gd name="T45" fmla="*/ 163 h 207"/>
                <a:gd name="T46" fmla="*/ 117 w 207"/>
                <a:gd name="T47" fmla="*/ 158 h 207"/>
                <a:gd name="T48" fmla="*/ 112 w 207"/>
                <a:gd name="T49" fmla="*/ 146 h 207"/>
                <a:gd name="T50" fmla="*/ 139 w 207"/>
                <a:gd name="T51" fmla="*/ 115 h 207"/>
                <a:gd name="T52" fmla="*/ 134 w 207"/>
                <a:gd name="T53" fmla="*/ 127 h 207"/>
                <a:gd name="T54" fmla="*/ 147 w 207"/>
                <a:gd name="T55" fmla="*/ 132 h 207"/>
                <a:gd name="T56" fmla="*/ 152 w 207"/>
                <a:gd name="T57" fmla="*/ 120 h 207"/>
                <a:gd name="T58" fmla="*/ 147 w 207"/>
                <a:gd name="T59" fmla="*/ 146 h 207"/>
                <a:gd name="T60" fmla="*/ 134 w 207"/>
                <a:gd name="T61" fmla="*/ 151 h 207"/>
                <a:gd name="T62" fmla="*/ 139 w 207"/>
                <a:gd name="T63" fmla="*/ 163 h 207"/>
                <a:gd name="T64" fmla="*/ 152 w 207"/>
                <a:gd name="T65" fmla="*/ 158 h 207"/>
                <a:gd name="T66" fmla="*/ 147 w 207"/>
                <a:gd name="T67" fmla="*/ 146 h 207"/>
                <a:gd name="T68" fmla="*/ 174 w 207"/>
                <a:gd name="T69" fmla="*/ 115 h 207"/>
                <a:gd name="T70" fmla="*/ 169 w 207"/>
                <a:gd name="T71" fmla="*/ 127 h 207"/>
                <a:gd name="T72" fmla="*/ 182 w 207"/>
                <a:gd name="T73" fmla="*/ 132 h 207"/>
                <a:gd name="T74" fmla="*/ 187 w 207"/>
                <a:gd name="T75" fmla="*/ 120 h 207"/>
                <a:gd name="T76" fmla="*/ 182 w 207"/>
                <a:gd name="T77" fmla="*/ 146 h 207"/>
                <a:gd name="T78" fmla="*/ 169 w 207"/>
                <a:gd name="T79" fmla="*/ 151 h 207"/>
                <a:gd name="T80" fmla="*/ 174 w 207"/>
                <a:gd name="T81" fmla="*/ 163 h 207"/>
                <a:gd name="T82" fmla="*/ 187 w 207"/>
                <a:gd name="T83" fmla="*/ 158 h 207"/>
                <a:gd name="T84" fmla="*/ 182 w 207"/>
                <a:gd name="T85" fmla="*/ 146 h 207"/>
                <a:gd name="T86" fmla="*/ 207 w 207"/>
                <a:gd name="T87" fmla="*/ 164 h 207"/>
                <a:gd name="T88" fmla="*/ 76 w 207"/>
                <a:gd name="T89" fmla="*/ 184 h 207"/>
                <a:gd name="T90" fmla="*/ 56 w 207"/>
                <a:gd name="T91" fmla="*/ 207 h 207"/>
                <a:gd name="T92" fmla="*/ 0 w 207"/>
                <a:gd name="T93" fmla="*/ 187 h 207"/>
                <a:gd name="T94" fmla="*/ 20 w 207"/>
                <a:gd name="T95" fmla="*/ 0 h 207"/>
                <a:gd name="T96" fmla="*/ 76 w 207"/>
                <a:gd name="T97" fmla="*/ 18 h 207"/>
                <a:gd name="T98" fmla="*/ 207 w 207"/>
                <a:gd name="T99" fmla="*/ 38 h 207"/>
                <a:gd name="T100" fmla="*/ 68 w 207"/>
                <a:gd name="T101" fmla="*/ 20 h 207"/>
                <a:gd name="T102" fmla="*/ 20 w 207"/>
                <a:gd name="T103" fmla="*/ 8 h 207"/>
                <a:gd name="T104" fmla="*/ 8 w 207"/>
                <a:gd name="T105" fmla="*/ 187 h 207"/>
                <a:gd name="T106" fmla="*/ 56 w 207"/>
                <a:gd name="T107" fmla="*/ 199 h 207"/>
                <a:gd name="T108" fmla="*/ 68 w 207"/>
                <a:gd name="T109" fmla="*/ 184 h 207"/>
                <a:gd name="T110" fmla="*/ 187 w 207"/>
                <a:gd name="T111" fmla="*/ 26 h 207"/>
                <a:gd name="T112" fmla="*/ 76 w 207"/>
                <a:gd name="T113" fmla="*/ 176 h 207"/>
                <a:gd name="T114" fmla="*/ 199 w 207"/>
                <a:gd name="T115" fmla="*/ 1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7" h="207">
                  <a:moveTo>
                    <a:pt x="99" y="41"/>
                  </a:moveTo>
                  <a:cubicBezTo>
                    <a:pt x="187" y="41"/>
                    <a:pt x="187" y="41"/>
                    <a:pt x="187" y="41"/>
                  </a:cubicBezTo>
                  <a:cubicBezTo>
                    <a:pt x="187" y="68"/>
                    <a:pt x="187" y="68"/>
                    <a:pt x="187" y="68"/>
                  </a:cubicBezTo>
                  <a:cubicBezTo>
                    <a:pt x="99" y="68"/>
                    <a:pt x="99" y="68"/>
                    <a:pt x="99" y="68"/>
                  </a:cubicBezTo>
                  <a:lnTo>
                    <a:pt x="99" y="41"/>
                  </a:lnTo>
                  <a:close/>
                  <a:moveTo>
                    <a:pt x="112" y="84"/>
                  </a:moveTo>
                  <a:cubicBezTo>
                    <a:pt x="104" y="84"/>
                    <a:pt x="104" y="84"/>
                    <a:pt x="104" y="84"/>
                  </a:cubicBezTo>
                  <a:cubicBezTo>
                    <a:pt x="101" y="84"/>
                    <a:pt x="99" y="86"/>
                    <a:pt x="99" y="89"/>
                  </a:cubicBezTo>
                  <a:cubicBezTo>
                    <a:pt x="99" y="96"/>
                    <a:pt x="99" y="96"/>
                    <a:pt x="99" y="96"/>
                  </a:cubicBezTo>
                  <a:cubicBezTo>
                    <a:pt x="99" y="99"/>
                    <a:pt x="101" y="101"/>
                    <a:pt x="104" y="101"/>
                  </a:cubicBezTo>
                  <a:cubicBezTo>
                    <a:pt x="112" y="101"/>
                    <a:pt x="112" y="101"/>
                    <a:pt x="112" y="101"/>
                  </a:cubicBezTo>
                  <a:cubicBezTo>
                    <a:pt x="114" y="101"/>
                    <a:pt x="117" y="99"/>
                    <a:pt x="117" y="96"/>
                  </a:cubicBezTo>
                  <a:cubicBezTo>
                    <a:pt x="117" y="89"/>
                    <a:pt x="117" y="89"/>
                    <a:pt x="117" y="89"/>
                  </a:cubicBezTo>
                  <a:cubicBezTo>
                    <a:pt x="117" y="86"/>
                    <a:pt x="114" y="84"/>
                    <a:pt x="112" y="84"/>
                  </a:cubicBezTo>
                  <a:close/>
                  <a:moveTo>
                    <a:pt x="147" y="84"/>
                  </a:moveTo>
                  <a:cubicBezTo>
                    <a:pt x="139" y="84"/>
                    <a:pt x="139" y="84"/>
                    <a:pt x="139" y="84"/>
                  </a:cubicBezTo>
                  <a:cubicBezTo>
                    <a:pt x="136" y="84"/>
                    <a:pt x="134" y="86"/>
                    <a:pt x="134" y="89"/>
                  </a:cubicBezTo>
                  <a:cubicBezTo>
                    <a:pt x="134" y="96"/>
                    <a:pt x="134" y="96"/>
                    <a:pt x="134" y="96"/>
                  </a:cubicBezTo>
                  <a:cubicBezTo>
                    <a:pt x="134" y="99"/>
                    <a:pt x="136" y="101"/>
                    <a:pt x="139" y="101"/>
                  </a:cubicBezTo>
                  <a:cubicBezTo>
                    <a:pt x="147" y="101"/>
                    <a:pt x="147" y="101"/>
                    <a:pt x="147" y="101"/>
                  </a:cubicBezTo>
                  <a:cubicBezTo>
                    <a:pt x="150" y="101"/>
                    <a:pt x="152" y="99"/>
                    <a:pt x="152" y="96"/>
                  </a:cubicBezTo>
                  <a:cubicBezTo>
                    <a:pt x="152" y="89"/>
                    <a:pt x="152" y="89"/>
                    <a:pt x="152" y="89"/>
                  </a:cubicBezTo>
                  <a:cubicBezTo>
                    <a:pt x="152" y="86"/>
                    <a:pt x="150" y="84"/>
                    <a:pt x="147" y="84"/>
                  </a:cubicBezTo>
                  <a:close/>
                  <a:moveTo>
                    <a:pt x="182" y="84"/>
                  </a:moveTo>
                  <a:cubicBezTo>
                    <a:pt x="174" y="84"/>
                    <a:pt x="174" y="84"/>
                    <a:pt x="174" y="84"/>
                  </a:cubicBezTo>
                  <a:cubicBezTo>
                    <a:pt x="172" y="84"/>
                    <a:pt x="169" y="86"/>
                    <a:pt x="169" y="89"/>
                  </a:cubicBezTo>
                  <a:cubicBezTo>
                    <a:pt x="169" y="96"/>
                    <a:pt x="169" y="96"/>
                    <a:pt x="169" y="96"/>
                  </a:cubicBezTo>
                  <a:cubicBezTo>
                    <a:pt x="169" y="99"/>
                    <a:pt x="172" y="101"/>
                    <a:pt x="174" y="101"/>
                  </a:cubicBezTo>
                  <a:cubicBezTo>
                    <a:pt x="182" y="101"/>
                    <a:pt x="182" y="101"/>
                    <a:pt x="182" y="101"/>
                  </a:cubicBezTo>
                  <a:cubicBezTo>
                    <a:pt x="185" y="101"/>
                    <a:pt x="187" y="99"/>
                    <a:pt x="187" y="96"/>
                  </a:cubicBezTo>
                  <a:cubicBezTo>
                    <a:pt x="187" y="89"/>
                    <a:pt x="187" y="89"/>
                    <a:pt x="187" y="89"/>
                  </a:cubicBezTo>
                  <a:cubicBezTo>
                    <a:pt x="187" y="86"/>
                    <a:pt x="185" y="84"/>
                    <a:pt x="182" y="84"/>
                  </a:cubicBezTo>
                  <a:close/>
                  <a:moveTo>
                    <a:pt x="112" y="115"/>
                  </a:moveTo>
                  <a:cubicBezTo>
                    <a:pt x="104" y="115"/>
                    <a:pt x="104" y="115"/>
                    <a:pt x="104" y="115"/>
                  </a:cubicBezTo>
                  <a:cubicBezTo>
                    <a:pt x="101" y="115"/>
                    <a:pt x="99" y="117"/>
                    <a:pt x="99" y="120"/>
                  </a:cubicBezTo>
                  <a:cubicBezTo>
                    <a:pt x="99" y="127"/>
                    <a:pt x="99" y="127"/>
                    <a:pt x="99" y="127"/>
                  </a:cubicBezTo>
                  <a:cubicBezTo>
                    <a:pt x="99" y="130"/>
                    <a:pt x="101" y="132"/>
                    <a:pt x="104" y="132"/>
                  </a:cubicBezTo>
                  <a:cubicBezTo>
                    <a:pt x="112" y="132"/>
                    <a:pt x="112" y="132"/>
                    <a:pt x="112" y="132"/>
                  </a:cubicBezTo>
                  <a:cubicBezTo>
                    <a:pt x="114" y="132"/>
                    <a:pt x="117" y="130"/>
                    <a:pt x="117" y="127"/>
                  </a:cubicBezTo>
                  <a:cubicBezTo>
                    <a:pt x="117" y="120"/>
                    <a:pt x="117" y="120"/>
                    <a:pt x="117" y="120"/>
                  </a:cubicBezTo>
                  <a:cubicBezTo>
                    <a:pt x="117" y="117"/>
                    <a:pt x="114" y="115"/>
                    <a:pt x="112" y="115"/>
                  </a:cubicBezTo>
                  <a:close/>
                  <a:moveTo>
                    <a:pt x="112" y="146"/>
                  </a:moveTo>
                  <a:cubicBezTo>
                    <a:pt x="104" y="146"/>
                    <a:pt x="104" y="146"/>
                    <a:pt x="104" y="146"/>
                  </a:cubicBezTo>
                  <a:cubicBezTo>
                    <a:pt x="101" y="146"/>
                    <a:pt x="99" y="148"/>
                    <a:pt x="99" y="151"/>
                  </a:cubicBezTo>
                  <a:cubicBezTo>
                    <a:pt x="99" y="158"/>
                    <a:pt x="99" y="158"/>
                    <a:pt x="99" y="158"/>
                  </a:cubicBezTo>
                  <a:cubicBezTo>
                    <a:pt x="99" y="161"/>
                    <a:pt x="101" y="163"/>
                    <a:pt x="104" y="163"/>
                  </a:cubicBezTo>
                  <a:cubicBezTo>
                    <a:pt x="112" y="163"/>
                    <a:pt x="112" y="163"/>
                    <a:pt x="112" y="163"/>
                  </a:cubicBezTo>
                  <a:cubicBezTo>
                    <a:pt x="114" y="163"/>
                    <a:pt x="117" y="161"/>
                    <a:pt x="117" y="158"/>
                  </a:cubicBezTo>
                  <a:cubicBezTo>
                    <a:pt x="117" y="151"/>
                    <a:pt x="117" y="151"/>
                    <a:pt x="117" y="151"/>
                  </a:cubicBezTo>
                  <a:cubicBezTo>
                    <a:pt x="117" y="148"/>
                    <a:pt x="114" y="146"/>
                    <a:pt x="112" y="146"/>
                  </a:cubicBezTo>
                  <a:close/>
                  <a:moveTo>
                    <a:pt x="147" y="115"/>
                  </a:moveTo>
                  <a:cubicBezTo>
                    <a:pt x="139" y="115"/>
                    <a:pt x="139" y="115"/>
                    <a:pt x="139" y="115"/>
                  </a:cubicBezTo>
                  <a:cubicBezTo>
                    <a:pt x="136" y="115"/>
                    <a:pt x="134" y="117"/>
                    <a:pt x="134" y="120"/>
                  </a:cubicBezTo>
                  <a:cubicBezTo>
                    <a:pt x="134" y="127"/>
                    <a:pt x="134" y="127"/>
                    <a:pt x="134" y="127"/>
                  </a:cubicBezTo>
                  <a:cubicBezTo>
                    <a:pt x="134" y="130"/>
                    <a:pt x="136" y="132"/>
                    <a:pt x="139" y="132"/>
                  </a:cubicBezTo>
                  <a:cubicBezTo>
                    <a:pt x="147" y="132"/>
                    <a:pt x="147" y="132"/>
                    <a:pt x="147" y="132"/>
                  </a:cubicBezTo>
                  <a:cubicBezTo>
                    <a:pt x="150" y="132"/>
                    <a:pt x="152" y="130"/>
                    <a:pt x="152" y="127"/>
                  </a:cubicBezTo>
                  <a:cubicBezTo>
                    <a:pt x="152" y="120"/>
                    <a:pt x="152" y="120"/>
                    <a:pt x="152" y="120"/>
                  </a:cubicBezTo>
                  <a:cubicBezTo>
                    <a:pt x="152" y="117"/>
                    <a:pt x="150" y="115"/>
                    <a:pt x="147" y="115"/>
                  </a:cubicBezTo>
                  <a:close/>
                  <a:moveTo>
                    <a:pt x="147" y="146"/>
                  </a:moveTo>
                  <a:cubicBezTo>
                    <a:pt x="139" y="146"/>
                    <a:pt x="139" y="146"/>
                    <a:pt x="139" y="146"/>
                  </a:cubicBezTo>
                  <a:cubicBezTo>
                    <a:pt x="136" y="146"/>
                    <a:pt x="134" y="148"/>
                    <a:pt x="134" y="151"/>
                  </a:cubicBezTo>
                  <a:cubicBezTo>
                    <a:pt x="134" y="158"/>
                    <a:pt x="134" y="158"/>
                    <a:pt x="134" y="158"/>
                  </a:cubicBezTo>
                  <a:cubicBezTo>
                    <a:pt x="134" y="161"/>
                    <a:pt x="136" y="163"/>
                    <a:pt x="139" y="163"/>
                  </a:cubicBezTo>
                  <a:cubicBezTo>
                    <a:pt x="147" y="163"/>
                    <a:pt x="147" y="163"/>
                    <a:pt x="147" y="163"/>
                  </a:cubicBezTo>
                  <a:cubicBezTo>
                    <a:pt x="150" y="163"/>
                    <a:pt x="152" y="161"/>
                    <a:pt x="152" y="158"/>
                  </a:cubicBezTo>
                  <a:cubicBezTo>
                    <a:pt x="152" y="151"/>
                    <a:pt x="152" y="151"/>
                    <a:pt x="152" y="151"/>
                  </a:cubicBezTo>
                  <a:cubicBezTo>
                    <a:pt x="152" y="148"/>
                    <a:pt x="150" y="146"/>
                    <a:pt x="147" y="146"/>
                  </a:cubicBezTo>
                  <a:close/>
                  <a:moveTo>
                    <a:pt x="182" y="115"/>
                  </a:moveTo>
                  <a:cubicBezTo>
                    <a:pt x="174" y="115"/>
                    <a:pt x="174" y="115"/>
                    <a:pt x="174" y="115"/>
                  </a:cubicBezTo>
                  <a:cubicBezTo>
                    <a:pt x="172" y="115"/>
                    <a:pt x="169" y="117"/>
                    <a:pt x="169" y="120"/>
                  </a:cubicBezTo>
                  <a:cubicBezTo>
                    <a:pt x="169" y="127"/>
                    <a:pt x="169" y="127"/>
                    <a:pt x="169" y="127"/>
                  </a:cubicBezTo>
                  <a:cubicBezTo>
                    <a:pt x="169" y="130"/>
                    <a:pt x="172" y="132"/>
                    <a:pt x="174" y="132"/>
                  </a:cubicBezTo>
                  <a:cubicBezTo>
                    <a:pt x="182" y="132"/>
                    <a:pt x="182" y="132"/>
                    <a:pt x="182" y="132"/>
                  </a:cubicBezTo>
                  <a:cubicBezTo>
                    <a:pt x="185" y="132"/>
                    <a:pt x="187" y="130"/>
                    <a:pt x="187" y="127"/>
                  </a:cubicBezTo>
                  <a:cubicBezTo>
                    <a:pt x="187" y="120"/>
                    <a:pt x="187" y="120"/>
                    <a:pt x="187" y="120"/>
                  </a:cubicBezTo>
                  <a:cubicBezTo>
                    <a:pt x="187" y="117"/>
                    <a:pt x="185" y="115"/>
                    <a:pt x="182" y="115"/>
                  </a:cubicBezTo>
                  <a:close/>
                  <a:moveTo>
                    <a:pt x="182" y="146"/>
                  </a:moveTo>
                  <a:cubicBezTo>
                    <a:pt x="174" y="146"/>
                    <a:pt x="174" y="146"/>
                    <a:pt x="174" y="146"/>
                  </a:cubicBezTo>
                  <a:cubicBezTo>
                    <a:pt x="172" y="146"/>
                    <a:pt x="169" y="148"/>
                    <a:pt x="169" y="151"/>
                  </a:cubicBezTo>
                  <a:cubicBezTo>
                    <a:pt x="169" y="158"/>
                    <a:pt x="169" y="158"/>
                    <a:pt x="169" y="158"/>
                  </a:cubicBezTo>
                  <a:cubicBezTo>
                    <a:pt x="169" y="161"/>
                    <a:pt x="172" y="163"/>
                    <a:pt x="174" y="163"/>
                  </a:cubicBezTo>
                  <a:cubicBezTo>
                    <a:pt x="182" y="163"/>
                    <a:pt x="182" y="163"/>
                    <a:pt x="182" y="163"/>
                  </a:cubicBezTo>
                  <a:cubicBezTo>
                    <a:pt x="185" y="163"/>
                    <a:pt x="187" y="161"/>
                    <a:pt x="187" y="158"/>
                  </a:cubicBezTo>
                  <a:cubicBezTo>
                    <a:pt x="187" y="151"/>
                    <a:pt x="187" y="151"/>
                    <a:pt x="187" y="151"/>
                  </a:cubicBezTo>
                  <a:cubicBezTo>
                    <a:pt x="187" y="148"/>
                    <a:pt x="185" y="146"/>
                    <a:pt x="182" y="146"/>
                  </a:cubicBezTo>
                  <a:close/>
                  <a:moveTo>
                    <a:pt x="207" y="38"/>
                  </a:moveTo>
                  <a:cubicBezTo>
                    <a:pt x="207" y="164"/>
                    <a:pt x="207" y="164"/>
                    <a:pt x="207" y="164"/>
                  </a:cubicBezTo>
                  <a:cubicBezTo>
                    <a:pt x="207" y="175"/>
                    <a:pt x="198" y="184"/>
                    <a:pt x="187" y="184"/>
                  </a:cubicBezTo>
                  <a:cubicBezTo>
                    <a:pt x="76" y="184"/>
                    <a:pt x="76" y="184"/>
                    <a:pt x="76" y="184"/>
                  </a:cubicBezTo>
                  <a:cubicBezTo>
                    <a:pt x="76" y="187"/>
                    <a:pt x="76" y="187"/>
                    <a:pt x="76" y="187"/>
                  </a:cubicBezTo>
                  <a:cubicBezTo>
                    <a:pt x="76" y="198"/>
                    <a:pt x="67" y="207"/>
                    <a:pt x="56" y="207"/>
                  </a:cubicBezTo>
                  <a:cubicBezTo>
                    <a:pt x="20" y="207"/>
                    <a:pt x="20" y="207"/>
                    <a:pt x="20" y="207"/>
                  </a:cubicBezTo>
                  <a:cubicBezTo>
                    <a:pt x="9" y="207"/>
                    <a:pt x="0" y="198"/>
                    <a:pt x="0" y="187"/>
                  </a:cubicBezTo>
                  <a:cubicBezTo>
                    <a:pt x="0" y="20"/>
                    <a:pt x="0" y="20"/>
                    <a:pt x="0" y="20"/>
                  </a:cubicBezTo>
                  <a:cubicBezTo>
                    <a:pt x="0" y="9"/>
                    <a:pt x="9" y="0"/>
                    <a:pt x="20" y="0"/>
                  </a:cubicBezTo>
                  <a:cubicBezTo>
                    <a:pt x="56" y="0"/>
                    <a:pt x="56" y="0"/>
                    <a:pt x="56" y="0"/>
                  </a:cubicBezTo>
                  <a:cubicBezTo>
                    <a:pt x="67" y="0"/>
                    <a:pt x="75" y="8"/>
                    <a:pt x="76" y="18"/>
                  </a:cubicBezTo>
                  <a:cubicBezTo>
                    <a:pt x="187" y="18"/>
                    <a:pt x="187" y="18"/>
                    <a:pt x="187" y="18"/>
                  </a:cubicBezTo>
                  <a:cubicBezTo>
                    <a:pt x="198" y="18"/>
                    <a:pt x="207" y="27"/>
                    <a:pt x="207" y="38"/>
                  </a:cubicBezTo>
                  <a:close/>
                  <a:moveTo>
                    <a:pt x="68" y="184"/>
                  </a:moveTo>
                  <a:cubicBezTo>
                    <a:pt x="68" y="20"/>
                    <a:pt x="68" y="20"/>
                    <a:pt x="68" y="20"/>
                  </a:cubicBezTo>
                  <a:cubicBezTo>
                    <a:pt x="68" y="13"/>
                    <a:pt x="63" y="8"/>
                    <a:pt x="56" y="8"/>
                  </a:cubicBezTo>
                  <a:cubicBezTo>
                    <a:pt x="20" y="8"/>
                    <a:pt x="20" y="8"/>
                    <a:pt x="20" y="8"/>
                  </a:cubicBezTo>
                  <a:cubicBezTo>
                    <a:pt x="14" y="8"/>
                    <a:pt x="8" y="13"/>
                    <a:pt x="8" y="20"/>
                  </a:cubicBezTo>
                  <a:cubicBezTo>
                    <a:pt x="8" y="187"/>
                    <a:pt x="8" y="187"/>
                    <a:pt x="8" y="187"/>
                  </a:cubicBezTo>
                  <a:cubicBezTo>
                    <a:pt x="8" y="194"/>
                    <a:pt x="14" y="199"/>
                    <a:pt x="20" y="199"/>
                  </a:cubicBezTo>
                  <a:cubicBezTo>
                    <a:pt x="56" y="199"/>
                    <a:pt x="56" y="199"/>
                    <a:pt x="56" y="199"/>
                  </a:cubicBezTo>
                  <a:cubicBezTo>
                    <a:pt x="63" y="199"/>
                    <a:pt x="68" y="194"/>
                    <a:pt x="68" y="187"/>
                  </a:cubicBezTo>
                  <a:lnTo>
                    <a:pt x="68" y="184"/>
                  </a:lnTo>
                  <a:close/>
                  <a:moveTo>
                    <a:pt x="199" y="38"/>
                  </a:moveTo>
                  <a:cubicBezTo>
                    <a:pt x="199" y="32"/>
                    <a:pt x="194" y="26"/>
                    <a:pt x="187" y="26"/>
                  </a:cubicBezTo>
                  <a:cubicBezTo>
                    <a:pt x="76" y="26"/>
                    <a:pt x="76" y="26"/>
                    <a:pt x="76" y="26"/>
                  </a:cubicBezTo>
                  <a:cubicBezTo>
                    <a:pt x="76" y="176"/>
                    <a:pt x="76" y="176"/>
                    <a:pt x="76" y="176"/>
                  </a:cubicBezTo>
                  <a:cubicBezTo>
                    <a:pt x="187" y="176"/>
                    <a:pt x="187" y="176"/>
                    <a:pt x="187" y="176"/>
                  </a:cubicBezTo>
                  <a:cubicBezTo>
                    <a:pt x="194" y="176"/>
                    <a:pt x="199" y="171"/>
                    <a:pt x="199" y="164"/>
                  </a:cubicBezTo>
                  <a:lnTo>
                    <a:pt x="199" y="38"/>
                  </a:lnTo>
                  <a:close/>
                </a:path>
              </a:pathLst>
            </a:custGeom>
            <a:solidFill>
              <a:schemeClr val="accent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grpSp>
      <p:grpSp>
        <p:nvGrpSpPr>
          <p:cNvPr id="3" name="组合 2"/>
          <p:cNvGrpSpPr/>
          <p:nvPr/>
        </p:nvGrpSpPr>
        <p:grpSpPr>
          <a:xfrm>
            <a:off x="3320781" y="1985479"/>
            <a:ext cx="1405421" cy="1405421"/>
            <a:chOff x="3320781" y="1985479"/>
            <a:chExt cx="1405421" cy="1405421"/>
          </a:xfrm>
        </p:grpSpPr>
        <p:grpSp>
          <p:nvGrpSpPr>
            <p:cNvPr id="7" name="组合 6"/>
            <p:cNvGrpSpPr/>
            <p:nvPr/>
          </p:nvGrpSpPr>
          <p:grpSpPr>
            <a:xfrm>
              <a:off x="3320781" y="1985479"/>
              <a:ext cx="1405421" cy="1405421"/>
              <a:chOff x="6248400" y="2204088"/>
              <a:chExt cx="1190172" cy="1190172"/>
            </a:xfrm>
          </p:grpSpPr>
          <p:sp>
            <p:nvSpPr>
              <p:cNvPr id="8" name="弧形 7"/>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9" name="弧形 8"/>
              <p:cNvSpPr/>
              <p:nvPr/>
            </p:nvSpPr>
            <p:spPr>
              <a:xfrm>
                <a:off x="6248400" y="2204088"/>
                <a:ext cx="1190172" cy="1190172"/>
              </a:xfrm>
              <a:prstGeom prst="arc">
                <a:avLst>
                  <a:gd name="adj1" fmla="val 16200000"/>
                  <a:gd name="adj2" fmla="val 7042589"/>
                </a:avLst>
              </a:prstGeom>
              <a:ln w="114300"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9" name="Freeform 59"/>
            <p:cNvSpPr>
              <a:spLocks noEditPoints="1"/>
            </p:cNvSpPr>
            <p:nvPr/>
          </p:nvSpPr>
          <p:spPr bwMode="auto">
            <a:xfrm>
              <a:off x="3780603" y="2444508"/>
              <a:ext cx="485775" cy="485775"/>
            </a:xfrm>
            <a:custGeom>
              <a:avLst/>
              <a:gdLst>
                <a:gd name="T0" fmla="*/ 24 w 208"/>
                <a:gd name="T1" fmla="*/ 0 h 208"/>
                <a:gd name="T2" fmla="*/ 0 w 208"/>
                <a:gd name="T3" fmla="*/ 184 h 208"/>
                <a:gd name="T4" fmla="*/ 37 w 208"/>
                <a:gd name="T5" fmla="*/ 208 h 208"/>
                <a:gd name="T6" fmla="*/ 184 w 208"/>
                <a:gd name="T7" fmla="*/ 208 h 208"/>
                <a:gd name="T8" fmla="*/ 208 w 208"/>
                <a:gd name="T9" fmla="*/ 41 h 208"/>
                <a:gd name="T10" fmla="*/ 48 w 208"/>
                <a:gd name="T11" fmla="*/ 12 h 208"/>
                <a:gd name="T12" fmla="*/ 66 w 208"/>
                <a:gd name="T13" fmla="*/ 54 h 208"/>
                <a:gd name="T14" fmla="*/ 52 w 208"/>
                <a:gd name="T15" fmla="*/ 58 h 208"/>
                <a:gd name="T16" fmla="*/ 48 w 208"/>
                <a:gd name="T17" fmla="*/ 12 h 208"/>
                <a:gd name="T18" fmla="*/ 151 w 208"/>
                <a:gd name="T19" fmla="*/ 51 h 208"/>
                <a:gd name="T20" fmla="*/ 134 w 208"/>
                <a:gd name="T21" fmla="*/ 56 h 208"/>
                <a:gd name="T22" fmla="*/ 129 w 208"/>
                <a:gd name="T23" fmla="*/ 19 h 208"/>
                <a:gd name="T24" fmla="*/ 146 w 208"/>
                <a:gd name="T25" fmla="*/ 14 h 208"/>
                <a:gd name="T26" fmla="*/ 45 w 208"/>
                <a:gd name="T27" fmla="*/ 200 h 208"/>
                <a:gd name="T28" fmla="*/ 53 w 208"/>
                <a:gd name="T29" fmla="*/ 109 h 208"/>
                <a:gd name="T30" fmla="*/ 162 w 208"/>
                <a:gd name="T31" fmla="*/ 117 h 208"/>
                <a:gd name="T32" fmla="*/ 45 w 208"/>
                <a:gd name="T33" fmla="*/ 200 h 208"/>
                <a:gd name="T34" fmla="*/ 184 w 208"/>
                <a:gd name="T35" fmla="*/ 200 h 208"/>
                <a:gd name="T36" fmla="*/ 170 w 208"/>
                <a:gd name="T37" fmla="*/ 117 h 208"/>
                <a:gd name="T38" fmla="*/ 53 w 208"/>
                <a:gd name="T39" fmla="*/ 101 h 208"/>
                <a:gd name="T40" fmla="*/ 37 w 208"/>
                <a:gd name="T41" fmla="*/ 200 h 208"/>
                <a:gd name="T42" fmla="*/ 8 w 208"/>
                <a:gd name="T43" fmla="*/ 184 h 208"/>
                <a:gd name="T44" fmla="*/ 24 w 208"/>
                <a:gd name="T45" fmla="*/ 8 h 208"/>
                <a:gd name="T46" fmla="*/ 40 w 208"/>
                <a:gd name="T47" fmla="*/ 54 h 208"/>
                <a:gd name="T48" fmla="*/ 78 w 208"/>
                <a:gd name="T49" fmla="*/ 66 h 208"/>
                <a:gd name="T50" fmla="*/ 165 w 208"/>
                <a:gd name="T51" fmla="*/ 54 h 208"/>
                <a:gd name="T52" fmla="*/ 200 w 208"/>
                <a:gd name="T53" fmla="*/ 44 h 208"/>
                <a:gd name="T54" fmla="*/ 59 w 208"/>
                <a:gd name="T55" fmla="*/ 124 h 208"/>
                <a:gd name="T56" fmla="*/ 149 w 208"/>
                <a:gd name="T57" fmla="*/ 135 h 208"/>
                <a:gd name="T58" fmla="*/ 59 w 208"/>
                <a:gd name="T59" fmla="*/ 124 h 208"/>
                <a:gd name="T60" fmla="*/ 149 w 208"/>
                <a:gd name="T61" fmla="*/ 149 h 208"/>
                <a:gd name="T62" fmla="*/ 59 w 208"/>
                <a:gd name="T63" fmla="*/ 160 h 208"/>
                <a:gd name="T64" fmla="*/ 59 w 208"/>
                <a:gd name="T65" fmla="*/ 174 h 208"/>
                <a:gd name="T66" fmla="*/ 125 w 208"/>
                <a:gd name="T67" fmla="*/ 185 h 208"/>
                <a:gd name="T68" fmla="*/ 59 w 208"/>
                <a:gd name="T69" fmla="*/ 17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8" h="208">
                  <a:moveTo>
                    <a:pt x="167" y="0"/>
                  </a:moveTo>
                  <a:cubicBezTo>
                    <a:pt x="24" y="0"/>
                    <a:pt x="24" y="0"/>
                    <a:pt x="24" y="0"/>
                  </a:cubicBezTo>
                  <a:cubicBezTo>
                    <a:pt x="11" y="0"/>
                    <a:pt x="0" y="11"/>
                    <a:pt x="0" y="24"/>
                  </a:cubicBezTo>
                  <a:cubicBezTo>
                    <a:pt x="0" y="184"/>
                    <a:pt x="0" y="184"/>
                    <a:pt x="0" y="184"/>
                  </a:cubicBezTo>
                  <a:cubicBezTo>
                    <a:pt x="0" y="197"/>
                    <a:pt x="11" y="208"/>
                    <a:pt x="24" y="208"/>
                  </a:cubicBezTo>
                  <a:cubicBezTo>
                    <a:pt x="37" y="208"/>
                    <a:pt x="37" y="208"/>
                    <a:pt x="37" y="208"/>
                  </a:cubicBezTo>
                  <a:cubicBezTo>
                    <a:pt x="170" y="208"/>
                    <a:pt x="170" y="208"/>
                    <a:pt x="170" y="208"/>
                  </a:cubicBezTo>
                  <a:cubicBezTo>
                    <a:pt x="184" y="208"/>
                    <a:pt x="184" y="208"/>
                    <a:pt x="184" y="208"/>
                  </a:cubicBezTo>
                  <a:cubicBezTo>
                    <a:pt x="197" y="208"/>
                    <a:pt x="208" y="197"/>
                    <a:pt x="208" y="184"/>
                  </a:cubicBezTo>
                  <a:cubicBezTo>
                    <a:pt x="208" y="41"/>
                    <a:pt x="208" y="41"/>
                    <a:pt x="208" y="41"/>
                  </a:cubicBezTo>
                  <a:lnTo>
                    <a:pt x="167" y="0"/>
                  </a:lnTo>
                  <a:close/>
                  <a:moveTo>
                    <a:pt x="48" y="12"/>
                  </a:moveTo>
                  <a:cubicBezTo>
                    <a:pt x="66" y="12"/>
                    <a:pt x="66" y="12"/>
                    <a:pt x="66" y="12"/>
                  </a:cubicBezTo>
                  <a:cubicBezTo>
                    <a:pt x="66" y="54"/>
                    <a:pt x="66" y="54"/>
                    <a:pt x="66" y="54"/>
                  </a:cubicBezTo>
                  <a:cubicBezTo>
                    <a:pt x="66" y="55"/>
                    <a:pt x="66" y="56"/>
                    <a:pt x="66" y="58"/>
                  </a:cubicBezTo>
                  <a:cubicBezTo>
                    <a:pt x="52" y="58"/>
                    <a:pt x="52" y="58"/>
                    <a:pt x="52" y="58"/>
                  </a:cubicBezTo>
                  <a:cubicBezTo>
                    <a:pt x="50" y="58"/>
                    <a:pt x="48" y="56"/>
                    <a:pt x="48" y="54"/>
                  </a:cubicBezTo>
                  <a:lnTo>
                    <a:pt x="48" y="12"/>
                  </a:lnTo>
                  <a:close/>
                  <a:moveTo>
                    <a:pt x="151" y="19"/>
                  </a:moveTo>
                  <a:cubicBezTo>
                    <a:pt x="151" y="51"/>
                    <a:pt x="151" y="51"/>
                    <a:pt x="151" y="51"/>
                  </a:cubicBezTo>
                  <a:cubicBezTo>
                    <a:pt x="151" y="54"/>
                    <a:pt x="148" y="56"/>
                    <a:pt x="146" y="56"/>
                  </a:cubicBezTo>
                  <a:cubicBezTo>
                    <a:pt x="134" y="56"/>
                    <a:pt x="134" y="56"/>
                    <a:pt x="134" y="56"/>
                  </a:cubicBezTo>
                  <a:cubicBezTo>
                    <a:pt x="131" y="56"/>
                    <a:pt x="129" y="54"/>
                    <a:pt x="129" y="51"/>
                  </a:cubicBezTo>
                  <a:cubicBezTo>
                    <a:pt x="129" y="19"/>
                    <a:pt x="129" y="19"/>
                    <a:pt x="129" y="19"/>
                  </a:cubicBezTo>
                  <a:cubicBezTo>
                    <a:pt x="129" y="16"/>
                    <a:pt x="131" y="14"/>
                    <a:pt x="134" y="14"/>
                  </a:cubicBezTo>
                  <a:cubicBezTo>
                    <a:pt x="146" y="14"/>
                    <a:pt x="146" y="14"/>
                    <a:pt x="146" y="14"/>
                  </a:cubicBezTo>
                  <a:cubicBezTo>
                    <a:pt x="148" y="14"/>
                    <a:pt x="151" y="16"/>
                    <a:pt x="151" y="19"/>
                  </a:cubicBezTo>
                  <a:close/>
                  <a:moveTo>
                    <a:pt x="45" y="200"/>
                  </a:moveTo>
                  <a:cubicBezTo>
                    <a:pt x="45" y="117"/>
                    <a:pt x="45" y="117"/>
                    <a:pt x="45" y="117"/>
                  </a:cubicBezTo>
                  <a:cubicBezTo>
                    <a:pt x="45" y="112"/>
                    <a:pt x="49" y="109"/>
                    <a:pt x="53" y="109"/>
                  </a:cubicBezTo>
                  <a:cubicBezTo>
                    <a:pt x="154" y="109"/>
                    <a:pt x="154" y="109"/>
                    <a:pt x="154" y="109"/>
                  </a:cubicBezTo>
                  <a:cubicBezTo>
                    <a:pt x="159" y="109"/>
                    <a:pt x="162" y="112"/>
                    <a:pt x="162" y="117"/>
                  </a:cubicBezTo>
                  <a:cubicBezTo>
                    <a:pt x="162" y="200"/>
                    <a:pt x="162" y="200"/>
                    <a:pt x="162" y="200"/>
                  </a:cubicBezTo>
                  <a:lnTo>
                    <a:pt x="45" y="200"/>
                  </a:lnTo>
                  <a:close/>
                  <a:moveTo>
                    <a:pt x="200" y="184"/>
                  </a:moveTo>
                  <a:cubicBezTo>
                    <a:pt x="200" y="193"/>
                    <a:pt x="192" y="200"/>
                    <a:pt x="184" y="200"/>
                  </a:cubicBezTo>
                  <a:cubicBezTo>
                    <a:pt x="170" y="200"/>
                    <a:pt x="170" y="200"/>
                    <a:pt x="170" y="200"/>
                  </a:cubicBezTo>
                  <a:cubicBezTo>
                    <a:pt x="170" y="117"/>
                    <a:pt x="170" y="117"/>
                    <a:pt x="170" y="117"/>
                  </a:cubicBezTo>
                  <a:cubicBezTo>
                    <a:pt x="170" y="108"/>
                    <a:pt x="163" y="101"/>
                    <a:pt x="154" y="101"/>
                  </a:cubicBezTo>
                  <a:cubicBezTo>
                    <a:pt x="53" y="101"/>
                    <a:pt x="53" y="101"/>
                    <a:pt x="53" y="101"/>
                  </a:cubicBezTo>
                  <a:cubicBezTo>
                    <a:pt x="45" y="101"/>
                    <a:pt x="37" y="108"/>
                    <a:pt x="37" y="117"/>
                  </a:cubicBezTo>
                  <a:cubicBezTo>
                    <a:pt x="37" y="200"/>
                    <a:pt x="37" y="200"/>
                    <a:pt x="37" y="200"/>
                  </a:cubicBezTo>
                  <a:cubicBezTo>
                    <a:pt x="24" y="200"/>
                    <a:pt x="24" y="200"/>
                    <a:pt x="24" y="200"/>
                  </a:cubicBezTo>
                  <a:cubicBezTo>
                    <a:pt x="15" y="200"/>
                    <a:pt x="8" y="193"/>
                    <a:pt x="8" y="184"/>
                  </a:cubicBezTo>
                  <a:cubicBezTo>
                    <a:pt x="8" y="24"/>
                    <a:pt x="8" y="24"/>
                    <a:pt x="8" y="24"/>
                  </a:cubicBezTo>
                  <a:cubicBezTo>
                    <a:pt x="8" y="15"/>
                    <a:pt x="15" y="8"/>
                    <a:pt x="24" y="8"/>
                  </a:cubicBezTo>
                  <a:cubicBezTo>
                    <a:pt x="40" y="8"/>
                    <a:pt x="40" y="8"/>
                    <a:pt x="40" y="8"/>
                  </a:cubicBezTo>
                  <a:cubicBezTo>
                    <a:pt x="40" y="54"/>
                    <a:pt x="40" y="54"/>
                    <a:pt x="40" y="54"/>
                  </a:cubicBezTo>
                  <a:cubicBezTo>
                    <a:pt x="40" y="60"/>
                    <a:pt x="46" y="66"/>
                    <a:pt x="52" y="66"/>
                  </a:cubicBezTo>
                  <a:cubicBezTo>
                    <a:pt x="78" y="66"/>
                    <a:pt x="78" y="66"/>
                    <a:pt x="78" y="66"/>
                  </a:cubicBezTo>
                  <a:cubicBezTo>
                    <a:pt x="153" y="66"/>
                    <a:pt x="153" y="66"/>
                    <a:pt x="153" y="66"/>
                  </a:cubicBezTo>
                  <a:cubicBezTo>
                    <a:pt x="160" y="66"/>
                    <a:pt x="165" y="60"/>
                    <a:pt x="165" y="54"/>
                  </a:cubicBezTo>
                  <a:cubicBezTo>
                    <a:pt x="165" y="10"/>
                    <a:pt x="165" y="10"/>
                    <a:pt x="165" y="10"/>
                  </a:cubicBezTo>
                  <a:cubicBezTo>
                    <a:pt x="200" y="44"/>
                    <a:pt x="200" y="44"/>
                    <a:pt x="200" y="44"/>
                  </a:cubicBezTo>
                  <a:lnTo>
                    <a:pt x="200" y="184"/>
                  </a:lnTo>
                  <a:close/>
                  <a:moveTo>
                    <a:pt x="59" y="124"/>
                  </a:moveTo>
                  <a:cubicBezTo>
                    <a:pt x="149" y="124"/>
                    <a:pt x="149" y="124"/>
                    <a:pt x="149" y="124"/>
                  </a:cubicBezTo>
                  <a:cubicBezTo>
                    <a:pt x="149" y="135"/>
                    <a:pt x="149" y="135"/>
                    <a:pt x="149" y="135"/>
                  </a:cubicBezTo>
                  <a:cubicBezTo>
                    <a:pt x="59" y="135"/>
                    <a:pt x="59" y="135"/>
                    <a:pt x="59" y="135"/>
                  </a:cubicBezTo>
                  <a:lnTo>
                    <a:pt x="59" y="124"/>
                  </a:lnTo>
                  <a:close/>
                  <a:moveTo>
                    <a:pt x="59" y="149"/>
                  </a:moveTo>
                  <a:cubicBezTo>
                    <a:pt x="149" y="149"/>
                    <a:pt x="149" y="149"/>
                    <a:pt x="149" y="149"/>
                  </a:cubicBezTo>
                  <a:cubicBezTo>
                    <a:pt x="149" y="160"/>
                    <a:pt x="149" y="160"/>
                    <a:pt x="149" y="160"/>
                  </a:cubicBezTo>
                  <a:cubicBezTo>
                    <a:pt x="59" y="160"/>
                    <a:pt x="59" y="160"/>
                    <a:pt x="59" y="160"/>
                  </a:cubicBezTo>
                  <a:lnTo>
                    <a:pt x="59" y="149"/>
                  </a:lnTo>
                  <a:close/>
                  <a:moveTo>
                    <a:pt x="59" y="174"/>
                  </a:moveTo>
                  <a:cubicBezTo>
                    <a:pt x="125" y="174"/>
                    <a:pt x="125" y="174"/>
                    <a:pt x="125" y="174"/>
                  </a:cubicBezTo>
                  <a:cubicBezTo>
                    <a:pt x="125" y="185"/>
                    <a:pt x="125" y="185"/>
                    <a:pt x="125" y="185"/>
                  </a:cubicBezTo>
                  <a:cubicBezTo>
                    <a:pt x="59" y="185"/>
                    <a:pt x="59" y="185"/>
                    <a:pt x="59" y="185"/>
                  </a:cubicBezTo>
                  <a:lnTo>
                    <a:pt x="59" y="174"/>
                  </a:lnTo>
                  <a:close/>
                </a:path>
              </a:pathLst>
            </a:custGeom>
            <a:solidFill>
              <a:schemeClr val="accent4"/>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grpSp>
      <p:grpSp>
        <p:nvGrpSpPr>
          <p:cNvPr id="88" name="组合 87"/>
          <p:cNvGrpSpPr/>
          <p:nvPr/>
        </p:nvGrpSpPr>
        <p:grpSpPr>
          <a:xfrm>
            <a:off x="5409678" y="3181422"/>
            <a:ext cx="5411460" cy="1072231"/>
            <a:chOff x="5409678" y="3181422"/>
            <a:chExt cx="5411460" cy="1072231"/>
          </a:xfrm>
        </p:grpSpPr>
        <p:sp>
          <p:nvSpPr>
            <p:cNvPr id="22" name="文本框 56"/>
            <p:cNvSpPr txBox="1"/>
            <p:nvPr/>
          </p:nvSpPr>
          <p:spPr>
            <a:xfrm>
              <a:off x="5409678" y="3181422"/>
              <a:ext cx="1653975" cy="338554"/>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10000"/>
                </a:lnSpc>
                <a:defRPr sz="1400">
                  <a:solidFill>
                    <a:schemeClr val="tx1">
                      <a:lumMod val="50000"/>
                      <a:lumOff val="50000"/>
                    </a:schemeClr>
                  </a:solidFill>
                </a:defRPr>
              </a:lvl1pPr>
            </a:lstStyle>
            <a:p>
              <a:pPr algn="l">
                <a:lnSpc>
                  <a:spcPct val="100000"/>
                </a:lnSpc>
              </a:pPr>
              <a:r>
                <a:rPr lang="zh-CN" altLang="en-US" sz="1600" dirty="0">
                  <a:solidFill>
                    <a:schemeClr val="accent1"/>
                  </a:solidFill>
                </a:rPr>
                <a:t>文字添加此处</a:t>
              </a:r>
              <a:endParaRPr lang="zh-CN" altLang="en-US" sz="1200" dirty="0">
                <a:solidFill>
                  <a:schemeClr val="accent1"/>
                </a:solidFill>
              </a:endParaRPr>
            </a:p>
          </p:txBody>
        </p:sp>
        <p:grpSp>
          <p:nvGrpSpPr>
            <p:cNvPr id="25" name="组合 24"/>
            <p:cNvGrpSpPr/>
            <p:nvPr/>
          </p:nvGrpSpPr>
          <p:grpSpPr>
            <a:xfrm>
              <a:off x="5620273" y="3591540"/>
              <a:ext cx="241372" cy="616340"/>
              <a:chOff x="7288213" y="1262063"/>
              <a:chExt cx="1023937" cy="2614612"/>
            </a:xfrm>
            <a:solidFill>
              <a:schemeClr val="accent1"/>
            </a:solidFill>
          </p:grpSpPr>
          <p:sp>
            <p:nvSpPr>
              <p:cNvPr id="53"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54"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6" name="组合 25"/>
            <p:cNvGrpSpPr/>
            <p:nvPr/>
          </p:nvGrpSpPr>
          <p:grpSpPr>
            <a:xfrm>
              <a:off x="6002434" y="3591540"/>
              <a:ext cx="241372" cy="616340"/>
              <a:chOff x="7288213" y="1262063"/>
              <a:chExt cx="1023937" cy="2614612"/>
            </a:xfrm>
            <a:solidFill>
              <a:schemeClr val="accent1"/>
            </a:solidFill>
          </p:grpSpPr>
          <p:sp>
            <p:nvSpPr>
              <p:cNvPr id="51"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52"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7" name="组合 26"/>
            <p:cNvGrpSpPr/>
            <p:nvPr/>
          </p:nvGrpSpPr>
          <p:grpSpPr>
            <a:xfrm>
              <a:off x="6384595" y="3591540"/>
              <a:ext cx="241372" cy="616340"/>
              <a:chOff x="7288213" y="1262063"/>
              <a:chExt cx="1023937" cy="2614612"/>
            </a:xfrm>
            <a:solidFill>
              <a:schemeClr val="accent1"/>
            </a:solidFill>
          </p:grpSpPr>
          <p:sp>
            <p:nvSpPr>
              <p:cNvPr id="49"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50"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8" name="组合 27"/>
            <p:cNvGrpSpPr/>
            <p:nvPr/>
          </p:nvGrpSpPr>
          <p:grpSpPr>
            <a:xfrm>
              <a:off x="6766756" y="3591540"/>
              <a:ext cx="241372" cy="616340"/>
              <a:chOff x="7288213" y="1262063"/>
              <a:chExt cx="1023937" cy="2614612"/>
            </a:xfrm>
            <a:solidFill>
              <a:schemeClr val="accent1"/>
            </a:solidFill>
          </p:grpSpPr>
          <p:sp>
            <p:nvSpPr>
              <p:cNvPr id="47"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8"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9" name="组合 28"/>
            <p:cNvGrpSpPr/>
            <p:nvPr/>
          </p:nvGrpSpPr>
          <p:grpSpPr>
            <a:xfrm>
              <a:off x="7148917" y="3591540"/>
              <a:ext cx="241372" cy="616340"/>
              <a:chOff x="7288213" y="1262063"/>
              <a:chExt cx="1023937" cy="2614612"/>
            </a:xfrm>
            <a:solidFill>
              <a:schemeClr val="accent1"/>
            </a:solidFill>
          </p:grpSpPr>
          <p:sp>
            <p:nvSpPr>
              <p:cNvPr id="45"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6"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0" name="组合 29"/>
            <p:cNvGrpSpPr/>
            <p:nvPr/>
          </p:nvGrpSpPr>
          <p:grpSpPr>
            <a:xfrm>
              <a:off x="7531078" y="3591540"/>
              <a:ext cx="241372" cy="616340"/>
              <a:chOff x="7288213" y="1262063"/>
              <a:chExt cx="1023937" cy="2614612"/>
            </a:xfrm>
            <a:solidFill>
              <a:schemeClr val="accent1"/>
            </a:solidFill>
          </p:grpSpPr>
          <p:sp>
            <p:nvSpPr>
              <p:cNvPr id="43"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4"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1" name="组合 30"/>
            <p:cNvGrpSpPr/>
            <p:nvPr/>
          </p:nvGrpSpPr>
          <p:grpSpPr>
            <a:xfrm>
              <a:off x="7913239" y="3591540"/>
              <a:ext cx="241372" cy="616340"/>
              <a:chOff x="7288213" y="1262063"/>
              <a:chExt cx="1023937" cy="2614612"/>
            </a:xfrm>
            <a:solidFill>
              <a:schemeClr val="bg1">
                <a:lumMod val="75000"/>
              </a:schemeClr>
            </a:solidFill>
          </p:grpSpPr>
          <p:sp>
            <p:nvSpPr>
              <p:cNvPr id="41"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2"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2" name="组合 31"/>
            <p:cNvGrpSpPr/>
            <p:nvPr/>
          </p:nvGrpSpPr>
          <p:grpSpPr>
            <a:xfrm>
              <a:off x="8295400" y="3591540"/>
              <a:ext cx="241372" cy="616340"/>
              <a:chOff x="7288213" y="1262063"/>
              <a:chExt cx="1023937" cy="2614612"/>
            </a:xfrm>
            <a:solidFill>
              <a:schemeClr val="bg1">
                <a:lumMod val="75000"/>
              </a:schemeClr>
            </a:solidFill>
          </p:grpSpPr>
          <p:sp>
            <p:nvSpPr>
              <p:cNvPr id="39"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0"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3" name="组合 32"/>
            <p:cNvGrpSpPr/>
            <p:nvPr/>
          </p:nvGrpSpPr>
          <p:grpSpPr>
            <a:xfrm>
              <a:off x="8677561" y="3591540"/>
              <a:ext cx="241372" cy="616340"/>
              <a:chOff x="7288213" y="1262063"/>
              <a:chExt cx="1023937" cy="2614612"/>
            </a:xfrm>
            <a:solidFill>
              <a:schemeClr val="bg1">
                <a:lumMod val="75000"/>
              </a:schemeClr>
            </a:solidFill>
          </p:grpSpPr>
          <p:sp>
            <p:nvSpPr>
              <p:cNvPr id="37"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38"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4" name="组合 33"/>
            <p:cNvGrpSpPr/>
            <p:nvPr/>
          </p:nvGrpSpPr>
          <p:grpSpPr>
            <a:xfrm>
              <a:off x="9059726" y="3591540"/>
              <a:ext cx="241372" cy="616340"/>
              <a:chOff x="7288213" y="1262063"/>
              <a:chExt cx="1023937" cy="2614612"/>
            </a:xfrm>
            <a:solidFill>
              <a:schemeClr val="bg1">
                <a:lumMod val="75000"/>
              </a:schemeClr>
            </a:solidFill>
          </p:grpSpPr>
          <p:sp>
            <p:nvSpPr>
              <p:cNvPr id="35"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36"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sp>
          <p:nvSpPr>
            <p:cNvPr id="86" name="TextBox 85"/>
            <p:cNvSpPr txBox="1"/>
            <p:nvPr/>
          </p:nvSpPr>
          <p:spPr>
            <a:xfrm>
              <a:off x="9791689" y="3545767"/>
              <a:ext cx="1029449"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rPr>
                <a:t>60</a:t>
              </a:r>
              <a:r>
                <a:rPr lang="en-US" altLang="zh-CN" sz="2400" b="1" dirty="0">
                  <a:solidFill>
                    <a:schemeClr val="accent1"/>
                  </a:solidFill>
                </a:rPr>
                <a:t>%</a:t>
              </a:r>
              <a:endParaRPr lang="zh-CN" altLang="en-US" sz="3200" b="1" dirty="0">
                <a:solidFill>
                  <a:schemeClr val="accent1"/>
                </a:solidFill>
              </a:endParaRPr>
            </a:p>
          </p:txBody>
        </p:sp>
      </p:grpSp>
      <p:grpSp>
        <p:nvGrpSpPr>
          <p:cNvPr id="89" name="组合 88"/>
          <p:cNvGrpSpPr/>
          <p:nvPr/>
        </p:nvGrpSpPr>
        <p:grpSpPr>
          <a:xfrm>
            <a:off x="5409678" y="4364341"/>
            <a:ext cx="5411460" cy="1065804"/>
            <a:chOff x="5409678" y="4364341"/>
            <a:chExt cx="5411460" cy="1065804"/>
          </a:xfrm>
        </p:grpSpPr>
        <p:sp>
          <p:nvSpPr>
            <p:cNvPr id="23" name="文本框 56"/>
            <p:cNvSpPr txBox="1"/>
            <p:nvPr/>
          </p:nvSpPr>
          <p:spPr>
            <a:xfrm>
              <a:off x="5409678" y="4364341"/>
              <a:ext cx="1653975" cy="338554"/>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10000"/>
                </a:lnSpc>
                <a:defRPr sz="1400">
                  <a:solidFill>
                    <a:schemeClr val="tx1">
                      <a:lumMod val="50000"/>
                      <a:lumOff val="50000"/>
                    </a:schemeClr>
                  </a:solidFill>
                </a:defRPr>
              </a:lvl1pPr>
            </a:lstStyle>
            <a:p>
              <a:pPr algn="l">
                <a:lnSpc>
                  <a:spcPct val="100000"/>
                </a:lnSpc>
              </a:pPr>
              <a:r>
                <a:rPr lang="zh-CN" altLang="en-US" sz="1600" dirty="0">
                  <a:solidFill>
                    <a:schemeClr val="accent6"/>
                  </a:solidFill>
                </a:rPr>
                <a:t>文字添加此处</a:t>
              </a:r>
              <a:endParaRPr lang="zh-CN" altLang="en-US" sz="1200" dirty="0">
                <a:solidFill>
                  <a:schemeClr val="accent6"/>
                </a:solidFill>
              </a:endParaRPr>
            </a:p>
          </p:txBody>
        </p:sp>
        <p:grpSp>
          <p:nvGrpSpPr>
            <p:cNvPr id="56" name="组合 55"/>
            <p:cNvGrpSpPr/>
            <p:nvPr/>
          </p:nvGrpSpPr>
          <p:grpSpPr>
            <a:xfrm>
              <a:off x="5620273" y="4768032"/>
              <a:ext cx="241372" cy="616340"/>
              <a:chOff x="7288213" y="1262063"/>
              <a:chExt cx="1023937" cy="2614612"/>
            </a:xfrm>
            <a:solidFill>
              <a:schemeClr val="accent6"/>
            </a:solidFill>
          </p:grpSpPr>
          <p:sp>
            <p:nvSpPr>
              <p:cNvPr id="84"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85"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57" name="组合 56"/>
            <p:cNvGrpSpPr/>
            <p:nvPr/>
          </p:nvGrpSpPr>
          <p:grpSpPr>
            <a:xfrm>
              <a:off x="6002434" y="4768032"/>
              <a:ext cx="241372" cy="616340"/>
              <a:chOff x="7288213" y="1262063"/>
              <a:chExt cx="1023937" cy="2614612"/>
            </a:xfrm>
            <a:solidFill>
              <a:schemeClr val="accent6"/>
            </a:solidFill>
          </p:grpSpPr>
          <p:sp>
            <p:nvSpPr>
              <p:cNvPr id="82"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83"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58" name="组合 57"/>
            <p:cNvGrpSpPr/>
            <p:nvPr/>
          </p:nvGrpSpPr>
          <p:grpSpPr>
            <a:xfrm>
              <a:off x="6384595" y="4768032"/>
              <a:ext cx="241372" cy="616340"/>
              <a:chOff x="7288213" y="1262063"/>
              <a:chExt cx="1023937" cy="2614612"/>
            </a:xfrm>
            <a:solidFill>
              <a:schemeClr val="accent6"/>
            </a:solidFill>
          </p:grpSpPr>
          <p:sp>
            <p:nvSpPr>
              <p:cNvPr id="80"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81"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59" name="组合 58"/>
            <p:cNvGrpSpPr/>
            <p:nvPr/>
          </p:nvGrpSpPr>
          <p:grpSpPr>
            <a:xfrm>
              <a:off x="6766756" y="4768032"/>
              <a:ext cx="241372" cy="616340"/>
              <a:chOff x="7288213" y="1262063"/>
              <a:chExt cx="1023937" cy="2614612"/>
            </a:xfrm>
            <a:solidFill>
              <a:schemeClr val="accent6"/>
            </a:solidFill>
          </p:grpSpPr>
          <p:sp>
            <p:nvSpPr>
              <p:cNvPr id="78"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9"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0" name="组合 59"/>
            <p:cNvGrpSpPr/>
            <p:nvPr/>
          </p:nvGrpSpPr>
          <p:grpSpPr>
            <a:xfrm>
              <a:off x="7148917" y="4768032"/>
              <a:ext cx="241372" cy="616340"/>
              <a:chOff x="7288213" y="1262063"/>
              <a:chExt cx="1023937" cy="2614612"/>
            </a:xfrm>
            <a:solidFill>
              <a:schemeClr val="accent6"/>
            </a:solidFill>
          </p:grpSpPr>
          <p:sp>
            <p:nvSpPr>
              <p:cNvPr id="76"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7"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1" name="组合 60"/>
            <p:cNvGrpSpPr/>
            <p:nvPr/>
          </p:nvGrpSpPr>
          <p:grpSpPr>
            <a:xfrm>
              <a:off x="7531078" y="4768032"/>
              <a:ext cx="241372" cy="616340"/>
              <a:chOff x="7288213" y="1262063"/>
              <a:chExt cx="1023937" cy="2614612"/>
            </a:xfrm>
            <a:solidFill>
              <a:schemeClr val="accent6"/>
            </a:solidFill>
          </p:grpSpPr>
          <p:sp>
            <p:nvSpPr>
              <p:cNvPr id="74"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5"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2" name="组合 61"/>
            <p:cNvGrpSpPr/>
            <p:nvPr/>
          </p:nvGrpSpPr>
          <p:grpSpPr>
            <a:xfrm>
              <a:off x="7913239" y="4768032"/>
              <a:ext cx="241372" cy="616340"/>
              <a:chOff x="7288213" y="1262063"/>
              <a:chExt cx="1023937" cy="2614612"/>
            </a:xfrm>
            <a:solidFill>
              <a:schemeClr val="accent6"/>
            </a:solidFill>
          </p:grpSpPr>
          <p:sp>
            <p:nvSpPr>
              <p:cNvPr id="72"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3"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3" name="组合 62"/>
            <p:cNvGrpSpPr/>
            <p:nvPr/>
          </p:nvGrpSpPr>
          <p:grpSpPr>
            <a:xfrm>
              <a:off x="8295400" y="4768032"/>
              <a:ext cx="241372" cy="616340"/>
              <a:chOff x="7288213" y="1262063"/>
              <a:chExt cx="1023937" cy="2614612"/>
            </a:xfrm>
            <a:solidFill>
              <a:schemeClr val="accent6"/>
            </a:solidFill>
          </p:grpSpPr>
          <p:sp>
            <p:nvSpPr>
              <p:cNvPr id="70"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1"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4" name="组合 63"/>
            <p:cNvGrpSpPr/>
            <p:nvPr/>
          </p:nvGrpSpPr>
          <p:grpSpPr>
            <a:xfrm>
              <a:off x="8677561" y="4768032"/>
              <a:ext cx="241372" cy="616340"/>
              <a:chOff x="7288213" y="1262063"/>
              <a:chExt cx="1023937" cy="2614612"/>
            </a:xfrm>
            <a:solidFill>
              <a:schemeClr val="bg1">
                <a:lumMod val="75000"/>
              </a:schemeClr>
            </a:solidFill>
          </p:grpSpPr>
          <p:sp>
            <p:nvSpPr>
              <p:cNvPr id="68"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69"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5" name="组合 64"/>
            <p:cNvGrpSpPr/>
            <p:nvPr/>
          </p:nvGrpSpPr>
          <p:grpSpPr>
            <a:xfrm>
              <a:off x="9059726" y="4768032"/>
              <a:ext cx="241372" cy="616340"/>
              <a:chOff x="7288213" y="1262063"/>
              <a:chExt cx="1023937" cy="2614612"/>
            </a:xfrm>
            <a:solidFill>
              <a:schemeClr val="bg1">
                <a:lumMod val="75000"/>
              </a:schemeClr>
            </a:solidFill>
          </p:grpSpPr>
          <p:sp>
            <p:nvSpPr>
              <p:cNvPr id="66"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67"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sp>
          <p:nvSpPr>
            <p:cNvPr id="87" name="TextBox 86"/>
            <p:cNvSpPr txBox="1"/>
            <p:nvPr/>
          </p:nvSpPr>
          <p:spPr>
            <a:xfrm>
              <a:off x="9791689" y="4722259"/>
              <a:ext cx="1029449"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6"/>
                  </a:solidFill>
                </a:rPr>
                <a:t>80</a:t>
              </a:r>
              <a:r>
                <a:rPr lang="en-US" altLang="zh-CN" sz="2400" b="1" dirty="0">
                  <a:solidFill>
                    <a:schemeClr val="accent6"/>
                  </a:solidFill>
                </a:rPr>
                <a:t>%</a:t>
              </a:r>
              <a:endParaRPr lang="zh-CN" altLang="en-US" sz="3200" b="1" dirty="0">
                <a:solidFill>
                  <a:schemeClr val="accent6"/>
                </a:solidFill>
              </a:endParaRPr>
            </a:p>
          </p:txBody>
        </p:sp>
      </p:grpSp>
      <p:cxnSp>
        <p:nvCxnSpPr>
          <p:cNvPr id="92" name="直接连接符 91"/>
          <p:cNvCxnSpPr>
            <a:cxnSpLocks/>
          </p:cNvCxnSpPr>
          <p:nvPr/>
        </p:nvCxnSpPr>
        <p:spPr>
          <a:xfrm>
            <a:off x="5479558" y="3011015"/>
            <a:ext cx="5340842"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93" name="矩形 92"/>
          <p:cNvSpPr/>
          <p:nvPr/>
        </p:nvSpPr>
        <p:spPr>
          <a:xfrm>
            <a:off x="5409678" y="1992935"/>
            <a:ext cx="5410721" cy="8456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a:t>
            </a:r>
          </a:p>
        </p:txBody>
      </p:sp>
      <p:pic>
        <p:nvPicPr>
          <p:cNvPr id="94" name="图片 9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95" name="组合 94"/>
          <p:cNvGrpSpPr/>
          <p:nvPr/>
        </p:nvGrpSpPr>
        <p:grpSpPr>
          <a:xfrm>
            <a:off x="1785305" y="394109"/>
            <a:ext cx="4440139" cy="712314"/>
            <a:chOff x="1451102" y="1713400"/>
            <a:chExt cx="4440139" cy="712314"/>
          </a:xfrm>
        </p:grpSpPr>
        <p:grpSp>
          <p:nvGrpSpPr>
            <p:cNvPr id="96" name="组合 95"/>
            <p:cNvGrpSpPr/>
            <p:nvPr/>
          </p:nvGrpSpPr>
          <p:grpSpPr>
            <a:xfrm>
              <a:off x="1451102" y="1713400"/>
              <a:ext cx="2998505" cy="535920"/>
              <a:chOff x="5906988" y="1931114"/>
              <a:chExt cx="2998505" cy="535920"/>
            </a:xfrm>
          </p:grpSpPr>
          <p:sp>
            <p:nvSpPr>
              <p:cNvPr id="98" name="矩形 97"/>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活动经费预算</a:t>
                </a:r>
              </a:p>
            </p:txBody>
          </p:sp>
          <p:sp>
            <p:nvSpPr>
              <p:cNvPr id="99" name="矩形 98"/>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05.</a:t>
                </a:r>
                <a:endParaRPr lang="zh-CN" altLang="en-US" sz="2800" b="1" dirty="0">
                  <a:solidFill>
                    <a:schemeClr val="accent6"/>
                  </a:solidFill>
                </a:endParaRPr>
              </a:p>
            </p:txBody>
          </p:sp>
        </p:grpSp>
        <p:sp>
          <p:nvSpPr>
            <p:cNvPr id="97" name="文本框 96"/>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13658802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5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nodeType="withEffect">
                                  <p:stCondLst>
                                    <p:cond delay="75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par>
                          <p:cTn id="25" fill="hold">
                            <p:stCondLst>
                              <p:cond delay="1250"/>
                            </p:stCondLst>
                            <p:childTnLst>
                              <p:par>
                                <p:cTn id="26" presetID="2" presetClass="entr" presetSubtype="2" fill="hold" grpId="0" nodeType="afterEffect">
                                  <p:stCondLst>
                                    <p:cond delay="0"/>
                                  </p:stCondLst>
                                  <p:childTnLst>
                                    <p:set>
                                      <p:cBhvr>
                                        <p:cTn id="27" dur="1" fill="hold">
                                          <p:stCondLst>
                                            <p:cond delay="0"/>
                                          </p:stCondLst>
                                        </p:cTn>
                                        <p:tgtEl>
                                          <p:spTgt spid="93"/>
                                        </p:tgtEl>
                                        <p:attrNameLst>
                                          <p:attrName>style.visibility</p:attrName>
                                        </p:attrNameLst>
                                      </p:cBhvr>
                                      <p:to>
                                        <p:strVal val="visible"/>
                                      </p:to>
                                    </p:set>
                                    <p:anim calcmode="lin" valueType="num">
                                      <p:cBhvr additive="base">
                                        <p:cTn id="28" dur="500" fill="hold"/>
                                        <p:tgtEl>
                                          <p:spTgt spid="93"/>
                                        </p:tgtEl>
                                        <p:attrNameLst>
                                          <p:attrName>ppt_x</p:attrName>
                                        </p:attrNameLst>
                                      </p:cBhvr>
                                      <p:tavLst>
                                        <p:tav tm="0">
                                          <p:val>
                                            <p:strVal val="1+#ppt_w/2"/>
                                          </p:val>
                                        </p:tav>
                                        <p:tav tm="100000">
                                          <p:val>
                                            <p:strVal val="#ppt_x"/>
                                          </p:val>
                                        </p:tav>
                                      </p:tavLst>
                                    </p:anim>
                                    <p:anim calcmode="lin" valueType="num">
                                      <p:cBhvr additive="base">
                                        <p:cTn id="29" dur="500" fill="hold"/>
                                        <p:tgtEl>
                                          <p:spTgt spid="93"/>
                                        </p:tgtEl>
                                        <p:attrNameLst>
                                          <p:attrName>ppt_y</p:attrName>
                                        </p:attrNameLst>
                                      </p:cBhvr>
                                      <p:tavLst>
                                        <p:tav tm="0">
                                          <p:val>
                                            <p:strVal val="#ppt_y"/>
                                          </p:val>
                                        </p:tav>
                                        <p:tav tm="100000">
                                          <p:val>
                                            <p:strVal val="#ppt_y"/>
                                          </p:val>
                                        </p:tav>
                                      </p:tavLst>
                                    </p:anim>
                                  </p:childTnLst>
                                </p:cTn>
                              </p:par>
                            </p:childTnLst>
                          </p:cTn>
                        </p:par>
                        <p:par>
                          <p:cTn id="30" fill="hold">
                            <p:stCondLst>
                              <p:cond delay="1750"/>
                            </p:stCondLst>
                            <p:childTnLst>
                              <p:par>
                                <p:cTn id="31" presetID="22" presetClass="entr" presetSubtype="8" fill="hold"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wipe(left)">
                                      <p:cBhvr>
                                        <p:cTn id="33" dur="500"/>
                                        <p:tgtEl>
                                          <p:spTgt spid="92"/>
                                        </p:tgtEl>
                                      </p:cBhvr>
                                    </p:animEffect>
                                  </p:childTnLst>
                                </p:cTn>
                              </p:par>
                            </p:childTnLst>
                          </p:cTn>
                        </p:par>
                        <p:par>
                          <p:cTn id="34" fill="hold">
                            <p:stCondLst>
                              <p:cond delay="2250"/>
                            </p:stCondLst>
                            <p:childTnLst>
                              <p:par>
                                <p:cTn id="35" presetID="12" presetClass="entr" presetSubtype="4" fill="hold" nodeType="after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additive="base">
                                        <p:cTn id="37" dur="500"/>
                                        <p:tgtEl>
                                          <p:spTgt spid="88"/>
                                        </p:tgtEl>
                                        <p:attrNameLst>
                                          <p:attrName>ppt_y</p:attrName>
                                        </p:attrNameLst>
                                      </p:cBhvr>
                                      <p:tavLst>
                                        <p:tav tm="0">
                                          <p:val>
                                            <p:strVal val="#ppt_y+#ppt_h*1.125000"/>
                                          </p:val>
                                        </p:tav>
                                        <p:tav tm="100000">
                                          <p:val>
                                            <p:strVal val="#ppt_y"/>
                                          </p:val>
                                        </p:tav>
                                      </p:tavLst>
                                    </p:anim>
                                    <p:animEffect transition="in" filter="wipe(up)">
                                      <p:cBhvr>
                                        <p:cTn id="38" dur="500"/>
                                        <p:tgtEl>
                                          <p:spTgt spid="88"/>
                                        </p:tgtEl>
                                      </p:cBhvr>
                                    </p:animEffect>
                                  </p:childTnLst>
                                </p:cTn>
                              </p:par>
                            </p:childTnLst>
                          </p:cTn>
                        </p:par>
                        <p:par>
                          <p:cTn id="39" fill="hold">
                            <p:stCondLst>
                              <p:cond delay="2750"/>
                            </p:stCondLst>
                            <p:childTnLst>
                              <p:par>
                                <p:cTn id="40" presetID="12" presetClass="entr" presetSubtype="4"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additive="base">
                                        <p:cTn id="42" dur="500"/>
                                        <p:tgtEl>
                                          <p:spTgt spid="89"/>
                                        </p:tgtEl>
                                        <p:attrNameLst>
                                          <p:attrName>ppt_y</p:attrName>
                                        </p:attrNameLst>
                                      </p:cBhvr>
                                      <p:tavLst>
                                        <p:tav tm="0">
                                          <p:val>
                                            <p:strVal val="#ppt_y+#ppt_h*1.125000"/>
                                          </p:val>
                                        </p:tav>
                                        <p:tav tm="100000">
                                          <p:val>
                                            <p:strVal val="#ppt_y"/>
                                          </p:val>
                                        </p:tav>
                                      </p:tavLst>
                                    </p:anim>
                                    <p:animEffect transition="in" filter="wipe(up)">
                                      <p:cBhvr>
                                        <p:cTn id="43"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1"/>
          <p:cNvGraphicFramePr/>
          <p:nvPr>
            <p:extLst>
              <p:ext uri="{D42A27DB-BD31-4B8C-83A1-F6EECF244321}">
                <p14:modId xmlns:p14="http://schemas.microsoft.com/office/powerpoint/2010/main" val="3143115949"/>
              </p:ext>
            </p:extLst>
          </p:nvPr>
        </p:nvGraphicFramePr>
        <p:xfrm>
          <a:off x="1055688" y="2371060"/>
          <a:ext cx="10080624" cy="3686396"/>
        </p:xfrm>
        <a:graphic>
          <a:graphicData uri="http://schemas.openxmlformats.org/drawingml/2006/chart">
            <c:chart xmlns:c="http://schemas.openxmlformats.org/drawingml/2006/chart" xmlns:r="http://schemas.openxmlformats.org/officeDocument/2006/relationships" r:id="rId3"/>
          </a:graphicData>
        </a:graphic>
      </p:graphicFrame>
      <p:sp>
        <p:nvSpPr>
          <p:cNvPr id="22" name="矩形 21"/>
          <p:cNvSpPr/>
          <p:nvPr/>
        </p:nvSpPr>
        <p:spPr>
          <a:xfrm>
            <a:off x="1055688" y="1518523"/>
            <a:ext cx="1008062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不仅可以创建演示文稿，还可以在互联网上召开面对面会议、远程会议或在网上给观众展示演示文稿</a:t>
            </a: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7" name="组合 6"/>
          <p:cNvGrpSpPr/>
          <p:nvPr/>
        </p:nvGrpSpPr>
        <p:grpSpPr>
          <a:xfrm>
            <a:off x="1785305" y="394109"/>
            <a:ext cx="4440139" cy="712314"/>
            <a:chOff x="1451102" y="1713400"/>
            <a:chExt cx="4440139" cy="712314"/>
          </a:xfrm>
        </p:grpSpPr>
        <p:grpSp>
          <p:nvGrpSpPr>
            <p:cNvPr id="8" name="组合 7"/>
            <p:cNvGrpSpPr/>
            <p:nvPr/>
          </p:nvGrpSpPr>
          <p:grpSpPr>
            <a:xfrm>
              <a:off x="1451102" y="1713400"/>
              <a:ext cx="2998505" cy="535920"/>
              <a:chOff x="5906988" y="1931114"/>
              <a:chExt cx="2998505" cy="535920"/>
            </a:xfrm>
          </p:grpSpPr>
          <p:sp>
            <p:nvSpPr>
              <p:cNvPr id="10" name="矩形 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活动经费预算</a:t>
                </a:r>
              </a:p>
            </p:txBody>
          </p:sp>
          <p:sp>
            <p:nvSpPr>
              <p:cNvPr id="11" name="矩形 1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05.</a:t>
                </a:r>
                <a:endParaRPr lang="zh-CN" altLang="en-US" sz="2800" b="1" dirty="0">
                  <a:solidFill>
                    <a:schemeClr val="accent6"/>
                  </a:solidFill>
                </a:endParaRPr>
              </a:p>
            </p:txBody>
          </p:sp>
        </p:grpSp>
        <p:sp>
          <p:nvSpPr>
            <p:cNvPr id="9" name="文本框 8"/>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32247490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7" name="文本框 6"/>
          <p:cNvSpPr txBox="1"/>
          <p:nvPr/>
        </p:nvSpPr>
        <p:spPr>
          <a:xfrm>
            <a:off x="2876355" y="2280980"/>
            <a:ext cx="5724644" cy="923330"/>
          </a:xfrm>
          <a:prstGeom prst="rect">
            <a:avLst/>
          </a:prstGeom>
          <a:noFill/>
        </p:spPr>
        <p:txBody>
          <a:bodyPr wrap="none" rtlCol="0">
            <a:spAutoFit/>
            <a:scene3d>
              <a:camera prst="orthographicFront"/>
              <a:lightRig rig="threePt" dir="t"/>
            </a:scene3d>
            <a:sp3d contourW="12700"/>
          </a:bodyPr>
          <a:lstStyle/>
          <a:p>
            <a:r>
              <a:rPr lang="zh-CN" altLang="en-US" sz="5400" b="1" dirty="0" smtClean="0">
                <a:solidFill>
                  <a:schemeClr val="accent1"/>
                </a:solidFill>
              </a:rPr>
              <a:t>感谢您的观看指导</a:t>
            </a:r>
            <a:endParaRPr lang="zh-CN" altLang="en-US" sz="5400" b="1" dirty="0">
              <a:solidFill>
                <a:schemeClr val="accent1"/>
              </a:solidFill>
            </a:endParaRPr>
          </a:p>
        </p:txBody>
      </p:sp>
      <p:sp>
        <p:nvSpPr>
          <p:cNvPr id="8" name="文本框 7"/>
          <p:cNvSpPr txBox="1"/>
          <p:nvPr/>
        </p:nvSpPr>
        <p:spPr>
          <a:xfrm>
            <a:off x="2876355" y="3229710"/>
            <a:ext cx="5661144"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sp>
        <p:nvSpPr>
          <p:cNvPr id="9" name="矩形 8"/>
          <p:cNvSpPr/>
          <p:nvPr/>
        </p:nvSpPr>
        <p:spPr>
          <a:xfrm>
            <a:off x="2876355" y="1848148"/>
            <a:ext cx="4455066" cy="369332"/>
          </a:xfrm>
          <a:prstGeom prst="rect">
            <a:avLst/>
          </a:prstGeom>
        </p:spPr>
        <p:txBody>
          <a:bodyPr wrap="none">
            <a:spAutoFit/>
            <a:scene3d>
              <a:camera prst="orthographicFront"/>
              <a:lightRig rig="threePt" dir="t"/>
            </a:scene3d>
            <a:sp3d contourW="12700"/>
          </a:bodyPr>
          <a:lstStyle/>
          <a:p>
            <a:r>
              <a:rPr lang="zh-CN" altLang="en-US" b="1" dirty="0">
                <a:solidFill>
                  <a:srgbClr val="4A5A6F"/>
                </a:solidFill>
              </a:rPr>
              <a:t>广告策划 </a:t>
            </a:r>
            <a:r>
              <a:rPr lang="en-US" altLang="zh-CN" b="1" dirty="0">
                <a:solidFill>
                  <a:srgbClr val="4A5A6F"/>
                </a:solidFill>
              </a:rPr>
              <a:t>/ </a:t>
            </a:r>
            <a:r>
              <a:rPr lang="zh-CN" altLang="en-US" b="1" dirty="0">
                <a:solidFill>
                  <a:srgbClr val="4A5A6F"/>
                </a:solidFill>
              </a:rPr>
              <a:t>公关策划 </a:t>
            </a:r>
            <a:r>
              <a:rPr lang="en-US" altLang="zh-CN" b="1" dirty="0">
                <a:solidFill>
                  <a:srgbClr val="4A5A6F"/>
                </a:solidFill>
              </a:rPr>
              <a:t>/ </a:t>
            </a:r>
            <a:r>
              <a:rPr lang="zh-CN" altLang="en-US" b="1" dirty="0">
                <a:solidFill>
                  <a:srgbClr val="4A5A6F"/>
                </a:solidFill>
              </a:rPr>
              <a:t>组织方案 </a:t>
            </a:r>
            <a:r>
              <a:rPr lang="en-US" altLang="zh-CN" b="1" dirty="0">
                <a:solidFill>
                  <a:srgbClr val="4A5A6F"/>
                </a:solidFill>
              </a:rPr>
              <a:t>/ </a:t>
            </a:r>
            <a:r>
              <a:rPr lang="zh-CN" altLang="en-US" b="1" dirty="0">
                <a:solidFill>
                  <a:srgbClr val="4A5A6F"/>
                </a:solidFill>
              </a:rPr>
              <a:t>会务安排</a:t>
            </a:r>
          </a:p>
        </p:txBody>
      </p:sp>
      <p:sp>
        <p:nvSpPr>
          <p:cNvPr id="51" name="矩形 50"/>
          <p:cNvSpPr/>
          <p:nvPr/>
        </p:nvSpPr>
        <p:spPr>
          <a:xfrm>
            <a:off x="1587553" y="4876800"/>
            <a:ext cx="553513" cy="553513"/>
          </a:xfrm>
          <a:prstGeom prst="rect">
            <a:avLst/>
          </a:prstGeom>
          <a:solidFill>
            <a:srgbClr val="F7C6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矩形 51"/>
          <p:cNvSpPr/>
          <p:nvPr/>
        </p:nvSpPr>
        <p:spPr>
          <a:xfrm>
            <a:off x="3148009" y="4876800"/>
            <a:ext cx="553513" cy="553513"/>
          </a:xfrm>
          <a:prstGeom prst="rect">
            <a:avLst/>
          </a:prstGeom>
          <a:solidFill>
            <a:srgbClr val="E067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矩形 52"/>
          <p:cNvSpPr/>
          <p:nvPr/>
        </p:nvSpPr>
        <p:spPr>
          <a:xfrm>
            <a:off x="4708464" y="4876800"/>
            <a:ext cx="553513" cy="553513"/>
          </a:xfrm>
          <a:prstGeom prst="rect">
            <a:avLst/>
          </a:prstGeom>
          <a:solidFill>
            <a:srgbClr val="4A5A6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13"/>
          <p:cNvSpPr/>
          <p:nvPr/>
        </p:nvSpPr>
        <p:spPr>
          <a:xfrm>
            <a:off x="1770839" y="5032201"/>
            <a:ext cx="186943" cy="242711"/>
          </a:xfrm>
          <a:custGeom>
            <a:avLst/>
            <a:gdLst>
              <a:gd name="connsiteX0" fmla="*/ 159295 w 459358"/>
              <a:gd name="connsiteY0" fmla="*/ 288060 h 596388"/>
              <a:gd name="connsiteX1" fmla="*/ 298499 w 459358"/>
              <a:gd name="connsiteY1" fmla="*/ 288060 h 596388"/>
              <a:gd name="connsiteX2" fmla="*/ 338681 w 459358"/>
              <a:gd name="connsiteY2" fmla="*/ 316728 h 596388"/>
              <a:gd name="connsiteX3" fmla="*/ 426222 w 459358"/>
              <a:gd name="connsiteY3" fmla="*/ 366897 h 596388"/>
              <a:gd name="connsiteX4" fmla="*/ 457794 w 459358"/>
              <a:gd name="connsiteY4" fmla="*/ 543206 h 596388"/>
              <a:gd name="connsiteX5" fmla="*/ 443443 w 459358"/>
              <a:gd name="connsiteY5" fmla="*/ 558974 h 596388"/>
              <a:gd name="connsiteX6" fmla="*/ 219569 w 459358"/>
              <a:gd name="connsiteY6" fmla="*/ 596242 h 596388"/>
              <a:gd name="connsiteX7" fmla="*/ 11481 w 459358"/>
              <a:gd name="connsiteY7" fmla="*/ 553240 h 596388"/>
              <a:gd name="connsiteX8" fmla="*/ 0 w 459358"/>
              <a:gd name="connsiteY8" fmla="*/ 524572 h 596388"/>
              <a:gd name="connsiteX9" fmla="*/ 38747 w 459358"/>
              <a:gd name="connsiteY9" fmla="*/ 356864 h 596388"/>
              <a:gd name="connsiteX10" fmla="*/ 73189 w 459358"/>
              <a:gd name="connsiteY10" fmla="*/ 333929 h 596388"/>
              <a:gd name="connsiteX11" fmla="*/ 159295 w 459358"/>
              <a:gd name="connsiteY11" fmla="*/ 288060 h 596388"/>
              <a:gd name="connsiteX12" fmla="*/ 225223 w 459358"/>
              <a:gd name="connsiteY12" fmla="*/ 10030 h 596388"/>
              <a:gd name="connsiteX13" fmla="*/ 218047 w 459358"/>
              <a:gd name="connsiteY13" fmla="*/ 21493 h 596388"/>
              <a:gd name="connsiteX14" fmla="*/ 219482 w 459358"/>
              <a:gd name="connsiteY14" fmla="*/ 21493 h 596388"/>
              <a:gd name="connsiteX15" fmla="*/ 225223 w 459358"/>
              <a:gd name="connsiteY15" fmla="*/ 10030 h 596388"/>
              <a:gd name="connsiteX16" fmla="*/ 236703 w 459358"/>
              <a:gd name="connsiteY16" fmla="*/ 0 h 596388"/>
              <a:gd name="connsiteX17" fmla="*/ 226658 w 459358"/>
              <a:gd name="connsiteY17" fmla="*/ 14329 h 596388"/>
              <a:gd name="connsiteX18" fmla="*/ 238138 w 459358"/>
              <a:gd name="connsiteY18" fmla="*/ 4299 h 596388"/>
              <a:gd name="connsiteX19" fmla="*/ 256793 w 459358"/>
              <a:gd name="connsiteY19" fmla="*/ 30090 h 596388"/>
              <a:gd name="connsiteX20" fmla="*/ 253923 w 459358"/>
              <a:gd name="connsiteY20" fmla="*/ 25791 h 596388"/>
              <a:gd name="connsiteX21" fmla="*/ 259663 w 459358"/>
              <a:gd name="connsiteY21" fmla="*/ 32955 h 596388"/>
              <a:gd name="connsiteX22" fmla="*/ 262533 w 459358"/>
              <a:gd name="connsiteY22" fmla="*/ 32955 h 596388"/>
              <a:gd name="connsiteX23" fmla="*/ 258228 w 459358"/>
              <a:gd name="connsiteY23" fmla="*/ 27224 h 596388"/>
              <a:gd name="connsiteX24" fmla="*/ 263968 w 459358"/>
              <a:gd name="connsiteY24" fmla="*/ 32955 h 596388"/>
              <a:gd name="connsiteX25" fmla="*/ 269708 w 459358"/>
              <a:gd name="connsiteY25" fmla="*/ 34388 h 596388"/>
              <a:gd name="connsiteX26" fmla="*/ 268273 w 459358"/>
              <a:gd name="connsiteY26" fmla="*/ 32955 h 596388"/>
              <a:gd name="connsiteX27" fmla="*/ 272578 w 459358"/>
              <a:gd name="connsiteY27" fmla="*/ 35821 h 596388"/>
              <a:gd name="connsiteX28" fmla="*/ 317064 w 459358"/>
              <a:gd name="connsiteY28" fmla="*/ 63045 h 596388"/>
              <a:gd name="connsiteX29" fmla="*/ 327109 w 459358"/>
              <a:gd name="connsiteY29" fmla="*/ 159046 h 596388"/>
              <a:gd name="connsiteX30" fmla="*/ 329979 w 459358"/>
              <a:gd name="connsiteY30" fmla="*/ 190568 h 596388"/>
              <a:gd name="connsiteX31" fmla="*/ 321369 w 459358"/>
              <a:gd name="connsiteY31" fmla="*/ 206329 h 596388"/>
              <a:gd name="connsiteX32" fmla="*/ 228093 w 459358"/>
              <a:gd name="connsiteY32" fmla="*/ 308061 h 596388"/>
              <a:gd name="connsiteX33" fmla="*/ 139121 w 459358"/>
              <a:gd name="connsiteY33" fmla="*/ 206329 h 596388"/>
              <a:gd name="connsiteX34" fmla="*/ 131946 w 459358"/>
              <a:gd name="connsiteY34" fmla="*/ 190568 h 596388"/>
              <a:gd name="connsiteX35" fmla="*/ 136251 w 459358"/>
              <a:gd name="connsiteY35" fmla="*/ 160478 h 596388"/>
              <a:gd name="connsiteX36" fmla="*/ 133381 w 459358"/>
              <a:gd name="connsiteY36" fmla="*/ 84538 h 596388"/>
              <a:gd name="connsiteX37" fmla="*/ 195087 w 459358"/>
              <a:gd name="connsiteY37" fmla="*/ 21493 h 596388"/>
              <a:gd name="connsiteX38" fmla="*/ 203697 w 459358"/>
              <a:gd name="connsiteY38" fmla="*/ 17194 h 596388"/>
              <a:gd name="connsiteX39" fmla="*/ 209437 w 459358"/>
              <a:gd name="connsiteY39" fmla="*/ 11463 h 596388"/>
              <a:gd name="connsiteX40" fmla="*/ 203697 w 459358"/>
              <a:gd name="connsiteY40" fmla="*/ 21493 h 596388"/>
              <a:gd name="connsiteX41" fmla="*/ 209437 w 459358"/>
              <a:gd name="connsiteY41" fmla="*/ 22926 h 596388"/>
              <a:gd name="connsiteX42" fmla="*/ 215177 w 459358"/>
              <a:gd name="connsiteY42" fmla="*/ 15761 h 596388"/>
              <a:gd name="connsiteX43" fmla="*/ 209437 w 459358"/>
              <a:gd name="connsiteY43" fmla="*/ 24358 h 596388"/>
              <a:gd name="connsiteX44" fmla="*/ 212307 w 459358"/>
              <a:gd name="connsiteY44" fmla="*/ 25791 h 596388"/>
              <a:gd name="connsiteX45" fmla="*/ 226658 w 459358"/>
              <a:gd name="connsiteY45" fmla="*/ 8597 h 596388"/>
              <a:gd name="connsiteX46" fmla="*/ 236703 w 459358"/>
              <a:gd name="connsiteY46" fmla="*/ 0 h 59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59358" h="596388">
                <a:moveTo>
                  <a:pt x="159295" y="288060"/>
                </a:moveTo>
                <a:cubicBezTo>
                  <a:pt x="159295" y="288060"/>
                  <a:pt x="219569" y="442868"/>
                  <a:pt x="298499" y="288060"/>
                </a:cubicBezTo>
                <a:cubicBezTo>
                  <a:pt x="298499" y="288060"/>
                  <a:pt x="298499" y="302394"/>
                  <a:pt x="338681" y="316728"/>
                </a:cubicBezTo>
                <a:cubicBezTo>
                  <a:pt x="338681" y="316728"/>
                  <a:pt x="413306" y="339663"/>
                  <a:pt x="426222" y="366897"/>
                </a:cubicBezTo>
                <a:cubicBezTo>
                  <a:pt x="426222" y="366897"/>
                  <a:pt x="467839" y="460069"/>
                  <a:pt x="457794" y="543206"/>
                </a:cubicBezTo>
                <a:cubicBezTo>
                  <a:pt x="457794" y="543206"/>
                  <a:pt x="457794" y="550373"/>
                  <a:pt x="443443" y="558974"/>
                </a:cubicBezTo>
                <a:cubicBezTo>
                  <a:pt x="443443" y="558974"/>
                  <a:pt x="348727" y="599109"/>
                  <a:pt x="219569" y="596242"/>
                </a:cubicBezTo>
                <a:cubicBezTo>
                  <a:pt x="219569" y="596242"/>
                  <a:pt x="91846" y="589075"/>
                  <a:pt x="11481" y="553240"/>
                </a:cubicBezTo>
                <a:cubicBezTo>
                  <a:pt x="11481" y="553240"/>
                  <a:pt x="0" y="550373"/>
                  <a:pt x="0" y="524572"/>
                </a:cubicBezTo>
                <a:cubicBezTo>
                  <a:pt x="0" y="524572"/>
                  <a:pt x="4305" y="408466"/>
                  <a:pt x="38747" y="356864"/>
                </a:cubicBezTo>
                <a:cubicBezTo>
                  <a:pt x="38747" y="356864"/>
                  <a:pt x="48793" y="342530"/>
                  <a:pt x="73189" y="333929"/>
                </a:cubicBezTo>
                <a:cubicBezTo>
                  <a:pt x="73189" y="333929"/>
                  <a:pt x="153555" y="309561"/>
                  <a:pt x="159295" y="288060"/>
                </a:cubicBezTo>
                <a:close/>
                <a:moveTo>
                  <a:pt x="225223" y="10030"/>
                </a:moveTo>
                <a:cubicBezTo>
                  <a:pt x="222352" y="12896"/>
                  <a:pt x="219482" y="17194"/>
                  <a:pt x="218047" y="21493"/>
                </a:cubicBezTo>
                <a:lnTo>
                  <a:pt x="219482" y="21493"/>
                </a:lnTo>
                <a:cubicBezTo>
                  <a:pt x="220917" y="17194"/>
                  <a:pt x="223788" y="12896"/>
                  <a:pt x="225223" y="10030"/>
                </a:cubicBezTo>
                <a:close/>
                <a:moveTo>
                  <a:pt x="236703" y="0"/>
                </a:moveTo>
                <a:cubicBezTo>
                  <a:pt x="230963" y="4299"/>
                  <a:pt x="228093" y="8597"/>
                  <a:pt x="226658" y="14329"/>
                </a:cubicBezTo>
                <a:cubicBezTo>
                  <a:pt x="230963" y="7164"/>
                  <a:pt x="238138" y="4299"/>
                  <a:pt x="238138" y="4299"/>
                </a:cubicBezTo>
                <a:cubicBezTo>
                  <a:pt x="238138" y="15761"/>
                  <a:pt x="251053" y="25791"/>
                  <a:pt x="256793" y="30090"/>
                </a:cubicBezTo>
                <a:cubicBezTo>
                  <a:pt x="255358" y="27224"/>
                  <a:pt x="253923" y="25791"/>
                  <a:pt x="253923" y="25791"/>
                </a:cubicBezTo>
                <a:cubicBezTo>
                  <a:pt x="256793" y="27224"/>
                  <a:pt x="258228" y="30090"/>
                  <a:pt x="259663" y="32955"/>
                </a:cubicBezTo>
                <a:cubicBezTo>
                  <a:pt x="261098" y="32955"/>
                  <a:pt x="261098" y="32955"/>
                  <a:pt x="262533" y="32955"/>
                </a:cubicBezTo>
                <a:cubicBezTo>
                  <a:pt x="259663" y="30090"/>
                  <a:pt x="258228" y="27224"/>
                  <a:pt x="258228" y="27224"/>
                </a:cubicBezTo>
                <a:cubicBezTo>
                  <a:pt x="261098" y="30090"/>
                  <a:pt x="262533" y="31523"/>
                  <a:pt x="263968" y="32955"/>
                </a:cubicBezTo>
                <a:cubicBezTo>
                  <a:pt x="266838" y="34388"/>
                  <a:pt x="268273" y="34388"/>
                  <a:pt x="269708" y="34388"/>
                </a:cubicBezTo>
                <a:cubicBezTo>
                  <a:pt x="268273" y="32955"/>
                  <a:pt x="268273" y="32955"/>
                  <a:pt x="268273" y="32955"/>
                </a:cubicBezTo>
                <a:cubicBezTo>
                  <a:pt x="269708" y="32955"/>
                  <a:pt x="271143" y="34388"/>
                  <a:pt x="272578" y="35821"/>
                </a:cubicBezTo>
                <a:cubicBezTo>
                  <a:pt x="304149" y="44418"/>
                  <a:pt x="317064" y="63045"/>
                  <a:pt x="317064" y="63045"/>
                </a:cubicBezTo>
                <a:cubicBezTo>
                  <a:pt x="345764" y="94568"/>
                  <a:pt x="331414" y="146150"/>
                  <a:pt x="327109" y="159046"/>
                </a:cubicBezTo>
                <a:cubicBezTo>
                  <a:pt x="340024" y="156180"/>
                  <a:pt x="329979" y="190568"/>
                  <a:pt x="329979" y="190568"/>
                </a:cubicBezTo>
                <a:cubicBezTo>
                  <a:pt x="328544" y="200598"/>
                  <a:pt x="324239" y="204897"/>
                  <a:pt x="321369" y="206329"/>
                </a:cubicBezTo>
                <a:cubicBezTo>
                  <a:pt x="315629" y="253613"/>
                  <a:pt x="272578" y="308061"/>
                  <a:pt x="228093" y="308061"/>
                </a:cubicBezTo>
                <a:cubicBezTo>
                  <a:pt x="187912" y="308061"/>
                  <a:pt x="146296" y="256479"/>
                  <a:pt x="139121" y="206329"/>
                </a:cubicBezTo>
                <a:cubicBezTo>
                  <a:pt x="137686" y="204897"/>
                  <a:pt x="133381" y="200598"/>
                  <a:pt x="131946" y="190568"/>
                </a:cubicBezTo>
                <a:cubicBezTo>
                  <a:pt x="131946" y="190568"/>
                  <a:pt x="120466" y="153314"/>
                  <a:pt x="136251" y="160478"/>
                </a:cubicBezTo>
                <a:cubicBezTo>
                  <a:pt x="124771" y="104598"/>
                  <a:pt x="133381" y="84538"/>
                  <a:pt x="133381" y="84538"/>
                </a:cubicBezTo>
                <a:cubicBezTo>
                  <a:pt x="147731" y="42985"/>
                  <a:pt x="195087" y="21493"/>
                  <a:pt x="195087" y="21493"/>
                </a:cubicBezTo>
                <a:cubicBezTo>
                  <a:pt x="205132" y="10030"/>
                  <a:pt x="205132" y="14329"/>
                  <a:pt x="203697" y="17194"/>
                </a:cubicBezTo>
                <a:cubicBezTo>
                  <a:pt x="206567" y="14329"/>
                  <a:pt x="209437" y="11463"/>
                  <a:pt x="209437" y="11463"/>
                </a:cubicBezTo>
                <a:cubicBezTo>
                  <a:pt x="206567" y="14329"/>
                  <a:pt x="205132" y="18627"/>
                  <a:pt x="203697" y="21493"/>
                </a:cubicBezTo>
                <a:lnTo>
                  <a:pt x="209437" y="22926"/>
                </a:lnTo>
                <a:cubicBezTo>
                  <a:pt x="212307" y="18627"/>
                  <a:pt x="215177" y="15761"/>
                  <a:pt x="215177" y="15761"/>
                </a:cubicBezTo>
                <a:cubicBezTo>
                  <a:pt x="212307" y="18627"/>
                  <a:pt x="210872" y="21493"/>
                  <a:pt x="209437" y="24358"/>
                </a:cubicBezTo>
                <a:lnTo>
                  <a:pt x="212307" y="25791"/>
                </a:lnTo>
                <a:cubicBezTo>
                  <a:pt x="215177" y="15761"/>
                  <a:pt x="223788" y="10030"/>
                  <a:pt x="226658" y="8597"/>
                </a:cubicBezTo>
                <a:cubicBezTo>
                  <a:pt x="230963" y="2866"/>
                  <a:pt x="236703" y="0"/>
                  <a:pt x="23670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矩形 23"/>
          <p:cNvSpPr/>
          <p:nvPr/>
        </p:nvSpPr>
        <p:spPr>
          <a:xfrm>
            <a:off x="3329969" y="5032201"/>
            <a:ext cx="189597" cy="242711"/>
          </a:xfrm>
          <a:custGeom>
            <a:avLst/>
            <a:gdLst>
              <a:gd name="connsiteX0" fmla="*/ 11784 w 473070"/>
              <a:gd name="connsiteY0" fmla="*/ 563888 h 605592"/>
              <a:gd name="connsiteX1" fmla="*/ 461073 w 473070"/>
              <a:gd name="connsiteY1" fmla="*/ 563888 h 605592"/>
              <a:gd name="connsiteX2" fmla="*/ 461073 w 473070"/>
              <a:gd name="connsiteY2" fmla="*/ 605592 h 605592"/>
              <a:gd name="connsiteX3" fmla="*/ 11784 w 473070"/>
              <a:gd name="connsiteY3" fmla="*/ 605592 h 605592"/>
              <a:gd name="connsiteX4" fmla="*/ 11784 w 473070"/>
              <a:gd name="connsiteY4" fmla="*/ 500661 h 605592"/>
              <a:gd name="connsiteX5" fmla="*/ 461073 w 473070"/>
              <a:gd name="connsiteY5" fmla="*/ 500661 h 605592"/>
              <a:gd name="connsiteX6" fmla="*/ 461073 w 473070"/>
              <a:gd name="connsiteY6" fmla="*/ 542506 h 605592"/>
              <a:gd name="connsiteX7" fmla="*/ 11784 w 473070"/>
              <a:gd name="connsiteY7" fmla="*/ 542506 h 605592"/>
              <a:gd name="connsiteX8" fmla="*/ 365246 w 473070"/>
              <a:gd name="connsiteY8" fmla="*/ 196807 h 605592"/>
              <a:gd name="connsiteX9" fmla="*/ 407162 w 473070"/>
              <a:gd name="connsiteY9" fmla="*/ 196807 h 605592"/>
              <a:gd name="connsiteX10" fmla="*/ 407162 w 473070"/>
              <a:gd name="connsiteY10" fmla="*/ 467496 h 605592"/>
              <a:gd name="connsiteX11" fmla="*/ 365246 w 473070"/>
              <a:gd name="connsiteY11" fmla="*/ 467496 h 605592"/>
              <a:gd name="connsiteX12" fmla="*/ 215507 w 473070"/>
              <a:gd name="connsiteY12" fmla="*/ 196807 h 605592"/>
              <a:gd name="connsiteX13" fmla="*/ 257352 w 473070"/>
              <a:gd name="connsiteY13" fmla="*/ 196807 h 605592"/>
              <a:gd name="connsiteX14" fmla="*/ 257352 w 473070"/>
              <a:gd name="connsiteY14" fmla="*/ 467496 h 605592"/>
              <a:gd name="connsiteX15" fmla="*/ 215507 w 473070"/>
              <a:gd name="connsiteY15" fmla="*/ 467496 h 605592"/>
              <a:gd name="connsiteX16" fmla="*/ 65767 w 473070"/>
              <a:gd name="connsiteY16" fmla="*/ 196807 h 605592"/>
              <a:gd name="connsiteX17" fmla="*/ 107612 w 473070"/>
              <a:gd name="connsiteY17" fmla="*/ 196807 h 605592"/>
              <a:gd name="connsiteX18" fmla="*/ 107612 w 473070"/>
              <a:gd name="connsiteY18" fmla="*/ 467496 h 605592"/>
              <a:gd name="connsiteX19" fmla="*/ 65767 w 473070"/>
              <a:gd name="connsiteY19" fmla="*/ 467496 h 605592"/>
              <a:gd name="connsiteX20" fmla="*/ 236581 w 473070"/>
              <a:gd name="connsiteY20" fmla="*/ 0 h 605592"/>
              <a:gd name="connsiteX21" fmla="*/ 473070 w 473070"/>
              <a:gd name="connsiteY21" fmla="*/ 164833 h 605592"/>
              <a:gd name="connsiteX22" fmla="*/ 449115 w 473070"/>
              <a:gd name="connsiteY22" fmla="*/ 199135 h 605592"/>
              <a:gd name="connsiteX23" fmla="*/ 236303 w 473070"/>
              <a:gd name="connsiteY23" fmla="*/ 50711 h 605592"/>
              <a:gd name="connsiteX24" fmla="*/ 23491 w 473070"/>
              <a:gd name="connsiteY24" fmla="*/ 194963 h 605592"/>
              <a:gd name="connsiteX25" fmla="*/ 0 w 473070"/>
              <a:gd name="connsiteY25" fmla="*/ 16038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3070" h="605592">
                <a:moveTo>
                  <a:pt x="11784" y="563888"/>
                </a:moveTo>
                <a:lnTo>
                  <a:pt x="461073" y="563888"/>
                </a:lnTo>
                <a:lnTo>
                  <a:pt x="461073" y="605592"/>
                </a:lnTo>
                <a:lnTo>
                  <a:pt x="11784" y="605592"/>
                </a:lnTo>
                <a:close/>
                <a:moveTo>
                  <a:pt x="11784" y="500661"/>
                </a:moveTo>
                <a:lnTo>
                  <a:pt x="461073" y="500661"/>
                </a:lnTo>
                <a:lnTo>
                  <a:pt x="461073" y="542506"/>
                </a:lnTo>
                <a:lnTo>
                  <a:pt x="11784" y="542506"/>
                </a:lnTo>
                <a:close/>
                <a:moveTo>
                  <a:pt x="365246" y="196807"/>
                </a:moveTo>
                <a:lnTo>
                  <a:pt x="407162" y="196807"/>
                </a:lnTo>
                <a:lnTo>
                  <a:pt x="407162" y="467496"/>
                </a:lnTo>
                <a:lnTo>
                  <a:pt x="365246" y="467496"/>
                </a:lnTo>
                <a:close/>
                <a:moveTo>
                  <a:pt x="215507" y="196807"/>
                </a:moveTo>
                <a:lnTo>
                  <a:pt x="257352" y="196807"/>
                </a:lnTo>
                <a:lnTo>
                  <a:pt x="257352" y="467496"/>
                </a:lnTo>
                <a:lnTo>
                  <a:pt x="215507" y="467496"/>
                </a:lnTo>
                <a:close/>
                <a:moveTo>
                  <a:pt x="65767" y="196807"/>
                </a:moveTo>
                <a:lnTo>
                  <a:pt x="107612" y="196807"/>
                </a:lnTo>
                <a:lnTo>
                  <a:pt x="107612" y="467496"/>
                </a:lnTo>
                <a:lnTo>
                  <a:pt x="65767" y="467496"/>
                </a:lnTo>
                <a:close/>
                <a:moveTo>
                  <a:pt x="236581" y="0"/>
                </a:moveTo>
                <a:lnTo>
                  <a:pt x="473070" y="164833"/>
                </a:lnTo>
                <a:lnTo>
                  <a:pt x="449115" y="199135"/>
                </a:lnTo>
                <a:lnTo>
                  <a:pt x="236303" y="50711"/>
                </a:lnTo>
                <a:lnTo>
                  <a:pt x="23491" y="194963"/>
                </a:lnTo>
                <a:lnTo>
                  <a:pt x="0" y="16038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矩形 35"/>
          <p:cNvSpPr/>
          <p:nvPr/>
        </p:nvSpPr>
        <p:spPr>
          <a:xfrm>
            <a:off x="4863869" y="5032384"/>
            <a:ext cx="242711" cy="242344"/>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矩形 47"/>
          <p:cNvSpPr/>
          <p:nvPr/>
        </p:nvSpPr>
        <p:spPr>
          <a:xfrm>
            <a:off x="1310312" y="5559493"/>
            <a:ext cx="1107996" cy="27699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1">
                    <a:lumMod val="75000"/>
                    <a:lumOff val="25000"/>
                  </a:schemeClr>
                </a:solidFill>
              </a:rPr>
              <a:t>汇报</a:t>
            </a:r>
            <a:r>
              <a:rPr lang="zh-CN" altLang="en-US" sz="1200" dirty="0" smtClean="0">
                <a:solidFill>
                  <a:schemeClr val="tx1">
                    <a:lumMod val="75000"/>
                    <a:lumOff val="25000"/>
                  </a:schemeClr>
                </a:solidFill>
              </a:rPr>
              <a:t>：第一</a:t>
            </a:r>
            <a:endParaRPr lang="zh-CN" altLang="en-US" sz="1200" dirty="0">
              <a:solidFill>
                <a:schemeClr val="tx1">
                  <a:lumMod val="75000"/>
                  <a:lumOff val="25000"/>
                </a:schemeClr>
              </a:solidFill>
            </a:endParaRPr>
          </a:p>
        </p:txBody>
      </p:sp>
      <p:sp>
        <p:nvSpPr>
          <p:cNvPr id="49" name="矩形 48"/>
          <p:cNvSpPr/>
          <p:nvPr/>
        </p:nvSpPr>
        <p:spPr>
          <a:xfrm>
            <a:off x="2771161" y="5559493"/>
            <a:ext cx="1307213" cy="326803"/>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部门：策划部</a:t>
            </a:r>
          </a:p>
        </p:txBody>
      </p:sp>
      <p:sp>
        <p:nvSpPr>
          <p:cNvPr id="50" name="矩形 49"/>
          <p:cNvSpPr/>
          <p:nvPr/>
        </p:nvSpPr>
        <p:spPr>
          <a:xfrm>
            <a:off x="4380734" y="5559493"/>
            <a:ext cx="1208984" cy="276999"/>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1">
                    <a:lumMod val="75000"/>
                    <a:lumOff val="25000"/>
                  </a:schemeClr>
                </a:solidFill>
              </a:rPr>
              <a:t>时间：</a:t>
            </a:r>
            <a:r>
              <a:rPr lang="en-US" altLang="zh-CN" sz="1200" dirty="0" smtClean="0">
                <a:solidFill>
                  <a:schemeClr val="tx1">
                    <a:lumMod val="75000"/>
                    <a:lumOff val="25000"/>
                  </a:schemeClr>
                </a:solidFill>
              </a:rPr>
              <a:t>10</a:t>
            </a:r>
            <a:r>
              <a:rPr lang="zh-CN" altLang="en-US" sz="1200" dirty="0" smtClean="0">
                <a:solidFill>
                  <a:schemeClr val="tx1">
                    <a:lumMod val="75000"/>
                    <a:lumOff val="25000"/>
                  </a:schemeClr>
                </a:solidFill>
              </a:rPr>
              <a:t>月</a:t>
            </a:r>
            <a:r>
              <a:rPr lang="en-US" altLang="zh-CN" sz="1200" dirty="0" smtClean="0">
                <a:solidFill>
                  <a:schemeClr val="tx1">
                    <a:lumMod val="75000"/>
                    <a:lumOff val="25000"/>
                  </a:schemeClr>
                </a:solidFill>
              </a:rPr>
              <a:t>1</a:t>
            </a:r>
            <a:r>
              <a:rPr lang="zh-CN" altLang="en-US" sz="1200" dirty="0" smtClean="0">
                <a:solidFill>
                  <a:schemeClr val="tx1">
                    <a:lumMod val="75000"/>
                    <a:lumOff val="25000"/>
                  </a:schemeClr>
                </a:solidFill>
              </a:rPr>
              <a:t>日</a:t>
            </a:r>
            <a:endParaRPr lang="zh-CN" altLang="en-US" sz="1200" dirty="0">
              <a:solidFill>
                <a:schemeClr val="tx1">
                  <a:lumMod val="75000"/>
                  <a:lumOff val="25000"/>
                </a:schemeClr>
              </a:solidFill>
            </a:endParaRPr>
          </a:p>
        </p:txBody>
      </p:sp>
    </p:spTree>
    <p:extLst>
      <p:ext uri="{BB962C8B-B14F-4D97-AF65-F5344CB8AC3E}">
        <p14:creationId xmlns:p14="http://schemas.microsoft.com/office/powerpoint/2010/main" val="18342155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down)">
                                      <p:cBhvr>
                                        <p:cTn id="13" dur="500"/>
                                        <p:tgtEl>
                                          <p:spTgt spid="8"/>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up)">
                                      <p:cBhvr>
                                        <p:cTn id="17" dur="500"/>
                                        <p:tgtEl>
                                          <p:spTgt spid="9"/>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Effect transition="in" filter="fade">
                                      <p:cBhvr>
                                        <p:cTn id="28" dur="500"/>
                                        <p:tgtEl>
                                          <p:spTgt spid="5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fltVal val="0"/>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animEffect transition="in" filter="fade">
                                      <p:cBhvr>
                                        <p:cTn id="33" dur="500"/>
                                        <p:tgtEl>
                                          <p:spTgt spid="5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51" grpId="0" animBg="1"/>
      <p:bldP spid="52" grpId="0" animBg="1"/>
      <p:bldP spid="53" grpId="0" animBg="1"/>
      <p:bldP spid="45" grpId="0" animBg="1"/>
      <p:bldP spid="46" grpId="0" animBg="1"/>
      <p:bldP spid="47" grpId="0" animBg="1"/>
      <p:bldP spid="48" grpId="0"/>
      <p:bldP spid="49" grpId="0"/>
      <p:bldP spid="5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4032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a:solidFill>
                    <a:schemeClr val="accent1"/>
                  </a:solidFill>
                </a:rPr>
                <a:t>活动总体思路</a:t>
              </a: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01</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活动背景</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活动目的</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活动简介</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人员介绍</a:t>
              </a:r>
              <a:endParaRPr lang="zh-CN" altLang="en-US" sz="2000" dirty="0">
                <a:solidFill>
                  <a:schemeClr val="accent2"/>
                </a:solidFill>
              </a:endParaRPr>
            </a:p>
          </p:txBody>
        </p:sp>
      </p:grpSp>
    </p:spTree>
    <p:extLst>
      <p:ext uri="{BB962C8B-B14F-4D97-AF65-F5344CB8AC3E}">
        <p14:creationId xmlns:p14="http://schemas.microsoft.com/office/powerpoint/2010/main" val="28694552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形状 4"/>
          <p:cNvSpPr/>
          <p:nvPr/>
        </p:nvSpPr>
        <p:spPr>
          <a:xfrm rot="16200000">
            <a:off x="1274922"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418334 w 8033654"/>
              <a:gd name="connsiteY42" fmla="*/ 6906767 h 7031915"/>
              <a:gd name="connsiteX43" fmla="*/ 2176957 w 8033654"/>
              <a:gd name="connsiteY43" fmla="*/ 7019956 h 7031915"/>
              <a:gd name="connsiteX44" fmla="*/ 2058326 w 8033654"/>
              <a:gd name="connsiteY44" fmla="*/ 7031915 h 7031915"/>
              <a:gd name="connsiteX45" fmla="*/ 2058286 w 8033654"/>
              <a:gd name="connsiteY45" fmla="*/ 7031915 h 7031915"/>
              <a:gd name="connsiteX46" fmla="*/ 1939655 w 8033654"/>
              <a:gd name="connsiteY46" fmla="*/ 7019956 h 7031915"/>
              <a:gd name="connsiteX47" fmla="*/ 1642007 w 8033654"/>
              <a:gd name="connsiteY47" fmla="*/ 6859480 h 7031915"/>
              <a:gd name="connsiteX48" fmla="*/ 1570173 w 8033654"/>
              <a:gd name="connsiteY48" fmla="*/ 6772417 h 7031915"/>
              <a:gd name="connsiteX49" fmla="*/ 1508795 w 8033654"/>
              <a:gd name="connsiteY49" fmla="*/ 6649661 h 7031915"/>
              <a:gd name="connsiteX50" fmla="*/ 1508794 w 8033654"/>
              <a:gd name="connsiteY50" fmla="*/ 6649657 h 7031915"/>
              <a:gd name="connsiteX51" fmla="*/ 115723 w 8033654"/>
              <a:gd name="connsiteY51" fmla="*/ 3863519 h 7031915"/>
              <a:gd name="connsiteX52" fmla="*/ 115722 w 8033654"/>
              <a:gd name="connsiteY52" fmla="*/ 3863518 h 7031915"/>
              <a:gd name="connsiteX53" fmla="*/ 29470 w 8033654"/>
              <a:gd name="connsiteY53" fmla="*/ 3691014 h 7031915"/>
              <a:gd name="connsiteX54" fmla="*/ 11962 w 8033654"/>
              <a:gd name="connsiteY54" fmla="*/ 3634608 h 7031915"/>
              <a:gd name="connsiteX55" fmla="*/ 0 w 8033654"/>
              <a:gd name="connsiteY55" fmla="*/ 3515957 h 7031915"/>
              <a:gd name="connsiteX56" fmla="*/ 11962 w 8033654"/>
              <a:gd name="connsiteY56" fmla="*/ 3397306 h 7031915"/>
              <a:gd name="connsiteX57" fmla="*/ 29470 w 8033654"/>
              <a:gd name="connsiteY57" fmla="*/ 3340901 h 7031915"/>
              <a:gd name="connsiteX58" fmla="*/ 115722 w 8033654"/>
              <a:gd name="connsiteY58" fmla="*/ 3168396 h 7031915"/>
              <a:gd name="connsiteX59" fmla="*/ 115723 w 8033654"/>
              <a:gd name="connsiteY59" fmla="*/ 3168396 h 7031915"/>
              <a:gd name="connsiteX60" fmla="*/ 1508796 w 8033654"/>
              <a:gd name="connsiteY60" fmla="*/ 382255 h 7031915"/>
              <a:gd name="connsiteX61" fmla="*/ 1570174 w 8033654"/>
              <a:gd name="connsiteY61"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176957 w 8033654"/>
              <a:gd name="connsiteY42" fmla="*/ 7019956 h 7031915"/>
              <a:gd name="connsiteX43" fmla="*/ 2058326 w 8033654"/>
              <a:gd name="connsiteY43" fmla="*/ 7031915 h 7031915"/>
              <a:gd name="connsiteX44" fmla="*/ 2058286 w 8033654"/>
              <a:gd name="connsiteY44" fmla="*/ 7031915 h 7031915"/>
              <a:gd name="connsiteX45" fmla="*/ 1939655 w 8033654"/>
              <a:gd name="connsiteY45" fmla="*/ 7019956 h 7031915"/>
              <a:gd name="connsiteX46" fmla="*/ 1642007 w 8033654"/>
              <a:gd name="connsiteY46" fmla="*/ 6859480 h 7031915"/>
              <a:gd name="connsiteX47" fmla="*/ 1570173 w 8033654"/>
              <a:gd name="connsiteY47" fmla="*/ 6772417 h 7031915"/>
              <a:gd name="connsiteX48" fmla="*/ 1508795 w 8033654"/>
              <a:gd name="connsiteY48" fmla="*/ 6649661 h 7031915"/>
              <a:gd name="connsiteX49" fmla="*/ 1508794 w 8033654"/>
              <a:gd name="connsiteY49" fmla="*/ 6649657 h 7031915"/>
              <a:gd name="connsiteX50" fmla="*/ 115723 w 8033654"/>
              <a:gd name="connsiteY50" fmla="*/ 3863519 h 7031915"/>
              <a:gd name="connsiteX51" fmla="*/ 115722 w 8033654"/>
              <a:gd name="connsiteY51" fmla="*/ 3863518 h 7031915"/>
              <a:gd name="connsiteX52" fmla="*/ 29470 w 8033654"/>
              <a:gd name="connsiteY52" fmla="*/ 3691014 h 7031915"/>
              <a:gd name="connsiteX53" fmla="*/ 11962 w 8033654"/>
              <a:gd name="connsiteY53" fmla="*/ 3634608 h 7031915"/>
              <a:gd name="connsiteX54" fmla="*/ 0 w 8033654"/>
              <a:gd name="connsiteY54" fmla="*/ 3515957 h 7031915"/>
              <a:gd name="connsiteX55" fmla="*/ 11962 w 8033654"/>
              <a:gd name="connsiteY55" fmla="*/ 3397306 h 7031915"/>
              <a:gd name="connsiteX56" fmla="*/ 29470 w 8033654"/>
              <a:gd name="connsiteY56" fmla="*/ 3340901 h 7031915"/>
              <a:gd name="connsiteX57" fmla="*/ 115722 w 8033654"/>
              <a:gd name="connsiteY57" fmla="*/ 3168396 h 7031915"/>
              <a:gd name="connsiteX58" fmla="*/ 115723 w 8033654"/>
              <a:gd name="connsiteY58" fmla="*/ 3168396 h 7031915"/>
              <a:gd name="connsiteX59" fmla="*/ 1508796 w 8033654"/>
              <a:gd name="connsiteY59" fmla="*/ 382255 h 7031915"/>
              <a:gd name="connsiteX60" fmla="*/ 1570174 w 8033654"/>
              <a:gd name="connsiteY60" fmla="*/ 259499 h 7031915"/>
              <a:gd name="connsiteX61" fmla="*/ 1642008 w 8033654"/>
              <a:gd name="connsiteY61" fmla="*/ 172435 h 7031915"/>
              <a:gd name="connsiteX62" fmla="*/ 1939656 w 8033654"/>
              <a:gd name="connsiteY62" fmla="*/ 11959 h 7031915"/>
              <a:gd name="connsiteX63" fmla="*/ 2058287 w 8033654"/>
              <a:gd name="connsiteY63"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62" fmla="*/ 2058287 w 8033654"/>
              <a:gd name="connsiteY62"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176957 w 8033654"/>
              <a:gd name="connsiteY40" fmla="*/ 7019956 h 7031915"/>
              <a:gd name="connsiteX41" fmla="*/ 2058326 w 8033654"/>
              <a:gd name="connsiteY41" fmla="*/ 7031915 h 7031915"/>
              <a:gd name="connsiteX42" fmla="*/ 2058286 w 8033654"/>
              <a:gd name="connsiteY42" fmla="*/ 7031915 h 7031915"/>
              <a:gd name="connsiteX43" fmla="*/ 1939655 w 8033654"/>
              <a:gd name="connsiteY43" fmla="*/ 7019956 h 7031915"/>
              <a:gd name="connsiteX44" fmla="*/ 1642007 w 8033654"/>
              <a:gd name="connsiteY44" fmla="*/ 6859480 h 7031915"/>
              <a:gd name="connsiteX45" fmla="*/ 1570173 w 8033654"/>
              <a:gd name="connsiteY45" fmla="*/ 6772417 h 7031915"/>
              <a:gd name="connsiteX46" fmla="*/ 1508795 w 8033654"/>
              <a:gd name="connsiteY46" fmla="*/ 6649661 h 7031915"/>
              <a:gd name="connsiteX47" fmla="*/ 1508794 w 8033654"/>
              <a:gd name="connsiteY47" fmla="*/ 6649657 h 7031915"/>
              <a:gd name="connsiteX48" fmla="*/ 115723 w 8033654"/>
              <a:gd name="connsiteY48" fmla="*/ 3863519 h 7031915"/>
              <a:gd name="connsiteX49" fmla="*/ 115722 w 8033654"/>
              <a:gd name="connsiteY49" fmla="*/ 3863518 h 7031915"/>
              <a:gd name="connsiteX50" fmla="*/ 29470 w 8033654"/>
              <a:gd name="connsiteY50" fmla="*/ 3691014 h 7031915"/>
              <a:gd name="connsiteX51" fmla="*/ 11962 w 8033654"/>
              <a:gd name="connsiteY51" fmla="*/ 3634608 h 7031915"/>
              <a:gd name="connsiteX52" fmla="*/ 0 w 8033654"/>
              <a:gd name="connsiteY52" fmla="*/ 3515957 h 7031915"/>
              <a:gd name="connsiteX53" fmla="*/ 11962 w 8033654"/>
              <a:gd name="connsiteY53" fmla="*/ 3397306 h 7031915"/>
              <a:gd name="connsiteX54" fmla="*/ 29470 w 8033654"/>
              <a:gd name="connsiteY54" fmla="*/ 3340901 h 7031915"/>
              <a:gd name="connsiteX55" fmla="*/ 115722 w 8033654"/>
              <a:gd name="connsiteY55" fmla="*/ 3168396 h 7031915"/>
              <a:gd name="connsiteX56" fmla="*/ 115723 w 8033654"/>
              <a:gd name="connsiteY56" fmla="*/ 3168396 h 7031915"/>
              <a:gd name="connsiteX57" fmla="*/ 1508796 w 8033654"/>
              <a:gd name="connsiteY57" fmla="*/ 382255 h 7031915"/>
              <a:gd name="connsiteX58" fmla="*/ 1570174 w 8033654"/>
              <a:gd name="connsiteY58" fmla="*/ 259499 h 7031915"/>
              <a:gd name="connsiteX59" fmla="*/ 1642008 w 8033654"/>
              <a:gd name="connsiteY59" fmla="*/ 172435 h 7031915"/>
              <a:gd name="connsiteX60" fmla="*/ 1939656 w 8033654"/>
              <a:gd name="connsiteY60" fmla="*/ 11959 h 7031915"/>
              <a:gd name="connsiteX61" fmla="*/ 2058287 w 8033654"/>
              <a:gd name="connsiteY61"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0064 w 8033654"/>
              <a:gd name="connsiteY6" fmla="*/ 434562 h 7031915"/>
              <a:gd name="connsiteX7" fmla="*/ 6529086 w 8033654"/>
              <a:gd name="connsiteY7" fmla="*/ 402424 h 7031915"/>
              <a:gd name="connsiteX8" fmla="*/ 6482461 w 8033654"/>
              <a:gd name="connsiteY8" fmla="*/ 295697 h 7031915"/>
              <a:gd name="connsiteX9" fmla="*/ 6520430 w 8033654"/>
              <a:gd name="connsiteY9" fmla="*/ 377086 h 7031915"/>
              <a:gd name="connsiteX10" fmla="*/ 6515577 w 8033654"/>
              <a:gd name="connsiteY10" fmla="*/ 362878 h 7031915"/>
              <a:gd name="connsiteX11" fmla="*/ 6482461 w 8033654"/>
              <a:gd name="connsiteY11" fmla="*/ 295697 h 7031915"/>
              <a:gd name="connsiteX12" fmla="*/ 2058287 w 8033654"/>
              <a:gd name="connsiteY12" fmla="*/ 0 h 7031915"/>
              <a:gd name="connsiteX13" fmla="*/ 2058326 w 8033654"/>
              <a:gd name="connsiteY13" fmla="*/ 0 h 7031915"/>
              <a:gd name="connsiteX14" fmla="*/ 5971699 w 8033654"/>
              <a:gd name="connsiteY14" fmla="*/ 0 h 7031915"/>
              <a:gd name="connsiteX15" fmla="*/ 5971700 w 8033654"/>
              <a:gd name="connsiteY15" fmla="*/ 0 h 7031915"/>
              <a:gd name="connsiteX16" fmla="*/ 5971740 w 8033654"/>
              <a:gd name="connsiteY16" fmla="*/ 0 h 7031915"/>
              <a:gd name="connsiteX17" fmla="*/ 6090371 w 8033654"/>
              <a:gd name="connsiteY17" fmla="*/ 11959 h 7031915"/>
              <a:gd name="connsiteX18" fmla="*/ 6357004 w 8033654"/>
              <a:gd name="connsiteY18" fmla="*/ 143562 h 7031915"/>
              <a:gd name="connsiteX19" fmla="*/ 6421756 w 8033654"/>
              <a:gd name="connsiteY19" fmla="*/ 209878 h 7031915"/>
              <a:gd name="connsiteX20" fmla="*/ 6426018 w 8033654"/>
              <a:gd name="connsiteY20" fmla="*/ 214243 h 7031915"/>
              <a:gd name="connsiteX21" fmla="*/ 6463356 w 8033654"/>
              <a:gd name="connsiteY21" fmla="*/ 268125 h 7031915"/>
              <a:gd name="connsiteX22" fmla="*/ 6480094 w 8033654"/>
              <a:gd name="connsiteY22" fmla="*/ 292278 h 7031915"/>
              <a:gd name="connsiteX23" fmla="*/ 6490605 w 8033654"/>
              <a:gd name="connsiteY23" fmla="*/ 298322 h 7031915"/>
              <a:gd name="connsiteX24" fmla="*/ 7949332 w 8033654"/>
              <a:gd name="connsiteY24" fmla="*/ 3216682 h 7031915"/>
              <a:gd name="connsiteX25" fmla="*/ 7992299 w 8033654"/>
              <a:gd name="connsiteY25" fmla="*/ 3302616 h 7031915"/>
              <a:gd name="connsiteX26" fmla="*/ 8021693 w 8033654"/>
              <a:gd name="connsiteY26" fmla="*/ 3397306 h 7031915"/>
              <a:gd name="connsiteX27" fmla="*/ 8033654 w 8033654"/>
              <a:gd name="connsiteY27" fmla="*/ 3515957 h 7031915"/>
              <a:gd name="connsiteX28" fmla="*/ 8021693 w 8033654"/>
              <a:gd name="connsiteY28" fmla="*/ 3634608 h 7031915"/>
              <a:gd name="connsiteX29" fmla="*/ 7992299 w 8033654"/>
              <a:gd name="connsiteY29" fmla="*/ 3729298 h 7031915"/>
              <a:gd name="connsiteX30" fmla="*/ 7949332 w 8033654"/>
              <a:gd name="connsiteY30" fmla="*/ 3815232 h 7031915"/>
              <a:gd name="connsiteX31" fmla="*/ 6535055 w 8033654"/>
              <a:gd name="connsiteY31" fmla="*/ 6638796 h 7031915"/>
              <a:gd name="connsiteX32" fmla="*/ 6524461 w 8033654"/>
              <a:gd name="connsiteY32" fmla="*/ 6646190 h 7031915"/>
              <a:gd name="connsiteX33" fmla="*/ 6482456 w 8033654"/>
              <a:gd name="connsiteY33" fmla="*/ 6736229 h 7031915"/>
              <a:gd name="connsiteX34" fmla="*/ 6090371 w 8033654"/>
              <a:gd name="connsiteY34" fmla="*/ 7019956 h 7031915"/>
              <a:gd name="connsiteX35" fmla="*/ 5971740 w 8033654"/>
              <a:gd name="connsiteY35" fmla="*/ 7031915 h 7031915"/>
              <a:gd name="connsiteX36" fmla="*/ 5971700 w 8033654"/>
              <a:gd name="connsiteY36" fmla="*/ 7031915 h 7031915"/>
              <a:gd name="connsiteX37" fmla="*/ 2058326 w 8033654"/>
              <a:gd name="connsiteY37" fmla="*/ 7031915 h 7031915"/>
              <a:gd name="connsiteX38" fmla="*/ 2176958 w 8033654"/>
              <a:gd name="connsiteY38" fmla="*/ 7019956 h 7031915"/>
              <a:gd name="connsiteX39" fmla="*/ 2176957 w 8033654"/>
              <a:gd name="connsiteY39" fmla="*/ 7019956 h 7031915"/>
              <a:gd name="connsiteX40" fmla="*/ 2058326 w 8033654"/>
              <a:gd name="connsiteY40" fmla="*/ 7031915 h 7031915"/>
              <a:gd name="connsiteX41" fmla="*/ 2058286 w 8033654"/>
              <a:gd name="connsiteY41" fmla="*/ 7031915 h 7031915"/>
              <a:gd name="connsiteX42" fmla="*/ 1939655 w 8033654"/>
              <a:gd name="connsiteY42" fmla="*/ 7019956 h 7031915"/>
              <a:gd name="connsiteX43" fmla="*/ 1642007 w 8033654"/>
              <a:gd name="connsiteY43" fmla="*/ 6859480 h 7031915"/>
              <a:gd name="connsiteX44" fmla="*/ 1570173 w 8033654"/>
              <a:gd name="connsiteY44" fmla="*/ 6772417 h 7031915"/>
              <a:gd name="connsiteX45" fmla="*/ 1508795 w 8033654"/>
              <a:gd name="connsiteY45" fmla="*/ 6649661 h 7031915"/>
              <a:gd name="connsiteX46" fmla="*/ 1508794 w 8033654"/>
              <a:gd name="connsiteY46" fmla="*/ 6649657 h 7031915"/>
              <a:gd name="connsiteX47" fmla="*/ 115723 w 8033654"/>
              <a:gd name="connsiteY47" fmla="*/ 3863519 h 7031915"/>
              <a:gd name="connsiteX48" fmla="*/ 115722 w 8033654"/>
              <a:gd name="connsiteY48" fmla="*/ 3863518 h 7031915"/>
              <a:gd name="connsiteX49" fmla="*/ 29470 w 8033654"/>
              <a:gd name="connsiteY49" fmla="*/ 3691014 h 7031915"/>
              <a:gd name="connsiteX50" fmla="*/ 11962 w 8033654"/>
              <a:gd name="connsiteY50" fmla="*/ 3634608 h 7031915"/>
              <a:gd name="connsiteX51" fmla="*/ 0 w 8033654"/>
              <a:gd name="connsiteY51" fmla="*/ 3515957 h 7031915"/>
              <a:gd name="connsiteX52" fmla="*/ 11962 w 8033654"/>
              <a:gd name="connsiteY52" fmla="*/ 3397306 h 7031915"/>
              <a:gd name="connsiteX53" fmla="*/ 29470 w 8033654"/>
              <a:gd name="connsiteY53" fmla="*/ 3340901 h 7031915"/>
              <a:gd name="connsiteX54" fmla="*/ 115722 w 8033654"/>
              <a:gd name="connsiteY54" fmla="*/ 3168396 h 7031915"/>
              <a:gd name="connsiteX55" fmla="*/ 115723 w 8033654"/>
              <a:gd name="connsiteY55" fmla="*/ 3168396 h 7031915"/>
              <a:gd name="connsiteX56" fmla="*/ 1508796 w 8033654"/>
              <a:gd name="connsiteY56" fmla="*/ 382255 h 7031915"/>
              <a:gd name="connsiteX57" fmla="*/ 1570174 w 8033654"/>
              <a:gd name="connsiteY57" fmla="*/ 259499 h 7031915"/>
              <a:gd name="connsiteX58" fmla="*/ 1642008 w 8033654"/>
              <a:gd name="connsiteY58" fmla="*/ 172435 h 7031915"/>
              <a:gd name="connsiteX59" fmla="*/ 1939656 w 8033654"/>
              <a:gd name="connsiteY59" fmla="*/ 11959 h 7031915"/>
              <a:gd name="connsiteX60" fmla="*/ 2058287 w 8033654"/>
              <a:gd name="connsiteY60" fmla="*/ 0 h 7031915"/>
              <a:gd name="connsiteX0" fmla="*/ 6555247 w 8033654"/>
              <a:gd name="connsiteY0" fmla="*/ 510071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0064 w 8033654"/>
              <a:gd name="connsiteY5" fmla="*/ 434562 h 7031915"/>
              <a:gd name="connsiteX6" fmla="*/ 6529086 w 8033654"/>
              <a:gd name="connsiteY6" fmla="*/ 402424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6482461 w 8033654"/>
              <a:gd name="connsiteY10" fmla="*/ 295697 h 7031915"/>
              <a:gd name="connsiteX11" fmla="*/ 2058287 w 8033654"/>
              <a:gd name="connsiteY11" fmla="*/ 0 h 7031915"/>
              <a:gd name="connsiteX12" fmla="*/ 2058326 w 8033654"/>
              <a:gd name="connsiteY12" fmla="*/ 0 h 7031915"/>
              <a:gd name="connsiteX13" fmla="*/ 5971699 w 8033654"/>
              <a:gd name="connsiteY13" fmla="*/ 0 h 7031915"/>
              <a:gd name="connsiteX14" fmla="*/ 5971700 w 8033654"/>
              <a:gd name="connsiteY14" fmla="*/ 0 h 7031915"/>
              <a:gd name="connsiteX15" fmla="*/ 5971740 w 8033654"/>
              <a:gd name="connsiteY15" fmla="*/ 0 h 7031915"/>
              <a:gd name="connsiteX16" fmla="*/ 6090371 w 8033654"/>
              <a:gd name="connsiteY16" fmla="*/ 11959 h 7031915"/>
              <a:gd name="connsiteX17" fmla="*/ 6357004 w 8033654"/>
              <a:gd name="connsiteY17" fmla="*/ 143562 h 7031915"/>
              <a:gd name="connsiteX18" fmla="*/ 6421756 w 8033654"/>
              <a:gd name="connsiteY18" fmla="*/ 209878 h 7031915"/>
              <a:gd name="connsiteX19" fmla="*/ 6426018 w 8033654"/>
              <a:gd name="connsiteY19" fmla="*/ 214243 h 7031915"/>
              <a:gd name="connsiteX20" fmla="*/ 6463356 w 8033654"/>
              <a:gd name="connsiteY20" fmla="*/ 268125 h 7031915"/>
              <a:gd name="connsiteX21" fmla="*/ 6480094 w 8033654"/>
              <a:gd name="connsiteY21" fmla="*/ 292278 h 7031915"/>
              <a:gd name="connsiteX22" fmla="*/ 6490605 w 8033654"/>
              <a:gd name="connsiteY22" fmla="*/ 298322 h 7031915"/>
              <a:gd name="connsiteX23" fmla="*/ 7949332 w 8033654"/>
              <a:gd name="connsiteY23" fmla="*/ 3216682 h 7031915"/>
              <a:gd name="connsiteX24" fmla="*/ 7992299 w 8033654"/>
              <a:gd name="connsiteY24" fmla="*/ 3302616 h 7031915"/>
              <a:gd name="connsiteX25" fmla="*/ 8021693 w 8033654"/>
              <a:gd name="connsiteY25" fmla="*/ 3397306 h 7031915"/>
              <a:gd name="connsiteX26" fmla="*/ 8033654 w 8033654"/>
              <a:gd name="connsiteY26" fmla="*/ 3515957 h 7031915"/>
              <a:gd name="connsiteX27" fmla="*/ 8021693 w 8033654"/>
              <a:gd name="connsiteY27" fmla="*/ 3634608 h 7031915"/>
              <a:gd name="connsiteX28" fmla="*/ 7992299 w 8033654"/>
              <a:gd name="connsiteY28" fmla="*/ 3729298 h 7031915"/>
              <a:gd name="connsiteX29" fmla="*/ 7949332 w 8033654"/>
              <a:gd name="connsiteY29" fmla="*/ 3815232 h 7031915"/>
              <a:gd name="connsiteX30" fmla="*/ 6535055 w 8033654"/>
              <a:gd name="connsiteY30" fmla="*/ 6638796 h 7031915"/>
              <a:gd name="connsiteX31" fmla="*/ 6524461 w 8033654"/>
              <a:gd name="connsiteY31" fmla="*/ 6646190 h 7031915"/>
              <a:gd name="connsiteX32" fmla="*/ 6482456 w 8033654"/>
              <a:gd name="connsiteY32" fmla="*/ 6736229 h 7031915"/>
              <a:gd name="connsiteX33" fmla="*/ 6090371 w 8033654"/>
              <a:gd name="connsiteY33" fmla="*/ 7019956 h 7031915"/>
              <a:gd name="connsiteX34" fmla="*/ 5971740 w 8033654"/>
              <a:gd name="connsiteY34" fmla="*/ 7031915 h 7031915"/>
              <a:gd name="connsiteX35" fmla="*/ 5971700 w 8033654"/>
              <a:gd name="connsiteY35" fmla="*/ 7031915 h 7031915"/>
              <a:gd name="connsiteX36" fmla="*/ 2058326 w 8033654"/>
              <a:gd name="connsiteY36" fmla="*/ 7031915 h 7031915"/>
              <a:gd name="connsiteX37" fmla="*/ 2176958 w 8033654"/>
              <a:gd name="connsiteY37" fmla="*/ 7019956 h 7031915"/>
              <a:gd name="connsiteX38" fmla="*/ 2176957 w 8033654"/>
              <a:gd name="connsiteY38" fmla="*/ 7019956 h 7031915"/>
              <a:gd name="connsiteX39" fmla="*/ 2058326 w 8033654"/>
              <a:gd name="connsiteY39" fmla="*/ 7031915 h 7031915"/>
              <a:gd name="connsiteX40" fmla="*/ 2058286 w 8033654"/>
              <a:gd name="connsiteY40" fmla="*/ 7031915 h 7031915"/>
              <a:gd name="connsiteX41" fmla="*/ 1939655 w 8033654"/>
              <a:gd name="connsiteY41" fmla="*/ 7019956 h 7031915"/>
              <a:gd name="connsiteX42" fmla="*/ 1642007 w 8033654"/>
              <a:gd name="connsiteY42" fmla="*/ 6859480 h 7031915"/>
              <a:gd name="connsiteX43" fmla="*/ 1570173 w 8033654"/>
              <a:gd name="connsiteY43" fmla="*/ 6772417 h 7031915"/>
              <a:gd name="connsiteX44" fmla="*/ 1508795 w 8033654"/>
              <a:gd name="connsiteY44" fmla="*/ 6649661 h 7031915"/>
              <a:gd name="connsiteX45" fmla="*/ 1508794 w 8033654"/>
              <a:gd name="connsiteY45" fmla="*/ 6649657 h 7031915"/>
              <a:gd name="connsiteX46" fmla="*/ 115723 w 8033654"/>
              <a:gd name="connsiteY46" fmla="*/ 3863519 h 7031915"/>
              <a:gd name="connsiteX47" fmla="*/ 115722 w 8033654"/>
              <a:gd name="connsiteY47" fmla="*/ 3863518 h 7031915"/>
              <a:gd name="connsiteX48" fmla="*/ 29470 w 8033654"/>
              <a:gd name="connsiteY48" fmla="*/ 3691014 h 7031915"/>
              <a:gd name="connsiteX49" fmla="*/ 11962 w 8033654"/>
              <a:gd name="connsiteY49" fmla="*/ 3634608 h 7031915"/>
              <a:gd name="connsiteX50" fmla="*/ 0 w 8033654"/>
              <a:gd name="connsiteY50" fmla="*/ 3515957 h 7031915"/>
              <a:gd name="connsiteX51" fmla="*/ 11962 w 8033654"/>
              <a:gd name="connsiteY51" fmla="*/ 3397306 h 7031915"/>
              <a:gd name="connsiteX52" fmla="*/ 29470 w 8033654"/>
              <a:gd name="connsiteY52" fmla="*/ 3340901 h 7031915"/>
              <a:gd name="connsiteX53" fmla="*/ 115722 w 8033654"/>
              <a:gd name="connsiteY53" fmla="*/ 3168396 h 7031915"/>
              <a:gd name="connsiteX54" fmla="*/ 115723 w 8033654"/>
              <a:gd name="connsiteY54" fmla="*/ 3168396 h 7031915"/>
              <a:gd name="connsiteX55" fmla="*/ 1508796 w 8033654"/>
              <a:gd name="connsiteY55" fmla="*/ 382255 h 7031915"/>
              <a:gd name="connsiteX56" fmla="*/ 1570174 w 8033654"/>
              <a:gd name="connsiteY56" fmla="*/ 259499 h 7031915"/>
              <a:gd name="connsiteX57" fmla="*/ 1642008 w 8033654"/>
              <a:gd name="connsiteY57" fmla="*/ 172435 h 7031915"/>
              <a:gd name="connsiteX58" fmla="*/ 1939656 w 8033654"/>
              <a:gd name="connsiteY58" fmla="*/ 11959 h 7031915"/>
              <a:gd name="connsiteX59" fmla="*/ 2058287 w 8033654"/>
              <a:gd name="connsiteY59" fmla="*/ 0 h 7031915"/>
              <a:gd name="connsiteX0" fmla="*/ 6556798 w 8033654"/>
              <a:gd name="connsiteY0" fmla="*/ 533489 h 7031915"/>
              <a:gd name="connsiteX1" fmla="*/ 6555365 w 8033654"/>
              <a:gd name="connsiteY1" fmla="*/ 531027 h 7031915"/>
              <a:gd name="connsiteX2" fmla="*/ 6556798 w 8033654"/>
              <a:gd name="connsiteY2" fmla="*/ 533489 h 7031915"/>
              <a:gd name="connsiteX3" fmla="*/ 6529086 w 8033654"/>
              <a:gd name="connsiteY3" fmla="*/ 402424 h 7031915"/>
              <a:gd name="connsiteX4" fmla="*/ 6540064 w 8033654"/>
              <a:gd name="connsiteY4" fmla="*/ 434562 h 7031915"/>
              <a:gd name="connsiteX5" fmla="*/ 6529086 w 8033654"/>
              <a:gd name="connsiteY5" fmla="*/ 402424 h 7031915"/>
              <a:gd name="connsiteX6" fmla="*/ 6482461 w 8033654"/>
              <a:gd name="connsiteY6" fmla="*/ 295697 h 7031915"/>
              <a:gd name="connsiteX7" fmla="*/ 6520430 w 8033654"/>
              <a:gd name="connsiteY7" fmla="*/ 377086 h 7031915"/>
              <a:gd name="connsiteX8" fmla="*/ 6515577 w 8033654"/>
              <a:gd name="connsiteY8" fmla="*/ 362878 h 7031915"/>
              <a:gd name="connsiteX9" fmla="*/ 6482461 w 8033654"/>
              <a:gd name="connsiteY9" fmla="*/ 295697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176957 w 8033654"/>
              <a:gd name="connsiteY37" fmla="*/ 7019956 h 7031915"/>
              <a:gd name="connsiteX38" fmla="*/ 2058326 w 8033654"/>
              <a:gd name="connsiteY38" fmla="*/ 7031915 h 7031915"/>
              <a:gd name="connsiteX39" fmla="*/ 2058286 w 8033654"/>
              <a:gd name="connsiteY39" fmla="*/ 7031915 h 7031915"/>
              <a:gd name="connsiteX40" fmla="*/ 1939655 w 8033654"/>
              <a:gd name="connsiteY40" fmla="*/ 7019956 h 7031915"/>
              <a:gd name="connsiteX41" fmla="*/ 1642007 w 8033654"/>
              <a:gd name="connsiteY41" fmla="*/ 6859480 h 7031915"/>
              <a:gd name="connsiteX42" fmla="*/ 1570173 w 8033654"/>
              <a:gd name="connsiteY42" fmla="*/ 6772417 h 7031915"/>
              <a:gd name="connsiteX43" fmla="*/ 1508795 w 8033654"/>
              <a:gd name="connsiteY43" fmla="*/ 6649661 h 7031915"/>
              <a:gd name="connsiteX44" fmla="*/ 1508794 w 8033654"/>
              <a:gd name="connsiteY44" fmla="*/ 6649657 h 7031915"/>
              <a:gd name="connsiteX45" fmla="*/ 115723 w 8033654"/>
              <a:gd name="connsiteY45" fmla="*/ 3863519 h 7031915"/>
              <a:gd name="connsiteX46" fmla="*/ 115722 w 8033654"/>
              <a:gd name="connsiteY46" fmla="*/ 3863518 h 7031915"/>
              <a:gd name="connsiteX47" fmla="*/ 29470 w 8033654"/>
              <a:gd name="connsiteY47" fmla="*/ 3691014 h 7031915"/>
              <a:gd name="connsiteX48" fmla="*/ 11962 w 8033654"/>
              <a:gd name="connsiteY48" fmla="*/ 3634608 h 7031915"/>
              <a:gd name="connsiteX49" fmla="*/ 0 w 8033654"/>
              <a:gd name="connsiteY49" fmla="*/ 3515957 h 7031915"/>
              <a:gd name="connsiteX50" fmla="*/ 11962 w 8033654"/>
              <a:gd name="connsiteY50" fmla="*/ 3397306 h 7031915"/>
              <a:gd name="connsiteX51" fmla="*/ 29470 w 8033654"/>
              <a:gd name="connsiteY51" fmla="*/ 3340901 h 7031915"/>
              <a:gd name="connsiteX52" fmla="*/ 115722 w 8033654"/>
              <a:gd name="connsiteY52" fmla="*/ 3168396 h 7031915"/>
              <a:gd name="connsiteX53" fmla="*/ 115723 w 8033654"/>
              <a:gd name="connsiteY53" fmla="*/ 3168396 h 7031915"/>
              <a:gd name="connsiteX54" fmla="*/ 1508796 w 8033654"/>
              <a:gd name="connsiteY54" fmla="*/ 382255 h 7031915"/>
              <a:gd name="connsiteX55" fmla="*/ 1570174 w 8033654"/>
              <a:gd name="connsiteY55" fmla="*/ 259499 h 7031915"/>
              <a:gd name="connsiteX56" fmla="*/ 1642008 w 8033654"/>
              <a:gd name="connsiteY56" fmla="*/ 172435 h 7031915"/>
              <a:gd name="connsiteX57" fmla="*/ 1939656 w 8033654"/>
              <a:gd name="connsiteY57" fmla="*/ 11959 h 7031915"/>
              <a:gd name="connsiteX58" fmla="*/ 2058287 w 8033654"/>
              <a:gd name="connsiteY58"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6490605 w 8033654"/>
              <a:gd name="connsiteY18" fmla="*/ 298322 h 7031915"/>
              <a:gd name="connsiteX19" fmla="*/ 7949332 w 8033654"/>
              <a:gd name="connsiteY19" fmla="*/ 3216682 h 7031915"/>
              <a:gd name="connsiteX20" fmla="*/ 7992299 w 8033654"/>
              <a:gd name="connsiteY20" fmla="*/ 3302616 h 7031915"/>
              <a:gd name="connsiteX21" fmla="*/ 8021693 w 8033654"/>
              <a:gd name="connsiteY21" fmla="*/ 3397306 h 7031915"/>
              <a:gd name="connsiteX22" fmla="*/ 8033654 w 8033654"/>
              <a:gd name="connsiteY22" fmla="*/ 3515957 h 7031915"/>
              <a:gd name="connsiteX23" fmla="*/ 8021693 w 8033654"/>
              <a:gd name="connsiteY23" fmla="*/ 3634608 h 7031915"/>
              <a:gd name="connsiteX24" fmla="*/ 7992299 w 8033654"/>
              <a:gd name="connsiteY24" fmla="*/ 3729298 h 7031915"/>
              <a:gd name="connsiteX25" fmla="*/ 7949332 w 8033654"/>
              <a:gd name="connsiteY25" fmla="*/ 3815232 h 7031915"/>
              <a:gd name="connsiteX26" fmla="*/ 6535055 w 8033654"/>
              <a:gd name="connsiteY26" fmla="*/ 6638796 h 7031915"/>
              <a:gd name="connsiteX27" fmla="*/ 6524461 w 8033654"/>
              <a:gd name="connsiteY27" fmla="*/ 6646190 h 7031915"/>
              <a:gd name="connsiteX28" fmla="*/ 6482456 w 8033654"/>
              <a:gd name="connsiteY28" fmla="*/ 6736229 h 7031915"/>
              <a:gd name="connsiteX29" fmla="*/ 6090371 w 8033654"/>
              <a:gd name="connsiteY29" fmla="*/ 7019956 h 7031915"/>
              <a:gd name="connsiteX30" fmla="*/ 5971740 w 8033654"/>
              <a:gd name="connsiteY30" fmla="*/ 7031915 h 7031915"/>
              <a:gd name="connsiteX31" fmla="*/ 5971700 w 8033654"/>
              <a:gd name="connsiteY31" fmla="*/ 7031915 h 7031915"/>
              <a:gd name="connsiteX32" fmla="*/ 2058326 w 8033654"/>
              <a:gd name="connsiteY32" fmla="*/ 7031915 h 7031915"/>
              <a:gd name="connsiteX33" fmla="*/ 2176958 w 8033654"/>
              <a:gd name="connsiteY33" fmla="*/ 7019956 h 7031915"/>
              <a:gd name="connsiteX34" fmla="*/ 2176957 w 8033654"/>
              <a:gd name="connsiteY34" fmla="*/ 7019956 h 7031915"/>
              <a:gd name="connsiteX35" fmla="*/ 2058326 w 8033654"/>
              <a:gd name="connsiteY35" fmla="*/ 7031915 h 7031915"/>
              <a:gd name="connsiteX36" fmla="*/ 2058286 w 8033654"/>
              <a:gd name="connsiteY36" fmla="*/ 7031915 h 7031915"/>
              <a:gd name="connsiteX37" fmla="*/ 1939655 w 8033654"/>
              <a:gd name="connsiteY37" fmla="*/ 7019956 h 7031915"/>
              <a:gd name="connsiteX38" fmla="*/ 1642007 w 8033654"/>
              <a:gd name="connsiteY38" fmla="*/ 6859480 h 7031915"/>
              <a:gd name="connsiteX39" fmla="*/ 1570173 w 8033654"/>
              <a:gd name="connsiteY39" fmla="*/ 6772417 h 7031915"/>
              <a:gd name="connsiteX40" fmla="*/ 1508795 w 8033654"/>
              <a:gd name="connsiteY40" fmla="*/ 6649661 h 7031915"/>
              <a:gd name="connsiteX41" fmla="*/ 1508794 w 8033654"/>
              <a:gd name="connsiteY41" fmla="*/ 6649657 h 7031915"/>
              <a:gd name="connsiteX42" fmla="*/ 115723 w 8033654"/>
              <a:gd name="connsiteY42" fmla="*/ 3863519 h 7031915"/>
              <a:gd name="connsiteX43" fmla="*/ 115722 w 8033654"/>
              <a:gd name="connsiteY43" fmla="*/ 3863518 h 7031915"/>
              <a:gd name="connsiteX44" fmla="*/ 29470 w 8033654"/>
              <a:gd name="connsiteY44" fmla="*/ 3691014 h 7031915"/>
              <a:gd name="connsiteX45" fmla="*/ 11962 w 8033654"/>
              <a:gd name="connsiteY45" fmla="*/ 3634608 h 7031915"/>
              <a:gd name="connsiteX46" fmla="*/ 0 w 8033654"/>
              <a:gd name="connsiteY46" fmla="*/ 3515957 h 7031915"/>
              <a:gd name="connsiteX47" fmla="*/ 11962 w 8033654"/>
              <a:gd name="connsiteY47" fmla="*/ 3397306 h 7031915"/>
              <a:gd name="connsiteX48" fmla="*/ 29470 w 8033654"/>
              <a:gd name="connsiteY48" fmla="*/ 3340901 h 7031915"/>
              <a:gd name="connsiteX49" fmla="*/ 115722 w 8033654"/>
              <a:gd name="connsiteY49" fmla="*/ 3168396 h 7031915"/>
              <a:gd name="connsiteX50" fmla="*/ 115723 w 8033654"/>
              <a:gd name="connsiteY50" fmla="*/ 3168396 h 7031915"/>
              <a:gd name="connsiteX51" fmla="*/ 1508796 w 8033654"/>
              <a:gd name="connsiteY51" fmla="*/ 382255 h 7031915"/>
              <a:gd name="connsiteX52" fmla="*/ 1570174 w 8033654"/>
              <a:gd name="connsiteY52" fmla="*/ 259499 h 7031915"/>
              <a:gd name="connsiteX53" fmla="*/ 1642008 w 8033654"/>
              <a:gd name="connsiteY53" fmla="*/ 172435 h 7031915"/>
              <a:gd name="connsiteX54" fmla="*/ 1939656 w 8033654"/>
              <a:gd name="connsiteY54" fmla="*/ 11959 h 7031915"/>
              <a:gd name="connsiteX55" fmla="*/ 2058287 w 8033654"/>
              <a:gd name="connsiteY55"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7949332 w 8033654"/>
              <a:gd name="connsiteY18" fmla="*/ 3216682 h 7031915"/>
              <a:gd name="connsiteX19" fmla="*/ 7992299 w 8033654"/>
              <a:gd name="connsiteY19" fmla="*/ 3302616 h 7031915"/>
              <a:gd name="connsiteX20" fmla="*/ 8021693 w 8033654"/>
              <a:gd name="connsiteY20" fmla="*/ 3397306 h 7031915"/>
              <a:gd name="connsiteX21" fmla="*/ 8033654 w 8033654"/>
              <a:gd name="connsiteY21" fmla="*/ 3515957 h 7031915"/>
              <a:gd name="connsiteX22" fmla="*/ 8021693 w 8033654"/>
              <a:gd name="connsiteY22" fmla="*/ 3634608 h 7031915"/>
              <a:gd name="connsiteX23" fmla="*/ 7992299 w 8033654"/>
              <a:gd name="connsiteY23" fmla="*/ 3729298 h 7031915"/>
              <a:gd name="connsiteX24" fmla="*/ 7949332 w 8033654"/>
              <a:gd name="connsiteY24" fmla="*/ 3815232 h 7031915"/>
              <a:gd name="connsiteX25" fmla="*/ 6535055 w 8033654"/>
              <a:gd name="connsiteY25" fmla="*/ 6638796 h 7031915"/>
              <a:gd name="connsiteX26" fmla="*/ 6524461 w 8033654"/>
              <a:gd name="connsiteY26" fmla="*/ 6646190 h 7031915"/>
              <a:gd name="connsiteX27" fmla="*/ 6482456 w 8033654"/>
              <a:gd name="connsiteY27" fmla="*/ 6736229 h 7031915"/>
              <a:gd name="connsiteX28" fmla="*/ 6090371 w 8033654"/>
              <a:gd name="connsiteY28" fmla="*/ 7019956 h 7031915"/>
              <a:gd name="connsiteX29" fmla="*/ 5971740 w 8033654"/>
              <a:gd name="connsiteY29" fmla="*/ 7031915 h 7031915"/>
              <a:gd name="connsiteX30" fmla="*/ 5971700 w 8033654"/>
              <a:gd name="connsiteY30" fmla="*/ 7031915 h 7031915"/>
              <a:gd name="connsiteX31" fmla="*/ 2058326 w 8033654"/>
              <a:gd name="connsiteY31" fmla="*/ 7031915 h 7031915"/>
              <a:gd name="connsiteX32" fmla="*/ 2176958 w 8033654"/>
              <a:gd name="connsiteY32" fmla="*/ 7019956 h 7031915"/>
              <a:gd name="connsiteX33" fmla="*/ 2176957 w 8033654"/>
              <a:gd name="connsiteY33" fmla="*/ 7019956 h 7031915"/>
              <a:gd name="connsiteX34" fmla="*/ 2058326 w 8033654"/>
              <a:gd name="connsiteY34" fmla="*/ 7031915 h 7031915"/>
              <a:gd name="connsiteX35" fmla="*/ 2058286 w 8033654"/>
              <a:gd name="connsiteY35" fmla="*/ 7031915 h 7031915"/>
              <a:gd name="connsiteX36" fmla="*/ 1939655 w 8033654"/>
              <a:gd name="connsiteY36" fmla="*/ 7019956 h 7031915"/>
              <a:gd name="connsiteX37" fmla="*/ 1642007 w 8033654"/>
              <a:gd name="connsiteY37" fmla="*/ 6859480 h 7031915"/>
              <a:gd name="connsiteX38" fmla="*/ 1570173 w 8033654"/>
              <a:gd name="connsiteY38" fmla="*/ 6772417 h 7031915"/>
              <a:gd name="connsiteX39" fmla="*/ 1508795 w 8033654"/>
              <a:gd name="connsiteY39" fmla="*/ 6649661 h 7031915"/>
              <a:gd name="connsiteX40" fmla="*/ 1508794 w 8033654"/>
              <a:gd name="connsiteY40" fmla="*/ 6649657 h 7031915"/>
              <a:gd name="connsiteX41" fmla="*/ 115723 w 8033654"/>
              <a:gd name="connsiteY41" fmla="*/ 3863519 h 7031915"/>
              <a:gd name="connsiteX42" fmla="*/ 115722 w 8033654"/>
              <a:gd name="connsiteY42" fmla="*/ 3863518 h 7031915"/>
              <a:gd name="connsiteX43" fmla="*/ 29470 w 8033654"/>
              <a:gd name="connsiteY43" fmla="*/ 3691014 h 7031915"/>
              <a:gd name="connsiteX44" fmla="*/ 11962 w 8033654"/>
              <a:gd name="connsiteY44" fmla="*/ 3634608 h 7031915"/>
              <a:gd name="connsiteX45" fmla="*/ 0 w 8033654"/>
              <a:gd name="connsiteY45" fmla="*/ 3515957 h 7031915"/>
              <a:gd name="connsiteX46" fmla="*/ 11962 w 8033654"/>
              <a:gd name="connsiteY46" fmla="*/ 3397306 h 7031915"/>
              <a:gd name="connsiteX47" fmla="*/ 29470 w 8033654"/>
              <a:gd name="connsiteY47" fmla="*/ 3340901 h 7031915"/>
              <a:gd name="connsiteX48" fmla="*/ 115722 w 8033654"/>
              <a:gd name="connsiteY48" fmla="*/ 3168396 h 7031915"/>
              <a:gd name="connsiteX49" fmla="*/ 115723 w 8033654"/>
              <a:gd name="connsiteY49" fmla="*/ 3168396 h 7031915"/>
              <a:gd name="connsiteX50" fmla="*/ 1508796 w 8033654"/>
              <a:gd name="connsiteY50" fmla="*/ 382255 h 7031915"/>
              <a:gd name="connsiteX51" fmla="*/ 1570174 w 8033654"/>
              <a:gd name="connsiteY51" fmla="*/ 259499 h 7031915"/>
              <a:gd name="connsiteX52" fmla="*/ 1642008 w 8033654"/>
              <a:gd name="connsiteY52" fmla="*/ 172435 h 7031915"/>
              <a:gd name="connsiteX53" fmla="*/ 1939656 w 8033654"/>
              <a:gd name="connsiteY53" fmla="*/ 11959 h 7031915"/>
              <a:gd name="connsiteX54" fmla="*/ 2058287 w 8033654"/>
              <a:gd name="connsiteY54"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482461 w 8033654"/>
              <a:gd name="connsiteY5" fmla="*/ 295697 h 7031915"/>
              <a:gd name="connsiteX6" fmla="*/ 2058287 w 8033654"/>
              <a:gd name="connsiteY6" fmla="*/ 0 h 7031915"/>
              <a:gd name="connsiteX7" fmla="*/ 2058326 w 8033654"/>
              <a:gd name="connsiteY7" fmla="*/ 0 h 7031915"/>
              <a:gd name="connsiteX8" fmla="*/ 5971699 w 8033654"/>
              <a:gd name="connsiteY8" fmla="*/ 0 h 7031915"/>
              <a:gd name="connsiteX9" fmla="*/ 5971700 w 8033654"/>
              <a:gd name="connsiteY9" fmla="*/ 0 h 7031915"/>
              <a:gd name="connsiteX10" fmla="*/ 5971740 w 8033654"/>
              <a:gd name="connsiteY10" fmla="*/ 0 h 7031915"/>
              <a:gd name="connsiteX11" fmla="*/ 6090371 w 8033654"/>
              <a:gd name="connsiteY11" fmla="*/ 11959 h 7031915"/>
              <a:gd name="connsiteX12" fmla="*/ 6357004 w 8033654"/>
              <a:gd name="connsiteY12" fmla="*/ 143562 h 7031915"/>
              <a:gd name="connsiteX13" fmla="*/ 6421756 w 8033654"/>
              <a:gd name="connsiteY13" fmla="*/ 209878 h 7031915"/>
              <a:gd name="connsiteX14" fmla="*/ 6426018 w 8033654"/>
              <a:gd name="connsiteY14" fmla="*/ 214243 h 7031915"/>
              <a:gd name="connsiteX15" fmla="*/ 6463356 w 8033654"/>
              <a:gd name="connsiteY15" fmla="*/ 268125 h 7031915"/>
              <a:gd name="connsiteX16" fmla="*/ 6480094 w 8033654"/>
              <a:gd name="connsiteY16" fmla="*/ 292278 h 7031915"/>
              <a:gd name="connsiteX17" fmla="*/ 7949332 w 8033654"/>
              <a:gd name="connsiteY17" fmla="*/ 3216682 h 7031915"/>
              <a:gd name="connsiteX18" fmla="*/ 7992299 w 8033654"/>
              <a:gd name="connsiteY18" fmla="*/ 3302616 h 7031915"/>
              <a:gd name="connsiteX19" fmla="*/ 8021693 w 8033654"/>
              <a:gd name="connsiteY19" fmla="*/ 3397306 h 7031915"/>
              <a:gd name="connsiteX20" fmla="*/ 8033654 w 8033654"/>
              <a:gd name="connsiteY20" fmla="*/ 3515957 h 7031915"/>
              <a:gd name="connsiteX21" fmla="*/ 8021693 w 8033654"/>
              <a:gd name="connsiteY21" fmla="*/ 3634608 h 7031915"/>
              <a:gd name="connsiteX22" fmla="*/ 7992299 w 8033654"/>
              <a:gd name="connsiteY22" fmla="*/ 3729298 h 7031915"/>
              <a:gd name="connsiteX23" fmla="*/ 7949332 w 8033654"/>
              <a:gd name="connsiteY23" fmla="*/ 3815232 h 7031915"/>
              <a:gd name="connsiteX24" fmla="*/ 6535055 w 8033654"/>
              <a:gd name="connsiteY24" fmla="*/ 6638796 h 7031915"/>
              <a:gd name="connsiteX25" fmla="*/ 6524461 w 8033654"/>
              <a:gd name="connsiteY25" fmla="*/ 6646190 h 7031915"/>
              <a:gd name="connsiteX26" fmla="*/ 6482456 w 8033654"/>
              <a:gd name="connsiteY26" fmla="*/ 6736229 h 7031915"/>
              <a:gd name="connsiteX27" fmla="*/ 6090371 w 8033654"/>
              <a:gd name="connsiteY27" fmla="*/ 7019956 h 7031915"/>
              <a:gd name="connsiteX28" fmla="*/ 5971740 w 8033654"/>
              <a:gd name="connsiteY28" fmla="*/ 7031915 h 7031915"/>
              <a:gd name="connsiteX29" fmla="*/ 5971700 w 8033654"/>
              <a:gd name="connsiteY29" fmla="*/ 7031915 h 7031915"/>
              <a:gd name="connsiteX30" fmla="*/ 2058326 w 8033654"/>
              <a:gd name="connsiteY30" fmla="*/ 7031915 h 7031915"/>
              <a:gd name="connsiteX31" fmla="*/ 2176958 w 8033654"/>
              <a:gd name="connsiteY31" fmla="*/ 7019956 h 7031915"/>
              <a:gd name="connsiteX32" fmla="*/ 2176957 w 8033654"/>
              <a:gd name="connsiteY32" fmla="*/ 7019956 h 7031915"/>
              <a:gd name="connsiteX33" fmla="*/ 2058326 w 8033654"/>
              <a:gd name="connsiteY33" fmla="*/ 7031915 h 7031915"/>
              <a:gd name="connsiteX34" fmla="*/ 2058286 w 8033654"/>
              <a:gd name="connsiteY34" fmla="*/ 7031915 h 7031915"/>
              <a:gd name="connsiteX35" fmla="*/ 1939655 w 8033654"/>
              <a:gd name="connsiteY35" fmla="*/ 7019956 h 7031915"/>
              <a:gd name="connsiteX36" fmla="*/ 1642007 w 8033654"/>
              <a:gd name="connsiteY36" fmla="*/ 6859480 h 7031915"/>
              <a:gd name="connsiteX37" fmla="*/ 1570173 w 8033654"/>
              <a:gd name="connsiteY37" fmla="*/ 6772417 h 7031915"/>
              <a:gd name="connsiteX38" fmla="*/ 1508795 w 8033654"/>
              <a:gd name="connsiteY38" fmla="*/ 6649661 h 7031915"/>
              <a:gd name="connsiteX39" fmla="*/ 1508794 w 8033654"/>
              <a:gd name="connsiteY39" fmla="*/ 6649657 h 7031915"/>
              <a:gd name="connsiteX40" fmla="*/ 115723 w 8033654"/>
              <a:gd name="connsiteY40" fmla="*/ 3863519 h 7031915"/>
              <a:gd name="connsiteX41" fmla="*/ 115722 w 8033654"/>
              <a:gd name="connsiteY41" fmla="*/ 3863518 h 7031915"/>
              <a:gd name="connsiteX42" fmla="*/ 29470 w 8033654"/>
              <a:gd name="connsiteY42" fmla="*/ 3691014 h 7031915"/>
              <a:gd name="connsiteX43" fmla="*/ 11962 w 8033654"/>
              <a:gd name="connsiteY43" fmla="*/ 3634608 h 7031915"/>
              <a:gd name="connsiteX44" fmla="*/ 0 w 8033654"/>
              <a:gd name="connsiteY44" fmla="*/ 3515957 h 7031915"/>
              <a:gd name="connsiteX45" fmla="*/ 11962 w 8033654"/>
              <a:gd name="connsiteY45" fmla="*/ 3397306 h 7031915"/>
              <a:gd name="connsiteX46" fmla="*/ 29470 w 8033654"/>
              <a:gd name="connsiteY46" fmla="*/ 3340901 h 7031915"/>
              <a:gd name="connsiteX47" fmla="*/ 115722 w 8033654"/>
              <a:gd name="connsiteY47" fmla="*/ 3168396 h 7031915"/>
              <a:gd name="connsiteX48" fmla="*/ 115723 w 8033654"/>
              <a:gd name="connsiteY48" fmla="*/ 3168396 h 7031915"/>
              <a:gd name="connsiteX49" fmla="*/ 1508796 w 8033654"/>
              <a:gd name="connsiteY49" fmla="*/ 382255 h 7031915"/>
              <a:gd name="connsiteX50" fmla="*/ 1570174 w 8033654"/>
              <a:gd name="connsiteY50" fmla="*/ 259499 h 7031915"/>
              <a:gd name="connsiteX51" fmla="*/ 1642008 w 8033654"/>
              <a:gd name="connsiteY51" fmla="*/ 172435 h 7031915"/>
              <a:gd name="connsiteX52" fmla="*/ 1939656 w 8033654"/>
              <a:gd name="connsiteY52" fmla="*/ 11959 h 7031915"/>
              <a:gd name="connsiteX53" fmla="*/ 2058287 w 8033654"/>
              <a:gd name="connsiteY53"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2058287 w 8033654"/>
              <a:gd name="connsiteY3" fmla="*/ 0 h 7031915"/>
              <a:gd name="connsiteX4" fmla="*/ 2058326 w 8033654"/>
              <a:gd name="connsiteY4" fmla="*/ 0 h 7031915"/>
              <a:gd name="connsiteX5" fmla="*/ 5971699 w 8033654"/>
              <a:gd name="connsiteY5" fmla="*/ 0 h 7031915"/>
              <a:gd name="connsiteX6" fmla="*/ 5971700 w 8033654"/>
              <a:gd name="connsiteY6" fmla="*/ 0 h 7031915"/>
              <a:gd name="connsiteX7" fmla="*/ 5971740 w 8033654"/>
              <a:gd name="connsiteY7" fmla="*/ 0 h 7031915"/>
              <a:gd name="connsiteX8" fmla="*/ 6090371 w 8033654"/>
              <a:gd name="connsiteY8" fmla="*/ 11959 h 7031915"/>
              <a:gd name="connsiteX9" fmla="*/ 6357004 w 8033654"/>
              <a:gd name="connsiteY9" fmla="*/ 143562 h 7031915"/>
              <a:gd name="connsiteX10" fmla="*/ 6421756 w 8033654"/>
              <a:gd name="connsiteY10" fmla="*/ 209878 h 7031915"/>
              <a:gd name="connsiteX11" fmla="*/ 6426018 w 8033654"/>
              <a:gd name="connsiteY11" fmla="*/ 214243 h 7031915"/>
              <a:gd name="connsiteX12" fmla="*/ 6463356 w 8033654"/>
              <a:gd name="connsiteY12" fmla="*/ 268125 h 7031915"/>
              <a:gd name="connsiteX13" fmla="*/ 6480094 w 8033654"/>
              <a:gd name="connsiteY13" fmla="*/ 292278 h 7031915"/>
              <a:gd name="connsiteX14" fmla="*/ 7949332 w 8033654"/>
              <a:gd name="connsiteY14" fmla="*/ 3216682 h 7031915"/>
              <a:gd name="connsiteX15" fmla="*/ 7992299 w 8033654"/>
              <a:gd name="connsiteY15" fmla="*/ 3302616 h 7031915"/>
              <a:gd name="connsiteX16" fmla="*/ 8021693 w 8033654"/>
              <a:gd name="connsiteY16" fmla="*/ 3397306 h 7031915"/>
              <a:gd name="connsiteX17" fmla="*/ 8033654 w 8033654"/>
              <a:gd name="connsiteY17" fmla="*/ 3515957 h 7031915"/>
              <a:gd name="connsiteX18" fmla="*/ 8021693 w 8033654"/>
              <a:gd name="connsiteY18" fmla="*/ 3634608 h 7031915"/>
              <a:gd name="connsiteX19" fmla="*/ 7992299 w 8033654"/>
              <a:gd name="connsiteY19" fmla="*/ 3729298 h 7031915"/>
              <a:gd name="connsiteX20" fmla="*/ 7949332 w 8033654"/>
              <a:gd name="connsiteY20" fmla="*/ 3815232 h 7031915"/>
              <a:gd name="connsiteX21" fmla="*/ 6535055 w 8033654"/>
              <a:gd name="connsiteY21" fmla="*/ 6638796 h 7031915"/>
              <a:gd name="connsiteX22" fmla="*/ 6524461 w 8033654"/>
              <a:gd name="connsiteY22" fmla="*/ 6646190 h 7031915"/>
              <a:gd name="connsiteX23" fmla="*/ 6482456 w 8033654"/>
              <a:gd name="connsiteY23" fmla="*/ 6736229 h 7031915"/>
              <a:gd name="connsiteX24" fmla="*/ 6090371 w 8033654"/>
              <a:gd name="connsiteY24" fmla="*/ 7019956 h 7031915"/>
              <a:gd name="connsiteX25" fmla="*/ 5971740 w 8033654"/>
              <a:gd name="connsiteY25" fmla="*/ 7031915 h 7031915"/>
              <a:gd name="connsiteX26" fmla="*/ 5971700 w 8033654"/>
              <a:gd name="connsiteY26" fmla="*/ 7031915 h 7031915"/>
              <a:gd name="connsiteX27" fmla="*/ 2058326 w 8033654"/>
              <a:gd name="connsiteY27" fmla="*/ 7031915 h 7031915"/>
              <a:gd name="connsiteX28" fmla="*/ 2176958 w 8033654"/>
              <a:gd name="connsiteY28" fmla="*/ 7019956 h 7031915"/>
              <a:gd name="connsiteX29" fmla="*/ 2176957 w 8033654"/>
              <a:gd name="connsiteY29" fmla="*/ 7019956 h 7031915"/>
              <a:gd name="connsiteX30" fmla="*/ 2058326 w 8033654"/>
              <a:gd name="connsiteY30" fmla="*/ 7031915 h 7031915"/>
              <a:gd name="connsiteX31" fmla="*/ 2058286 w 8033654"/>
              <a:gd name="connsiteY31" fmla="*/ 7031915 h 7031915"/>
              <a:gd name="connsiteX32" fmla="*/ 1939655 w 8033654"/>
              <a:gd name="connsiteY32" fmla="*/ 7019956 h 7031915"/>
              <a:gd name="connsiteX33" fmla="*/ 1642007 w 8033654"/>
              <a:gd name="connsiteY33" fmla="*/ 6859480 h 7031915"/>
              <a:gd name="connsiteX34" fmla="*/ 1570173 w 8033654"/>
              <a:gd name="connsiteY34" fmla="*/ 6772417 h 7031915"/>
              <a:gd name="connsiteX35" fmla="*/ 1508795 w 8033654"/>
              <a:gd name="connsiteY35" fmla="*/ 6649661 h 7031915"/>
              <a:gd name="connsiteX36" fmla="*/ 1508794 w 8033654"/>
              <a:gd name="connsiteY36" fmla="*/ 6649657 h 7031915"/>
              <a:gd name="connsiteX37" fmla="*/ 115723 w 8033654"/>
              <a:gd name="connsiteY37" fmla="*/ 3863519 h 7031915"/>
              <a:gd name="connsiteX38" fmla="*/ 115722 w 8033654"/>
              <a:gd name="connsiteY38" fmla="*/ 3863518 h 7031915"/>
              <a:gd name="connsiteX39" fmla="*/ 29470 w 8033654"/>
              <a:gd name="connsiteY39" fmla="*/ 3691014 h 7031915"/>
              <a:gd name="connsiteX40" fmla="*/ 11962 w 8033654"/>
              <a:gd name="connsiteY40" fmla="*/ 3634608 h 7031915"/>
              <a:gd name="connsiteX41" fmla="*/ 0 w 8033654"/>
              <a:gd name="connsiteY41" fmla="*/ 3515957 h 7031915"/>
              <a:gd name="connsiteX42" fmla="*/ 11962 w 8033654"/>
              <a:gd name="connsiteY42" fmla="*/ 3397306 h 7031915"/>
              <a:gd name="connsiteX43" fmla="*/ 29470 w 8033654"/>
              <a:gd name="connsiteY43" fmla="*/ 3340901 h 7031915"/>
              <a:gd name="connsiteX44" fmla="*/ 115722 w 8033654"/>
              <a:gd name="connsiteY44" fmla="*/ 3168396 h 7031915"/>
              <a:gd name="connsiteX45" fmla="*/ 115723 w 8033654"/>
              <a:gd name="connsiteY45" fmla="*/ 3168396 h 7031915"/>
              <a:gd name="connsiteX46" fmla="*/ 1508796 w 8033654"/>
              <a:gd name="connsiteY46" fmla="*/ 382255 h 7031915"/>
              <a:gd name="connsiteX47" fmla="*/ 1570174 w 8033654"/>
              <a:gd name="connsiteY47" fmla="*/ 259499 h 7031915"/>
              <a:gd name="connsiteX48" fmla="*/ 1642008 w 8033654"/>
              <a:gd name="connsiteY48" fmla="*/ 172435 h 7031915"/>
              <a:gd name="connsiteX49" fmla="*/ 1939656 w 8033654"/>
              <a:gd name="connsiteY49" fmla="*/ 11959 h 7031915"/>
              <a:gd name="connsiteX50" fmla="*/ 2058287 w 8033654"/>
              <a:gd name="connsiteY50"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6480094 w 8033654"/>
              <a:gd name="connsiteY10" fmla="*/ 292278 h 7031915"/>
              <a:gd name="connsiteX11" fmla="*/ 7949332 w 8033654"/>
              <a:gd name="connsiteY11" fmla="*/ 3216682 h 7031915"/>
              <a:gd name="connsiteX12" fmla="*/ 7992299 w 8033654"/>
              <a:gd name="connsiteY12" fmla="*/ 3302616 h 7031915"/>
              <a:gd name="connsiteX13" fmla="*/ 8021693 w 8033654"/>
              <a:gd name="connsiteY13" fmla="*/ 3397306 h 7031915"/>
              <a:gd name="connsiteX14" fmla="*/ 8033654 w 8033654"/>
              <a:gd name="connsiteY14" fmla="*/ 3515957 h 7031915"/>
              <a:gd name="connsiteX15" fmla="*/ 8021693 w 8033654"/>
              <a:gd name="connsiteY15" fmla="*/ 3634608 h 7031915"/>
              <a:gd name="connsiteX16" fmla="*/ 7992299 w 8033654"/>
              <a:gd name="connsiteY16" fmla="*/ 3729298 h 7031915"/>
              <a:gd name="connsiteX17" fmla="*/ 7949332 w 8033654"/>
              <a:gd name="connsiteY17" fmla="*/ 3815232 h 7031915"/>
              <a:gd name="connsiteX18" fmla="*/ 6535055 w 8033654"/>
              <a:gd name="connsiteY18" fmla="*/ 6638796 h 7031915"/>
              <a:gd name="connsiteX19" fmla="*/ 6524461 w 8033654"/>
              <a:gd name="connsiteY19" fmla="*/ 6646190 h 7031915"/>
              <a:gd name="connsiteX20" fmla="*/ 6482456 w 8033654"/>
              <a:gd name="connsiteY20" fmla="*/ 6736229 h 7031915"/>
              <a:gd name="connsiteX21" fmla="*/ 6090371 w 8033654"/>
              <a:gd name="connsiteY21" fmla="*/ 7019956 h 7031915"/>
              <a:gd name="connsiteX22" fmla="*/ 5971740 w 8033654"/>
              <a:gd name="connsiteY22" fmla="*/ 7031915 h 7031915"/>
              <a:gd name="connsiteX23" fmla="*/ 5971700 w 8033654"/>
              <a:gd name="connsiteY23" fmla="*/ 7031915 h 7031915"/>
              <a:gd name="connsiteX24" fmla="*/ 2058326 w 8033654"/>
              <a:gd name="connsiteY24" fmla="*/ 7031915 h 7031915"/>
              <a:gd name="connsiteX25" fmla="*/ 2176958 w 8033654"/>
              <a:gd name="connsiteY25" fmla="*/ 7019956 h 7031915"/>
              <a:gd name="connsiteX26" fmla="*/ 2176957 w 8033654"/>
              <a:gd name="connsiteY26" fmla="*/ 7019956 h 7031915"/>
              <a:gd name="connsiteX27" fmla="*/ 2058326 w 8033654"/>
              <a:gd name="connsiteY27" fmla="*/ 7031915 h 7031915"/>
              <a:gd name="connsiteX28" fmla="*/ 2058286 w 8033654"/>
              <a:gd name="connsiteY28" fmla="*/ 7031915 h 7031915"/>
              <a:gd name="connsiteX29" fmla="*/ 1939655 w 8033654"/>
              <a:gd name="connsiteY29" fmla="*/ 7019956 h 7031915"/>
              <a:gd name="connsiteX30" fmla="*/ 1642007 w 8033654"/>
              <a:gd name="connsiteY30" fmla="*/ 6859480 h 7031915"/>
              <a:gd name="connsiteX31" fmla="*/ 1570173 w 8033654"/>
              <a:gd name="connsiteY31" fmla="*/ 6772417 h 7031915"/>
              <a:gd name="connsiteX32" fmla="*/ 1508795 w 8033654"/>
              <a:gd name="connsiteY32" fmla="*/ 6649661 h 7031915"/>
              <a:gd name="connsiteX33" fmla="*/ 1508794 w 8033654"/>
              <a:gd name="connsiteY33" fmla="*/ 6649657 h 7031915"/>
              <a:gd name="connsiteX34" fmla="*/ 115723 w 8033654"/>
              <a:gd name="connsiteY34" fmla="*/ 3863519 h 7031915"/>
              <a:gd name="connsiteX35" fmla="*/ 115722 w 8033654"/>
              <a:gd name="connsiteY35" fmla="*/ 3863518 h 7031915"/>
              <a:gd name="connsiteX36" fmla="*/ 29470 w 8033654"/>
              <a:gd name="connsiteY36" fmla="*/ 3691014 h 7031915"/>
              <a:gd name="connsiteX37" fmla="*/ 11962 w 8033654"/>
              <a:gd name="connsiteY37" fmla="*/ 3634608 h 7031915"/>
              <a:gd name="connsiteX38" fmla="*/ 0 w 8033654"/>
              <a:gd name="connsiteY38" fmla="*/ 3515957 h 7031915"/>
              <a:gd name="connsiteX39" fmla="*/ 11962 w 8033654"/>
              <a:gd name="connsiteY39" fmla="*/ 3397306 h 7031915"/>
              <a:gd name="connsiteX40" fmla="*/ 29470 w 8033654"/>
              <a:gd name="connsiteY40" fmla="*/ 3340901 h 7031915"/>
              <a:gd name="connsiteX41" fmla="*/ 115722 w 8033654"/>
              <a:gd name="connsiteY41" fmla="*/ 3168396 h 7031915"/>
              <a:gd name="connsiteX42" fmla="*/ 115723 w 8033654"/>
              <a:gd name="connsiteY42" fmla="*/ 3168396 h 7031915"/>
              <a:gd name="connsiteX43" fmla="*/ 1508796 w 8033654"/>
              <a:gd name="connsiteY43" fmla="*/ 382255 h 7031915"/>
              <a:gd name="connsiteX44" fmla="*/ 1570174 w 8033654"/>
              <a:gd name="connsiteY44" fmla="*/ 259499 h 7031915"/>
              <a:gd name="connsiteX45" fmla="*/ 1642008 w 8033654"/>
              <a:gd name="connsiteY45" fmla="*/ 172435 h 7031915"/>
              <a:gd name="connsiteX46" fmla="*/ 1939656 w 8033654"/>
              <a:gd name="connsiteY46" fmla="*/ 11959 h 7031915"/>
              <a:gd name="connsiteX47" fmla="*/ 2058287 w 8033654"/>
              <a:gd name="connsiteY47"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176957 w 8033654"/>
              <a:gd name="connsiteY25" fmla="*/ 7019956 h 7031915"/>
              <a:gd name="connsiteX26" fmla="*/ 2058326 w 8033654"/>
              <a:gd name="connsiteY26" fmla="*/ 7031915 h 7031915"/>
              <a:gd name="connsiteX27" fmla="*/ 2058286 w 8033654"/>
              <a:gd name="connsiteY27" fmla="*/ 7031915 h 7031915"/>
              <a:gd name="connsiteX28" fmla="*/ 1939655 w 8033654"/>
              <a:gd name="connsiteY28" fmla="*/ 7019956 h 7031915"/>
              <a:gd name="connsiteX29" fmla="*/ 1642007 w 8033654"/>
              <a:gd name="connsiteY29" fmla="*/ 6859480 h 7031915"/>
              <a:gd name="connsiteX30" fmla="*/ 1570173 w 8033654"/>
              <a:gd name="connsiteY30" fmla="*/ 6772417 h 7031915"/>
              <a:gd name="connsiteX31" fmla="*/ 1508795 w 8033654"/>
              <a:gd name="connsiteY31" fmla="*/ 6649661 h 7031915"/>
              <a:gd name="connsiteX32" fmla="*/ 1508794 w 8033654"/>
              <a:gd name="connsiteY32" fmla="*/ 6649657 h 7031915"/>
              <a:gd name="connsiteX33" fmla="*/ 115723 w 8033654"/>
              <a:gd name="connsiteY33" fmla="*/ 3863519 h 7031915"/>
              <a:gd name="connsiteX34" fmla="*/ 115722 w 8033654"/>
              <a:gd name="connsiteY34" fmla="*/ 3863518 h 7031915"/>
              <a:gd name="connsiteX35" fmla="*/ 29470 w 8033654"/>
              <a:gd name="connsiteY35" fmla="*/ 3691014 h 7031915"/>
              <a:gd name="connsiteX36" fmla="*/ 11962 w 8033654"/>
              <a:gd name="connsiteY36" fmla="*/ 3634608 h 7031915"/>
              <a:gd name="connsiteX37" fmla="*/ 0 w 8033654"/>
              <a:gd name="connsiteY37" fmla="*/ 3515957 h 7031915"/>
              <a:gd name="connsiteX38" fmla="*/ 11962 w 8033654"/>
              <a:gd name="connsiteY38" fmla="*/ 3397306 h 7031915"/>
              <a:gd name="connsiteX39" fmla="*/ 29470 w 8033654"/>
              <a:gd name="connsiteY39" fmla="*/ 3340901 h 7031915"/>
              <a:gd name="connsiteX40" fmla="*/ 115722 w 8033654"/>
              <a:gd name="connsiteY40" fmla="*/ 3168396 h 7031915"/>
              <a:gd name="connsiteX41" fmla="*/ 115723 w 8033654"/>
              <a:gd name="connsiteY41" fmla="*/ 3168396 h 7031915"/>
              <a:gd name="connsiteX42" fmla="*/ 1508796 w 8033654"/>
              <a:gd name="connsiteY42" fmla="*/ 382255 h 7031915"/>
              <a:gd name="connsiteX43" fmla="*/ 1570174 w 8033654"/>
              <a:gd name="connsiteY43" fmla="*/ 259499 h 7031915"/>
              <a:gd name="connsiteX44" fmla="*/ 1642008 w 8033654"/>
              <a:gd name="connsiteY44" fmla="*/ 172435 h 7031915"/>
              <a:gd name="connsiteX45" fmla="*/ 1939656 w 8033654"/>
              <a:gd name="connsiteY45" fmla="*/ 11959 h 7031915"/>
              <a:gd name="connsiteX46" fmla="*/ 2058287 w 8033654"/>
              <a:gd name="connsiteY46"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058326 w 8033654"/>
              <a:gd name="connsiteY25" fmla="*/ 7031915 h 7031915"/>
              <a:gd name="connsiteX26" fmla="*/ 2058286 w 8033654"/>
              <a:gd name="connsiteY26" fmla="*/ 7031915 h 7031915"/>
              <a:gd name="connsiteX27" fmla="*/ 1939655 w 8033654"/>
              <a:gd name="connsiteY27" fmla="*/ 7019956 h 7031915"/>
              <a:gd name="connsiteX28" fmla="*/ 1642007 w 8033654"/>
              <a:gd name="connsiteY28" fmla="*/ 6859480 h 7031915"/>
              <a:gd name="connsiteX29" fmla="*/ 1570173 w 8033654"/>
              <a:gd name="connsiteY29" fmla="*/ 6772417 h 7031915"/>
              <a:gd name="connsiteX30" fmla="*/ 1508795 w 8033654"/>
              <a:gd name="connsiteY30" fmla="*/ 6649661 h 7031915"/>
              <a:gd name="connsiteX31" fmla="*/ 1508794 w 8033654"/>
              <a:gd name="connsiteY31" fmla="*/ 6649657 h 7031915"/>
              <a:gd name="connsiteX32" fmla="*/ 115723 w 8033654"/>
              <a:gd name="connsiteY32" fmla="*/ 3863519 h 7031915"/>
              <a:gd name="connsiteX33" fmla="*/ 115722 w 8033654"/>
              <a:gd name="connsiteY33" fmla="*/ 3863518 h 7031915"/>
              <a:gd name="connsiteX34" fmla="*/ 29470 w 8033654"/>
              <a:gd name="connsiteY34" fmla="*/ 3691014 h 7031915"/>
              <a:gd name="connsiteX35" fmla="*/ 11962 w 8033654"/>
              <a:gd name="connsiteY35" fmla="*/ 3634608 h 7031915"/>
              <a:gd name="connsiteX36" fmla="*/ 0 w 8033654"/>
              <a:gd name="connsiteY36" fmla="*/ 3515957 h 7031915"/>
              <a:gd name="connsiteX37" fmla="*/ 11962 w 8033654"/>
              <a:gd name="connsiteY37" fmla="*/ 3397306 h 7031915"/>
              <a:gd name="connsiteX38" fmla="*/ 29470 w 8033654"/>
              <a:gd name="connsiteY38" fmla="*/ 3340901 h 7031915"/>
              <a:gd name="connsiteX39" fmla="*/ 115722 w 8033654"/>
              <a:gd name="connsiteY39" fmla="*/ 3168396 h 7031915"/>
              <a:gd name="connsiteX40" fmla="*/ 115723 w 8033654"/>
              <a:gd name="connsiteY40" fmla="*/ 3168396 h 7031915"/>
              <a:gd name="connsiteX41" fmla="*/ 1508796 w 8033654"/>
              <a:gd name="connsiteY41" fmla="*/ 382255 h 7031915"/>
              <a:gd name="connsiteX42" fmla="*/ 1570174 w 8033654"/>
              <a:gd name="connsiteY42" fmla="*/ 259499 h 7031915"/>
              <a:gd name="connsiteX43" fmla="*/ 1642008 w 8033654"/>
              <a:gd name="connsiteY43" fmla="*/ 172435 h 7031915"/>
              <a:gd name="connsiteX44" fmla="*/ 1939656 w 8033654"/>
              <a:gd name="connsiteY44" fmla="*/ 11959 h 7031915"/>
              <a:gd name="connsiteX45" fmla="*/ 2058287 w 8033654"/>
              <a:gd name="connsiteY45"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058326 w 8033654"/>
              <a:gd name="connsiteY24" fmla="*/ 7031915 h 7031915"/>
              <a:gd name="connsiteX25" fmla="*/ 2058286 w 8033654"/>
              <a:gd name="connsiteY25" fmla="*/ 7031915 h 7031915"/>
              <a:gd name="connsiteX26" fmla="*/ 1939655 w 8033654"/>
              <a:gd name="connsiteY26" fmla="*/ 7019956 h 7031915"/>
              <a:gd name="connsiteX27" fmla="*/ 1642007 w 8033654"/>
              <a:gd name="connsiteY27" fmla="*/ 6859480 h 7031915"/>
              <a:gd name="connsiteX28" fmla="*/ 1570173 w 8033654"/>
              <a:gd name="connsiteY28" fmla="*/ 6772417 h 7031915"/>
              <a:gd name="connsiteX29" fmla="*/ 1508795 w 8033654"/>
              <a:gd name="connsiteY29" fmla="*/ 6649661 h 7031915"/>
              <a:gd name="connsiteX30" fmla="*/ 1508794 w 8033654"/>
              <a:gd name="connsiteY30" fmla="*/ 6649657 h 7031915"/>
              <a:gd name="connsiteX31" fmla="*/ 115723 w 8033654"/>
              <a:gd name="connsiteY31" fmla="*/ 3863519 h 7031915"/>
              <a:gd name="connsiteX32" fmla="*/ 115722 w 8033654"/>
              <a:gd name="connsiteY32" fmla="*/ 3863518 h 7031915"/>
              <a:gd name="connsiteX33" fmla="*/ 29470 w 8033654"/>
              <a:gd name="connsiteY33" fmla="*/ 3691014 h 7031915"/>
              <a:gd name="connsiteX34" fmla="*/ 11962 w 8033654"/>
              <a:gd name="connsiteY34" fmla="*/ 3634608 h 7031915"/>
              <a:gd name="connsiteX35" fmla="*/ 0 w 8033654"/>
              <a:gd name="connsiteY35" fmla="*/ 3515957 h 7031915"/>
              <a:gd name="connsiteX36" fmla="*/ 11962 w 8033654"/>
              <a:gd name="connsiteY36" fmla="*/ 3397306 h 7031915"/>
              <a:gd name="connsiteX37" fmla="*/ 29470 w 8033654"/>
              <a:gd name="connsiteY37" fmla="*/ 3340901 h 7031915"/>
              <a:gd name="connsiteX38" fmla="*/ 115722 w 8033654"/>
              <a:gd name="connsiteY38" fmla="*/ 3168396 h 7031915"/>
              <a:gd name="connsiteX39" fmla="*/ 115723 w 8033654"/>
              <a:gd name="connsiteY39" fmla="*/ 3168396 h 7031915"/>
              <a:gd name="connsiteX40" fmla="*/ 1508796 w 8033654"/>
              <a:gd name="connsiteY40" fmla="*/ 382255 h 7031915"/>
              <a:gd name="connsiteX41" fmla="*/ 1570174 w 8033654"/>
              <a:gd name="connsiteY41" fmla="*/ 259499 h 7031915"/>
              <a:gd name="connsiteX42" fmla="*/ 1642008 w 8033654"/>
              <a:gd name="connsiteY42" fmla="*/ 172435 h 7031915"/>
              <a:gd name="connsiteX43" fmla="*/ 1939656 w 8033654"/>
              <a:gd name="connsiteY43" fmla="*/ 11959 h 7031915"/>
              <a:gd name="connsiteX44" fmla="*/ 2058287 w 8033654"/>
              <a:gd name="connsiteY44"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482456 w 8033654"/>
              <a:gd name="connsiteY18" fmla="*/ 6736229 h 7031915"/>
              <a:gd name="connsiteX19" fmla="*/ 6090371 w 8033654"/>
              <a:gd name="connsiteY19" fmla="*/ 7019956 h 7031915"/>
              <a:gd name="connsiteX20" fmla="*/ 5971740 w 8033654"/>
              <a:gd name="connsiteY20" fmla="*/ 7031915 h 7031915"/>
              <a:gd name="connsiteX21" fmla="*/ 5971700 w 8033654"/>
              <a:gd name="connsiteY21" fmla="*/ 7031915 h 7031915"/>
              <a:gd name="connsiteX22" fmla="*/ 2058326 w 8033654"/>
              <a:gd name="connsiteY22" fmla="*/ 7031915 h 7031915"/>
              <a:gd name="connsiteX23" fmla="*/ 2058326 w 8033654"/>
              <a:gd name="connsiteY23" fmla="*/ 7031915 h 7031915"/>
              <a:gd name="connsiteX24" fmla="*/ 2058286 w 8033654"/>
              <a:gd name="connsiteY24" fmla="*/ 7031915 h 7031915"/>
              <a:gd name="connsiteX25" fmla="*/ 1939655 w 8033654"/>
              <a:gd name="connsiteY25" fmla="*/ 7019956 h 7031915"/>
              <a:gd name="connsiteX26" fmla="*/ 1642007 w 8033654"/>
              <a:gd name="connsiteY26" fmla="*/ 6859480 h 7031915"/>
              <a:gd name="connsiteX27" fmla="*/ 1570173 w 8033654"/>
              <a:gd name="connsiteY27" fmla="*/ 6772417 h 7031915"/>
              <a:gd name="connsiteX28" fmla="*/ 1508795 w 8033654"/>
              <a:gd name="connsiteY28" fmla="*/ 6649661 h 7031915"/>
              <a:gd name="connsiteX29" fmla="*/ 1508794 w 8033654"/>
              <a:gd name="connsiteY29" fmla="*/ 6649657 h 7031915"/>
              <a:gd name="connsiteX30" fmla="*/ 115723 w 8033654"/>
              <a:gd name="connsiteY30" fmla="*/ 3863519 h 7031915"/>
              <a:gd name="connsiteX31" fmla="*/ 115722 w 8033654"/>
              <a:gd name="connsiteY31" fmla="*/ 3863518 h 7031915"/>
              <a:gd name="connsiteX32" fmla="*/ 29470 w 8033654"/>
              <a:gd name="connsiteY32" fmla="*/ 3691014 h 7031915"/>
              <a:gd name="connsiteX33" fmla="*/ 11962 w 8033654"/>
              <a:gd name="connsiteY33" fmla="*/ 3634608 h 7031915"/>
              <a:gd name="connsiteX34" fmla="*/ 0 w 8033654"/>
              <a:gd name="connsiteY34" fmla="*/ 3515957 h 7031915"/>
              <a:gd name="connsiteX35" fmla="*/ 11962 w 8033654"/>
              <a:gd name="connsiteY35" fmla="*/ 3397306 h 7031915"/>
              <a:gd name="connsiteX36" fmla="*/ 29470 w 8033654"/>
              <a:gd name="connsiteY36" fmla="*/ 3340901 h 7031915"/>
              <a:gd name="connsiteX37" fmla="*/ 115722 w 8033654"/>
              <a:gd name="connsiteY37" fmla="*/ 3168396 h 7031915"/>
              <a:gd name="connsiteX38" fmla="*/ 115723 w 8033654"/>
              <a:gd name="connsiteY38" fmla="*/ 3168396 h 7031915"/>
              <a:gd name="connsiteX39" fmla="*/ 1508796 w 8033654"/>
              <a:gd name="connsiteY39" fmla="*/ 382255 h 7031915"/>
              <a:gd name="connsiteX40" fmla="*/ 1570174 w 8033654"/>
              <a:gd name="connsiteY40" fmla="*/ 259499 h 7031915"/>
              <a:gd name="connsiteX41" fmla="*/ 1642008 w 8033654"/>
              <a:gd name="connsiteY41" fmla="*/ 172435 h 7031915"/>
              <a:gd name="connsiteX42" fmla="*/ 1939656 w 8033654"/>
              <a:gd name="connsiteY42" fmla="*/ 11959 h 7031915"/>
              <a:gd name="connsiteX43" fmla="*/ 2058287 w 8033654"/>
              <a:gd name="connsiteY43"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482456 w 8033654"/>
              <a:gd name="connsiteY17" fmla="*/ 6736229 h 7031915"/>
              <a:gd name="connsiteX18" fmla="*/ 6090371 w 8033654"/>
              <a:gd name="connsiteY18" fmla="*/ 7019956 h 7031915"/>
              <a:gd name="connsiteX19" fmla="*/ 5971740 w 8033654"/>
              <a:gd name="connsiteY19" fmla="*/ 7031915 h 7031915"/>
              <a:gd name="connsiteX20" fmla="*/ 5971700 w 8033654"/>
              <a:gd name="connsiteY20" fmla="*/ 7031915 h 7031915"/>
              <a:gd name="connsiteX21" fmla="*/ 2058326 w 8033654"/>
              <a:gd name="connsiteY21" fmla="*/ 7031915 h 7031915"/>
              <a:gd name="connsiteX22" fmla="*/ 2058326 w 8033654"/>
              <a:gd name="connsiteY22" fmla="*/ 7031915 h 7031915"/>
              <a:gd name="connsiteX23" fmla="*/ 2058286 w 8033654"/>
              <a:gd name="connsiteY23" fmla="*/ 7031915 h 7031915"/>
              <a:gd name="connsiteX24" fmla="*/ 1939655 w 8033654"/>
              <a:gd name="connsiteY24" fmla="*/ 7019956 h 7031915"/>
              <a:gd name="connsiteX25" fmla="*/ 1642007 w 8033654"/>
              <a:gd name="connsiteY25" fmla="*/ 6859480 h 7031915"/>
              <a:gd name="connsiteX26" fmla="*/ 1570173 w 8033654"/>
              <a:gd name="connsiteY26" fmla="*/ 6772417 h 7031915"/>
              <a:gd name="connsiteX27" fmla="*/ 1508795 w 8033654"/>
              <a:gd name="connsiteY27" fmla="*/ 6649661 h 7031915"/>
              <a:gd name="connsiteX28" fmla="*/ 1508794 w 8033654"/>
              <a:gd name="connsiteY28" fmla="*/ 6649657 h 7031915"/>
              <a:gd name="connsiteX29" fmla="*/ 115723 w 8033654"/>
              <a:gd name="connsiteY29" fmla="*/ 3863519 h 7031915"/>
              <a:gd name="connsiteX30" fmla="*/ 115722 w 8033654"/>
              <a:gd name="connsiteY30" fmla="*/ 3863518 h 7031915"/>
              <a:gd name="connsiteX31" fmla="*/ 29470 w 8033654"/>
              <a:gd name="connsiteY31" fmla="*/ 3691014 h 7031915"/>
              <a:gd name="connsiteX32" fmla="*/ 11962 w 8033654"/>
              <a:gd name="connsiteY32" fmla="*/ 3634608 h 7031915"/>
              <a:gd name="connsiteX33" fmla="*/ 0 w 8033654"/>
              <a:gd name="connsiteY33" fmla="*/ 3515957 h 7031915"/>
              <a:gd name="connsiteX34" fmla="*/ 11962 w 8033654"/>
              <a:gd name="connsiteY34" fmla="*/ 3397306 h 7031915"/>
              <a:gd name="connsiteX35" fmla="*/ 29470 w 8033654"/>
              <a:gd name="connsiteY35" fmla="*/ 3340901 h 7031915"/>
              <a:gd name="connsiteX36" fmla="*/ 115722 w 8033654"/>
              <a:gd name="connsiteY36" fmla="*/ 3168396 h 7031915"/>
              <a:gd name="connsiteX37" fmla="*/ 115723 w 8033654"/>
              <a:gd name="connsiteY37" fmla="*/ 3168396 h 7031915"/>
              <a:gd name="connsiteX38" fmla="*/ 1508796 w 8033654"/>
              <a:gd name="connsiteY38" fmla="*/ 382255 h 7031915"/>
              <a:gd name="connsiteX39" fmla="*/ 1570174 w 8033654"/>
              <a:gd name="connsiteY39" fmla="*/ 259499 h 7031915"/>
              <a:gd name="connsiteX40" fmla="*/ 1642008 w 8033654"/>
              <a:gd name="connsiteY40" fmla="*/ 172435 h 7031915"/>
              <a:gd name="connsiteX41" fmla="*/ 1939656 w 8033654"/>
              <a:gd name="connsiteY41" fmla="*/ 11959 h 7031915"/>
              <a:gd name="connsiteX42" fmla="*/ 2058287 w 8033654"/>
              <a:gd name="connsiteY42"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7949332 w 8033654"/>
              <a:gd name="connsiteY9" fmla="*/ 3216682 h 7031915"/>
              <a:gd name="connsiteX10" fmla="*/ 7992299 w 8033654"/>
              <a:gd name="connsiteY10" fmla="*/ 3302616 h 7031915"/>
              <a:gd name="connsiteX11" fmla="*/ 8021693 w 8033654"/>
              <a:gd name="connsiteY11" fmla="*/ 3397306 h 7031915"/>
              <a:gd name="connsiteX12" fmla="*/ 8033654 w 8033654"/>
              <a:gd name="connsiteY12" fmla="*/ 3515957 h 7031915"/>
              <a:gd name="connsiteX13" fmla="*/ 8021693 w 8033654"/>
              <a:gd name="connsiteY13" fmla="*/ 3634608 h 7031915"/>
              <a:gd name="connsiteX14" fmla="*/ 7992299 w 8033654"/>
              <a:gd name="connsiteY14" fmla="*/ 3729298 h 7031915"/>
              <a:gd name="connsiteX15" fmla="*/ 7949332 w 8033654"/>
              <a:gd name="connsiteY15" fmla="*/ 3815232 h 7031915"/>
              <a:gd name="connsiteX16" fmla="*/ 6482456 w 8033654"/>
              <a:gd name="connsiteY16" fmla="*/ 6736229 h 7031915"/>
              <a:gd name="connsiteX17" fmla="*/ 6090371 w 8033654"/>
              <a:gd name="connsiteY17" fmla="*/ 7019956 h 7031915"/>
              <a:gd name="connsiteX18" fmla="*/ 5971740 w 8033654"/>
              <a:gd name="connsiteY18" fmla="*/ 7031915 h 7031915"/>
              <a:gd name="connsiteX19" fmla="*/ 5971700 w 8033654"/>
              <a:gd name="connsiteY19" fmla="*/ 7031915 h 7031915"/>
              <a:gd name="connsiteX20" fmla="*/ 2058326 w 8033654"/>
              <a:gd name="connsiteY20" fmla="*/ 7031915 h 7031915"/>
              <a:gd name="connsiteX21" fmla="*/ 2058326 w 8033654"/>
              <a:gd name="connsiteY21" fmla="*/ 7031915 h 7031915"/>
              <a:gd name="connsiteX22" fmla="*/ 2058286 w 8033654"/>
              <a:gd name="connsiteY22" fmla="*/ 7031915 h 7031915"/>
              <a:gd name="connsiteX23" fmla="*/ 1939655 w 8033654"/>
              <a:gd name="connsiteY23" fmla="*/ 7019956 h 7031915"/>
              <a:gd name="connsiteX24" fmla="*/ 1642007 w 8033654"/>
              <a:gd name="connsiteY24" fmla="*/ 6859480 h 7031915"/>
              <a:gd name="connsiteX25" fmla="*/ 1570173 w 8033654"/>
              <a:gd name="connsiteY25" fmla="*/ 6772417 h 7031915"/>
              <a:gd name="connsiteX26" fmla="*/ 1508795 w 8033654"/>
              <a:gd name="connsiteY26" fmla="*/ 6649661 h 7031915"/>
              <a:gd name="connsiteX27" fmla="*/ 1508794 w 8033654"/>
              <a:gd name="connsiteY27" fmla="*/ 6649657 h 7031915"/>
              <a:gd name="connsiteX28" fmla="*/ 115723 w 8033654"/>
              <a:gd name="connsiteY28" fmla="*/ 3863519 h 7031915"/>
              <a:gd name="connsiteX29" fmla="*/ 115722 w 8033654"/>
              <a:gd name="connsiteY29" fmla="*/ 3863518 h 7031915"/>
              <a:gd name="connsiteX30" fmla="*/ 29470 w 8033654"/>
              <a:gd name="connsiteY30" fmla="*/ 3691014 h 7031915"/>
              <a:gd name="connsiteX31" fmla="*/ 11962 w 8033654"/>
              <a:gd name="connsiteY31" fmla="*/ 3634608 h 7031915"/>
              <a:gd name="connsiteX32" fmla="*/ 0 w 8033654"/>
              <a:gd name="connsiteY32" fmla="*/ 3515957 h 7031915"/>
              <a:gd name="connsiteX33" fmla="*/ 11962 w 8033654"/>
              <a:gd name="connsiteY33" fmla="*/ 3397306 h 7031915"/>
              <a:gd name="connsiteX34" fmla="*/ 29470 w 8033654"/>
              <a:gd name="connsiteY34" fmla="*/ 3340901 h 7031915"/>
              <a:gd name="connsiteX35" fmla="*/ 115722 w 8033654"/>
              <a:gd name="connsiteY35" fmla="*/ 3168396 h 7031915"/>
              <a:gd name="connsiteX36" fmla="*/ 115723 w 8033654"/>
              <a:gd name="connsiteY36" fmla="*/ 3168396 h 7031915"/>
              <a:gd name="connsiteX37" fmla="*/ 1508796 w 8033654"/>
              <a:gd name="connsiteY37" fmla="*/ 382255 h 7031915"/>
              <a:gd name="connsiteX38" fmla="*/ 1570174 w 8033654"/>
              <a:gd name="connsiteY38" fmla="*/ 259499 h 7031915"/>
              <a:gd name="connsiteX39" fmla="*/ 1642008 w 8033654"/>
              <a:gd name="connsiteY39" fmla="*/ 172435 h 7031915"/>
              <a:gd name="connsiteX40" fmla="*/ 1939656 w 8033654"/>
              <a:gd name="connsiteY40" fmla="*/ 11959 h 7031915"/>
              <a:gd name="connsiteX41" fmla="*/ 2058287 w 8033654"/>
              <a:gd name="connsiteY41" fmla="*/ 0 h 703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任意多边形: 形状 5"/>
          <p:cNvSpPr/>
          <p:nvPr/>
        </p:nvSpPr>
        <p:spPr>
          <a:xfrm rot="16200000">
            <a:off x="3664910"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418334 w 8033654"/>
              <a:gd name="connsiteY42" fmla="*/ 6906767 h 7031915"/>
              <a:gd name="connsiteX43" fmla="*/ 2176957 w 8033654"/>
              <a:gd name="connsiteY43" fmla="*/ 7019956 h 7031915"/>
              <a:gd name="connsiteX44" fmla="*/ 2058326 w 8033654"/>
              <a:gd name="connsiteY44" fmla="*/ 7031915 h 7031915"/>
              <a:gd name="connsiteX45" fmla="*/ 2058286 w 8033654"/>
              <a:gd name="connsiteY45" fmla="*/ 7031915 h 7031915"/>
              <a:gd name="connsiteX46" fmla="*/ 1939655 w 8033654"/>
              <a:gd name="connsiteY46" fmla="*/ 7019956 h 7031915"/>
              <a:gd name="connsiteX47" fmla="*/ 1642007 w 8033654"/>
              <a:gd name="connsiteY47" fmla="*/ 6859480 h 7031915"/>
              <a:gd name="connsiteX48" fmla="*/ 1570173 w 8033654"/>
              <a:gd name="connsiteY48" fmla="*/ 6772417 h 7031915"/>
              <a:gd name="connsiteX49" fmla="*/ 1508795 w 8033654"/>
              <a:gd name="connsiteY49" fmla="*/ 6649661 h 7031915"/>
              <a:gd name="connsiteX50" fmla="*/ 1508794 w 8033654"/>
              <a:gd name="connsiteY50" fmla="*/ 6649657 h 7031915"/>
              <a:gd name="connsiteX51" fmla="*/ 115723 w 8033654"/>
              <a:gd name="connsiteY51" fmla="*/ 3863519 h 7031915"/>
              <a:gd name="connsiteX52" fmla="*/ 115722 w 8033654"/>
              <a:gd name="connsiteY52" fmla="*/ 3863518 h 7031915"/>
              <a:gd name="connsiteX53" fmla="*/ 29470 w 8033654"/>
              <a:gd name="connsiteY53" fmla="*/ 3691014 h 7031915"/>
              <a:gd name="connsiteX54" fmla="*/ 11962 w 8033654"/>
              <a:gd name="connsiteY54" fmla="*/ 3634608 h 7031915"/>
              <a:gd name="connsiteX55" fmla="*/ 0 w 8033654"/>
              <a:gd name="connsiteY55" fmla="*/ 3515957 h 7031915"/>
              <a:gd name="connsiteX56" fmla="*/ 11962 w 8033654"/>
              <a:gd name="connsiteY56" fmla="*/ 3397306 h 7031915"/>
              <a:gd name="connsiteX57" fmla="*/ 29470 w 8033654"/>
              <a:gd name="connsiteY57" fmla="*/ 3340901 h 7031915"/>
              <a:gd name="connsiteX58" fmla="*/ 115722 w 8033654"/>
              <a:gd name="connsiteY58" fmla="*/ 3168396 h 7031915"/>
              <a:gd name="connsiteX59" fmla="*/ 115723 w 8033654"/>
              <a:gd name="connsiteY59" fmla="*/ 3168396 h 7031915"/>
              <a:gd name="connsiteX60" fmla="*/ 1508796 w 8033654"/>
              <a:gd name="connsiteY60" fmla="*/ 382255 h 7031915"/>
              <a:gd name="connsiteX61" fmla="*/ 1570174 w 8033654"/>
              <a:gd name="connsiteY61"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176957 w 8033654"/>
              <a:gd name="connsiteY42" fmla="*/ 7019956 h 7031915"/>
              <a:gd name="connsiteX43" fmla="*/ 2058326 w 8033654"/>
              <a:gd name="connsiteY43" fmla="*/ 7031915 h 7031915"/>
              <a:gd name="connsiteX44" fmla="*/ 2058286 w 8033654"/>
              <a:gd name="connsiteY44" fmla="*/ 7031915 h 7031915"/>
              <a:gd name="connsiteX45" fmla="*/ 1939655 w 8033654"/>
              <a:gd name="connsiteY45" fmla="*/ 7019956 h 7031915"/>
              <a:gd name="connsiteX46" fmla="*/ 1642007 w 8033654"/>
              <a:gd name="connsiteY46" fmla="*/ 6859480 h 7031915"/>
              <a:gd name="connsiteX47" fmla="*/ 1570173 w 8033654"/>
              <a:gd name="connsiteY47" fmla="*/ 6772417 h 7031915"/>
              <a:gd name="connsiteX48" fmla="*/ 1508795 w 8033654"/>
              <a:gd name="connsiteY48" fmla="*/ 6649661 h 7031915"/>
              <a:gd name="connsiteX49" fmla="*/ 1508794 w 8033654"/>
              <a:gd name="connsiteY49" fmla="*/ 6649657 h 7031915"/>
              <a:gd name="connsiteX50" fmla="*/ 115723 w 8033654"/>
              <a:gd name="connsiteY50" fmla="*/ 3863519 h 7031915"/>
              <a:gd name="connsiteX51" fmla="*/ 115722 w 8033654"/>
              <a:gd name="connsiteY51" fmla="*/ 3863518 h 7031915"/>
              <a:gd name="connsiteX52" fmla="*/ 29470 w 8033654"/>
              <a:gd name="connsiteY52" fmla="*/ 3691014 h 7031915"/>
              <a:gd name="connsiteX53" fmla="*/ 11962 w 8033654"/>
              <a:gd name="connsiteY53" fmla="*/ 3634608 h 7031915"/>
              <a:gd name="connsiteX54" fmla="*/ 0 w 8033654"/>
              <a:gd name="connsiteY54" fmla="*/ 3515957 h 7031915"/>
              <a:gd name="connsiteX55" fmla="*/ 11962 w 8033654"/>
              <a:gd name="connsiteY55" fmla="*/ 3397306 h 7031915"/>
              <a:gd name="connsiteX56" fmla="*/ 29470 w 8033654"/>
              <a:gd name="connsiteY56" fmla="*/ 3340901 h 7031915"/>
              <a:gd name="connsiteX57" fmla="*/ 115722 w 8033654"/>
              <a:gd name="connsiteY57" fmla="*/ 3168396 h 7031915"/>
              <a:gd name="connsiteX58" fmla="*/ 115723 w 8033654"/>
              <a:gd name="connsiteY58" fmla="*/ 3168396 h 7031915"/>
              <a:gd name="connsiteX59" fmla="*/ 1508796 w 8033654"/>
              <a:gd name="connsiteY59" fmla="*/ 382255 h 7031915"/>
              <a:gd name="connsiteX60" fmla="*/ 1570174 w 8033654"/>
              <a:gd name="connsiteY60" fmla="*/ 259499 h 7031915"/>
              <a:gd name="connsiteX61" fmla="*/ 1642008 w 8033654"/>
              <a:gd name="connsiteY61" fmla="*/ 172435 h 7031915"/>
              <a:gd name="connsiteX62" fmla="*/ 1939656 w 8033654"/>
              <a:gd name="connsiteY62" fmla="*/ 11959 h 7031915"/>
              <a:gd name="connsiteX63" fmla="*/ 2058287 w 8033654"/>
              <a:gd name="connsiteY63"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62" fmla="*/ 2058287 w 8033654"/>
              <a:gd name="connsiteY62"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176957 w 8033654"/>
              <a:gd name="connsiteY40" fmla="*/ 7019956 h 7031915"/>
              <a:gd name="connsiteX41" fmla="*/ 2058326 w 8033654"/>
              <a:gd name="connsiteY41" fmla="*/ 7031915 h 7031915"/>
              <a:gd name="connsiteX42" fmla="*/ 2058286 w 8033654"/>
              <a:gd name="connsiteY42" fmla="*/ 7031915 h 7031915"/>
              <a:gd name="connsiteX43" fmla="*/ 1939655 w 8033654"/>
              <a:gd name="connsiteY43" fmla="*/ 7019956 h 7031915"/>
              <a:gd name="connsiteX44" fmla="*/ 1642007 w 8033654"/>
              <a:gd name="connsiteY44" fmla="*/ 6859480 h 7031915"/>
              <a:gd name="connsiteX45" fmla="*/ 1570173 w 8033654"/>
              <a:gd name="connsiteY45" fmla="*/ 6772417 h 7031915"/>
              <a:gd name="connsiteX46" fmla="*/ 1508795 w 8033654"/>
              <a:gd name="connsiteY46" fmla="*/ 6649661 h 7031915"/>
              <a:gd name="connsiteX47" fmla="*/ 1508794 w 8033654"/>
              <a:gd name="connsiteY47" fmla="*/ 6649657 h 7031915"/>
              <a:gd name="connsiteX48" fmla="*/ 115723 w 8033654"/>
              <a:gd name="connsiteY48" fmla="*/ 3863519 h 7031915"/>
              <a:gd name="connsiteX49" fmla="*/ 115722 w 8033654"/>
              <a:gd name="connsiteY49" fmla="*/ 3863518 h 7031915"/>
              <a:gd name="connsiteX50" fmla="*/ 29470 w 8033654"/>
              <a:gd name="connsiteY50" fmla="*/ 3691014 h 7031915"/>
              <a:gd name="connsiteX51" fmla="*/ 11962 w 8033654"/>
              <a:gd name="connsiteY51" fmla="*/ 3634608 h 7031915"/>
              <a:gd name="connsiteX52" fmla="*/ 0 w 8033654"/>
              <a:gd name="connsiteY52" fmla="*/ 3515957 h 7031915"/>
              <a:gd name="connsiteX53" fmla="*/ 11962 w 8033654"/>
              <a:gd name="connsiteY53" fmla="*/ 3397306 h 7031915"/>
              <a:gd name="connsiteX54" fmla="*/ 29470 w 8033654"/>
              <a:gd name="connsiteY54" fmla="*/ 3340901 h 7031915"/>
              <a:gd name="connsiteX55" fmla="*/ 115722 w 8033654"/>
              <a:gd name="connsiteY55" fmla="*/ 3168396 h 7031915"/>
              <a:gd name="connsiteX56" fmla="*/ 115723 w 8033654"/>
              <a:gd name="connsiteY56" fmla="*/ 3168396 h 7031915"/>
              <a:gd name="connsiteX57" fmla="*/ 1508796 w 8033654"/>
              <a:gd name="connsiteY57" fmla="*/ 382255 h 7031915"/>
              <a:gd name="connsiteX58" fmla="*/ 1570174 w 8033654"/>
              <a:gd name="connsiteY58" fmla="*/ 259499 h 7031915"/>
              <a:gd name="connsiteX59" fmla="*/ 1642008 w 8033654"/>
              <a:gd name="connsiteY59" fmla="*/ 172435 h 7031915"/>
              <a:gd name="connsiteX60" fmla="*/ 1939656 w 8033654"/>
              <a:gd name="connsiteY60" fmla="*/ 11959 h 7031915"/>
              <a:gd name="connsiteX61" fmla="*/ 2058287 w 8033654"/>
              <a:gd name="connsiteY61"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0064 w 8033654"/>
              <a:gd name="connsiteY6" fmla="*/ 434562 h 7031915"/>
              <a:gd name="connsiteX7" fmla="*/ 6529086 w 8033654"/>
              <a:gd name="connsiteY7" fmla="*/ 402424 h 7031915"/>
              <a:gd name="connsiteX8" fmla="*/ 6482461 w 8033654"/>
              <a:gd name="connsiteY8" fmla="*/ 295697 h 7031915"/>
              <a:gd name="connsiteX9" fmla="*/ 6520430 w 8033654"/>
              <a:gd name="connsiteY9" fmla="*/ 377086 h 7031915"/>
              <a:gd name="connsiteX10" fmla="*/ 6515577 w 8033654"/>
              <a:gd name="connsiteY10" fmla="*/ 362878 h 7031915"/>
              <a:gd name="connsiteX11" fmla="*/ 6482461 w 8033654"/>
              <a:gd name="connsiteY11" fmla="*/ 295697 h 7031915"/>
              <a:gd name="connsiteX12" fmla="*/ 2058287 w 8033654"/>
              <a:gd name="connsiteY12" fmla="*/ 0 h 7031915"/>
              <a:gd name="connsiteX13" fmla="*/ 2058326 w 8033654"/>
              <a:gd name="connsiteY13" fmla="*/ 0 h 7031915"/>
              <a:gd name="connsiteX14" fmla="*/ 5971699 w 8033654"/>
              <a:gd name="connsiteY14" fmla="*/ 0 h 7031915"/>
              <a:gd name="connsiteX15" fmla="*/ 5971700 w 8033654"/>
              <a:gd name="connsiteY15" fmla="*/ 0 h 7031915"/>
              <a:gd name="connsiteX16" fmla="*/ 5971740 w 8033654"/>
              <a:gd name="connsiteY16" fmla="*/ 0 h 7031915"/>
              <a:gd name="connsiteX17" fmla="*/ 6090371 w 8033654"/>
              <a:gd name="connsiteY17" fmla="*/ 11959 h 7031915"/>
              <a:gd name="connsiteX18" fmla="*/ 6357004 w 8033654"/>
              <a:gd name="connsiteY18" fmla="*/ 143562 h 7031915"/>
              <a:gd name="connsiteX19" fmla="*/ 6421756 w 8033654"/>
              <a:gd name="connsiteY19" fmla="*/ 209878 h 7031915"/>
              <a:gd name="connsiteX20" fmla="*/ 6426018 w 8033654"/>
              <a:gd name="connsiteY20" fmla="*/ 214243 h 7031915"/>
              <a:gd name="connsiteX21" fmla="*/ 6463356 w 8033654"/>
              <a:gd name="connsiteY21" fmla="*/ 268125 h 7031915"/>
              <a:gd name="connsiteX22" fmla="*/ 6480094 w 8033654"/>
              <a:gd name="connsiteY22" fmla="*/ 292278 h 7031915"/>
              <a:gd name="connsiteX23" fmla="*/ 6490605 w 8033654"/>
              <a:gd name="connsiteY23" fmla="*/ 298322 h 7031915"/>
              <a:gd name="connsiteX24" fmla="*/ 7949332 w 8033654"/>
              <a:gd name="connsiteY24" fmla="*/ 3216682 h 7031915"/>
              <a:gd name="connsiteX25" fmla="*/ 7992299 w 8033654"/>
              <a:gd name="connsiteY25" fmla="*/ 3302616 h 7031915"/>
              <a:gd name="connsiteX26" fmla="*/ 8021693 w 8033654"/>
              <a:gd name="connsiteY26" fmla="*/ 3397306 h 7031915"/>
              <a:gd name="connsiteX27" fmla="*/ 8033654 w 8033654"/>
              <a:gd name="connsiteY27" fmla="*/ 3515957 h 7031915"/>
              <a:gd name="connsiteX28" fmla="*/ 8021693 w 8033654"/>
              <a:gd name="connsiteY28" fmla="*/ 3634608 h 7031915"/>
              <a:gd name="connsiteX29" fmla="*/ 7992299 w 8033654"/>
              <a:gd name="connsiteY29" fmla="*/ 3729298 h 7031915"/>
              <a:gd name="connsiteX30" fmla="*/ 7949332 w 8033654"/>
              <a:gd name="connsiteY30" fmla="*/ 3815232 h 7031915"/>
              <a:gd name="connsiteX31" fmla="*/ 6535055 w 8033654"/>
              <a:gd name="connsiteY31" fmla="*/ 6638796 h 7031915"/>
              <a:gd name="connsiteX32" fmla="*/ 6524461 w 8033654"/>
              <a:gd name="connsiteY32" fmla="*/ 6646190 h 7031915"/>
              <a:gd name="connsiteX33" fmla="*/ 6482456 w 8033654"/>
              <a:gd name="connsiteY33" fmla="*/ 6736229 h 7031915"/>
              <a:gd name="connsiteX34" fmla="*/ 6090371 w 8033654"/>
              <a:gd name="connsiteY34" fmla="*/ 7019956 h 7031915"/>
              <a:gd name="connsiteX35" fmla="*/ 5971740 w 8033654"/>
              <a:gd name="connsiteY35" fmla="*/ 7031915 h 7031915"/>
              <a:gd name="connsiteX36" fmla="*/ 5971700 w 8033654"/>
              <a:gd name="connsiteY36" fmla="*/ 7031915 h 7031915"/>
              <a:gd name="connsiteX37" fmla="*/ 2058326 w 8033654"/>
              <a:gd name="connsiteY37" fmla="*/ 7031915 h 7031915"/>
              <a:gd name="connsiteX38" fmla="*/ 2176958 w 8033654"/>
              <a:gd name="connsiteY38" fmla="*/ 7019956 h 7031915"/>
              <a:gd name="connsiteX39" fmla="*/ 2176957 w 8033654"/>
              <a:gd name="connsiteY39" fmla="*/ 7019956 h 7031915"/>
              <a:gd name="connsiteX40" fmla="*/ 2058326 w 8033654"/>
              <a:gd name="connsiteY40" fmla="*/ 7031915 h 7031915"/>
              <a:gd name="connsiteX41" fmla="*/ 2058286 w 8033654"/>
              <a:gd name="connsiteY41" fmla="*/ 7031915 h 7031915"/>
              <a:gd name="connsiteX42" fmla="*/ 1939655 w 8033654"/>
              <a:gd name="connsiteY42" fmla="*/ 7019956 h 7031915"/>
              <a:gd name="connsiteX43" fmla="*/ 1642007 w 8033654"/>
              <a:gd name="connsiteY43" fmla="*/ 6859480 h 7031915"/>
              <a:gd name="connsiteX44" fmla="*/ 1570173 w 8033654"/>
              <a:gd name="connsiteY44" fmla="*/ 6772417 h 7031915"/>
              <a:gd name="connsiteX45" fmla="*/ 1508795 w 8033654"/>
              <a:gd name="connsiteY45" fmla="*/ 6649661 h 7031915"/>
              <a:gd name="connsiteX46" fmla="*/ 1508794 w 8033654"/>
              <a:gd name="connsiteY46" fmla="*/ 6649657 h 7031915"/>
              <a:gd name="connsiteX47" fmla="*/ 115723 w 8033654"/>
              <a:gd name="connsiteY47" fmla="*/ 3863519 h 7031915"/>
              <a:gd name="connsiteX48" fmla="*/ 115722 w 8033654"/>
              <a:gd name="connsiteY48" fmla="*/ 3863518 h 7031915"/>
              <a:gd name="connsiteX49" fmla="*/ 29470 w 8033654"/>
              <a:gd name="connsiteY49" fmla="*/ 3691014 h 7031915"/>
              <a:gd name="connsiteX50" fmla="*/ 11962 w 8033654"/>
              <a:gd name="connsiteY50" fmla="*/ 3634608 h 7031915"/>
              <a:gd name="connsiteX51" fmla="*/ 0 w 8033654"/>
              <a:gd name="connsiteY51" fmla="*/ 3515957 h 7031915"/>
              <a:gd name="connsiteX52" fmla="*/ 11962 w 8033654"/>
              <a:gd name="connsiteY52" fmla="*/ 3397306 h 7031915"/>
              <a:gd name="connsiteX53" fmla="*/ 29470 w 8033654"/>
              <a:gd name="connsiteY53" fmla="*/ 3340901 h 7031915"/>
              <a:gd name="connsiteX54" fmla="*/ 115722 w 8033654"/>
              <a:gd name="connsiteY54" fmla="*/ 3168396 h 7031915"/>
              <a:gd name="connsiteX55" fmla="*/ 115723 w 8033654"/>
              <a:gd name="connsiteY55" fmla="*/ 3168396 h 7031915"/>
              <a:gd name="connsiteX56" fmla="*/ 1508796 w 8033654"/>
              <a:gd name="connsiteY56" fmla="*/ 382255 h 7031915"/>
              <a:gd name="connsiteX57" fmla="*/ 1570174 w 8033654"/>
              <a:gd name="connsiteY57" fmla="*/ 259499 h 7031915"/>
              <a:gd name="connsiteX58" fmla="*/ 1642008 w 8033654"/>
              <a:gd name="connsiteY58" fmla="*/ 172435 h 7031915"/>
              <a:gd name="connsiteX59" fmla="*/ 1939656 w 8033654"/>
              <a:gd name="connsiteY59" fmla="*/ 11959 h 7031915"/>
              <a:gd name="connsiteX60" fmla="*/ 2058287 w 8033654"/>
              <a:gd name="connsiteY60" fmla="*/ 0 h 7031915"/>
              <a:gd name="connsiteX0" fmla="*/ 6555247 w 8033654"/>
              <a:gd name="connsiteY0" fmla="*/ 510071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0064 w 8033654"/>
              <a:gd name="connsiteY5" fmla="*/ 434562 h 7031915"/>
              <a:gd name="connsiteX6" fmla="*/ 6529086 w 8033654"/>
              <a:gd name="connsiteY6" fmla="*/ 402424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6482461 w 8033654"/>
              <a:gd name="connsiteY10" fmla="*/ 295697 h 7031915"/>
              <a:gd name="connsiteX11" fmla="*/ 2058287 w 8033654"/>
              <a:gd name="connsiteY11" fmla="*/ 0 h 7031915"/>
              <a:gd name="connsiteX12" fmla="*/ 2058326 w 8033654"/>
              <a:gd name="connsiteY12" fmla="*/ 0 h 7031915"/>
              <a:gd name="connsiteX13" fmla="*/ 5971699 w 8033654"/>
              <a:gd name="connsiteY13" fmla="*/ 0 h 7031915"/>
              <a:gd name="connsiteX14" fmla="*/ 5971700 w 8033654"/>
              <a:gd name="connsiteY14" fmla="*/ 0 h 7031915"/>
              <a:gd name="connsiteX15" fmla="*/ 5971740 w 8033654"/>
              <a:gd name="connsiteY15" fmla="*/ 0 h 7031915"/>
              <a:gd name="connsiteX16" fmla="*/ 6090371 w 8033654"/>
              <a:gd name="connsiteY16" fmla="*/ 11959 h 7031915"/>
              <a:gd name="connsiteX17" fmla="*/ 6357004 w 8033654"/>
              <a:gd name="connsiteY17" fmla="*/ 143562 h 7031915"/>
              <a:gd name="connsiteX18" fmla="*/ 6421756 w 8033654"/>
              <a:gd name="connsiteY18" fmla="*/ 209878 h 7031915"/>
              <a:gd name="connsiteX19" fmla="*/ 6426018 w 8033654"/>
              <a:gd name="connsiteY19" fmla="*/ 214243 h 7031915"/>
              <a:gd name="connsiteX20" fmla="*/ 6463356 w 8033654"/>
              <a:gd name="connsiteY20" fmla="*/ 268125 h 7031915"/>
              <a:gd name="connsiteX21" fmla="*/ 6480094 w 8033654"/>
              <a:gd name="connsiteY21" fmla="*/ 292278 h 7031915"/>
              <a:gd name="connsiteX22" fmla="*/ 6490605 w 8033654"/>
              <a:gd name="connsiteY22" fmla="*/ 298322 h 7031915"/>
              <a:gd name="connsiteX23" fmla="*/ 7949332 w 8033654"/>
              <a:gd name="connsiteY23" fmla="*/ 3216682 h 7031915"/>
              <a:gd name="connsiteX24" fmla="*/ 7992299 w 8033654"/>
              <a:gd name="connsiteY24" fmla="*/ 3302616 h 7031915"/>
              <a:gd name="connsiteX25" fmla="*/ 8021693 w 8033654"/>
              <a:gd name="connsiteY25" fmla="*/ 3397306 h 7031915"/>
              <a:gd name="connsiteX26" fmla="*/ 8033654 w 8033654"/>
              <a:gd name="connsiteY26" fmla="*/ 3515957 h 7031915"/>
              <a:gd name="connsiteX27" fmla="*/ 8021693 w 8033654"/>
              <a:gd name="connsiteY27" fmla="*/ 3634608 h 7031915"/>
              <a:gd name="connsiteX28" fmla="*/ 7992299 w 8033654"/>
              <a:gd name="connsiteY28" fmla="*/ 3729298 h 7031915"/>
              <a:gd name="connsiteX29" fmla="*/ 7949332 w 8033654"/>
              <a:gd name="connsiteY29" fmla="*/ 3815232 h 7031915"/>
              <a:gd name="connsiteX30" fmla="*/ 6535055 w 8033654"/>
              <a:gd name="connsiteY30" fmla="*/ 6638796 h 7031915"/>
              <a:gd name="connsiteX31" fmla="*/ 6524461 w 8033654"/>
              <a:gd name="connsiteY31" fmla="*/ 6646190 h 7031915"/>
              <a:gd name="connsiteX32" fmla="*/ 6482456 w 8033654"/>
              <a:gd name="connsiteY32" fmla="*/ 6736229 h 7031915"/>
              <a:gd name="connsiteX33" fmla="*/ 6090371 w 8033654"/>
              <a:gd name="connsiteY33" fmla="*/ 7019956 h 7031915"/>
              <a:gd name="connsiteX34" fmla="*/ 5971740 w 8033654"/>
              <a:gd name="connsiteY34" fmla="*/ 7031915 h 7031915"/>
              <a:gd name="connsiteX35" fmla="*/ 5971700 w 8033654"/>
              <a:gd name="connsiteY35" fmla="*/ 7031915 h 7031915"/>
              <a:gd name="connsiteX36" fmla="*/ 2058326 w 8033654"/>
              <a:gd name="connsiteY36" fmla="*/ 7031915 h 7031915"/>
              <a:gd name="connsiteX37" fmla="*/ 2176958 w 8033654"/>
              <a:gd name="connsiteY37" fmla="*/ 7019956 h 7031915"/>
              <a:gd name="connsiteX38" fmla="*/ 2176957 w 8033654"/>
              <a:gd name="connsiteY38" fmla="*/ 7019956 h 7031915"/>
              <a:gd name="connsiteX39" fmla="*/ 2058326 w 8033654"/>
              <a:gd name="connsiteY39" fmla="*/ 7031915 h 7031915"/>
              <a:gd name="connsiteX40" fmla="*/ 2058286 w 8033654"/>
              <a:gd name="connsiteY40" fmla="*/ 7031915 h 7031915"/>
              <a:gd name="connsiteX41" fmla="*/ 1939655 w 8033654"/>
              <a:gd name="connsiteY41" fmla="*/ 7019956 h 7031915"/>
              <a:gd name="connsiteX42" fmla="*/ 1642007 w 8033654"/>
              <a:gd name="connsiteY42" fmla="*/ 6859480 h 7031915"/>
              <a:gd name="connsiteX43" fmla="*/ 1570173 w 8033654"/>
              <a:gd name="connsiteY43" fmla="*/ 6772417 h 7031915"/>
              <a:gd name="connsiteX44" fmla="*/ 1508795 w 8033654"/>
              <a:gd name="connsiteY44" fmla="*/ 6649661 h 7031915"/>
              <a:gd name="connsiteX45" fmla="*/ 1508794 w 8033654"/>
              <a:gd name="connsiteY45" fmla="*/ 6649657 h 7031915"/>
              <a:gd name="connsiteX46" fmla="*/ 115723 w 8033654"/>
              <a:gd name="connsiteY46" fmla="*/ 3863519 h 7031915"/>
              <a:gd name="connsiteX47" fmla="*/ 115722 w 8033654"/>
              <a:gd name="connsiteY47" fmla="*/ 3863518 h 7031915"/>
              <a:gd name="connsiteX48" fmla="*/ 29470 w 8033654"/>
              <a:gd name="connsiteY48" fmla="*/ 3691014 h 7031915"/>
              <a:gd name="connsiteX49" fmla="*/ 11962 w 8033654"/>
              <a:gd name="connsiteY49" fmla="*/ 3634608 h 7031915"/>
              <a:gd name="connsiteX50" fmla="*/ 0 w 8033654"/>
              <a:gd name="connsiteY50" fmla="*/ 3515957 h 7031915"/>
              <a:gd name="connsiteX51" fmla="*/ 11962 w 8033654"/>
              <a:gd name="connsiteY51" fmla="*/ 3397306 h 7031915"/>
              <a:gd name="connsiteX52" fmla="*/ 29470 w 8033654"/>
              <a:gd name="connsiteY52" fmla="*/ 3340901 h 7031915"/>
              <a:gd name="connsiteX53" fmla="*/ 115722 w 8033654"/>
              <a:gd name="connsiteY53" fmla="*/ 3168396 h 7031915"/>
              <a:gd name="connsiteX54" fmla="*/ 115723 w 8033654"/>
              <a:gd name="connsiteY54" fmla="*/ 3168396 h 7031915"/>
              <a:gd name="connsiteX55" fmla="*/ 1508796 w 8033654"/>
              <a:gd name="connsiteY55" fmla="*/ 382255 h 7031915"/>
              <a:gd name="connsiteX56" fmla="*/ 1570174 w 8033654"/>
              <a:gd name="connsiteY56" fmla="*/ 259499 h 7031915"/>
              <a:gd name="connsiteX57" fmla="*/ 1642008 w 8033654"/>
              <a:gd name="connsiteY57" fmla="*/ 172435 h 7031915"/>
              <a:gd name="connsiteX58" fmla="*/ 1939656 w 8033654"/>
              <a:gd name="connsiteY58" fmla="*/ 11959 h 7031915"/>
              <a:gd name="connsiteX59" fmla="*/ 2058287 w 8033654"/>
              <a:gd name="connsiteY59" fmla="*/ 0 h 7031915"/>
              <a:gd name="connsiteX0" fmla="*/ 6556798 w 8033654"/>
              <a:gd name="connsiteY0" fmla="*/ 533489 h 7031915"/>
              <a:gd name="connsiteX1" fmla="*/ 6555365 w 8033654"/>
              <a:gd name="connsiteY1" fmla="*/ 531027 h 7031915"/>
              <a:gd name="connsiteX2" fmla="*/ 6556798 w 8033654"/>
              <a:gd name="connsiteY2" fmla="*/ 533489 h 7031915"/>
              <a:gd name="connsiteX3" fmla="*/ 6529086 w 8033654"/>
              <a:gd name="connsiteY3" fmla="*/ 402424 h 7031915"/>
              <a:gd name="connsiteX4" fmla="*/ 6540064 w 8033654"/>
              <a:gd name="connsiteY4" fmla="*/ 434562 h 7031915"/>
              <a:gd name="connsiteX5" fmla="*/ 6529086 w 8033654"/>
              <a:gd name="connsiteY5" fmla="*/ 402424 h 7031915"/>
              <a:gd name="connsiteX6" fmla="*/ 6482461 w 8033654"/>
              <a:gd name="connsiteY6" fmla="*/ 295697 h 7031915"/>
              <a:gd name="connsiteX7" fmla="*/ 6520430 w 8033654"/>
              <a:gd name="connsiteY7" fmla="*/ 377086 h 7031915"/>
              <a:gd name="connsiteX8" fmla="*/ 6515577 w 8033654"/>
              <a:gd name="connsiteY8" fmla="*/ 362878 h 7031915"/>
              <a:gd name="connsiteX9" fmla="*/ 6482461 w 8033654"/>
              <a:gd name="connsiteY9" fmla="*/ 295697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176957 w 8033654"/>
              <a:gd name="connsiteY37" fmla="*/ 7019956 h 7031915"/>
              <a:gd name="connsiteX38" fmla="*/ 2058326 w 8033654"/>
              <a:gd name="connsiteY38" fmla="*/ 7031915 h 7031915"/>
              <a:gd name="connsiteX39" fmla="*/ 2058286 w 8033654"/>
              <a:gd name="connsiteY39" fmla="*/ 7031915 h 7031915"/>
              <a:gd name="connsiteX40" fmla="*/ 1939655 w 8033654"/>
              <a:gd name="connsiteY40" fmla="*/ 7019956 h 7031915"/>
              <a:gd name="connsiteX41" fmla="*/ 1642007 w 8033654"/>
              <a:gd name="connsiteY41" fmla="*/ 6859480 h 7031915"/>
              <a:gd name="connsiteX42" fmla="*/ 1570173 w 8033654"/>
              <a:gd name="connsiteY42" fmla="*/ 6772417 h 7031915"/>
              <a:gd name="connsiteX43" fmla="*/ 1508795 w 8033654"/>
              <a:gd name="connsiteY43" fmla="*/ 6649661 h 7031915"/>
              <a:gd name="connsiteX44" fmla="*/ 1508794 w 8033654"/>
              <a:gd name="connsiteY44" fmla="*/ 6649657 h 7031915"/>
              <a:gd name="connsiteX45" fmla="*/ 115723 w 8033654"/>
              <a:gd name="connsiteY45" fmla="*/ 3863519 h 7031915"/>
              <a:gd name="connsiteX46" fmla="*/ 115722 w 8033654"/>
              <a:gd name="connsiteY46" fmla="*/ 3863518 h 7031915"/>
              <a:gd name="connsiteX47" fmla="*/ 29470 w 8033654"/>
              <a:gd name="connsiteY47" fmla="*/ 3691014 h 7031915"/>
              <a:gd name="connsiteX48" fmla="*/ 11962 w 8033654"/>
              <a:gd name="connsiteY48" fmla="*/ 3634608 h 7031915"/>
              <a:gd name="connsiteX49" fmla="*/ 0 w 8033654"/>
              <a:gd name="connsiteY49" fmla="*/ 3515957 h 7031915"/>
              <a:gd name="connsiteX50" fmla="*/ 11962 w 8033654"/>
              <a:gd name="connsiteY50" fmla="*/ 3397306 h 7031915"/>
              <a:gd name="connsiteX51" fmla="*/ 29470 w 8033654"/>
              <a:gd name="connsiteY51" fmla="*/ 3340901 h 7031915"/>
              <a:gd name="connsiteX52" fmla="*/ 115722 w 8033654"/>
              <a:gd name="connsiteY52" fmla="*/ 3168396 h 7031915"/>
              <a:gd name="connsiteX53" fmla="*/ 115723 w 8033654"/>
              <a:gd name="connsiteY53" fmla="*/ 3168396 h 7031915"/>
              <a:gd name="connsiteX54" fmla="*/ 1508796 w 8033654"/>
              <a:gd name="connsiteY54" fmla="*/ 382255 h 7031915"/>
              <a:gd name="connsiteX55" fmla="*/ 1570174 w 8033654"/>
              <a:gd name="connsiteY55" fmla="*/ 259499 h 7031915"/>
              <a:gd name="connsiteX56" fmla="*/ 1642008 w 8033654"/>
              <a:gd name="connsiteY56" fmla="*/ 172435 h 7031915"/>
              <a:gd name="connsiteX57" fmla="*/ 1939656 w 8033654"/>
              <a:gd name="connsiteY57" fmla="*/ 11959 h 7031915"/>
              <a:gd name="connsiteX58" fmla="*/ 2058287 w 8033654"/>
              <a:gd name="connsiteY58"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6490605 w 8033654"/>
              <a:gd name="connsiteY18" fmla="*/ 298322 h 7031915"/>
              <a:gd name="connsiteX19" fmla="*/ 7949332 w 8033654"/>
              <a:gd name="connsiteY19" fmla="*/ 3216682 h 7031915"/>
              <a:gd name="connsiteX20" fmla="*/ 7992299 w 8033654"/>
              <a:gd name="connsiteY20" fmla="*/ 3302616 h 7031915"/>
              <a:gd name="connsiteX21" fmla="*/ 8021693 w 8033654"/>
              <a:gd name="connsiteY21" fmla="*/ 3397306 h 7031915"/>
              <a:gd name="connsiteX22" fmla="*/ 8033654 w 8033654"/>
              <a:gd name="connsiteY22" fmla="*/ 3515957 h 7031915"/>
              <a:gd name="connsiteX23" fmla="*/ 8021693 w 8033654"/>
              <a:gd name="connsiteY23" fmla="*/ 3634608 h 7031915"/>
              <a:gd name="connsiteX24" fmla="*/ 7992299 w 8033654"/>
              <a:gd name="connsiteY24" fmla="*/ 3729298 h 7031915"/>
              <a:gd name="connsiteX25" fmla="*/ 7949332 w 8033654"/>
              <a:gd name="connsiteY25" fmla="*/ 3815232 h 7031915"/>
              <a:gd name="connsiteX26" fmla="*/ 6535055 w 8033654"/>
              <a:gd name="connsiteY26" fmla="*/ 6638796 h 7031915"/>
              <a:gd name="connsiteX27" fmla="*/ 6524461 w 8033654"/>
              <a:gd name="connsiteY27" fmla="*/ 6646190 h 7031915"/>
              <a:gd name="connsiteX28" fmla="*/ 6482456 w 8033654"/>
              <a:gd name="connsiteY28" fmla="*/ 6736229 h 7031915"/>
              <a:gd name="connsiteX29" fmla="*/ 6090371 w 8033654"/>
              <a:gd name="connsiteY29" fmla="*/ 7019956 h 7031915"/>
              <a:gd name="connsiteX30" fmla="*/ 5971740 w 8033654"/>
              <a:gd name="connsiteY30" fmla="*/ 7031915 h 7031915"/>
              <a:gd name="connsiteX31" fmla="*/ 5971700 w 8033654"/>
              <a:gd name="connsiteY31" fmla="*/ 7031915 h 7031915"/>
              <a:gd name="connsiteX32" fmla="*/ 2058326 w 8033654"/>
              <a:gd name="connsiteY32" fmla="*/ 7031915 h 7031915"/>
              <a:gd name="connsiteX33" fmla="*/ 2176958 w 8033654"/>
              <a:gd name="connsiteY33" fmla="*/ 7019956 h 7031915"/>
              <a:gd name="connsiteX34" fmla="*/ 2176957 w 8033654"/>
              <a:gd name="connsiteY34" fmla="*/ 7019956 h 7031915"/>
              <a:gd name="connsiteX35" fmla="*/ 2058326 w 8033654"/>
              <a:gd name="connsiteY35" fmla="*/ 7031915 h 7031915"/>
              <a:gd name="connsiteX36" fmla="*/ 2058286 w 8033654"/>
              <a:gd name="connsiteY36" fmla="*/ 7031915 h 7031915"/>
              <a:gd name="connsiteX37" fmla="*/ 1939655 w 8033654"/>
              <a:gd name="connsiteY37" fmla="*/ 7019956 h 7031915"/>
              <a:gd name="connsiteX38" fmla="*/ 1642007 w 8033654"/>
              <a:gd name="connsiteY38" fmla="*/ 6859480 h 7031915"/>
              <a:gd name="connsiteX39" fmla="*/ 1570173 w 8033654"/>
              <a:gd name="connsiteY39" fmla="*/ 6772417 h 7031915"/>
              <a:gd name="connsiteX40" fmla="*/ 1508795 w 8033654"/>
              <a:gd name="connsiteY40" fmla="*/ 6649661 h 7031915"/>
              <a:gd name="connsiteX41" fmla="*/ 1508794 w 8033654"/>
              <a:gd name="connsiteY41" fmla="*/ 6649657 h 7031915"/>
              <a:gd name="connsiteX42" fmla="*/ 115723 w 8033654"/>
              <a:gd name="connsiteY42" fmla="*/ 3863519 h 7031915"/>
              <a:gd name="connsiteX43" fmla="*/ 115722 w 8033654"/>
              <a:gd name="connsiteY43" fmla="*/ 3863518 h 7031915"/>
              <a:gd name="connsiteX44" fmla="*/ 29470 w 8033654"/>
              <a:gd name="connsiteY44" fmla="*/ 3691014 h 7031915"/>
              <a:gd name="connsiteX45" fmla="*/ 11962 w 8033654"/>
              <a:gd name="connsiteY45" fmla="*/ 3634608 h 7031915"/>
              <a:gd name="connsiteX46" fmla="*/ 0 w 8033654"/>
              <a:gd name="connsiteY46" fmla="*/ 3515957 h 7031915"/>
              <a:gd name="connsiteX47" fmla="*/ 11962 w 8033654"/>
              <a:gd name="connsiteY47" fmla="*/ 3397306 h 7031915"/>
              <a:gd name="connsiteX48" fmla="*/ 29470 w 8033654"/>
              <a:gd name="connsiteY48" fmla="*/ 3340901 h 7031915"/>
              <a:gd name="connsiteX49" fmla="*/ 115722 w 8033654"/>
              <a:gd name="connsiteY49" fmla="*/ 3168396 h 7031915"/>
              <a:gd name="connsiteX50" fmla="*/ 115723 w 8033654"/>
              <a:gd name="connsiteY50" fmla="*/ 3168396 h 7031915"/>
              <a:gd name="connsiteX51" fmla="*/ 1508796 w 8033654"/>
              <a:gd name="connsiteY51" fmla="*/ 382255 h 7031915"/>
              <a:gd name="connsiteX52" fmla="*/ 1570174 w 8033654"/>
              <a:gd name="connsiteY52" fmla="*/ 259499 h 7031915"/>
              <a:gd name="connsiteX53" fmla="*/ 1642008 w 8033654"/>
              <a:gd name="connsiteY53" fmla="*/ 172435 h 7031915"/>
              <a:gd name="connsiteX54" fmla="*/ 1939656 w 8033654"/>
              <a:gd name="connsiteY54" fmla="*/ 11959 h 7031915"/>
              <a:gd name="connsiteX55" fmla="*/ 2058287 w 8033654"/>
              <a:gd name="connsiteY55"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7949332 w 8033654"/>
              <a:gd name="connsiteY18" fmla="*/ 3216682 h 7031915"/>
              <a:gd name="connsiteX19" fmla="*/ 7992299 w 8033654"/>
              <a:gd name="connsiteY19" fmla="*/ 3302616 h 7031915"/>
              <a:gd name="connsiteX20" fmla="*/ 8021693 w 8033654"/>
              <a:gd name="connsiteY20" fmla="*/ 3397306 h 7031915"/>
              <a:gd name="connsiteX21" fmla="*/ 8033654 w 8033654"/>
              <a:gd name="connsiteY21" fmla="*/ 3515957 h 7031915"/>
              <a:gd name="connsiteX22" fmla="*/ 8021693 w 8033654"/>
              <a:gd name="connsiteY22" fmla="*/ 3634608 h 7031915"/>
              <a:gd name="connsiteX23" fmla="*/ 7992299 w 8033654"/>
              <a:gd name="connsiteY23" fmla="*/ 3729298 h 7031915"/>
              <a:gd name="connsiteX24" fmla="*/ 7949332 w 8033654"/>
              <a:gd name="connsiteY24" fmla="*/ 3815232 h 7031915"/>
              <a:gd name="connsiteX25" fmla="*/ 6535055 w 8033654"/>
              <a:gd name="connsiteY25" fmla="*/ 6638796 h 7031915"/>
              <a:gd name="connsiteX26" fmla="*/ 6524461 w 8033654"/>
              <a:gd name="connsiteY26" fmla="*/ 6646190 h 7031915"/>
              <a:gd name="connsiteX27" fmla="*/ 6482456 w 8033654"/>
              <a:gd name="connsiteY27" fmla="*/ 6736229 h 7031915"/>
              <a:gd name="connsiteX28" fmla="*/ 6090371 w 8033654"/>
              <a:gd name="connsiteY28" fmla="*/ 7019956 h 7031915"/>
              <a:gd name="connsiteX29" fmla="*/ 5971740 w 8033654"/>
              <a:gd name="connsiteY29" fmla="*/ 7031915 h 7031915"/>
              <a:gd name="connsiteX30" fmla="*/ 5971700 w 8033654"/>
              <a:gd name="connsiteY30" fmla="*/ 7031915 h 7031915"/>
              <a:gd name="connsiteX31" fmla="*/ 2058326 w 8033654"/>
              <a:gd name="connsiteY31" fmla="*/ 7031915 h 7031915"/>
              <a:gd name="connsiteX32" fmla="*/ 2176958 w 8033654"/>
              <a:gd name="connsiteY32" fmla="*/ 7019956 h 7031915"/>
              <a:gd name="connsiteX33" fmla="*/ 2176957 w 8033654"/>
              <a:gd name="connsiteY33" fmla="*/ 7019956 h 7031915"/>
              <a:gd name="connsiteX34" fmla="*/ 2058326 w 8033654"/>
              <a:gd name="connsiteY34" fmla="*/ 7031915 h 7031915"/>
              <a:gd name="connsiteX35" fmla="*/ 2058286 w 8033654"/>
              <a:gd name="connsiteY35" fmla="*/ 7031915 h 7031915"/>
              <a:gd name="connsiteX36" fmla="*/ 1939655 w 8033654"/>
              <a:gd name="connsiteY36" fmla="*/ 7019956 h 7031915"/>
              <a:gd name="connsiteX37" fmla="*/ 1642007 w 8033654"/>
              <a:gd name="connsiteY37" fmla="*/ 6859480 h 7031915"/>
              <a:gd name="connsiteX38" fmla="*/ 1570173 w 8033654"/>
              <a:gd name="connsiteY38" fmla="*/ 6772417 h 7031915"/>
              <a:gd name="connsiteX39" fmla="*/ 1508795 w 8033654"/>
              <a:gd name="connsiteY39" fmla="*/ 6649661 h 7031915"/>
              <a:gd name="connsiteX40" fmla="*/ 1508794 w 8033654"/>
              <a:gd name="connsiteY40" fmla="*/ 6649657 h 7031915"/>
              <a:gd name="connsiteX41" fmla="*/ 115723 w 8033654"/>
              <a:gd name="connsiteY41" fmla="*/ 3863519 h 7031915"/>
              <a:gd name="connsiteX42" fmla="*/ 115722 w 8033654"/>
              <a:gd name="connsiteY42" fmla="*/ 3863518 h 7031915"/>
              <a:gd name="connsiteX43" fmla="*/ 29470 w 8033654"/>
              <a:gd name="connsiteY43" fmla="*/ 3691014 h 7031915"/>
              <a:gd name="connsiteX44" fmla="*/ 11962 w 8033654"/>
              <a:gd name="connsiteY44" fmla="*/ 3634608 h 7031915"/>
              <a:gd name="connsiteX45" fmla="*/ 0 w 8033654"/>
              <a:gd name="connsiteY45" fmla="*/ 3515957 h 7031915"/>
              <a:gd name="connsiteX46" fmla="*/ 11962 w 8033654"/>
              <a:gd name="connsiteY46" fmla="*/ 3397306 h 7031915"/>
              <a:gd name="connsiteX47" fmla="*/ 29470 w 8033654"/>
              <a:gd name="connsiteY47" fmla="*/ 3340901 h 7031915"/>
              <a:gd name="connsiteX48" fmla="*/ 115722 w 8033654"/>
              <a:gd name="connsiteY48" fmla="*/ 3168396 h 7031915"/>
              <a:gd name="connsiteX49" fmla="*/ 115723 w 8033654"/>
              <a:gd name="connsiteY49" fmla="*/ 3168396 h 7031915"/>
              <a:gd name="connsiteX50" fmla="*/ 1508796 w 8033654"/>
              <a:gd name="connsiteY50" fmla="*/ 382255 h 7031915"/>
              <a:gd name="connsiteX51" fmla="*/ 1570174 w 8033654"/>
              <a:gd name="connsiteY51" fmla="*/ 259499 h 7031915"/>
              <a:gd name="connsiteX52" fmla="*/ 1642008 w 8033654"/>
              <a:gd name="connsiteY52" fmla="*/ 172435 h 7031915"/>
              <a:gd name="connsiteX53" fmla="*/ 1939656 w 8033654"/>
              <a:gd name="connsiteY53" fmla="*/ 11959 h 7031915"/>
              <a:gd name="connsiteX54" fmla="*/ 2058287 w 8033654"/>
              <a:gd name="connsiteY54"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482461 w 8033654"/>
              <a:gd name="connsiteY5" fmla="*/ 295697 h 7031915"/>
              <a:gd name="connsiteX6" fmla="*/ 2058287 w 8033654"/>
              <a:gd name="connsiteY6" fmla="*/ 0 h 7031915"/>
              <a:gd name="connsiteX7" fmla="*/ 2058326 w 8033654"/>
              <a:gd name="connsiteY7" fmla="*/ 0 h 7031915"/>
              <a:gd name="connsiteX8" fmla="*/ 5971699 w 8033654"/>
              <a:gd name="connsiteY8" fmla="*/ 0 h 7031915"/>
              <a:gd name="connsiteX9" fmla="*/ 5971700 w 8033654"/>
              <a:gd name="connsiteY9" fmla="*/ 0 h 7031915"/>
              <a:gd name="connsiteX10" fmla="*/ 5971740 w 8033654"/>
              <a:gd name="connsiteY10" fmla="*/ 0 h 7031915"/>
              <a:gd name="connsiteX11" fmla="*/ 6090371 w 8033654"/>
              <a:gd name="connsiteY11" fmla="*/ 11959 h 7031915"/>
              <a:gd name="connsiteX12" fmla="*/ 6357004 w 8033654"/>
              <a:gd name="connsiteY12" fmla="*/ 143562 h 7031915"/>
              <a:gd name="connsiteX13" fmla="*/ 6421756 w 8033654"/>
              <a:gd name="connsiteY13" fmla="*/ 209878 h 7031915"/>
              <a:gd name="connsiteX14" fmla="*/ 6426018 w 8033654"/>
              <a:gd name="connsiteY14" fmla="*/ 214243 h 7031915"/>
              <a:gd name="connsiteX15" fmla="*/ 6463356 w 8033654"/>
              <a:gd name="connsiteY15" fmla="*/ 268125 h 7031915"/>
              <a:gd name="connsiteX16" fmla="*/ 6480094 w 8033654"/>
              <a:gd name="connsiteY16" fmla="*/ 292278 h 7031915"/>
              <a:gd name="connsiteX17" fmla="*/ 7949332 w 8033654"/>
              <a:gd name="connsiteY17" fmla="*/ 3216682 h 7031915"/>
              <a:gd name="connsiteX18" fmla="*/ 7992299 w 8033654"/>
              <a:gd name="connsiteY18" fmla="*/ 3302616 h 7031915"/>
              <a:gd name="connsiteX19" fmla="*/ 8021693 w 8033654"/>
              <a:gd name="connsiteY19" fmla="*/ 3397306 h 7031915"/>
              <a:gd name="connsiteX20" fmla="*/ 8033654 w 8033654"/>
              <a:gd name="connsiteY20" fmla="*/ 3515957 h 7031915"/>
              <a:gd name="connsiteX21" fmla="*/ 8021693 w 8033654"/>
              <a:gd name="connsiteY21" fmla="*/ 3634608 h 7031915"/>
              <a:gd name="connsiteX22" fmla="*/ 7992299 w 8033654"/>
              <a:gd name="connsiteY22" fmla="*/ 3729298 h 7031915"/>
              <a:gd name="connsiteX23" fmla="*/ 7949332 w 8033654"/>
              <a:gd name="connsiteY23" fmla="*/ 3815232 h 7031915"/>
              <a:gd name="connsiteX24" fmla="*/ 6535055 w 8033654"/>
              <a:gd name="connsiteY24" fmla="*/ 6638796 h 7031915"/>
              <a:gd name="connsiteX25" fmla="*/ 6524461 w 8033654"/>
              <a:gd name="connsiteY25" fmla="*/ 6646190 h 7031915"/>
              <a:gd name="connsiteX26" fmla="*/ 6482456 w 8033654"/>
              <a:gd name="connsiteY26" fmla="*/ 6736229 h 7031915"/>
              <a:gd name="connsiteX27" fmla="*/ 6090371 w 8033654"/>
              <a:gd name="connsiteY27" fmla="*/ 7019956 h 7031915"/>
              <a:gd name="connsiteX28" fmla="*/ 5971740 w 8033654"/>
              <a:gd name="connsiteY28" fmla="*/ 7031915 h 7031915"/>
              <a:gd name="connsiteX29" fmla="*/ 5971700 w 8033654"/>
              <a:gd name="connsiteY29" fmla="*/ 7031915 h 7031915"/>
              <a:gd name="connsiteX30" fmla="*/ 2058326 w 8033654"/>
              <a:gd name="connsiteY30" fmla="*/ 7031915 h 7031915"/>
              <a:gd name="connsiteX31" fmla="*/ 2176958 w 8033654"/>
              <a:gd name="connsiteY31" fmla="*/ 7019956 h 7031915"/>
              <a:gd name="connsiteX32" fmla="*/ 2176957 w 8033654"/>
              <a:gd name="connsiteY32" fmla="*/ 7019956 h 7031915"/>
              <a:gd name="connsiteX33" fmla="*/ 2058326 w 8033654"/>
              <a:gd name="connsiteY33" fmla="*/ 7031915 h 7031915"/>
              <a:gd name="connsiteX34" fmla="*/ 2058286 w 8033654"/>
              <a:gd name="connsiteY34" fmla="*/ 7031915 h 7031915"/>
              <a:gd name="connsiteX35" fmla="*/ 1939655 w 8033654"/>
              <a:gd name="connsiteY35" fmla="*/ 7019956 h 7031915"/>
              <a:gd name="connsiteX36" fmla="*/ 1642007 w 8033654"/>
              <a:gd name="connsiteY36" fmla="*/ 6859480 h 7031915"/>
              <a:gd name="connsiteX37" fmla="*/ 1570173 w 8033654"/>
              <a:gd name="connsiteY37" fmla="*/ 6772417 h 7031915"/>
              <a:gd name="connsiteX38" fmla="*/ 1508795 w 8033654"/>
              <a:gd name="connsiteY38" fmla="*/ 6649661 h 7031915"/>
              <a:gd name="connsiteX39" fmla="*/ 1508794 w 8033654"/>
              <a:gd name="connsiteY39" fmla="*/ 6649657 h 7031915"/>
              <a:gd name="connsiteX40" fmla="*/ 115723 w 8033654"/>
              <a:gd name="connsiteY40" fmla="*/ 3863519 h 7031915"/>
              <a:gd name="connsiteX41" fmla="*/ 115722 w 8033654"/>
              <a:gd name="connsiteY41" fmla="*/ 3863518 h 7031915"/>
              <a:gd name="connsiteX42" fmla="*/ 29470 w 8033654"/>
              <a:gd name="connsiteY42" fmla="*/ 3691014 h 7031915"/>
              <a:gd name="connsiteX43" fmla="*/ 11962 w 8033654"/>
              <a:gd name="connsiteY43" fmla="*/ 3634608 h 7031915"/>
              <a:gd name="connsiteX44" fmla="*/ 0 w 8033654"/>
              <a:gd name="connsiteY44" fmla="*/ 3515957 h 7031915"/>
              <a:gd name="connsiteX45" fmla="*/ 11962 w 8033654"/>
              <a:gd name="connsiteY45" fmla="*/ 3397306 h 7031915"/>
              <a:gd name="connsiteX46" fmla="*/ 29470 w 8033654"/>
              <a:gd name="connsiteY46" fmla="*/ 3340901 h 7031915"/>
              <a:gd name="connsiteX47" fmla="*/ 115722 w 8033654"/>
              <a:gd name="connsiteY47" fmla="*/ 3168396 h 7031915"/>
              <a:gd name="connsiteX48" fmla="*/ 115723 w 8033654"/>
              <a:gd name="connsiteY48" fmla="*/ 3168396 h 7031915"/>
              <a:gd name="connsiteX49" fmla="*/ 1508796 w 8033654"/>
              <a:gd name="connsiteY49" fmla="*/ 382255 h 7031915"/>
              <a:gd name="connsiteX50" fmla="*/ 1570174 w 8033654"/>
              <a:gd name="connsiteY50" fmla="*/ 259499 h 7031915"/>
              <a:gd name="connsiteX51" fmla="*/ 1642008 w 8033654"/>
              <a:gd name="connsiteY51" fmla="*/ 172435 h 7031915"/>
              <a:gd name="connsiteX52" fmla="*/ 1939656 w 8033654"/>
              <a:gd name="connsiteY52" fmla="*/ 11959 h 7031915"/>
              <a:gd name="connsiteX53" fmla="*/ 2058287 w 8033654"/>
              <a:gd name="connsiteY53"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2058287 w 8033654"/>
              <a:gd name="connsiteY3" fmla="*/ 0 h 7031915"/>
              <a:gd name="connsiteX4" fmla="*/ 2058326 w 8033654"/>
              <a:gd name="connsiteY4" fmla="*/ 0 h 7031915"/>
              <a:gd name="connsiteX5" fmla="*/ 5971699 w 8033654"/>
              <a:gd name="connsiteY5" fmla="*/ 0 h 7031915"/>
              <a:gd name="connsiteX6" fmla="*/ 5971700 w 8033654"/>
              <a:gd name="connsiteY6" fmla="*/ 0 h 7031915"/>
              <a:gd name="connsiteX7" fmla="*/ 5971740 w 8033654"/>
              <a:gd name="connsiteY7" fmla="*/ 0 h 7031915"/>
              <a:gd name="connsiteX8" fmla="*/ 6090371 w 8033654"/>
              <a:gd name="connsiteY8" fmla="*/ 11959 h 7031915"/>
              <a:gd name="connsiteX9" fmla="*/ 6357004 w 8033654"/>
              <a:gd name="connsiteY9" fmla="*/ 143562 h 7031915"/>
              <a:gd name="connsiteX10" fmla="*/ 6421756 w 8033654"/>
              <a:gd name="connsiteY10" fmla="*/ 209878 h 7031915"/>
              <a:gd name="connsiteX11" fmla="*/ 6426018 w 8033654"/>
              <a:gd name="connsiteY11" fmla="*/ 214243 h 7031915"/>
              <a:gd name="connsiteX12" fmla="*/ 6463356 w 8033654"/>
              <a:gd name="connsiteY12" fmla="*/ 268125 h 7031915"/>
              <a:gd name="connsiteX13" fmla="*/ 6480094 w 8033654"/>
              <a:gd name="connsiteY13" fmla="*/ 292278 h 7031915"/>
              <a:gd name="connsiteX14" fmla="*/ 7949332 w 8033654"/>
              <a:gd name="connsiteY14" fmla="*/ 3216682 h 7031915"/>
              <a:gd name="connsiteX15" fmla="*/ 7992299 w 8033654"/>
              <a:gd name="connsiteY15" fmla="*/ 3302616 h 7031915"/>
              <a:gd name="connsiteX16" fmla="*/ 8021693 w 8033654"/>
              <a:gd name="connsiteY16" fmla="*/ 3397306 h 7031915"/>
              <a:gd name="connsiteX17" fmla="*/ 8033654 w 8033654"/>
              <a:gd name="connsiteY17" fmla="*/ 3515957 h 7031915"/>
              <a:gd name="connsiteX18" fmla="*/ 8021693 w 8033654"/>
              <a:gd name="connsiteY18" fmla="*/ 3634608 h 7031915"/>
              <a:gd name="connsiteX19" fmla="*/ 7992299 w 8033654"/>
              <a:gd name="connsiteY19" fmla="*/ 3729298 h 7031915"/>
              <a:gd name="connsiteX20" fmla="*/ 7949332 w 8033654"/>
              <a:gd name="connsiteY20" fmla="*/ 3815232 h 7031915"/>
              <a:gd name="connsiteX21" fmla="*/ 6535055 w 8033654"/>
              <a:gd name="connsiteY21" fmla="*/ 6638796 h 7031915"/>
              <a:gd name="connsiteX22" fmla="*/ 6524461 w 8033654"/>
              <a:gd name="connsiteY22" fmla="*/ 6646190 h 7031915"/>
              <a:gd name="connsiteX23" fmla="*/ 6482456 w 8033654"/>
              <a:gd name="connsiteY23" fmla="*/ 6736229 h 7031915"/>
              <a:gd name="connsiteX24" fmla="*/ 6090371 w 8033654"/>
              <a:gd name="connsiteY24" fmla="*/ 7019956 h 7031915"/>
              <a:gd name="connsiteX25" fmla="*/ 5971740 w 8033654"/>
              <a:gd name="connsiteY25" fmla="*/ 7031915 h 7031915"/>
              <a:gd name="connsiteX26" fmla="*/ 5971700 w 8033654"/>
              <a:gd name="connsiteY26" fmla="*/ 7031915 h 7031915"/>
              <a:gd name="connsiteX27" fmla="*/ 2058326 w 8033654"/>
              <a:gd name="connsiteY27" fmla="*/ 7031915 h 7031915"/>
              <a:gd name="connsiteX28" fmla="*/ 2176958 w 8033654"/>
              <a:gd name="connsiteY28" fmla="*/ 7019956 h 7031915"/>
              <a:gd name="connsiteX29" fmla="*/ 2176957 w 8033654"/>
              <a:gd name="connsiteY29" fmla="*/ 7019956 h 7031915"/>
              <a:gd name="connsiteX30" fmla="*/ 2058326 w 8033654"/>
              <a:gd name="connsiteY30" fmla="*/ 7031915 h 7031915"/>
              <a:gd name="connsiteX31" fmla="*/ 2058286 w 8033654"/>
              <a:gd name="connsiteY31" fmla="*/ 7031915 h 7031915"/>
              <a:gd name="connsiteX32" fmla="*/ 1939655 w 8033654"/>
              <a:gd name="connsiteY32" fmla="*/ 7019956 h 7031915"/>
              <a:gd name="connsiteX33" fmla="*/ 1642007 w 8033654"/>
              <a:gd name="connsiteY33" fmla="*/ 6859480 h 7031915"/>
              <a:gd name="connsiteX34" fmla="*/ 1570173 w 8033654"/>
              <a:gd name="connsiteY34" fmla="*/ 6772417 h 7031915"/>
              <a:gd name="connsiteX35" fmla="*/ 1508795 w 8033654"/>
              <a:gd name="connsiteY35" fmla="*/ 6649661 h 7031915"/>
              <a:gd name="connsiteX36" fmla="*/ 1508794 w 8033654"/>
              <a:gd name="connsiteY36" fmla="*/ 6649657 h 7031915"/>
              <a:gd name="connsiteX37" fmla="*/ 115723 w 8033654"/>
              <a:gd name="connsiteY37" fmla="*/ 3863519 h 7031915"/>
              <a:gd name="connsiteX38" fmla="*/ 115722 w 8033654"/>
              <a:gd name="connsiteY38" fmla="*/ 3863518 h 7031915"/>
              <a:gd name="connsiteX39" fmla="*/ 29470 w 8033654"/>
              <a:gd name="connsiteY39" fmla="*/ 3691014 h 7031915"/>
              <a:gd name="connsiteX40" fmla="*/ 11962 w 8033654"/>
              <a:gd name="connsiteY40" fmla="*/ 3634608 h 7031915"/>
              <a:gd name="connsiteX41" fmla="*/ 0 w 8033654"/>
              <a:gd name="connsiteY41" fmla="*/ 3515957 h 7031915"/>
              <a:gd name="connsiteX42" fmla="*/ 11962 w 8033654"/>
              <a:gd name="connsiteY42" fmla="*/ 3397306 h 7031915"/>
              <a:gd name="connsiteX43" fmla="*/ 29470 w 8033654"/>
              <a:gd name="connsiteY43" fmla="*/ 3340901 h 7031915"/>
              <a:gd name="connsiteX44" fmla="*/ 115722 w 8033654"/>
              <a:gd name="connsiteY44" fmla="*/ 3168396 h 7031915"/>
              <a:gd name="connsiteX45" fmla="*/ 115723 w 8033654"/>
              <a:gd name="connsiteY45" fmla="*/ 3168396 h 7031915"/>
              <a:gd name="connsiteX46" fmla="*/ 1508796 w 8033654"/>
              <a:gd name="connsiteY46" fmla="*/ 382255 h 7031915"/>
              <a:gd name="connsiteX47" fmla="*/ 1570174 w 8033654"/>
              <a:gd name="connsiteY47" fmla="*/ 259499 h 7031915"/>
              <a:gd name="connsiteX48" fmla="*/ 1642008 w 8033654"/>
              <a:gd name="connsiteY48" fmla="*/ 172435 h 7031915"/>
              <a:gd name="connsiteX49" fmla="*/ 1939656 w 8033654"/>
              <a:gd name="connsiteY49" fmla="*/ 11959 h 7031915"/>
              <a:gd name="connsiteX50" fmla="*/ 2058287 w 8033654"/>
              <a:gd name="connsiteY50"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6480094 w 8033654"/>
              <a:gd name="connsiteY10" fmla="*/ 292278 h 7031915"/>
              <a:gd name="connsiteX11" fmla="*/ 7949332 w 8033654"/>
              <a:gd name="connsiteY11" fmla="*/ 3216682 h 7031915"/>
              <a:gd name="connsiteX12" fmla="*/ 7992299 w 8033654"/>
              <a:gd name="connsiteY12" fmla="*/ 3302616 h 7031915"/>
              <a:gd name="connsiteX13" fmla="*/ 8021693 w 8033654"/>
              <a:gd name="connsiteY13" fmla="*/ 3397306 h 7031915"/>
              <a:gd name="connsiteX14" fmla="*/ 8033654 w 8033654"/>
              <a:gd name="connsiteY14" fmla="*/ 3515957 h 7031915"/>
              <a:gd name="connsiteX15" fmla="*/ 8021693 w 8033654"/>
              <a:gd name="connsiteY15" fmla="*/ 3634608 h 7031915"/>
              <a:gd name="connsiteX16" fmla="*/ 7992299 w 8033654"/>
              <a:gd name="connsiteY16" fmla="*/ 3729298 h 7031915"/>
              <a:gd name="connsiteX17" fmla="*/ 7949332 w 8033654"/>
              <a:gd name="connsiteY17" fmla="*/ 3815232 h 7031915"/>
              <a:gd name="connsiteX18" fmla="*/ 6535055 w 8033654"/>
              <a:gd name="connsiteY18" fmla="*/ 6638796 h 7031915"/>
              <a:gd name="connsiteX19" fmla="*/ 6524461 w 8033654"/>
              <a:gd name="connsiteY19" fmla="*/ 6646190 h 7031915"/>
              <a:gd name="connsiteX20" fmla="*/ 6482456 w 8033654"/>
              <a:gd name="connsiteY20" fmla="*/ 6736229 h 7031915"/>
              <a:gd name="connsiteX21" fmla="*/ 6090371 w 8033654"/>
              <a:gd name="connsiteY21" fmla="*/ 7019956 h 7031915"/>
              <a:gd name="connsiteX22" fmla="*/ 5971740 w 8033654"/>
              <a:gd name="connsiteY22" fmla="*/ 7031915 h 7031915"/>
              <a:gd name="connsiteX23" fmla="*/ 5971700 w 8033654"/>
              <a:gd name="connsiteY23" fmla="*/ 7031915 h 7031915"/>
              <a:gd name="connsiteX24" fmla="*/ 2058326 w 8033654"/>
              <a:gd name="connsiteY24" fmla="*/ 7031915 h 7031915"/>
              <a:gd name="connsiteX25" fmla="*/ 2176958 w 8033654"/>
              <a:gd name="connsiteY25" fmla="*/ 7019956 h 7031915"/>
              <a:gd name="connsiteX26" fmla="*/ 2176957 w 8033654"/>
              <a:gd name="connsiteY26" fmla="*/ 7019956 h 7031915"/>
              <a:gd name="connsiteX27" fmla="*/ 2058326 w 8033654"/>
              <a:gd name="connsiteY27" fmla="*/ 7031915 h 7031915"/>
              <a:gd name="connsiteX28" fmla="*/ 2058286 w 8033654"/>
              <a:gd name="connsiteY28" fmla="*/ 7031915 h 7031915"/>
              <a:gd name="connsiteX29" fmla="*/ 1939655 w 8033654"/>
              <a:gd name="connsiteY29" fmla="*/ 7019956 h 7031915"/>
              <a:gd name="connsiteX30" fmla="*/ 1642007 w 8033654"/>
              <a:gd name="connsiteY30" fmla="*/ 6859480 h 7031915"/>
              <a:gd name="connsiteX31" fmla="*/ 1570173 w 8033654"/>
              <a:gd name="connsiteY31" fmla="*/ 6772417 h 7031915"/>
              <a:gd name="connsiteX32" fmla="*/ 1508795 w 8033654"/>
              <a:gd name="connsiteY32" fmla="*/ 6649661 h 7031915"/>
              <a:gd name="connsiteX33" fmla="*/ 1508794 w 8033654"/>
              <a:gd name="connsiteY33" fmla="*/ 6649657 h 7031915"/>
              <a:gd name="connsiteX34" fmla="*/ 115723 w 8033654"/>
              <a:gd name="connsiteY34" fmla="*/ 3863519 h 7031915"/>
              <a:gd name="connsiteX35" fmla="*/ 115722 w 8033654"/>
              <a:gd name="connsiteY35" fmla="*/ 3863518 h 7031915"/>
              <a:gd name="connsiteX36" fmla="*/ 29470 w 8033654"/>
              <a:gd name="connsiteY36" fmla="*/ 3691014 h 7031915"/>
              <a:gd name="connsiteX37" fmla="*/ 11962 w 8033654"/>
              <a:gd name="connsiteY37" fmla="*/ 3634608 h 7031915"/>
              <a:gd name="connsiteX38" fmla="*/ 0 w 8033654"/>
              <a:gd name="connsiteY38" fmla="*/ 3515957 h 7031915"/>
              <a:gd name="connsiteX39" fmla="*/ 11962 w 8033654"/>
              <a:gd name="connsiteY39" fmla="*/ 3397306 h 7031915"/>
              <a:gd name="connsiteX40" fmla="*/ 29470 w 8033654"/>
              <a:gd name="connsiteY40" fmla="*/ 3340901 h 7031915"/>
              <a:gd name="connsiteX41" fmla="*/ 115722 w 8033654"/>
              <a:gd name="connsiteY41" fmla="*/ 3168396 h 7031915"/>
              <a:gd name="connsiteX42" fmla="*/ 115723 w 8033654"/>
              <a:gd name="connsiteY42" fmla="*/ 3168396 h 7031915"/>
              <a:gd name="connsiteX43" fmla="*/ 1508796 w 8033654"/>
              <a:gd name="connsiteY43" fmla="*/ 382255 h 7031915"/>
              <a:gd name="connsiteX44" fmla="*/ 1570174 w 8033654"/>
              <a:gd name="connsiteY44" fmla="*/ 259499 h 7031915"/>
              <a:gd name="connsiteX45" fmla="*/ 1642008 w 8033654"/>
              <a:gd name="connsiteY45" fmla="*/ 172435 h 7031915"/>
              <a:gd name="connsiteX46" fmla="*/ 1939656 w 8033654"/>
              <a:gd name="connsiteY46" fmla="*/ 11959 h 7031915"/>
              <a:gd name="connsiteX47" fmla="*/ 2058287 w 8033654"/>
              <a:gd name="connsiteY47"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176957 w 8033654"/>
              <a:gd name="connsiteY25" fmla="*/ 7019956 h 7031915"/>
              <a:gd name="connsiteX26" fmla="*/ 2058326 w 8033654"/>
              <a:gd name="connsiteY26" fmla="*/ 7031915 h 7031915"/>
              <a:gd name="connsiteX27" fmla="*/ 2058286 w 8033654"/>
              <a:gd name="connsiteY27" fmla="*/ 7031915 h 7031915"/>
              <a:gd name="connsiteX28" fmla="*/ 1939655 w 8033654"/>
              <a:gd name="connsiteY28" fmla="*/ 7019956 h 7031915"/>
              <a:gd name="connsiteX29" fmla="*/ 1642007 w 8033654"/>
              <a:gd name="connsiteY29" fmla="*/ 6859480 h 7031915"/>
              <a:gd name="connsiteX30" fmla="*/ 1570173 w 8033654"/>
              <a:gd name="connsiteY30" fmla="*/ 6772417 h 7031915"/>
              <a:gd name="connsiteX31" fmla="*/ 1508795 w 8033654"/>
              <a:gd name="connsiteY31" fmla="*/ 6649661 h 7031915"/>
              <a:gd name="connsiteX32" fmla="*/ 1508794 w 8033654"/>
              <a:gd name="connsiteY32" fmla="*/ 6649657 h 7031915"/>
              <a:gd name="connsiteX33" fmla="*/ 115723 w 8033654"/>
              <a:gd name="connsiteY33" fmla="*/ 3863519 h 7031915"/>
              <a:gd name="connsiteX34" fmla="*/ 115722 w 8033654"/>
              <a:gd name="connsiteY34" fmla="*/ 3863518 h 7031915"/>
              <a:gd name="connsiteX35" fmla="*/ 29470 w 8033654"/>
              <a:gd name="connsiteY35" fmla="*/ 3691014 h 7031915"/>
              <a:gd name="connsiteX36" fmla="*/ 11962 w 8033654"/>
              <a:gd name="connsiteY36" fmla="*/ 3634608 h 7031915"/>
              <a:gd name="connsiteX37" fmla="*/ 0 w 8033654"/>
              <a:gd name="connsiteY37" fmla="*/ 3515957 h 7031915"/>
              <a:gd name="connsiteX38" fmla="*/ 11962 w 8033654"/>
              <a:gd name="connsiteY38" fmla="*/ 3397306 h 7031915"/>
              <a:gd name="connsiteX39" fmla="*/ 29470 w 8033654"/>
              <a:gd name="connsiteY39" fmla="*/ 3340901 h 7031915"/>
              <a:gd name="connsiteX40" fmla="*/ 115722 w 8033654"/>
              <a:gd name="connsiteY40" fmla="*/ 3168396 h 7031915"/>
              <a:gd name="connsiteX41" fmla="*/ 115723 w 8033654"/>
              <a:gd name="connsiteY41" fmla="*/ 3168396 h 7031915"/>
              <a:gd name="connsiteX42" fmla="*/ 1508796 w 8033654"/>
              <a:gd name="connsiteY42" fmla="*/ 382255 h 7031915"/>
              <a:gd name="connsiteX43" fmla="*/ 1570174 w 8033654"/>
              <a:gd name="connsiteY43" fmla="*/ 259499 h 7031915"/>
              <a:gd name="connsiteX44" fmla="*/ 1642008 w 8033654"/>
              <a:gd name="connsiteY44" fmla="*/ 172435 h 7031915"/>
              <a:gd name="connsiteX45" fmla="*/ 1939656 w 8033654"/>
              <a:gd name="connsiteY45" fmla="*/ 11959 h 7031915"/>
              <a:gd name="connsiteX46" fmla="*/ 2058287 w 8033654"/>
              <a:gd name="connsiteY46"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058326 w 8033654"/>
              <a:gd name="connsiteY25" fmla="*/ 7031915 h 7031915"/>
              <a:gd name="connsiteX26" fmla="*/ 2058286 w 8033654"/>
              <a:gd name="connsiteY26" fmla="*/ 7031915 h 7031915"/>
              <a:gd name="connsiteX27" fmla="*/ 1939655 w 8033654"/>
              <a:gd name="connsiteY27" fmla="*/ 7019956 h 7031915"/>
              <a:gd name="connsiteX28" fmla="*/ 1642007 w 8033654"/>
              <a:gd name="connsiteY28" fmla="*/ 6859480 h 7031915"/>
              <a:gd name="connsiteX29" fmla="*/ 1570173 w 8033654"/>
              <a:gd name="connsiteY29" fmla="*/ 6772417 h 7031915"/>
              <a:gd name="connsiteX30" fmla="*/ 1508795 w 8033654"/>
              <a:gd name="connsiteY30" fmla="*/ 6649661 h 7031915"/>
              <a:gd name="connsiteX31" fmla="*/ 1508794 w 8033654"/>
              <a:gd name="connsiteY31" fmla="*/ 6649657 h 7031915"/>
              <a:gd name="connsiteX32" fmla="*/ 115723 w 8033654"/>
              <a:gd name="connsiteY32" fmla="*/ 3863519 h 7031915"/>
              <a:gd name="connsiteX33" fmla="*/ 115722 w 8033654"/>
              <a:gd name="connsiteY33" fmla="*/ 3863518 h 7031915"/>
              <a:gd name="connsiteX34" fmla="*/ 29470 w 8033654"/>
              <a:gd name="connsiteY34" fmla="*/ 3691014 h 7031915"/>
              <a:gd name="connsiteX35" fmla="*/ 11962 w 8033654"/>
              <a:gd name="connsiteY35" fmla="*/ 3634608 h 7031915"/>
              <a:gd name="connsiteX36" fmla="*/ 0 w 8033654"/>
              <a:gd name="connsiteY36" fmla="*/ 3515957 h 7031915"/>
              <a:gd name="connsiteX37" fmla="*/ 11962 w 8033654"/>
              <a:gd name="connsiteY37" fmla="*/ 3397306 h 7031915"/>
              <a:gd name="connsiteX38" fmla="*/ 29470 w 8033654"/>
              <a:gd name="connsiteY38" fmla="*/ 3340901 h 7031915"/>
              <a:gd name="connsiteX39" fmla="*/ 115722 w 8033654"/>
              <a:gd name="connsiteY39" fmla="*/ 3168396 h 7031915"/>
              <a:gd name="connsiteX40" fmla="*/ 115723 w 8033654"/>
              <a:gd name="connsiteY40" fmla="*/ 3168396 h 7031915"/>
              <a:gd name="connsiteX41" fmla="*/ 1508796 w 8033654"/>
              <a:gd name="connsiteY41" fmla="*/ 382255 h 7031915"/>
              <a:gd name="connsiteX42" fmla="*/ 1570174 w 8033654"/>
              <a:gd name="connsiteY42" fmla="*/ 259499 h 7031915"/>
              <a:gd name="connsiteX43" fmla="*/ 1642008 w 8033654"/>
              <a:gd name="connsiteY43" fmla="*/ 172435 h 7031915"/>
              <a:gd name="connsiteX44" fmla="*/ 1939656 w 8033654"/>
              <a:gd name="connsiteY44" fmla="*/ 11959 h 7031915"/>
              <a:gd name="connsiteX45" fmla="*/ 2058287 w 8033654"/>
              <a:gd name="connsiteY45"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058326 w 8033654"/>
              <a:gd name="connsiteY24" fmla="*/ 7031915 h 7031915"/>
              <a:gd name="connsiteX25" fmla="*/ 2058286 w 8033654"/>
              <a:gd name="connsiteY25" fmla="*/ 7031915 h 7031915"/>
              <a:gd name="connsiteX26" fmla="*/ 1939655 w 8033654"/>
              <a:gd name="connsiteY26" fmla="*/ 7019956 h 7031915"/>
              <a:gd name="connsiteX27" fmla="*/ 1642007 w 8033654"/>
              <a:gd name="connsiteY27" fmla="*/ 6859480 h 7031915"/>
              <a:gd name="connsiteX28" fmla="*/ 1570173 w 8033654"/>
              <a:gd name="connsiteY28" fmla="*/ 6772417 h 7031915"/>
              <a:gd name="connsiteX29" fmla="*/ 1508795 w 8033654"/>
              <a:gd name="connsiteY29" fmla="*/ 6649661 h 7031915"/>
              <a:gd name="connsiteX30" fmla="*/ 1508794 w 8033654"/>
              <a:gd name="connsiteY30" fmla="*/ 6649657 h 7031915"/>
              <a:gd name="connsiteX31" fmla="*/ 115723 w 8033654"/>
              <a:gd name="connsiteY31" fmla="*/ 3863519 h 7031915"/>
              <a:gd name="connsiteX32" fmla="*/ 115722 w 8033654"/>
              <a:gd name="connsiteY32" fmla="*/ 3863518 h 7031915"/>
              <a:gd name="connsiteX33" fmla="*/ 29470 w 8033654"/>
              <a:gd name="connsiteY33" fmla="*/ 3691014 h 7031915"/>
              <a:gd name="connsiteX34" fmla="*/ 11962 w 8033654"/>
              <a:gd name="connsiteY34" fmla="*/ 3634608 h 7031915"/>
              <a:gd name="connsiteX35" fmla="*/ 0 w 8033654"/>
              <a:gd name="connsiteY35" fmla="*/ 3515957 h 7031915"/>
              <a:gd name="connsiteX36" fmla="*/ 11962 w 8033654"/>
              <a:gd name="connsiteY36" fmla="*/ 3397306 h 7031915"/>
              <a:gd name="connsiteX37" fmla="*/ 29470 w 8033654"/>
              <a:gd name="connsiteY37" fmla="*/ 3340901 h 7031915"/>
              <a:gd name="connsiteX38" fmla="*/ 115722 w 8033654"/>
              <a:gd name="connsiteY38" fmla="*/ 3168396 h 7031915"/>
              <a:gd name="connsiteX39" fmla="*/ 115723 w 8033654"/>
              <a:gd name="connsiteY39" fmla="*/ 3168396 h 7031915"/>
              <a:gd name="connsiteX40" fmla="*/ 1508796 w 8033654"/>
              <a:gd name="connsiteY40" fmla="*/ 382255 h 7031915"/>
              <a:gd name="connsiteX41" fmla="*/ 1570174 w 8033654"/>
              <a:gd name="connsiteY41" fmla="*/ 259499 h 7031915"/>
              <a:gd name="connsiteX42" fmla="*/ 1642008 w 8033654"/>
              <a:gd name="connsiteY42" fmla="*/ 172435 h 7031915"/>
              <a:gd name="connsiteX43" fmla="*/ 1939656 w 8033654"/>
              <a:gd name="connsiteY43" fmla="*/ 11959 h 7031915"/>
              <a:gd name="connsiteX44" fmla="*/ 2058287 w 8033654"/>
              <a:gd name="connsiteY44"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482456 w 8033654"/>
              <a:gd name="connsiteY18" fmla="*/ 6736229 h 7031915"/>
              <a:gd name="connsiteX19" fmla="*/ 6090371 w 8033654"/>
              <a:gd name="connsiteY19" fmla="*/ 7019956 h 7031915"/>
              <a:gd name="connsiteX20" fmla="*/ 5971740 w 8033654"/>
              <a:gd name="connsiteY20" fmla="*/ 7031915 h 7031915"/>
              <a:gd name="connsiteX21" fmla="*/ 5971700 w 8033654"/>
              <a:gd name="connsiteY21" fmla="*/ 7031915 h 7031915"/>
              <a:gd name="connsiteX22" fmla="*/ 2058326 w 8033654"/>
              <a:gd name="connsiteY22" fmla="*/ 7031915 h 7031915"/>
              <a:gd name="connsiteX23" fmla="*/ 2058326 w 8033654"/>
              <a:gd name="connsiteY23" fmla="*/ 7031915 h 7031915"/>
              <a:gd name="connsiteX24" fmla="*/ 2058286 w 8033654"/>
              <a:gd name="connsiteY24" fmla="*/ 7031915 h 7031915"/>
              <a:gd name="connsiteX25" fmla="*/ 1939655 w 8033654"/>
              <a:gd name="connsiteY25" fmla="*/ 7019956 h 7031915"/>
              <a:gd name="connsiteX26" fmla="*/ 1642007 w 8033654"/>
              <a:gd name="connsiteY26" fmla="*/ 6859480 h 7031915"/>
              <a:gd name="connsiteX27" fmla="*/ 1570173 w 8033654"/>
              <a:gd name="connsiteY27" fmla="*/ 6772417 h 7031915"/>
              <a:gd name="connsiteX28" fmla="*/ 1508795 w 8033654"/>
              <a:gd name="connsiteY28" fmla="*/ 6649661 h 7031915"/>
              <a:gd name="connsiteX29" fmla="*/ 1508794 w 8033654"/>
              <a:gd name="connsiteY29" fmla="*/ 6649657 h 7031915"/>
              <a:gd name="connsiteX30" fmla="*/ 115723 w 8033654"/>
              <a:gd name="connsiteY30" fmla="*/ 3863519 h 7031915"/>
              <a:gd name="connsiteX31" fmla="*/ 115722 w 8033654"/>
              <a:gd name="connsiteY31" fmla="*/ 3863518 h 7031915"/>
              <a:gd name="connsiteX32" fmla="*/ 29470 w 8033654"/>
              <a:gd name="connsiteY32" fmla="*/ 3691014 h 7031915"/>
              <a:gd name="connsiteX33" fmla="*/ 11962 w 8033654"/>
              <a:gd name="connsiteY33" fmla="*/ 3634608 h 7031915"/>
              <a:gd name="connsiteX34" fmla="*/ 0 w 8033654"/>
              <a:gd name="connsiteY34" fmla="*/ 3515957 h 7031915"/>
              <a:gd name="connsiteX35" fmla="*/ 11962 w 8033654"/>
              <a:gd name="connsiteY35" fmla="*/ 3397306 h 7031915"/>
              <a:gd name="connsiteX36" fmla="*/ 29470 w 8033654"/>
              <a:gd name="connsiteY36" fmla="*/ 3340901 h 7031915"/>
              <a:gd name="connsiteX37" fmla="*/ 115722 w 8033654"/>
              <a:gd name="connsiteY37" fmla="*/ 3168396 h 7031915"/>
              <a:gd name="connsiteX38" fmla="*/ 115723 w 8033654"/>
              <a:gd name="connsiteY38" fmla="*/ 3168396 h 7031915"/>
              <a:gd name="connsiteX39" fmla="*/ 1508796 w 8033654"/>
              <a:gd name="connsiteY39" fmla="*/ 382255 h 7031915"/>
              <a:gd name="connsiteX40" fmla="*/ 1570174 w 8033654"/>
              <a:gd name="connsiteY40" fmla="*/ 259499 h 7031915"/>
              <a:gd name="connsiteX41" fmla="*/ 1642008 w 8033654"/>
              <a:gd name="connsiteY41" fmla="*/ 172435 h 7031915"/>
              <a:gd name="connsiteX42" fmla="*/ 1939656 w 8033654"/>
              <a:gd name="connsiteY42" fmla="*/ 11959 h 7031915"/>
              <a:gd name="connsiteX43" fmla="*/ 2058287 w 8033654"/>
              <a:gd name="connsiteY43"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482456 w 8033654"/>
              <a:gd name="connsiteY17" fmla="*/ 6736229 h 7031915"/>
              <a:gd name="connsiteX18" fmla="*/ 6090371 w 8033654"/>
              <a:gd name="connsiteY18" fmla="*/ 7019956 h 7031915"/>
              <a:gd name="connsiteX19" fmla="*/ 5971740 w 8033654"/>
              <a:gd name="connsiteY19" fmla="*/ 7031915 h 7031915"/>
              <a:gd name="connsiteX20" fmla="*/ 5971700 w 8033654"/>
              <a:gd name="connsiteY20" fmla="*/ 7031915 h 7031915"/>
              <a:gd name="connsiteX21" fmla="*/ 2058326 w 8033654"/>
              <a:gd name="connsiteY21" fmla="*/ 7031915 h 7031915"/>
              <a:gd name="connsiteX22" fmla="*/ 2058326 w 8033654"/>
              <a:gd name="connsiteY22" fmla="*/ 7031915 h 7031915"/>
              <a:gd name="connsiteX23" fmla="*/ 2058286 w 8033654"/>
              <a:gd name="connsiteY23" fmla="*/ 7031915 h 7031915"/>
              <a:gd name="connsiteX24" fmla="*/ 1939655 w 8033654"/>
              <a:gd name="connsiteY24" fmla="*/ 7019956 h 7031915"/>
              <a:gd name="connsiteX25" fmla="*/ 1642007 w 8033654"/>
              <a:gd name="connsiteY25" fmla="*/ 6859480 h 7031915"/>
              <a:gd name="connsiteX26" fmla="*/ 1570173 w 8033654"/>
              <a:gd name="connsiteY26" fmla="*/ 6772417 h 7031915"/>
              <a:gd name="connsiteX27" fmla="*/ 1508795 w 8033654"/>
              <a:gd name="connsiteY27" fmla="*/ 6649661 h 7031915"/>
              <a:gd name="connsiteX28" fmla="*/ 1508794 w 8033654"/>
              <a:gd name="connsiteY28" fmla="*/ 6649657 h 7031915"/>
              <a:gd name="connsiteX29" fmla="*/ 115723 w 8033654"/>
              <a:gd name="connsiteY29" fmla="*/ 3863519 h 7031915"/>
              <a:gd name="connsiteX30" fmla="*/ 115722 w 8033654"/>
              <a:gd name="connsiteY30" fmla="*/ 3863518 h 7031915"/>
              <a:gd name="connsiteX31" fmla="*/ 29470 w 8033654"/>
              <a:gd name="connsiteY31" fmla="*/ 3691014 h 7031915"/>
              <a:gd name="connsiteX32" fmla="*/ 11962 w 8033654"/>
              <a:gd name="connsiteY32" fmla="*/ 3634608 h 7031915"/>
              <a:gd name="connsiteX33" fmla="*/ 0 w 8033654"/>
              <a:gd name="connsiteY33" fmla="*/ 3515957 h 7031915"/>
              <a:gd name="connsiteX34" fmla="*/ 11962 w 8033654"/>
              <a:gd name="connsiteY34" fmla="*/ 3397306 h 7031915"/>
              <a:gd name="connsiteX35" fmla="*/ 29470 w 8033654"/>
              <a:gd name="connsiteY35" fmla="*/ 3340901 h 7031915"/>
              <a:gd name="connsiteX36" fmla="*/ 115722 w 8033654"/>
              <a:gd name="connsiteY36" fmla="*/ 3168396 h 7031915"/>
              <a:gd name="connsiteX37" fmla="*/ 115723 w 8033654"/>
              <a:gd name="connsiteY37" fmla="*/ 3168396 h 7031915"/>
              <a:gd name="connsiteX38" fmla="*/ 1508796 w 8033654"/>
              <a:gd name="connsiteY38" fmla="*/ 382255 h 7031915"/>
              <a:gd name="connsiteX39" fmla="*/ 1570174 w 8033654"/>
              <a:gd name="connsiteY39" fmla="*/ 259499 h 7031915"/>
              <a:gd name="connsiteX40" fmla="*/ 1642008 w 8033654"/>
              <a:gd name="connsiteY40" fmla="*/ 172435 h 7031915"/>
              <a:gd name="connsiteX41" fmla="*/ 1939656 w 8033654"/>
              <a:gd name="connsiteY41" fmla="*/ 11959 h 7031915"/>
              <a:gd name="connsiteX42" fmla="*/ 2058287 w 8033654"/>
              <a:gd name="connsiteY42"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7949332 w 8033654"/>
              <a:gd name="connsiteY9" fmla="*/ 3216682 h 7031915"/>
              <a:gd name="connsiteX10" fmla="*/ 7992299 w 8033654"/>
              <a:gd name="connsiteY10" fmla="*/ 3302616 h 7031915"/>
              <a:gd name="connsiteX11" fmla="*/ 8021693 w 8033654"/>
              <a:gd name="connsiteY11" fmla="*/ 3397306 h 7031915"/>
              <a:gd name="connsiteX12" fmla="*/ 8033654 w 8033654"/>
              <a:gd name="connsiteY12" fmla="*/ 3515957 h 7031915"/>
              <a:gd name="connsiteX13" fmla="*/ 8021693 w 8033654"/>
              <a:gd name="connsiteY13" fmla="*/ 3634608 h 7031915"/>
              <a:gd name="connsiteX14" fmla="*/ 7992299 w 8033654"/>
              <a:gd name="connsiteY14" fmla="*/ 3729298 h 7031915"/>
              <a:gd name="connsiteX15" fmla="*/ 7949332 w 8033654"/>
              <a:gd name="connsiteY15" fmla="*/ 3815232 h 7031915"/>
              <a:gd name="connsiteX16" fmla="*/ 6482456 w 8033654"/>
              <a:gd name="connsiteY16" fmla="*/ 6736229 h 7031915"/>
              <a:gd name="connsiteX17" fmla="*/ 6090371 w 8033654"/>
              <a:gd name="connsiteY17" fmla="*/ 7019956 h 7031915"/>
              <a:gd name="connsiteX18" fmla="*/ 5971740 w 8033654"/>
              <a:gd name="connsiteY18" fmla="*/ 7031915 h 7031915"/>
              <a:gd name="connsiteX19" fmla="*/ 5971700 w 8033654"/>
              <a:gd name="connsiteY19" fmla="*/ 7031915 h 7031915"/>
              <a:gd name="connsiteX20" fmla="*/ 2058326 w 8033654"/>
              <a:gd name="connsiteY20" fmla="*/ 7031915 h 7031915"/>
              <a:gd name="connsiteX21" fmla="*/ 2058326 w 8033654"/>
              <a:gd name="connsiteY21" fmla="*/ 7031915 h 7031915"/>
              <a:gd name="connsiteX22" fmla="*/ 2058286 w 8033654"/>
              <a:gd name="connsiteY22" fmla="*/ 7031915 h 7031915"/>
              <a:gd name="connsiteX23" fmla="*/ 1939655 w 8033654"/>
              <a:gd name="connsiteY23" fmla="*/ 7019956 h 7031915"/>
              <a:gd name="connsiteX24" fmla="*/ 1642007 w 8033654"/>
              <a:gd name="connsiteY24" fmla="*/ 6859480 h 7031915"/>
              <a:gd name="connsiteX25" fmla="*/ 1570173 w 8033654"/>
              <a:gd name="connsiteY25" fmla="*/ 6772417 h 7031915"/>
              <a:gd name="connsiteX26" fmla="*/ 1508795 w 8033654"/>
              <a:gd name="connsiteY26" fmla="*/ 6649661 h 7031915"/>
              <a:gd name="connsiteX27" fmla="*/ 1508794 w 8033654"/>
              <a:gd name="connsiteY27" fmla="*/ 6649657 h 7031915"/>
              <a:gd name="connsiteX28" fmla="*/ 115723 w 8033654"/>
              <a:gd name="connsiteY28" fmla="*/ 3863519 h 7031915"/>
              <a:gd name="connsiteX29" fmla="*/ 115722 w 8033654"/>
              <a:gd name="connsiteY29" fmla="*/ 3863518 h 7031915"/>
              <a:gd name="connsiteX30" fmla="*/ 29470 w 8033654"/>
              <a:gd name="connsiteY30" fmla="*/ 3691014 h 7031915"/>
              <a:gd name="connsiteX31" fmla="*/ 11962 w 8033654"/>
              <a:gd name="connsiteY31" fmla="*/ 3634608 h 7031915"/>
              <a:gd name="connsiteX32" fmla="*/ 0 w 8033654"/>
              <a:gd name="connsiteY32" fmla="*/ 3515957 h 7031915"/>
              <a:gd name="connsiteX33" fmla="*/ 11962 w 8033654"/>
              <a:gd name="connsiteY33" fmla="*/ 3397306 h 7031915"/>
              <a:gd name="connsiteX34" fmla="*/ 29470 w 8033654"/>
              <a:gd name="connsiteY34" fmla="*/ 3340901 h 7031915"/>
              <a:gd name="connsiteX35" fmla="*/ 115722 w 8033654"/>
              <a:gd name="connsiteY35" fmla="*/ 3168396 h 7031915"/>
              <a:gd name="connsiteX36" fmla="*/ 115723 w 8033654"/>
              <a:gd name="connsiteY36" fmla="*/ 3168396 h 7031915"/>
              <a:gd name="connsiteX37" fmla="*/ 1508796 w 8033654"/>
              <a:gd name="connsiteY37" fmla="*/ 382255 h 7031915"/>
              <a:gd name="connsiteX38" fmla="*/ 1570174 w 8033654"/>
              <a:gd name="connsiteY38" fmla="*/ 259499 h 7031915"/>
              <a:gd name="connsiteX39" fmla="*/ 1642008 w 8033654"/>
              <a:gd name="connsiteY39" fmla="*/ 172435 h 7031915"/>
              <a:gd name="connsiteX40" fmla="*/ 1939656 w 8033654"/>
              <a:gd name="connsiteY40" fmla="*/ 11959 h 7031915"/>
              <a:gd name="connsiteX41" fmla="*/ 2058287 w 8033654"/>
              <a:gd name="connsiteY41" fmla="*/ 0 h 703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任意多边形: 形状 6"/>
          <p:cNvSpPr/>
          <p:nvPr/>
        </p:nvSpPr>
        <p:spPr>
          <a:xfrm rot="16200000">
            <a:off x="6054898"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418334 w 8033654"/>
              <a:gd name="connsiteY42" fmla="*/ 6906767 h 7031915"/>
              <a:gd name="connsiteX43" fmla="*/ 2176957 w 8033654"/>
              <a:gd name="connsiteY43" fmla="*/ 7019956 h 7031915"/>
              <a:gd name="connsiteX44" fmla="*/ 2058326 w 8033654"/>
              <a:gd name="connsiteY44" fmla="*/ 7031915 h 7031915"/>
              <a:gd name="connsiteX45" fmla="*/ 2058286 w 8033654"/>
              <a:gd name="connsiteY45" fmla="*/ 7031915 h 7031915"/>
              <a:gd name="connsiteX46" fmla="*/ 1939655 w 8033654"/>
              <a:gd name="connsiteY46" fmla="*/ 7019956 h 7031915"/>
              <a:gd name="connsiteX47" fmla="*/ 1642007 w 8033654"/>
              <a:gd name="connsiteY47" fmla="*/ 6859480 h 7031915"/>
              <a:gd name="connsiteX48" fmla="*/ 1570173 w 8033654"/>
              <a:gd name="connsiteY48" fmla="*/ 6772417 h 7031915"/>
              <a:gd name="connsiteX49" fmla="*/ 1508795 w 8033654"/>
              <a:gd name="connsiteY49" fmla="*/ 6649661 h 7031915"/>
              <a:gd name="connsiteX50" fmla="*/ 1508794 w 8033654"/>
              <a:gd name="connsiteY50" fmla="*/ 6649657 h 7031915"/>
              <a:gd name="connsiteX51" fmla="*/ 115723 w 8033654"/>
              <a:gd name="connsiteY51" fmla="*/ 3863519 h 7031915"/>
              <a:gd name="connsiteX52" fmla="*/ 115722 w 8033654"/>
              <a:gd name="connsiteY52" fmla="*/ 3863518 h 7031915"/>
              <a:gd name="connsiteX53" fmla="*/ 29470 w 8033654"/>
              <a:gd name="connsiteY53" fmla="*/ 3691014 h 7031915"/>
              <a:gd name="connsiteX54" fmla="*/ 11962 w 8033654"/>
              <a:gd name="connsiteY54" fmla="*/ 3634608 h 7031915"/>
              <a:gd name="connsiteX55" fmla="*/ 0 w 8033654"/>
              <a:gd name="connsiteY55" fmla="*/ 3515957 h 7031915"/>
              <a:gd name="connsiteX56" fmla="*/ 11962 w 8033654"/>
              <a:gd name="connsiteY56" fmla="*/ 3397306 h 7031915"/>
              <a:gd name="connsiteX57" fmla="*/ 29470 w 8033654"/>
              <a:gd name="connsiteY57" fmla="*/ 3340901 h 7031915"/>
              <a:gd name="connsiteX58" fmla="*/ 115722 w 8033654"/>
              <a:gd name="connsiteY58" fmla="*/ 3168396 h 7031915"/>
              <a:gd name="connsiteX59" fmla="*/ 115723 w 8033654"/>
              <a:gd name="connsiteY59" fmla="*/ 3168396 h 7031915"/>
              <a:gd name="connsiteX60" fmla="*/ 1508796 w 8033654"/>
              <a:gd name="connsiteY60" fmla="*/ 382255 h 7031915"/>
              <a:gd name="connsiteX61" fmla="*/ 1570174 w 8033654"/>
              <a:gd name="connsiteY61"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176957 w 8033654"/>
              <a:gd name="connsiteY42" fmla="*/ 7019956 h 7031915"/>
              <a:gd name="connsiteX43" fmla="*/ 2058326 w 8033654"/>
              <a:gd name="connsiteY43" fmla="*/ 7031915 h 7031915"/>
              <a:gd name="connsiteX44" fmla="*/ 2058286 w 8033654"/>
              <a:gd name="connsiteY44" fmla="*/ 7031915 h 7031915"/>
              <a:gd name="connsiteX45" fmla="*/ 1939655 w 8033654"/>
              <a:gd name="connsiteY45" fmla="*/ 7019956 h 7031915"/>
              <a:gd name="connsiteX46" fmla="*/ 1642007 w 8033654"/>
              <a:gd name="connsiteY46" fmla="*/ 6859480 h 7031915"/>
              <a:gd name="connsiteX47" fmla="*/ 1570173 w 8033654"/>
              <a:gd name="connsiteY47" fmla="*/ 6772417 h 7031915"/>
              <a:gd name="connsiteX48" fmla="*/ 1508795 w 8033654"/>
              <a:gd name="connsiteY48" fmla="*/ 6649661 h 7031915"/>
              <a:gd name="connsiteX49" fmla="*/ 1508794 w 8033654"/>
              <a:gd name="connsiteY49" fmla="*/ 6649657 h 7031915"/>
              <a:gd name="connsiteX50" fmla="*/ 115723 w 8033654"/>
              <a:gd name="connsiteY50" fmla="*/ 3863519 h 7031915"/>
              <a:gd name="connsiteX51" fmla="*/ 115722 w 8033654"/>
              <a:gd name="connsiteY51" fmla="*/ 3863518 h 7031915"/>
              <a:gd name="connsiteX52" fmla="*/ 29470 w 8033654"/>
              <a:gd name="connsiteY52" fmla="*/ 3691014 h 7031915"/>
              <a:gd name="connsiteX53" fmla="*/ 11962 w 8033654"/>
              <a:gd name="connsiteY53" fmla="*/ 3634608 h 7031915"/>
              <a:gd name="connsiteX54" fmla="*/ 0 w 8033654"/>
              <a:gd name="connsiteY54" fmla="*/ 3515957 h 7031915"/>
              <a:gd name="connsiteX55" fmla="*/ 11962 w 8033654"/>
              <a:gd name="connsiteY55" fmla="*/ 3397306 h 7031915"/>
              <a:gd name="connsiteX56" fmla="*/ 29470 w 8033654"/>
              <a:gd name="connsiteY56" fmla="*/ 3340901 h 7031915"/>
              <a:gd name="connsiteX57" fmla="*/ 115722 w 8033654"/>
              <a:gd name="connsiteY57" fmla="*/ 3168396 h 7031915"/>
              <a:gd name="connsiteX58" fmla="*/ 115723 w 8033654"/>
              <a:gd name="connsiteY58" fmla="*/ 3168396 h 7031915"/>
              <a:gd name="connsiteX59" fmla="*/ 1508796 w 8033654"/>
              <a:gd name="connsiteY59" fmla="*/ 382255 h 7031915"/>
              <a:gd name="connsiteX60" fmla="*/ 1570174 w 8033654"/>
              <a:gd name="connsiteY60" fmla="*/ 259499 h 7031915"/>
              <a:gd name="connsiteX61" fmla="*/ 1642008 w 8033654"/>
              <a:gd name="connsiteY61" fmla="*/ 172435 h 7031915"/>
              <a:gd name="connsiteX62" fmla="*/ 1939656 w 8033654"/>
              <a:gd name="connsiteY62" fmla="*/ 11959 h 7031915"/>
              <a:gd name="connsiteX63" fmla="*/ 2058287 w 8033654"/>
              <a:gd name="connsiteY63"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62" fmla="*/ 2058287 w 8033654"/>
              <a:gd name="connsiteY62"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176957 w 8033654"/>
              <a:gd name="connsiteY40" fmla="*/ 7019956 h 7031915"/>
              <a:gd name="connsiteX41" fmla="*/ 2058326 w 8033654"/>
              <a:gd name="connsiteY41" fmla="*/ 7031915 h 7031915"/>
              <a:gd name="connsiteX42" fmla="*/ 2058286 w 8033654"/>
              <a:gd name="connsiteY42" fmla="*/ 7031915 h 7031915"/>
              <a:gd name="connsiteX43" fmla="*/ 1939655 w 8033654"/>
              <a:gd name="connsiteY43" fmla="*/ 7019956 h 7031915"/>
              <a:gd name="connsiteX44" fmla="*/ 1642007 w 8033654"/>
              <a:gd name="connsiteY44" fmla="*/ 6859480 h 7031915"/>
              <a:gd name="connsiteX45" fmla="*/ 1570173 w 8033654"/>
              <a:gd name="connsiteY45" fmla="*/ 6772417 h 7031915"/>
              <a:gd name="connsiteX46" fmla="*/ 1508795 w 8033654"/>
              <a:gd name="connsiteY46" fmla="*/ 6649661 h 7031915"/>
              <a:gd name="connsiteX47" fmla="*/ 1508794 w 8033654"/>
              <a:gd name="connsiteY47" fmla="*/ 6649657 h 7031915"/>
              <a:gd name="connsiteX48" fmla="*/ 115723 w 8033654"/>
              <a:gd name="connsiteY48" fmla="*/ 3863519 h 7031915"/>
              <a:gd name="connsiteX49" fmla="*/ 115722 w 8033654"/>
              <a:gd name="connsiteY49" fmla="*/ 3863518 h 7031915"/>
              <a:gd name="connsiteX50" fmla="*/ 29470 w 8033654"/>
              <a:gd name="connsiteY50" fmla="*/ 3691014 h 7031915"/>
              <a:gd name="connsiteX51" fmla="*/ 11962 w 8033654"/>
              <a:gd name="connsiteY51" fmla="*/ 3634608 h 7031915"/>
              <a:gd name="connsiteX52" fmla="*/ 0 w 8033654"/>
              <a:gd name="connsiteY52" fmla="*/ 3515957 h 7031915"/>
              <a:gd name="connsiteX53" fmla="*/ 11962 w 8033654"/>
              <a:gd name="connsiteY53" fmla="*/ 3397306 h 7031915"/>
              <a:gd name="connsiteX54" fmla="*/ 29470 w 8033654"/>
              <a:gd name="connsiteY54" fmla="*/ 3340901 h 7031915"/>
              <a:gd name="connsiteX55" fmla="*/ 115722 w 8033654"/>
              <a:gd name="connsiteY55" fmla="*/ 3168396 h 7031915"/>
              <a:gd name="connsiteX56" fmla="*/ 115723 w 8033654"/>
              <a:gd name="connsiteY56" fmla="*/ 3168396 h 7031915"/>
              <a:gd name="connsiteX57" fmla="*/ 1508796 w 8033654"/>
              <a:gd name="connsiteY57" fmla="*/ 382255 h 7031915"/>
              <a:gd name="connsiteX58" fmla="*/ 1570174 w 8033654"/>
              <a:gd name="connsiteY58" fmla="*/ 259499 h 7031915"/>
              <a:gd name="connsiteX59" fmla="*/ 1642008 w 8033654"/>
              <a:gd name="connsiteY59" fmla="*/ 172435 h 7031915"/>
              <a:gd name="connsiteX60" fmla="*/ 1939656 w 8033654"/>
              <a:gd name="connsiteY60" fmla="*/ 11959 h 7031915"/>
              <a:gd name="connsiteX61" fmla="*/ 2058287 w 8033654"/>
              <a:gd name="connsiteY61"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0064 w 8033654"/>
              <a:gd name="connsiteY6" fmla="*/ 434562 h 7031915"/>
              <a:gd name="connsiteX7" fmla="*/ 6529086 w 8033654"/>
              <a:gd name="connsiteY7" fmla="*/ 402424 h 7031915"/>
              <a:gd name="connsiteX8" fmla="*/ 6482461 w 8033654"/>
              <a:gd name="connsiteY8" fmla="*/ 295697 h 7031915"/>
              <a:gd name="connsiteX9" fmla="*/ 6520430 w 8033654"/>
              <a:gd name="connsiteY9" fmla="*/ 377086 h 7031915"/>
              <a:gd name="connsiteX10" fmla="*/ 6515577 w 8033654"/>
              <a:gd name="connsiteY10" fmla="*/ 362878 h 7031915"/>
              <a:gd name="connsiteX11" fmla="*/ 6482461 w 8033654"/>
              <a:gd name="connsiteY11" fmla="*/ 295697 h 7031915"/>
              <a:gd name="connsiteX12" fmla="*/ 2058287 w 8033654"/>
              <a:gd name="connsiteY12" fmla="*/ 0 h 7031915"/>
              <a:gd name="connsiteX13" fmla="*/ 2058326 w 8033654"/>
              <a:gd name="connsiteY13" fmla="*/ 0 h 7031915"/>
              <a:gd name="connsiteX14" fmla="*/ 5971699 w 8033654"/>
              <a:gd name="connsiteY14" fmla="*/ 0 h 7031915"/>
              <a:gd name="connsiteX15" fmla="*/ 5971700 w 8033654"/>
              <a:gd name="connsiteY15" fmla="*/ 0 h 7031915"/>
              <a:gd name="connsiteX16" fmla="*/ 5971740 w 8033654"/>
              <a:gd name="connsiteY16" fmla="*/ 0 h 7031915"/>
              <a:gd name="connsiteX17" fmla="*/ 6090371 w 8033654"/>
              <a:gd name="connsiteY17" fmla="*/ 11959 h 7031915"/>
              <a:gd name="connsiteX18" fmla="*/ 6357004 w 8033654"/>
              <a:gd name="connsiteY18" fmla="*/ 143562 h 7031915"/>
              <a:gd name="connsiteX19" fmla="*/ 6421756 w 8033654"/>
              <a:gd name="connsiteY19" fmla="*/ 209878 h 7031915"/>
              <a:gd name="connsiteX20" fmla="*/ 6426018 w 8033654"/>
              <a:gd name="connsiteY20" fmla="*/ 214243 h 7031915"/>
              <a:gd name="connsiteX21" fmla="*/ 6463356 w 8033654"/>
              <a:gd name="connsiteY21" fmla="*/ 268125 h 7031915"/>
              <a:gd name="connsiteX22" fmla="*/ 6480094 w 8033654"/>
              <a:gd name="connsiteY22" fmla="*/ 292278 h 7031915"/>
              <a:gd name="connsiteX23" fmla="*/ 6490605 w 8033654"/>
              <a:gd name="connsiteY23" fmla="*/ 298322 h 7031915"/>
              <a:gd name="connsiteX24" fmla="*/ 7949332 w 8033654"/>
              <a:gd name="connsiteY24" fmla="*/ 3216682 h 7031915"/>
              <a:gd name="connsiteX25" fmla="*/ 7992299 w 8033654"/>
              <a:gd name="connsiteY25" fmla="*/ 3302616 h 7031915"/>
              <a:gd name="connsiteX26" fmla="*/ 8021693 w 8033654"/>
              <a:gd name="connsiteY26" fmla="*/ 3397306 h 7031915"/>
              <a:gd name="connsiteX27" fmla="*/ 8033654 w 8033654"/>
              <a:gd name="connsiteY27" fmla="*/ 3515957 h 7031915"/>
              <a:gd name="connsiteX28" fmla="*/ 8021693 w 8033654"/>
              <a:gd name="connsiteY28" fmla="*/ 3634608 h 7031915"/>
              <a:gd name="connsiteX29" fmla="*/ 7992299 w 8033654"/>
              <a:gd name="connsiteY29" fmla="*/ 3729298 h 7031915"/>
              <a:gd name="connsiteX30" fmla="*/ 7949332 w 8033654"/>
              <a:gd name="connsiteY30" fmla="*/ 3815232 h 7031915"/>
              <a:gd name="connsiteX31" fmla="*/ 6535055 w 8033654"/>
              <a:gd name="connsiteY31" fmla="*/ 6638796 h 7031915"/>
              <a:gd name="connsiteX32" fmla="*/ 6524461 w 8033654"/>
              <a:gd name="connsiteY32" fmla="*/ 6646190 h 7031915"/>
              <a:gd name="connsiteX33" fmla="*/ 6482456 w 8033654"/>
              <a:gd name="connsiteY33" fmla="*/ 6736229 h 7031915"/>
              <a:gd name="connsiteX34" fmla="*/ 6090371 w 8033654"/>
              <a:gd name="connsiteY34" fmla="*/ 7019956 h 7031915"/>
              <a:gd name="connsiteX35" fmla="*/ 5971740 w 8033654"/>
              <a:gd name="connsiteY35" fmla="*/ 7031915 h 7031915"/>
              <a:gd name="connsiteX36" fmla="*/ 5971700 w 8033654"/>
              <a:gd name="connsiteY36" fmla="*/ 7031915 h 7031915"/>
              <a:gd name="connsiteX37" fmla="*/ 2058326 w 8033654"/>
              <a:gd name="connsiteY37" fmla="*/ 7031915 h 7031915"/>
              <a:gd name="connsiteX38" fmla="*/ 2176958 w 8033654"/>
              <a:gd name="connsiteY38" fmla="*/ 7019956 h 7031915"/>
              <a:gd name="connsiteX39" fmla="*/ 2176957 w 8033654"/>
              <a:gd name="connsiteY39" fmla="*/ 7019956 h 7031915"/>
              <a:gd name="connsiteX40" fmla="*/ 2058326 w 8033654"/>
              <a:gd name="connsiteY40" fmla="*/ 7031915 h 7031915"/>
              <a:gd name="connsiteX41" fmla="*/ 2058286 w 8033654"/>
              <a:gd name="connsiteY41" fmla="*/ 7031915 h 7031915"/>
              <a:gd name="connsiteX42" fmla="*/ 1939655 w 8033654"/>
              <a:gd name="connsiteY42" fmla="*/ 7019956 h 7031915"/>
              <a:gd name="connsiteX43" fmla="*/ 1642007 w 8033654"/>
              <a:gd name="connsiteY43" fmla="*/ 6859480 h 7031915"/>
              <a:gd name="connsiteX44" fmla="*/ 1570173 w 8033654"/>
              <a:gd name="connsiteY44" fmla="*/ 6772417 h 7031915"/>
              <a:gd name="connsiteX45" fmla="*/ 1508795 w 8033654"/>
              <a:gd name="connsiteY45" fmla="*/ 6649661 h 7031915"/>
              <a:gd name="connsiteX46" fmla="*/ 1508794 w 8033654"/>
              <a:gd name="connsiteY46" fmla="*/ 6649657 h 7031915"/>
              <a:gd name="connsiteX47" fmla="*/ 115723 w 8033654"/>
              <a:gd name="connsiteY47" fmla="*/ 3863519 h 7031915"/>
              <a:gd name="connsiteX48" fmla="*/ 115722 w 8033654"/>
              <a:gd name="connsiteY48" fmla="*/ 3863518 h 7031915"/>
              <a:gd name="connsiteX49" fmla="*/ 29470 w 8033654"/>
              <a:gd name="connsiteY49" fmla="*/ 3691014 h 7031915"/>
              <a:gd name="connsiteX50" fmla="*/ 11962 w 8033654"/>
              <a:gd name="connsiteY50" fmla="*/ 3634608 h 7031915"/>
              <a:gd name="connsiteX51" fmla="*/ 0 w 8033654"/>
              <a:gd name="connsiteY51" fmla="*/ 3515957 h 7031915"/>
              <a:gd name="connsiteX52" fmla="*/ 11962 w 8033654"/>
              <a:gd name="connsiteY52" fmla="*/ 3397306 h 7031915"/>
              <a:gd name="connsiteX53" fmla="*/ 29470 w 8033654"/>
              <a:gd name="connsiteY53" fmla="*/ 3340901 h 7031915"/>
              <a:gd name="connsiteX54" fmla="*/ 115722 w 8033654"/>
              <a:gd name="connsiteY54" fmla="*/ 3168396 h 7031915"/>
              <a:gd name="connsiteX55" fmla="*/ 115723 w 8033654"/>
              <a:gd name="connsiteY55" fmla="*/ 3168396 h 7031915"/>
              <a:gd name="connsiteX56" fmla="*/ 1508796 w 8033654"/>
              <a:gd name="connsiteY56" fmla="*/ 382255 h 7031915"/>
              <a:gd name="connsiteX57" fmla="*/ 1570174 w 8033654"/>
              <a:gd name="connsiteY57" fmla="*/ 259499 h 7031915"/>
              <a:gd name="connsiteX58" fmla="*/ 1642008 w 8033654"/>
              <a:gd name="connsiteY58" fmla="*/ 172435 h 7031915"/>
              <a:gd name="connsiteX59" fmla="*/ 1939656 w 8033654"/>
              <a:gd name="connsiteY59" fmla="*/ 11959 h 7031915"/>
              <a:gd name="connsiteX60" fmla="*/ 2058287 w 8033654"/>
              <a:gd name="connsiteY60" fmla="*/ 0 h 7031915"/>
              <a:gd name="connsiteX0" fmla="*/ 6555247 w 8033654"/>
              <a:gd name="connsiteY0" fmla="*/ 510071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0064 w 8033654"/>
              <a:gd name="connsiteY5" fmla="*/ 434562 h 7031915"/>
              <a:gd name="connsiteX6" fmla="*/ 6529086 w 8033654"/>
              <a:gd name="connsiteY6" fmla="*/ 402424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6482461 w 8033654"/>
              <a:gd name="connsiteY10" fmla="*/ 295697 h 7031915"/>
              <a:gd name="connsiteX11" fmla="*/ 2058287 w 8033654"/>
              <a:gd name="connsiteY11" fmla="*/ 0 h 7031915"/>
              <a:gd name="connsiteX12" fmla="*/ 2058326 w 8033654"/>
              <a:gd name="connsiteY12" fmla="*/ 0 h 7031915"/>
              <a:gd name="connsiteX13" fmla="*/ 5971699 w 8033654"/>
              <a:gd name="connsiteY13" fmla="*/ 0 h 7031915"/>
              <a:gd name="connsiteX14" fmla="*/ 5971700 w 8033654"/>
              <a:gd name="connsiteY14" fmla="*/ 0 h 7031915"/>
              <a:gd name="connsiteX15" fmla="*/ 5971740 w 8033654"/>
              <a:gd name="connsiteY15" fmla="*/ 0 h 7031915"/>
              <a:gd name="connsiteX16" fmla="*/ 6090371 w 8033654"/>
              <a:gd name="connsiteY16" fmla="*/ 11959 h 7031915"/>
              <a:gd name="connsiteX17" fmla="*/ 6357004 w 8033654"/>
              <a:gd name="connsiteY17" fmla="*/ 143562 h 7031915"/>
              <a:gd name="connsiteX18" fmla="*/ 6421756 w 8033654"/>
              <a:gd name="connsiteY18" fmla="*/ 209878 h 7031915"/>
              <a:gd name="connsiteX19" fmla="*/ 6426018 w 8033654"/>
              <a:gd name="connsiteY19" fmla="*/ 214243 h 7031915"/>
              <a:gd name="connsiteX20" fmla="*/ 6463356 w 8033654"/>
              <a:gd name="connsiteY20" fmla="*/ 268125 h 7031915"/>
              <a:gd name="connsiteX21" fmla="*/ 6480094 w 8033654"/>
              <a:gd name="connsiteY21" fmla="*/ 292278 h 7031915"/>
              <a:gd name="connsiteX22" fmla="*/ 6490605 w 8033654"/>
              <a:gd name="connsiteY22" fmla="*/ 298322 h 7031915"/>
              <a:gd name="connsiteX23" fmla="*/ 7949332 w 8033654"/>
              <a:gd name="connsiteY23" fmla="*/ 3216682 h 7031915"/>
              <a:gd name="connsiteX24" fmla="*/ 7992299 w 8033654"/>
              <a:gd name="connsiteY24" fmla="*/ 3302616 h 7031915"/>
              <a:gd name="connsiteX25" fmla="*/ 8021693 w 8033654"/>
              <a:gd name="connsiteY25" fmla="*/ 3397306 h 7031915"/>
              <a:gd name="connsiteX26" fmla="*/ 8033654 w 8033654"/>
              <a:gd name="connsiteY26" fmla="*/ 3515957 h 7031915"/>
              <a:gd name="connsiteX27" fmla="*/ 8021693 w 8033654"/>
              <a:gd name="connsiteY27" fmla="*/ 3634608 h 7031915"/>
              <a:gd name="connsiteX28" fmla="*/ 7992299 w 8033654"/>
              <a:gd name="connsiteY28" fmla="*/ 3729298 h 7031915"/>
              <a:gd name="connsiteX29" fmla="*/ 7949332 w 8033654"/>
              <a:gd name="connsiteY29" fmla="*/ 3815232 h 7031915"/>
              <a:gd name="connsiteX30" fmla="*/ 6535055 w 8033654"/>
              <a:gd name="connsiteY30" fmla="*/ 6638796 h 7031915"/>
              <a:gd name="connsiteX31" fmla="*/ 6524461 w 8033654"/>
              <a:gd name="connsiteY31" fmla="*/ 6646190 h 7031915"/>
              <a:gd name="connsiteX32" fmla="*/ 6482456 w 8033654"/>
              <a:gd name="connsiteY32" fmla="*/ 6736229 h 7031915"/>
              <a:gd name="connsiteX33" fmla="*/ 6090371 w 8033654"/>
              <a:gd name="connsiteY33" fmla="*/ 7019956 h 7031915"/>
              <a:gd name="connsiteX34" fmla="*/ 5971740 w 8033654"/>
              <a:gd name="connsiteY34" fmla="*/ 7031915 h 7031915"/>
              <a:gd name="connsiteX35" fmla="*/ 5971700 w 8033654"/>
              <a:gd name="connsiteY35" fmla="*/ 7031915 h 7031915"/>
              <a:gd name="connsiteX36" fmla="*/ 2058326 w 8033654"/>
              <a:gd name="connsiteY36" fmla="*/ 7031915 h 7031915"/>
              <a:gd name="connsiteX37" fmla="*/ 2176958 w 8033654"/>
              <a:gd name="connsiteY37" fmla="*/ 7019956 h 7031915"/>
              <a:gd name="connsiteX38" fmla="*/ 2176957 w 8033654"/>
              <a:gd name="connsiteY38" fmla="*/ 7019956 h 7031915"/>
              <a:gd name="connsiteX39" fmla="*/ 2058326 w 8033654"/>
              <a:gd name="connsiteY39" fmla="*/ 7031915 h 7031915"/>
              <a:gd name="connsiteX40" fmla="*/ 2058286 w 8033654"/>
              <a:gd name="connsiteY40" fmla="*/ 7031915 h 7031915"/>
              <a:gd name="connsiteX41" fmla="*/ 1939655 w 8033654"/>
              <a:gd name="connsiteY41" fmla="*/ 7019956 h 7031915"/>
              <a:gd name="connsiteX42" fmla="*/ 1642007 w 8033654"/>
              <a:gd name="connsiteY42" fmla="*/ 6859480 h 7031915"/>
              <a:gd name="connsiteX43" fmla="*/ 1570173 w 8033654"/>
              <a:gd name="connsiteY43" fmla="*/ 6772417 h 7031915"/>
              <a:gd name="connsiteX44" fmla="*/ 1508795 w 8033654"/>
              <a:gd name="connsiteY44" fmla="*/ 6649661 h 7031915"/>
              <a:gd name="connsiteX45" fmla="*/ 1508794 w 8033654"/>
              <a:gd name="connsiteY45" fmla="*/ 6649657 h 7031915"/>
              <a:gd name="connsiteX46" fmla="*/ 115723 w 8033654"/>
              <a:gd name="connsiteY46" fmla="*/ 3863519 h 7031915"/>
              <a:gd name="connsiteX47" fmla="*/ 115722 w 8033654"/>
              <a:gd name="connsiteY47" fmla="*/ 3863518 h 7031915"/>
              <a:gd name="connsiteX48" fmla="*/ 29470 w 8033654"/>
              <a:gd name="connsiteY48" fmla="*/ 3691014 h 7031915"/>
              <a:gd name="connsiteX49" fmla="*/ 11962 w 8033654"/>
              <a:gd name="connsiteY49" fmla="*/ 3634608 h 7031915"/>
              <a:gd name="connsiteX50" fmla="*/ 0 w 8033654"/>
              <a:gd name="connsiteY50" fmla="*/ 3515957 h 7031915"/>
              <a:gd name="connsiteX51" fmla="*/ 11962 w 8033654"/>
              <a:gd name="connsiteY51" fmla="*/ 3397306 h 7031915"/>
              <a:gd name="connsiteX52" fmla="*/ 29470 w 8033654"/>
              <a:gd name="connsiteY52" fmla="*/ 3340901 h 7031915"/>
              <a:gd name="connsiteX53" fmla="*/ 115722 w 8033654"/>
              <a:gd name="connsiteY53" fmla="*/ 3168396 h 7031915"/>
              <a:gd name="connsiteX54" fmla="*/ 115723 w 8033654"/>
              <a:gd name="connsiteY54" fmla="*/ 3168396 h 7031915"/>
              <a:gd name="connsiteX55" fmla="*/ 1508796 w 8033654"/>
              <a:gd name="connsiteY55" fmla="*/ 382255 h 7031915"/>
              <a:gd name="connsiteX56" fmla="*/ 1570174 w 8033654"/>
              <a:gd name="connsiteY56" fmla="*/ 259499 h 7031915"/>
              <a:gd name="connsiteX57" fmla="*/ 1642008 w 8033654"/>
              <a:gd name="connsiteY57" fmla="*/ 172435 h 7031915"/>
              <a:gd name="connsiteX58" fmla="*/ 1939656 w 8033654"/>
              <a:gd name="connsiteY58" fmla="*/ 11959 h 7031915"/>
              <a:gd name="connsiteX59" fmla="*/ 2058287 w 8033654"/>
              <a:gd name="connsiteY59" fmla="*/ 0 h 7031915"/>
              <a:gd name="connsiteX0" fmla="*/ 6556798 w 8033654"/>
              <a:gd name="connsiteY0" fmla="*/ 533489 h 7031915"/>
              <a:gd name="connsiteX1" fmla="*/ 6555365 w 8033654"/>
              <a:gd name="connsiteY1" fmla="*/ 531027 h 7031915"/>
              <a:gd name="connsiteX2" fmla="*/ 6556798 w 8033654"/>
              <a:gd name="connsiteY2" fmla="*/ 533489 h 7031915"/>
              <a:gd name="connsiteX3" fmla="*/ 6529086 w 8033654"/>
              <a:gd name="connsiteY3" fmla="*/ 402424 h 7031915"/>
              <a:gd name="connsiteX4" fmla="*/ 6540064 w 8033654"/>
              <a:gd name="connsiteY4" fmla="*/ 434562 h 7031915"/>
              <a:gd name="connsiteX5" fmla="*/ 6529086 w 8033654"/>
              <a:gd name="connsiteY5" fmla="*/ 402424 h 7031915"/>
              <a:gd name="connsiteX6" fmla="*/ 6482461 w 8033654"/>
              <a:gd name="connsiteY6" fmla="*/ 295697 h 7031915"/>
              <a:gd name="connsiteX7" fmla="*/ 6520430 w 8033654"/>
              <a:gd name="connsiteY7" fmla="*/ 377086 h 7031915"/>
              <a:gd name="connsiteX8" fmla="*/ 6515577 w 8033654"/>
              <a:gd name="connsiteY8" fmla="*/ 362878 h 7031915"/>
              <a:gd name="connsiteX9" fmla="*/ 6482461 w 8033654"/>
              <a:gd name="connsiteY9" fmla="*/ 295697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176957 w 8033654"/>
              <a:gd name="connsiteY37" fmla="*/ 7019956 h 7031915"/>
              <a:gd name="connsiteX38" fmla="*/ 2058326 w 8033654"/>
              <a:gd name="connsiteY38" fmla="*/ 7031915 h 7031915"/>
              <a:gd name="connsiteX39" fmla="*/ 2058286 w 8033654"/>
              <a:gd name="connsiteY39" fmla="*/ 7031915 h 7031915"/>
              <a:gd name="connsiteX40" fmla="*/ 1939655 w 8033654"/>
              <a:gd name="connsiteY40" fmla="*/ 7019956 h 7031915"/>
              <a:gd name="connsiteX41" fmla="*/ 1642007 w 8033654"/>
              <a:gd name="connsiteY41" fmla="*/ 6859480 h 7031915"/>
              <a:gd name="connsiteX42" fmla="*/ 1570173 w 8033654"/>
              <a:gd name="connsiteY42" fmla="*/ 6772417 h 7031915"/>
              <a:gd name="connsiteX43" fmla="*/ 1508795 w 8033654"/>
              <a:gd name="connsiteY43" fmla="*/ 6649661 h 7031915"/>
              <a:gd name="connsiteX44" fmla="*/ 1508794 w 8033654"/>
              <a:gd name="connsiteY44" fmla="*/ 6649657 h 7031915"/>
              <a:gd name="connsiteX45" fmla="*/ 115723 w 8033654"/>
              <a:gd name="connsiteY45" fmla="*/ 3863519 h 7031915"/>
              <a:gd name="connsiteX46" fmla="*/ 115722 w 8033654"/>
              <a:gd name="connsiteY46" fmla="*/ 3863518 h 7031915"/>
              <a:gd name="connsiteX47" fmla="*/ 29470 w 8033654"/>
              <a:gd name="connsiteY47" fmla="*/ 3691014 h 7031915"/>
              <a:gd name="connsiteX48" fmla="*/ 11962 w 8033654"/>
              <a:gd name="connsiteY48" fmla="*/ 3634608 h 7031915"/>
              <a:gd name="connsiteX49" fmla="*/ 0 w 8033654"/>
              <a:gd name="connsiteY49" fmla="*/ 3515957 h 7031915"/>
              <a:gd name="connsiteX50" fmla="*/ 11962 w 8033654"/>
              <a:gd name="connsiteY50" fmla="*/ 3397306 h 7031915"/>
              <a:gd name="connsiteX51" fmla="*/ 29470 w 8033654"/>
              <a:gd name="connsiteY51" fmla="*/ 3340901 h 7031915"/>
              <a:gd name="connsiteX52" fmla="*/ 115722 w 8033654"/>
              <a:gd name="connsiteY52" fmla="*/ 3168396 h 7031915"/>
              <a:gd name="connsiteX53" fmla="*/ 115723 w 8033654"/>
              <a:gd name="connsiteY53" fmla="*/ 3168396 h 7031915"/>
              <a:gd name="connsiteX54" fmla="*/ 1508796 w 8033654"/>
              <a:gd name="connsiteY54" fmla="*/ 382255 h 7031915"/>
              <a:gd name="connsiteX55" fmla="*/ 1570174 w 8033654"/>
              <a:gd name="connsiteY55" fmla="*/ 259499 h 7031915"/>
              <a:gd name="connsiteX56" fmla="*/ 1642008 w 8033654"/>
              <a:gd name="connsiteY56" fmla="*/ 172435 h 7031915"/>
              <a:gd name="connsiteX57" fmla="*/ 1939656 w 8033654"/>
              <a:gd name="connsiteY57" fmla="*/ 11959 h 7031915"/>
              <a:gd name="connsiteX58" fmla="*/ 2058287 w 8033654"/>
              <a:gd name="connsiteY58"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6490605 w 8033654"/>
              <a:gd name="connsiteY18" fmla="*/ 298322 h 7031915"/>
              <a:gd name="connsiteX19" fmla="*/ 7949332 w 8033654"/>
              <a:gd name="connsiteY19" fmla="*/ 3216682 h 7031915"/>
              <a:gd name="connsiteX20" fmla="*/ 7992299 w 8033654"/>
              <a:gd name="connsiteY20" fmla="*/ 3302616 h 7031915"/>
              <a:gd name="connsiteX21" fmla="*/ 8021693 w 8033654"/>
              <a:gd name="connsiteY21" fmla="*/ 3397306 h 7031915"/>
              <a:gd name="connsiteX22" fmla="*/ 8033654 w 8033654"/>
              <a:gd name="connsiteY22" fmla="*/ 3515957 h 7031915"/>
              <a:gd name="connsiteX23" fmla="*/ 8021693 w 8033654"/>
              <a:gd name="connsiteY23" fmla="*/ 3634608 h 7031915"/>
              <a:gd name="connsiteX24" fmla="*/ 7992299 w 8033654"/>
              <a:gd name="connsiteY24" fmla="*/ 3729298 h 7031915"/>
              <a:gd name="connsiteX25" fmla="*/ 7949332 w 8033654"/>
              <a:gd name="connsiteY25" fmla="*/ 3815232 h 7031915"/>
              <a:gd name="connsiteX26" fmla="*/ 6535055 w 8033654"/>
              <a:gd name="connsiteY26" fmla="*/ 6638796 h 7031915"/>
              <a:gd name="connsiteX27" fmla="*/ 6524461 w 8033654"/>
              <a:gd name="connsiteY27" fmla="*/ 6646190 h 7031915"/>
              <a:gd name="connsiteX28" fmla="*/ 6482456 w 8033654"/>
              <a:gd name="connsiteY28" fmla="*/ 6736229 h 7031915"/>
              <a:gd name="connsiteX29" fmla="*/ 6090371 w 8033654"/>
              <a:gd name="connsiteY29" fmla="*/ 7019956 h 7031915"/>
              <a:gd name="connsiteX30" fmla="*/ 5971740 w 8033654"/>
              <a:gd name="connsiteY30" fmla="*/ 7031915 h 7031915"/>
              <a:gd name="connsiteX31" fmla="*/ 5971700 w 8033654"/>
              <a:gd name="connsiteY31" fmla="*/ 7031915 h 7031915"/>
              <a:gd name="connsiteX32" fmla="*/ 2058326 w 8033654"/>
              <a:gd name="connsiteY32" fmla="*/ 7031915 h 7031915"/>
              <a:gd name="connsiteX33" fmla="*/ 2176958 w 8033654"/>
              <a:gd name="connsiteY33" fmla="*/ 7019956 h 7031915"/>
              <a:gd name="connsiteX34" fmla="*/ 2176957 w 8033654"/>
              <a:gd name="connsiteY34" fmla="*/ 7019956 h 7031915"/>
              <a:gd name="connsiteX35" fmla="*/ 2058326 w 8033654"/>
              <a:gd name="connsiteY35" fmla="*/ 7031915 h 7031915"/>
              <a:gd name="connsiteX36" fmla="*/ 2058286 w 8033654"/>
              <a:gd name="connsiteY36" fmla="*/ 7031915 h 7031915"/>
              <a:gd name="connsiteX37" fmla="*/ 1939655 w 8033654"/>
              <a:gd name="connsiteY37" fmla="*/ 7019956 h 7031915"/>
              <a:gd name="connsiteX38" fmla="*/ 1642007 w 8033654"/>
              <a:gd name="connsiteY38" fmla="*/ 6859480 h 7031915"/>
              <a:gd name="connsiteX39" fmla="*/ 1570173 w 8033654"/>
              <a:gd name="connsiteY39" fmla="*/ 6772417 h 7031915"/>
              <a:gd name="connsiteX40" fmla="*/ 1508795 w 8033654"/>
              <a:gd name="connsiteY40" fmla="*/ 6649661 h 7031915"/>
              <a:gd name="connsiteX41" fmla="*/ 1508794 w 8033654"/>
              <a:gd name="connsiteY41" fmla="*/ 6649657 h 7031915"/>
              <a:gd name="connsiteX42" fmla="*/ 115723 w 8033654"/>
              <a:gd name="connsiteY42" fmla="*/ 3863519 h 7031915"/>
              <a:gd name="connsiteX43" fmla="*/ 115722 w 8033654"/>
              <a:gd name="connsiteY43" fmla="*/ 3863518 h 7031915"/>
              <a:gd name="connsiteX44" fmla="*/ 29470 w 8033654"/>
              <a:gd name="connsiteY44" fmla="*/ 3691014 h 7031915"/>
              <a:gd name="connsiteX45" fmla="*/ 11962 w 8033654"/>
              <a:gd name="connsiteY45" fmla="*/ 3634608 h 7031915"/>
              <a:gd name="connsiteX46" fmla="*/ 0 w 8033654"/>
              <a:gd name="connsiteY46" fmla="*/ 3515957 h 7031915"/>
              <a:gd name="connsiteX47" fmla="*/ 11962 w 8033654"/>
              <a:gd name="connsiteY47" fmla="*/ 3397306 h 7031915"/>
              <a:gd name="connsiteX48" fmla="*/ 29470 w 8033654"/>
              <a:gd name="connsiteY48" fmla="*/ 3340901 h 7031915"/>
              <a:gd name="connsiteX49" fmla="*/ 115722 w 8033654"/>
              <a:gd name="connsiteY49" fmla="*/ 3168396 h 7031915"/>
              <a:gd name="connsiteX50" fmla="*/ 115723 w 8033654"/>
              <a:gd name="connsiteY50" fmla="*/ 3168396 h 7031915"/>
              <a:gd name="connsiteX51" fmla="*/ 1508796 w 8033654"/>
              <a:gd name="connsiteY51" fmla="*/ 382255 h 7031915"/>
              <a:gd name="connsiteX52" fmla="*/ 1570174 w 8033654"/>
              <a:gd name="connsiteY52" fmla="*/ 259499 h 7031915"/>
              <a:gd name="connsiteX53" fmla="*/ 1642008 w 8033654"/>
              <a:gd name="connsiteY53" fmla="*/ 172435 h 7031915"/>
              <a:gd name="connsiteX54" fmla="*/ 1939656 w 8033654"/>
              <a:gd name="connsiteY54" fmla="*/ 11959 h 7031915"/>
              <a:gd name="connsiteX55" fmla="*/ 2058287 w 8033654"/>
              <a:gd name="connsiteY55"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7949332 w 8033654"/>
              <a:gd name="connsiteY18" fmla="*/ 3216682 h 7031915"/>
              <a:gd name="connsiteX19" fmla="*/ 7992299 w 8033654"/>
              <a:gd name="connsiteY19" fmla="*/ 3302616 h 7031915"/>
              <a:gd name="connsiteX20" fmla="*/ 8021693 w 8033654"/>
              <a:gd name="connsiteY20" fmla="*/ 3397306 h 7031915"/>
              <a:gd name="connsiteX21" fmla="*/ 8033654 w 8033654"/>
              <a:gd name="connsiteY21" fmla="*/ 3515957 h 7031915"/>
              <a:gd name="connsiteX22" fmla="*/ 8021693 w 8033654"/>
              <a:gd name="connsiteY22" fmla="*/ 3634608 h 7031915"/>
              <a:gd name="connsiteX23" fmla="*/ 7992299 w 8033654"/>
              <a:gd name="connsiteY23" fmla="*/ 3729298 h 7031915"/>
              <a:gd name="connsiteX24" fmla="*/ 7949332 w 8033654"/>
              <a:gd name="connsiteY24" fmla="*/ 3815232 h 7031915"/>
              <a:gd name="connsiteX25" fmla="*/ 6535055 w 8033654"/>
              <a:gd name="connsiteY25" fmla="*/ 6638796 h 7031915"/>
              <a:gd name="connsiteX26" fmla="*/ 6524461 w 8033654"/>
              <a:gd name="connsiteY26" fmla="*/ 6646190 h 7031915"/>
              <a:gd name="connsiteX27" fmla="*/ 6482456 w 8033654"/>
              <a:gd name="connsiteY27" fmla="*/ 6736229 h 7031915"/>
              <a:gd name="connsiteX28" fmla="*/ 6090371 w 8033654"/>
              <a:gd name="connsiteY28" fmla="*/ 7019956 h 7031915"/>
              <a:gd name="connsiteX29" fmla="*/ 5971740 w 8033654"/>
              <a:gd name="connsiteY29" fmla="*/ 7031915 h 7031915"/>
              <a:gd name="connsiteX30" fmla="*/ 5971700 w 8033654"/>
              <a:gd name="connsiteY30" fmla="*/ 7031915 h 7031915"/>
              <a:gd name="connsiteX31" fmla="*/ 2058326 w 8033654"/>
              <a:gd name="connsiteY31" fmla="*/ 7031915 h 7031915"/>
              <a:gd name="connsiteX32" fmla="*/ 2176958 w 8033654"/>
              <a:gd name="connsiteY32" fmla="*/ 7019956 h 7031915"/>
              <a:gd name="connsiteX33" fmla="*/ 2176957 w 8033654"/>
              <a:gd name="connsiteY33" fmla="*/ 7019956 h 7031915"/>
              <a:gd name="connsiteX34" fmla="*/ 2058326 w 8033654"/>
              <a:gd name="connsiteY34" fmla="*/ 7031915 h 7031915"/>
              <a:gd name="connsiteX35" fmla="*/ 2058286 w 8033654"/>
              <a:gd name="connsiteY35" fmla="*/ 7031915 h 7031915"/>
              <a:gd name="connsiteX36" fmla="*/ 1939655 w 8033654"/>
              <a:gd name="connsiteY36" fmla="*/ 7019956 h 7031915"/>
              <a:gd name="connsiteX37" fmla="*/ 1642007 w 8033654"/>
              <a:gd name="connsiteY37" fmla="*/ 6859480 h 7031915"/>
              <a:gd name="connsiteX38" fmla="*/ 1570173 w 8033654"/>
              <a:gd name="connsiteY38" fmla="*/ 6772417 h 7031915"/>
              <a:gd name="connsiteX39" fmla="*/ 1508795 w 8033654"/>
              <a:gd name="connsiteY39" fmla="*/ 6649661 h 7031915"/>
              <a:gd name="connsiteX40" fmla="*/ 1508794 w 8033654"/>
              <a:gd name="connsiteY40" fmla="*/ 6649657 h 7031915"/>
              <a:gd name="connsiteX41" fmla="*/ 115723 w 8033654"/>
              <a:gd name="connsiteY41" fmla="*/ 3863519 h 7031915"/>
              <a:gd name="connsiteX42" fmla="*/ 115722 w 8033654"/>
              <a:gd name="connsiteY42" fmla="*/ 3863518 h 7031915"/>
              <a:gd name="connsiteX43" fmla="*/ 29470 w 8033654"/>
              <a:gd name="connsiteY43" fmla="*/ 3691014 h 7031915"/>
              <a:gd name="connsiteX44" fmla="*/ 11962 w 8033654"/>
              <a:gd name="connsiteY44" fmla="*/ 3634608 h 7031915"/>
              <a:gd name="connsiteX45" fmla="*/ 0 w 8033654"/>
              <a:gd name="connsiteY45" fmla="*/ 3515957 h 7031915"/>
              <a:gd name="connsiteX46" fmla="*/ 11962 w 8033654"/>
              <a:gd name="connsiteY46" fmla="*/ 3397306 h 7031915"/>
              <a:gd name="connsiteX47" fmla="*/ 29470 w 8033654"/>
              <a:gd name="connsiteY47" fmla="*/ 3340901 h 7031915"/>
              <a:gd name="connsiteX48" fmla="*/ 115722 w 8033654"/>
              <a:gd name="connsiteY48" fmla="*/ 3168396 h 7031915"/>
              <a:gd name="connsiteX49" fmla="*/ 115723 w 8033654"/>
              <a:gd name="connsiteY49" fmla="*/ 3168396 h 7031915"/>
              <a:gd name="connsiteX50" fmla="*/ 1508796 w 8033654"/>
              <a:gd name="connsiteY50" fmla="*/ 382255 h 7031915"/>
              <a:gd name="connsiteX51" fmla="*/ 1570174 w 8033654"/>
              <a:gd name="connsiteY51" fmla="*/ 259499 h 7031915"/>
              <a:gd name="connsiteX52" fmla="*/ 1642008 w 8033654"/>
              <a:gd name="connsiteY52" fmla="*/ 172435 h 7031915"/>
              <a:gd name="connsiteX53" fmla="*/ 1939656 w 8033654"/>
              <a:gd name="connsiteY53" fmla="*/ 11959 h 7031915"/>
              <a:gd name="connsiteX54" fmla="*/ 2058287 w 8033654"/>
              <a:gd name="connsiteY54"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482461 w 8033654"/>
              <a:gd name="connsiteY5" fmla="*/ 295697 h 7031915"/>
              <a:gd name="connsiteX6" fmla="*/ 2058287 w 8033654"/>
              <a:gd name="connsiteY6" fmla="*/ 0 h 7031915"/>
              <a:gd name="connsiteX7" fmla="*/ 2058326 w 8033654"/>
              <a:gd name="connsiteY7" fmla="*/ 0 h 7031915"/>
              <a:gd name="connsiteX8" fmla="*/ 5971699 w 8033654"/>
              <a:gd name="connsiteY8" fmla="*/ 0 h 7031915"/>
              <a:gd name="connsiteX9" fmla="*/ 5971700 w 8033654"/>
              <a:gd name="connsiteY9" fmla="*/ 0 h 7031915"/>
              <a:gd name="connsiteX10" fmla="*/ 5971740 w 8033654"/>
              <a:gd name="connsiteY10" fmla="*/ 0 h 7031915"/>
              <a:gd name="connsiteX11" fmla="*/ 6090371 w 8033654"/>
              <a:gd name="connsiteY11" fmla="*/ 11959 h 7031915"/>
              <a:gd name="connsiteX12" fmla="*/ 6357004 w 8033654"/>
              <a:gd name="connsiteY12" fmla="*/ 143562 h 7031915"/>
              <a:gd name="connsiteX13" fmla="*/ 6421756 w 8033654"/>
              <a:gd name="connsiteY13" fmla="*/ 209878 h 7031915"/>
              <a:gd name="connsiteX14" fmla="*/ 6426018 w 8033654"/>
              <a:gd name="connsiteY14" fmla="*/ 214243 h 7031915"/>
              <a:gd name="connsiteX15" fmla="*/ 6463356 w 8033654"/>
              <a:gd name="connsiteY15" fmla="*/ 268125 h 7031915"/>
              <a:gd name="connsiteX16" fmla="*/ 6480094 w 8033654"/>
              <a:gd name="connsiteY16" fmla="*/ 292278 h 7031915"/>
              <a:gd name="connsiteX17" fmla="*/ 7949332 w 8033654"/>
              <a:gd name="connsiteY17" fmla="*/ 3216682 h 7031915"/>
              <a:gd name="connsiteX18" fmla="*/ 7992299 w 8033654"/>
              <a:gd name="connsiteY18" fmla="*/ 3302616 h 7031915"/>
              <a:gd name="connsiteX19" fmla="*/ 8021693 w 8033654"/>
              <a:gd name="connsiteY19" fmla="*/ 3397306 h 7031915"/>
              <a:gd name="connsiteX20" fmla="*/ 8033654 w 8033654"/>
              <a:gd name="connsiteY20" fmla="*/ 3515957 h 7031915"/>
              <a:gd name="connsiteX21" fmla="*/ 8021693 w 8033654"/>
              <a:gd name="connsiteY21" fmla="*/ 3634608 h 7031915"/>
              <a:gd name="connsiteX22" fmla="*/ 7992299 w 8033654"/>
              <a:gd name="connsiteY22" fmla="*/ 3729298 h 7031915"/>
              <a:gd name="connsiteX23" fmla="*/ 7949332 w 8033654"/>
              <a:gd name="connsiteY23" fmla="*/ 3815232 h 7031915"/>
              <a:gd name="connsiteX24" fmla="*/ 6535055 w 8033654"/>
              <a:gd name="connsiteY24" fmla="*/ 6638796 h 7031915"/>
              <a:gd name="connsiteX25" fmla="*/ 6524461 w 8033654"/>
              <a:gd name="connsiteY25" fmla="*/ 6646190 h 7031915"/>
              <a:gd name="connsiteX26" fmla="*/ 6482456 w 8033654"/>
              <a:gd name="connsiteY26" fmla="*/ 6736229 h 7031915"/>
              <a:gd name="connsiteX27" fmla="*/ 6090371 w 8033654"/>
              <a:gd name="connsiteY27" fmla="*/ 7019956 h 7031915"/>
              <a:gd name="connsiteX28" fmla="*/ 5971740 w 8033654"/>
              <a:gd name="connsiteY28" fmla="*/ 7031915 h 7031915"/>
              <a:gd name="connsiteX29" fmla="*/ 5971700 w 8033654"/>
              <a:gd name="connsiteY29" fmla="*/ 7031915 h 7031915"/>
              <a:gd name="connsiteX30" fmla="*/ 2058326 w 8033654"/>
              <a:gd name="connsiteY30" fmla="*/ 7031915 h 7031915"/>
              <a:gd name="connsiteX31" fmla="*/ 2176958 w 8033654"/>
              <a:gd name="connsiteY31" fmla="*/ 7019956 h 7031915"/>
              <a:gd name="connsiteX32" fmla="*/ 2176957 w 8033654"/>
              <a:gd name="connsiteY32" fmla="*/ 7019956 h 7031915"/>
              <a:gd name="connsiteX33" fmla="*/ 2058326 w 8033654"/>
              <a:gd name="connsiteY33" fmla="*/ 7031915 h 7031915"/>
              <a:gd name="connsiteX34" fmla="*/ 2058286 w 8033654"/>
              <a:gd name="connsiteY34" fmla="*/ 7031915 h 7031915"/>
              <a:gd name="connsiteX35" fmla="*/ 1939655 w 8033654"/>
              <a:gd name="connsiteY35" fmla="*/ 7019956 h 7031915"/>
              <a:gd name="connsiteX36" fmla="*/ 1642007 w 8033654"/>
              <a:gd name="connsiteY36" fmla="*/ 6859480 h 7031915"/>
              <a:gd name="connsiteX37" fmla="*/ 1570173 w 8033654"/>
              <a:gd name="connsiteY37" fmla="*/ 6772417 h 7031915"/>
              <a:gd name="connsiteX38" fmla="*/ 1508795 w 8033654"/>
              <a:gd name="connsiteY38" fmla="*/ 6649661 h 7031915"/>
              <a:gd name="connsiteX39" fmla="*/ 1508794 w 8033654"/>
              <a:gd name="connsiteY39" fmla="*/ 6649657 h 7031915"/>
              <a:gd name="connsiteX40" fmla="*/ 115723 w 8033654"/>
              <a:gd name="connsiteY40" fmla="*/ 3863519 h 7031915"/>
              <a:gd name="connsiteX41" fmla="*/ 115722 w 8033654"/>
              <a:gd name="connsiteY41" fmla="*/ 3863518 h 7031915"/>
              <a:gd name="connsiteX42" fmla="*/ 29470 w 8033654"/>
              <a:gd name="connsiteY42" fmla="*/ 3691014 h 7031915"/>
              <a:gd name="connsiteX43" fmla="*/ 11962 w 8033654"/>
              <a:gd name="connsiteY43" fmla="*/ 3634608 h 7031915"/>
              <a:gd name="connsiteX44" fmla="*/ 0 w 8033654"/>
              <a:gd name="connsiteY44" fmla="*/ 3515957 h 7031915"/>
              <a:gd name="connsiteX45" fmla="*/ 11962 w 8033654"/>
              <a:gd name="connsiteY45" fmla="*/ 3397306 h 7031915"/>
              <a:gd name="connsiteX46" fmla="*/ 29470 w 8033654"/>
              <a:gd name="connsiteY46" fmla="*/ 3340901 h 7031915"/>
              <a:gd name="connsiteX47" fmla="*/ 115722 w 8033654"/>
              <a:gd name="connsiteY47" fmla="*/ 3168396 h 7031915"/>
              <a:gd name="connsiteX48" fmla="*/ 115723 w 8033654"/>
              <a:gd name="connsiteY48" fmla="*/ 3168396 h 7031915"/>
              <a:gd name="connsiteX49" fmla="*/ 1508796 w 8033654"/>
              <a:gd name="connsiteY49" fmla="*/ 382255 h 7031915"/>
              <a:gd name="connsiteX50" fmla="*/ 1570174 w 8033654"/>
              <a:gd name="connsiteY50" fmla="*/ 259499 h 7031915"/>
              <a:gd name="connsiteX51" fmla="*/ 1642008 w 8033654"/>
              <a:gd name="connsiteY51" fmla="*/ 172435 h 7031915"/>
              <a:gd name="connsiteX52" fmla="*/ 1939656 w 8033654"/>
              <a:gd name="connsiteY52" fmla="*/ 11959 h 7031915"/>
              <a:gd name="connsiteX53" fmla="*/ 2058287 w 8033654"/>
              <a:gd name="connsiteY53"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2058287 w 8033654"/>
              <a:gd name="connsiteY3" fmla="*/ 0 h 7031915"/>
              <a:gd name="connsiteX4" fmla="*/ 2058326 w 8033654"/>
              <a:gd name="connsiteY4" fmla="*/ 0 h 7031915"/>
              <a:gd name="connsiteX5" fmla="*/ 5971699 w 8033654"/>
              <a:gd name="connsiteY5" fmla="*/ 0 h 7031915"/>
              <a:gd name="connsiteX6" fmla="*/ 5971700 w 8033654"/>
              <a:gd name="connsiteY6" fmla="*/ 0 h 7031915"/>
              <a:gd name="connsiteX7" fmla="*/ 5971740 w 8033654"/>
              <a:gd name="connsiteY7" fmla="*/ 0 h 7031915"/>
              <a:gd name="connsiteX8" fmla="*/ 6090371 w 8033654"/>
              <a:gd name="connsiteY8" fmla="*/ 11959 h 7031915"/>
              <a:gd name="connsiteX9" fmla="*/ 6357004 w 8033654"/>
              <a:gd name="connsiteY9" fmla="*/ 143562 h 7031915"/>
              <a:gd name="connsiteX10" fmla="*/ 6421756 w 8033654"/>
              <a:gd name="connsiteY10" fmla="*/ 209878 h 7031915"/>
              <a:gd name="connsiteX11" fmla="*/ 6426018 w 8033654"/>
              <a:gd name="connsiteY11" fmla="*/ 214243 h 7031915"/>
              <a:gd name="connsiteX12" fmla="*/ 6463356 w 8033654"/>
              <a:gd name="connsiteY12" fmla="*/ 268125 h 7031915"/>
              <a:gd name="connsiteX13" fmla="*/ 6480094 w 8033654"/>
              <a:gd name="connsiteY13" fmla="*/ 292278 h 7031915"/>
              <a:gd name="connsiteX14" fmla="*/ 7949332 w 8033654"/>
              <a:gd name="connsiteY14" fmla="*/ 3216682 h 7031915"/>
              <a:gd name="connsiteX15" fmla="*/ 7992299 w 8033654"/>
              <a:gd name="connsiteY15" fmla="*/ 3302616 h 7031915"/>
              <a:gd name="connsiteX16" fmla="*/ 8021693 w 8033654"/>
              <a:gd name="connsiteY16" fmla="*/ 3397306 h 7031915"/>
              <a:gd name="connsiteX17" fmla="*/ 8033654 w 8033654"/>
              <a:gd name="connsiteY17" fmla="*/ 3515957 h 7031915"/>
              <a:gd name="connsiteX18" fmla="*/ 8021693 w 8033654"/>
              <a:gd name="connsiteY18" fmla="*/ 3634608 h 7031915"/>
              <a:gd name="connsiteX19" fmla="*/ 7992299 w 8033654"/>
              <a:gd name="connsiteY19" fmla="*/ 3729298 h 7031915"/>
              <a:gd name="connsiteX20" fmla="*/ 7949332 w 8033654"/>
              <a:gd name="connsiteY20" fmla="*/ 3815232 h 7031915"/>
              <a:gd name="connsiteX21" fmla="*/ 6535055 w 8033654"/>
              <a:gd name="connsiteY21" fmla="*/ 6638796 h 7031915"/>
              <a:gd name="connsiteX22" fmla="*/ 6524461 w 8033654"/>
              <a:gd name="connsiteY22" fmla="*/ 6646190 h 7031915"/>
              <a:gd name="connsiteX23" fmla="*/ 6482456 w 8033654"/>
              <a:gd name="connsiteY23" fmla="*/ 6736229 h 7031915"/>
              <a:gd name="connsiteX24" fmla="*/ 6090371 w 8033654"/>
              <a:gd name="connsiteY24" fmla="*/ 7019956 h 7031915"/>
              <a:gd name="connsiteX25" fmla="*/ 5971740 w 8033654"/>
              <a:gd name="connsiteY25" fmla="*/ 7031915 h 7031915"/>
              <a:gd name="connsiteX26" fmla="*/ 5971700 w 8033654"/>
              <a:gd name="connsiteY26" fmla="*/ 7031915 h 7031915"/>
              <a:gd name="connsiteX27" fmla="*/ 2058326 w 8033654"/>
              <a:gd name="connsiteY27" fmla="*/ 7031915 h 7031915"/>
              <a:gd name="connsiteX28" fmla="*/ 2176958 w 8033654"/>
              <a:gd name="connsiteY28" fmla="*/ 7019956 h 7031915"/>
              <a:gd name="connsiteX29" fmla="*/ 2176957 w 8033654"/>
              <a:gd name="connsiteY29" fmla="*/ 7019956 h 7031915"/>
              <a:gd name="connsiteX30" fmla="*/ 2058326 w 8033654"/>
              <a:gd name="connsiteY30" fmla="*/ 7031915 h 7031915"/>
              <a:gd name="connsiteX31" fmla="*/ 2058286 w 8033654"/>
              <a:gd name="connsiteY31" fmla="*/ 7031915 h 7031915"/>
              <a:gd name="connsiteX32" fmla="*/ 1939655 w 8033654"/>
              <a:gd name="connsiteY32" fmla="*/ 7019956 h 7031915"/>
              <a:gd name="connsiteX33" fmla="*/ 1642007 w 8033654"/>
              <a:gd name="connsiteY33" fmla="*/ 6859480 h 7031915"/>
              <a:gd name="connsiteX34" fmla="*/ 1570173 w 8033654"/>
              <a:gd name="connsiteY34" fmla="*/ 6772417 h 7031915"/>
              <a:gd name="connsiteX35" fmla="*/ 1508795 w 8033654"/>
              <a:gd name="connsiteY35" fmla="*/ 6649661 h 7031915"/>
              <a:gd name="connsiteX36" fmla="*/ 1508794 w 8033654"/>
              <a:gd name="connsiteY36" fmla="*/ 6649657 h 7031915"/>
              <a:gd name="connsiteX37" fmla="*/ 115723 w 8033654"/>
              <a:gd name="connsiteY37" fmla="*/ 3863519 h 7031915"/>
              <a:gd name="connsiteX38" fmla="*/ 115722 w 8033654"/>
              <a:gd name="connsiteY38" fmla="*/ 3863518 h 7031915"/>
              <a:gd name="connsiteX39" fmla="*/ 29470 w 8033654"/>
              <a:gd name="connsiteY39" fmla="*/ 3691014 h 7031915"/>
              <a:gd name="connsiteX40" fmla="*/ 11962 w 8033654"/>
              <a:gd name="connsiteY40" fmla="*/ 3634608 h 7031915"/>
              <a:gd name="connsiteX41" fmla="*/ 0 w 8033654"/>
              <a:gd name="connsiteY41" fmla="*/ 3515957 h 7031915"/>
              <a:gd name="connsiteX42" fmla="*/ 11962 w 8033654"/>
              <a:gd name="connsiteY42" fmla="*/ 3397306 h 7031915"/>
              <a:gd name="connsiteX43" fmla="*/ 29470 w 8033654"/>
              <a:gd name="connsiteY43" fmla="*/ 3340901 h 7031915"/>
              <a:gd name="connsiteX44" fmla="*/ 115722 w 8033654"/>
              <a:gd name="connsiteY44" fmla="*/ 3168396 h 7031915"/>
              <a:gd name="connsiteX45" fmla="*/ 115723 w 8033654"/>
              <a:gd name="connsiteY45" fmla="*/ 3168396 h 7031915"/>
              <a:gd name="connsiteX46" fmla="*/ 1508796 w 8033654"/>
              <a:gd name="connsiteY46" fmla="*/ 382255 h 7031915"/>
              <a:gd name="connsiteX47" fmla="*/ 1570174 w 8033654"/>
              <a:gd name="connsiteY47" fmla="*/ 259499 h 7031915"/>
              <a:gd name="connsiteX48" fmla="*/ 1642008 w 8033654"/>
              <a:gd name="connsiteY48" fmla="*/ 172435 h 7031915"/>
              <a:gd name="connsiteX49" fmla="*/ 1939656 w 8033654"/>
              <a:gd name="connsiteY49" fmla="*/ 11959 h 7031915"/>
              <a:gd name="connsiteX50" fmla="*/ 2058287 w 8033654"/>
              <a:gd name="connsiteY50"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6480094 w 8033654"/>
              <a:gd name="connsiteY10" fmla="*/ 292278 h 7031915"/>
              <a:gd name="connsiteX11" fmla="*/ 7949332 w 8033654"/>
              <a:gd name="connsiteY11" fmla="*/ 3216682 h 7031915"/>
              <a:gd name="connsiteX12" fmla="*/ 7992299 w 8033654"/>
              <a:gd name="connsiteY12" fmla="*/ 3302616 h 7031915"/>
              <a:gd name="connsiteX13" fmla="*/ 8021693 w 8033654"/>
              <a:gd name="connsiteY13" fmla="*/ 3397306 h 7031915"/>
              <a:gd name="connsiteX14" fmla="*/ 8033654 w 8033654"/>
              <a:gd name="connsiteY14" fmla="*/ 3515957 h 7031915"/>
              <a:gd name="connsiteX15" fmla="*/ 8021693 w 8033654"/>
              <a:gd name="connsiteY15" fmla="*/ 3634608 h 7031915"/>
              <a:gd name="connsiteX16" fmla="*/ 7992299 w 8033654"/>
              <a:gd name="connsiteY16" fmla="*/ 3729298 h 7031915"/>
              <a:gd name="connsiteX17" fmla="*/ 7949332 w 8033654"/>
              <a:gd name="connsiteY17" fmla="*/ 3815232 h 7031915"/>
              <a:gd name="connsiteX18" fmla="*/ 6535055 w 8033654"/>
              <a:gd name="connsiteY18" fmla="*/ 6638796 h 7031915"/>
              <a:gd name="connsiteX19" fmla="*/ 6524461 w 8033654"/>
              <a:gd name="connsiteY19" fmla="*/ 6646190 h 7031915"/>
              <a:gd name="connsiteX20" fmla="*/ 6482456 w 8033654"/>
              <a:gd name="connsiteY20" fmla="*/ 6736229 h 7031915"/>
              <a:gd name="connsiteX21" fmla="*/ 6090371 w 8033654"/>
              <a:gd name="connsiteY21" fmla="*/ 7019956 h 7031915"/>
              <a:gd name="connsiteX22" fmla="*/ 5971740 w 8033654"/>
              <a:gd name="connsiteY22" fmla="*/ 7031915 h 7031915"/>
              <a:gd name="connsiteX23" fmla="*/ 5971700 w 8033654"/>
              <a:gd name="connsiteY23" fmla="*/ 7031915 h 7031915"/>
              <a:gd name="connsiteX24" fmla="*/ 2058326 w 8033654"/>
              <a:gd name="connsiteY24" fmla="*/ 7031915 h 7031915"/>
              <a:gd name="connsiteX25" fmla="*/ 2176958 w 8033654"/>
              <a:gd name="connsiteY25" fmla="*/ 7019956 h 7031915"/>
              <a:gd name="connsiteX26" fmla="*/ 2176957 w 8033654"/>
              <a:gd name="connsiteY26" fmla="*/ 7019956 h 7031915"/>
              <a:gd name="connsiteX27" fmla="*/ 2058326 w 8033654"/>
              <a:gd name="connsiteY27" fmla="*/ 7031915 h 7031915"/>
              <a:gd name="connsiteX28" fmla="*/ 2058286 w 8033654"/>
              <a:gd name="connsiteY28" fmla="*/ 7031915 h 7031915"/>
              <a:gd name="connsiteX29" fmla="*/ 1939655 w 8033654"/>
              <a:gd name="connsiteY29" fmla="*/ 7019956 h 7031915"/>
              <a:gd name="connsiteX30" fmla="*/ 1642007 w 8033654"/>
              <a:gd name="connsiteY30" fmla="*/ 6859480 h 7031915"/>
              <a:gd name="connsiteX31" fmla="*/ 1570173 w 8033654"/>
              <a:gd name="connsiteY31" fmla="*/ 6772417 h 7031915"/>
              <a:gd name="connsiteX32" fmla="*/ 1508795 w 8033654"/>
              <a:gd name="connsiteY32" fmla="*/ 6649661 h 7031915"/>
              <a:gd name="connsiteX33" fmla="*/ 1508794 w 8033654"/>
              <a:gd name="connsiteY33" fmla="*/ 6649657 h 7031915"/>
              <a:gd name="connsiteX34" fmla="*/ 115723 w 8033654"/>
              <a:gd name="connsiteY34" fmla="*/ 3863519 h 7031915"/>
              <a:gd name="connsiteX35" fmla="*/ 115722 w 8033654"/>
              <a:gd name="connsiteY35" fmla="*/ 3863518 h 7031915"/>
              <a:gd name="connsiteX36" fmla="*/ 29470 w 8033654"/>
              <a:gd name="connsiteY36" fmla="*/ 3691014 h 7031915"/>
              <a:gd name="connsiteX37" fmla="*/ 11962 w 8033654"/>
              <a:gd name="connsiteY37" fmla="*/ 3634608 h 7031915"/>
              <a:gd name="connsiteX38" fmla="*/ 0 w 8033654"/>
              <a:gd name="connsiteY38" fmla="*/ 3515957 h 7031915"/>
              <a:gd name="connsiteX39" fmla="*/ 11962 w 8033654"/>
              <a:gd name="connsiteY39" fmla="*/ 3397306 h 7031915"/>
              <a:gd name="connsiteX40" fmla="*/ 29470 w 8033654"/>
              <a:gd name="connsiteY40" fmla="*/ 3340901 h 7031915"/>
              <a:gd name="connsiteX41" fmla="*/ 115722 w 8033654"/>
              <a:gd name="connsiteY41" fmla="*/ 3168396 h 7031915"/>
              <a:gd name="connsiteX42" fmla="*/ 115723 w 8033654"/>
              <a:gd name="connsiteY42" fmla="*/ 3168396 h 7031915"/>
              <a:gd name="connsiteX43" fmla="*/ 1508796 w 8033654"/>
              <a:gd name="connsiteY43" fmla="*/ 382255 h 7031915"/>
              <a:gd name="connsiteX44" fmla="*/ 1570174 w 8033654"/>
              <a:gd name="connsiteY44" fmla="*/ 259499 h 7031915"/>
              <a:gd name="connsiteX45" fmla="*/ 1642008 w 8033654"/>
              <a:gd name="connsiteY45" fmla="*/ 172435 h 7031915"/>
              <a:gd name="connsiteX46" fmla="*/ 1939656 w 8033654"/>
              <a:gd name="connsiteY46" fmla="*/ 11959 h 7031915"/>
              <a:gd name="connsiteX47" fmla="*/ 2058287 w 8033654"/>
              <a:gd name="connsiteY47"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176957 w 8033654"/>
              <a:gd name="connsiteY25" fmla="*/ 7019956 h 7031915"/>
              <a:gd name="connsiteX26" fmla="*/ 2058326 w 8033654"/>
              <a:gd name="connsiteY26" fmla="*/ 7031915 h 7031915"/>
              <a:gd name="connsiteX27" fmla="*/ 2058286 w 8033654"/>
              <a:gd name="connsiteY27" fmla="*/ 7031915 h 7031915"/>
              <a:gd name="connsiteX28" fmla="*/ 1939655 w 8033654"/>
              <a:gd name="connsiteY28" fmla="*/ 7019956 h 7031915"/>
              <a:gd name="connsiteX29" fmla="*/ 1642007 w 8033654"/>
              <a:gd name="connsiteY29" fmla="*/ 6859480 h 7031915"/>
              <a:gd name="connsiteX30" fmla="*/ 1570173 w 8033654"/>
              <a:gd name="connsiteY30" fmla="*/ 6772417 h 7031915"/>
              <a:gd name="connsiteX31" fmla="*/ 1508795 w 8033654"/>
              <a:gd name="connsiteY31" fmla="*/ 6649661 h 7031915"/>
              <a:gd name="connsiteX32" fmla="*/ 1508794 w 8033654"/>
              <a:gd name="connsiteY32" fmla="*/ 6649657 h 7031915"/>
              <a:gd name="connsiteX33" fmla="*/ 115723 w 8033654"/>
              <a:gd name="connsiteY33" fmla="*/ 3863519 h 7031915"/>
              <a:gd name="connsiteX34" fmla="*/ 115722 w 8033654"/>
              <a:gd name="connsiteY34" fmla="*/ 3863518 h 7031915"/>
              <a:gd name="connsiteX35" fmla="*/ 29470 w 8033654"/>
              <a:gd name="connsiteY35" fmla="*/ 3691014 h 7031915"/>
              <a:gd name="connsiteX36" fmla="*/ 11962 w 8033654"/>
              <a:gd name="connsiteY36" fmla="*/ 3634608 h 7031915"/>
              <a:gd name="connsiteX37" fmla="*/ 0 w 8033654"/>
              <a:gd name="connsiteY37" fmla="*/ 3515957 h 7031915"/>
              <a:gd name="connsiteX38" fmla="*/ 11962 w 8033654"/>
              <a:gd name="connsiteY38" fmla="*/ 3397306 h 7031915"/>
              <a:gd name="connsiteX39" fmla="*/ 29470 w 8033654"/>
              <a:gd name="connsiteY39" fmla="*/ 3340901 h 7031915"/>
              <a:gd name="connsiteX40" fmla="*/ 115722 w 8033654"/>
              <a:gd name="connsiteY40" fmla="*/ 3168396 h 7031915"/>
              <a:gd name="connsiteX41" fmla="*/ 115723 w 8033654"/>
              <a:gd name="connsiteY41" fmla="*/ 3168396 h 7031915"/>
              <a:gd name="connsiteX42" fmla="*/ 1508796 w 8033654"/>
              <a:gd name="connsiteY42" fmla="*/ 382255 h 7031915"/>
              <a:gd name="connsiteX43" fmla="*/ 1570174 w 8033654"/>
              <a:gd name="connsiteY43" fmla="*/ 259499 h 7031915"/>
              <a:gd name="connsiteX44" fmla="*/ 1642008 w 8033654"/>
              <a:gd name="connsiteY44" fmla="*/ 172435 h 7031915"/>
              <a:gd name="connsiteX45" fmla="*/ 1939656 w 8033654"/>
              <a:gd name="connsiteY45" fmla="*/ 11959 h 7031915"/>
              <a:gd name="connsiteX46" fmla="*/ 2058287 w 8033654"/>
              <a:gd name="connsiteY46"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058326 w 8033654"/>
              <a:gd name="connsiteY25" fmla="*/ 7031915 h 7031915"/>
              <a:gd name="connsiteX26" fmla="*/ 2058286 w 8033654"/>
              <a:gd name="connsiteY26" fmla="*/ 7031915 h 7031915"/>
              <a:gd name="connsiteX27" fmla="*/ 1939655 w 8033654"/>
              <a:gd name="connsiteY27" fmla="*/ 7019956 h 7031915"/>
              <a:gd name="connsiteX28" fmla="*/ 1642007 w 8033654"/>
              <a:gd name="connsiteY28" fmla="*/ 6859480 h 7031915"/>
              <a:gd name="connsiteX29" fmla="*/ 1570173 w 8033654"/>
              <a:gd name="connsiteY29" fmla="*/ 6772417 h 7031915"/>
              <a:gd name="connsiteX30" fmla="*/ 1508795 w 8033654"/>
              <a:gd name="connsiteY30" fmla="*/ 6649661 h 7031915"/>
              <a:gd name="connsiteX31" fmla="*/ 1508794 w 8033654"/>
              <a:gd name="connsiteY31" fmla="*/ 6649657 h 7031915"/>
              <a:gd name="connsiteX32" fmla="*/ 115723 w 8033654"/>
              <a:gd name="connsiteY32" fmla="*/ 3863519 h 7031915"/>
              <a:gd name="connsiteX33" fmla="*/ 115722 w 8033654"/>
              <a:gd name="connsiteY33" fmla="*/ 3863518 h 7031915"/>
              <a:gd name="connsiteX34" fmla="*/ 29470 w 8033654"/>
              <a:gd name="connsiteY34" fmla="*/ 3691014 h 7031915"/>
              <a:gd name="connsiteX35" fmla="*/ 11962 w 8033654"/>
              <a:gd name="connsiteY35" fmla="*/ 3634608 h 7031915"/>
              <a:gd name="connsiteX36" fmla="*/ 0 w 8033654"/>
              <a:gd name="connsiteY36" fmla="*/ 3515957 h 7031915"/>
              <a:gd name="connsiteX37" fmla="*/ 11962 w 8033654"/>
              <a:gd name="connsiteY37" fmla="*/ 3397306 h 7031915"/>
              <a:gd name="connsiteX38" fmla="*/ 29470 w 8033654"/>
              <a:gd name="connsiteY38" fmla="*/ 3340901 h 7031915"/>
              <a:gd name="connsiteX39" fmla="*/ 115722 w 8033654"/>
              <a:gd name="connsiteY39" fmla="*/ 3168396 h 7031915"/>
              <a:gd name="connsiteX40" fmla="*/ 115723 w 8033654"/>
              <a:gd name="connsiteY40" fmla="*/ 3168396 h 7031915"/>
              <a:gd name="connsiteX41" fmla="*/ 1508796 w 8033654"/>
              <a:gd name="connsiteY41" fmla="*/ 382255 h 7031915"/>
              <a:gd name="connsiteX42" fmla="*/ 1570174 w 8033654"/>
              <a:gd name="connsiteY42" fmla="*/ 259499 h 7031915"/>
              <a:gd name="connsiteX43" fmla="*/ 1642008 w 8033654"/>
              <a:gd name="connsiteY43" fmla="*/ 172435 h 7031915"/>
              <a:gd name="connsiteX44" fmla="*/ 1939656 w 8033654"/>
              <a:gd name="connsiteY44" fmla="*/ 11959 h 7031915"/>
              <a:gd name="connsiteX45" fmla="*/ 2058287 w 8033654"/>
              <a:gd name="connsiteY45"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058326 w 8033654"/>
              <a:gd name="connsiteY24" fmla="*/ 7031915 h 7031915"/>
              <a:gd name="connsiteX25" fmla="*/ 2058286 w 8033654"/>
              <a:gd name="connsiteY25" fmla="*/ 7031915 h 7031915"/>
              <a:gd name="connsiteX26" fmla="*/ 1939655 w 8033654"/>
              <a:gd name="connsiteY26" fmla="*/ 7019956 h 7031915"/>
              <a:gd name="connsiteX27" fmla="*/ 1642007 w 8033654"/>
              <a:gd name="connsiteY27" fmla="*/ 6859480 h 7031915"/>
              <a:gd name="connsiteX28" fmla="*/ 1570173 w 8033654"/>
              <a:gd name="connsiteY28" fmla="*/ 6772417 h 7031915"/>
              <a:gd name="connsiteX29" fmla="*/ 1508795 w 8033654"/>
              <a:gd name="connsiteY29" fmla="*/ 6649661 h 7031915"/>
              <a:gd name="connsiteX30" fmla="*/ 1508794 w 8033654"/>
              <a:gd name="connsiteY30" fmla="*/ 6649657 h 7031915"/>
              <a:gd name="connsiteX31" fmla="*/ 115723 w 8033654"/>
              <a:gd name="connsiteY31" fmla="*/ 3863519 h 7031915"/>
              <a:gd name="connsiteX32" fmla="*/ 115722 w 8033654"/>
              <a:gd name="connsiteY32" fmla="*/ 3863518 h 7031915"/>
              <a:gd name="connsiteX33" fmla="*/ 29470 w 8033654"/>
              <a:gd name="connsiteY33" fmla="*/ 3691014 h 7031915"/>
              <a:gd name="connsiteX34" fmla="*/ 11962 w 8033654"/>
              <a:gd name="connsiteY34" fmla="*/ 3634608 h 7031915"/>
              <a:gd name="connsiteX35" fmla="*/ 0 w 8033654"/>
              <a:gd name="connsiteY35" fmla="*/ 3515957 h 7031915"/>
              <a:gd name="connsiteX36" fmla="*/ 11962 w 8033654"/>
              <a:gd name="connsiteY36" fmla="*/ 3397306 h 7031915"/>
              <a:gd name="connsiteX37" fmla="*/ 29470 w 8033654"/>
              <a:gd name="connsiteY37" fmla="*/ 3340901 h 7031915"/>
              <a:gd name="connsiteX38" fmla="*/ 115722 w 8033654"/>
              <a:gd name="connsiteY38" fmla="*/ 3168396 h 7031915"/>
              <a:gd name="connsiteX39" fmla="*/ 115723 w 8033654"/>
              <a:gd name="connsiteY39" fmla="*/ 3168396 h 7031915"/>
              <a:gd name="connsiteX40" fmla="*/ 1508796 w 8033654"/>
              <a:gd name="connsiteY40" fmla="*/ 382255 h 7031915"/>
              <a:gd name="connsiteX41" fmla="*/ 1570174 w 8033654"/>
              <a:gd name="connsiteY41" fmla="*/ 259499 h 7031915"/>
              <a:gd name="connsiteX42" fmla="*/ 1642008 w 8033654"/>
              <a:gd name="connsiteY42" fmla="*/ 172435 h 7031915"/>
              <a:gd name="connsiteX43" fmla="*/ 1939656 w 8033654"/>
              <a:gd name="connsiteY43" fmla="*/ 11959 h 7031915"/>
              <a:gd name="connsiteX44" fmla="*/ 2058287 w 8033654"/>
              <a:gd name="connsiteY44"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482456 w 8033654"/>
              <a:gd name="connsiteY18" fmla="*/ 6736229 h 7031915"/>
              <a:gd name="connsiteX19" fmla="*/ 6090371 w 8033654"/>
              <a:gd name="connsiteY19" fmla="*/ 7019956 h 7031915"/>
              <a:gd name="connsiteX20" fmla="*/ 5971740 w 8033654"/>
              <a:gd name="connsiteY20" fmla="*/ 7031915 h 7031915"/>
              <a:gd name="connsiteX21" fmla="*/ 5971700 w 8033654"/>
              <a:gd name="connsiteY21" fmla="*/ 7031915 h 7031915"/>
              <a:gd name="connsiteX22" fmla="*/ 2058326 w 8033654"/>
              <a:gd name="connsiteY22" fmla="*/ 7031915 h 7031915"/>
              <a:gd name="connsiteX23" fmla="*/ 2058326 w 8033654"/>
              <a:gd name="connsiteY23" fmla="*/ 7031915 h 7031915"/>
              <a:gd name="connsiteX24" fmla="*/ 2058286 w 8033654"/>
              <a:gd name="connsiteY24" fmla="*/ 7031915 h 7031915"/>
              <a:gd name="connsiteX25" fmla="*/ 1939655 w 8033654"/>
              <a:gd name="connsiteY25" fmla="*/ 7019956 h 7031915"/>
              <a:gd name="connsiteX26" fmla="*/ 1642007 w 8033654"/>
              <a:gd name="connsiteY26" fmla="*/ 6859480 h 7031915"/>
              <a:gd name="connsiteX27" fmla="*/ 1570173 w 8033654"/>
              <a:gd name="connsiteY27" fmla="*/ 6772417 h 7031915"/>
              <a:gd name="connsiteX28" fmla="*/ 1508795 w 8033654"/>
              <a:gd name="connsiteY28" fmla="*/ 6649661 h 7031915"/>
              <a:gd name="connsiteX29" fmla="*/ 1508794 w 8033654"/>
              <a:gd name="connsiteY29" fmla="*/ 6649657 h 7031915"/>
              <a:gd name="connsiteX30" fmla="*/ 115723 w 8033654"/>
              <a:gd name="connsiteY30" fmla="*/ 3863519 h 7031915"/>
              <a:gd name="connsiteX31" fmla="*/ 115722 w 8033654"/>
              <a:gd name="connsiteY31" fmla="*/ 3863518 h 7031915"/>
              <a:gd name="connsiteX32" fmla="*/ 29470 w 8033654"/>
              <a:gd name="connsiteY32" fmla="*/ 3691014 h 7031915"/>
              <a:gd name="connsiteX33" fmla="*/ 11962 w 8033654"/>
              <a:gd name="connsiteY33" fmla="*/ 3634608 h 7031915"/>
              <a:gd name="connsiteX34" fmla="*/ 0 w 8033654"/>
              <a:gd name="connsiteY34" fmla="*/ 3515957 h 7031915"/>
              <a:gd name="connsiteX35" fmla="*/ 11962 w 8033654"/>
              <a:gd name="connsiteY35" fmla="*/ 3397306 h 7031915"/>
              <a:gd name="connsiteX36" fmla="*/ 29470 w 8033654"/>
              <a:gd name="connsiteY36" fmla="*/ 3340901 h 7031915"/>
              <a:gd name="connsiteX37" fmla="*/ 115722 w 8033654"/>
              <a:gd name="connsiteY37" fmla="*/ 3168396 h 7031915"/>
              <a:gd name="connsiteX38" fmla="*/ 115723 w 8033654"/>
              <a:gd name="connsiteY38" fmla="*/ 3168396 h 7031915"/>
              <a:gd name="connsiteX39" fmla="*/ 1508796 w 8033654"/>
              <a:gd name="connsiteY39" fmla="*/ 382255 h 7031915"/>
              <a:gd name="connsiteX40" fmla="*/ 1570174 w 8033654"/>
              <a:gd name="connsiteY40" fmla="*/ 259499 h 7031915"/>
              <a:gd name="connsiteX41" fmla="*/ 1642008 w 8033654"/>
              <a:gd name="connsiteY41" fmla="*/ 172435 h 7031915"/>
              <a:gd name="connsiteX42" fmla="*/ 1939656 w 8033654"/>
              <a:gd name="connsiteY42" fmla="*/ 11959 h 7031915"/>
              <a:gd name="connsiteX43" fmla="*/ 2058287 w 8033654"/>
              <a:gd name="connsiteY43"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482456 w 8033654"/>
              <a:gd name="connsiteY17" fmla="*/ 6736229 h 7031915"/>
              <a:gd name="connsiteX18" fmla="*/ 6090371 w 8033654"/>
              <a:gd name="connsiteY18" fmla="*/ 7019956 h 7031915"/>
              <a:gd name="connsiteX19" fmla="*/ 5971740 w 8033654"/>
              <a:gd name="connsiteY19" fmla="*/ 7031915 h 7031915"/>
              <a:gd name="connsiteX20" fmla="*/ 5971700 w 8033654"/>
              <a:gd name="connsiteY20" fmla="*/ 7031915 h 7031915"/>
              <a:gd name="connsiteX21" fmla="*/ 2058326 w 8033654"/>
              <a:gd name="connsiteY21" fmla="*/ 7031915 h 7031915"/>
              <a:gd name="connsiteX22" fmla="*/ 2058326 w 8033654"/>
              <a:gd name="connsiteY22" fmla="*/ 7031915 h 7031915"/>
              <a:gd name="connsiteX23" fmla="*/ 2058286 w 8033654"/>
              <a:gd name="connsiteY23" fmla="*/ 7031915 h 7031915"/>
              <a:gd name="connsiteX24" fmla="*/ 1939655 w 8033654"/>
              <a:gd name="connsiteY24" fmla="*/ 7019956 h 7031915"/>
              <a:gd name="connsiteX25" fmla="*/ 1642007 w 8033654"/>
              <a:gd name="connsiteY25" fmla="*/ 6859480 h 7031915"/>
              <a:gd name="connsiteX26" fmla="*/ 1570173 w 8033654"/>
              <a:gd name="connsiteY26" fmla="*/ 6772417 h 7031915"/>
              <a:gd name="connsiteX27" fmla="*/ 1508795 w 8033654"/>
              <a:gd name="connsiteY27" fmla="*/ 6649661 h 7031915"/>
              <a:gd name="connsiteX28" fmla="*/ 1508794 w 8033654"/>
              <a:gd name="connsiteY28" fmla="*/ 6649657 h 7031915"/>
              <a:gd name="connsiteX29" fmla="*/ 115723 w 8033654"/>
              <a:gd name="connsiteY29" fmla="*/ 3863519 h 7031915"/>
              <a:gd name="connsiteX30" fmla="*/ 115722 w 8033654"/>
              <a:gd name="connsiteY30" fmla="*/ 3863518 h 7031915"/>
              <a:gd name="connsiteX31" fmla="*/ 29470 w 8033654"/>
              <a:gd name="connsiteY31" fmla="*/ 3691014 h 7031915"/>
              <a:gd name="connsiteX32" fmla="*/ 11962 w 8033654"/>
              <a:gd name="connsiteY32" fmla="*/ 3634608 h 7031915"/>
              <a:gd name="connsiteX33" fmla="*/ 0 w 8033654"/>
              <a:gd name="connsiteY33" fmla="*/ 3515957 h 7031915"/>
              <a:gd name="connsiteX34" fmla="*/ 11962 w 8033654"/>
              <a:gd name="connsiteY34" fmla="*/ 3397306 h 7031915"/>
              <a:gd name="connsiteX35" fmla="*/ 29470 w 8033654"/>
              <a:gd name="connsiteY35" fmla="*/ 3340901 h 7031915"/>
              <a:gd name="connsiteX36" fmla="*/ 115722 w 8033654"/>
              <a:gd name="connsiteY36" fmla="*/ 3168396 h 7031915"/>
              <a:gd name="connsiteX37" fmla="*/ 115723 w 8033654"/>
              <a:gd name="connsiteY37" fmla="*/ 3168396 h 7031915"/>
              <a:gd name="connsiteX38" fmla="*/ 1508796 w 8033654"/>
              <a:gd name="connsiteY38" fmla="*/ 382255 h 7031915"/>
              <a:gd name="connsiteX39" fmla="*/ 1570174 w 8033654"/>
              <a:gd name="connsiteY39" fmla="*/ 259499 h 7031915"/>
              <a:gd name="connsiteX40" fmla="*/ 1642008 w 8033654"/>
              <a:gd name="connsiteY40" fmla="*/ 172435 h 7031915"/>
              <a:gd name="connsiteX41" fmla="*/ 1939656 w 8033654"/>
              <a:gd name="connsiteY41" fmla="*/ 11959 h 7031915"/>
              <a:gd name="connsiteX42" fmla="*/ 2058287 w 8033654"/>
              <a:gd name="connsiteY42"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7949332 w 8033654"/>
              <a:gd name="connsiteY9" fmla="*/ 3216682 h 7031915"/>
              <a:gd name="connsiteX10" fmla="*/ 7992299 w 8033654"/>
              <a:gd name="connsiteY10" fmla="*/ 3302616 h 7031915"/>
              <a:gd name="connsiteX11" fmla="*/ 8021693 w 8033654"/>
              <a:gd name="connsiteY11" fmla="*/ 3397306 h 7031915"/>
              <a:gd name="connsiteX12" fmla="*/ 8033654 w 8033654"/>
              <a:gd name="connsiteY12" fmla="*/ 3515957 h 7031915"/>
              <a:gd name="connsiteX13" fmla="*/ 8021693 w 8033654"/>
              <a:gd name="connsiteY13" fmla="*/ 3634608 h 7031915"/>
              <a:gd name="connsiteX14" fmla="*/ 7992299 w 8033654"/>
              <a:gd name="connsiteY14" fmla="*/ 3729298 h 7031915"/>
              <a:gd name="connsiteX15" fmla="*/ 7949332 w 8033654"/>
              <a:gd name="connsiteY15" fmla="*/ 3815232 h 7031915"/>
              <a:gd name="connsiteX16" fmla="*/ 6482456 w 8033654"/>
              <a:gd name="connsiteY16" fmla="*/ 6736229 h 7031915"/>
              <a:gd name="connsiteX17" fmla="*/ 6090371 w 8033654"/>
              <a:gd name="connsiteY17" fmla="*/ 7019956 h 7031915"/>
              <a:gd name="connsiteX18" fmla="*/ 5971740 w 8033654"/>
              <a:gd name="connsiteY18" fmla="*/ 7031915 h 7031915"/>
              <a:gd name="connsiteX19" fmla="*/ 5971700 w 8033654"/>
              <a:gd name="connsiteY19" fmla="*/ 7031915 h 7031915"/>
              <a:gd name="connsiteX20" fmla="*/ 2058326 w 8033654"/>
              <a:gd name="connsiteY20" fmla="*/ 7031915 h 7031915"/>
              <a:gd name="connsiteX21" fmla="*/ 2058326 w 8033654"/>
              <a:gd name="connsiteY21" fmla="*/ 7031915 h 7031915"/>
              <a:gd name="connsiteX22" fmla="*/ 2058286 w 8033654"/>
              <a:gd name="connsiteY22" fmla="*/ 7031915 h 7031915"/>
              <a:gd name="connsiteX23" fmla="*/ 1939655 w 8033654"/>
              <a:gd name="connsiteY23" fmla="*/ 7019956 h 7031915"/>
              <a:gd name="connsiteX24" fmla="*/ 1642007 w 8033654"/>
              <a:gd name="connsiteY24" fmla="*/ 6859480 h 7031915"/>
              <a:gd name="connsiteX25" fmla="*/ 1570173 w 8033654"/>
              <a:gd name="connsiteY25" fmla="*/ 6772417 h 7031915"/>
              <a:gd name="connsiteX26" fmla="*/ 1508795 w 8033654"/>
              <a:gd name="connsiteY26" fmla="*/ 6649661 h 7031915"/>
              <a:gd name="connsiteX27" fmla="*/ 1508794 w 8033654"/>
              <a:gd name="connsiteY27" fmla="*/ 6649657 h 7031915"/>
              <a:gd name="connsiteX28" fmla="*/ 115723 w 8033654"/>
              <a:gd name="connsiteY28" fmla="*/ 3863519 h 7031915"/>
              <a:gd name="connsiteX29" fmla="*/ 115722 w 8033654"/>
              <a:gd name="connsiteY29" fmla="*/ 3863518 h 7031915"/>
              <a:gd name="connsiteX30" fmla="*/ 29470 w 8033654"/>
              <a:gd name="connsiteY30" fmla="*/ 3691014 h 7031915"/>
              <a:gd name="connsiteX31" fmla="*/ 11962 w 8033654"/>
              <a:gd name="connsiteY31" fmla="*/ 3634608 h 7031915"/>
              <a:gd name="connsiteX32" fmla="*/ 0 w 8033654"/>
              <a:gd name="connsiteY32" fmla="*/ 3515957 h 7031915"/>
              <a:gd name="connsiteX33" fmla="*/ 11962 w 8033654"/>
              <a:gd name="connsiteY33" fmla="*/ 3397306 h 7031915"/>
              <a:gd name="connsiteX34" fmla="*/ 29470 w 8033654"/>
              <a:gd name="connsiteY34" fmla="*/ 3340901 h 7031915"/>
              <a:gd name="connsiteX35" fmla="*/ 115722 w 8033654"/>
              <a:gd name="connsiteY35" fmla="*/ 3168396 h 7031915"/>
              <a:gd name="connsiteX36" fmla="*/ 115723 w 8033654"/>
              <a:gd name="connsiteY36" fmla="*/ 3168396 h 7031915"/>
              <a:gd name="connsiteX37" fmla="*/ 1508796 w 8033654"/>
              <a:gd name="connsiteY37" fmla="*/ 382255 h 7031915"/>
              <a:gd name="connsiteX38" fmla="*/ 1570174 w 8033654"/>
              <a:gd name="connsiteY38" fmla="*/ 259499 h 7031915"/>
              <a:gd name="connsiteX39" fmla="*/ 1642008 w 8033654"/>
              <a:gd name="connsiteY39" fmla="*/ 172435 h 7031915"/>
              <a:gd name="connsiteX40" fmla="*/ 1939656 w 8033654"/>
              <a:gd name="connsiteY40" fmla="*/ 11959 h 7031915"/>
              <a:gd name="connsiteX41" fmla="*/ 2058287 w 8033654"/>
              <a:gd name="connsiteY41" fmla="*/ 0 h 703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任意多边形: 形状 7"/>
          <p:cNvSpPr/>
          <p:nvPr/>
        </p:nvSpPr>
        <p:spPr>
          <a:xfrm rot="16200000">
            <a:off x="8444887"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418334 w 8033654"/>
              <a:gd name="connsiteY42" fmla="*/ 6906767 h 7031915"/>
              <a:gd name="connsiteX43" fmla="*/ 2176957 w 8033654"/>
              <a:gd name="connsiteY43" fmla="*/ 7019956 h 7031915"/>
              <a:gd name="connsiteX44" fmla="*/ 2058326 w 8033654"/>
              <a:gd name="connsiteY44" fmla="*/ 7031915 h 7031915"/>
              <a:gd name="connsiteX45" fmla="*/ 2058286 w 8033654"/>
              <a:gd name="connsiteY45" fmla="*/ 7031915 h 7031915"/>
              <a:gd name="connsiteX46" fmla="*/ 1939655 w 8033654"/>
              <a:gd name="connsiteY46" fmla="*/ 7019956 h 7031915"/>
              <a:gd name="connsiteX47" fmla="*/ 1642007 w 8033654"/>
              <a:gd name="connsiteY47" fmla="*/ 6859480 h 7031915"/>
              <a:gd name="connsiteX48" fmla="*/ 1570173 w 8033654"/>
              <a:gd name="connsiteY48" fmla="*/ 6772417 h 7031915"/>
              <a:gd name="connsiteX49" fmla="*/ 1508795 w 8033654"/>
              <a:gd name="connsiteY49" fmla="*/ 6649661 h 7031915"/>
              <a:gd name="connsiteX50" fmla="*/ 1508794 w 8033654"/>
              <a:gd name="connsiteY50" fmla="*/ 6649657 h 7031915"/>
              <a:gd name="connsiteX51" fmla="*/ 115723 w 8033654"/>
              <a:gd name="connsiteY51" fmla="*/ 3863519 h 7031915"/>
              <a:gd name="connsiteX52" fmla="*/ 115722 w 8033654"/>
              <a:gd name="connsiteY52" fmla="*/ 3863518 h 7031915"/>
              <a:gd name="connsiteX53" fmla="*/ 29470 w 8033654"/>
              <a:gd name="connsiteY53" fmla="*/ 3691014 h 7031915"/>
              <a:gd name="connsiteX54" fmla="*/ 11962 w 8033654"/>
              <a:gd name="connsiteY54" fmla="*/ 3634608 h 7031915"/>
              <a:gd name="connsiteX55" fmla="*/ 0 w 8033654"/>
              <a:gd name="connsiteY55" fmla="*/ 3515957 h 7031915"/>
              <a:gd name="connsiteX56" fmla="*/ 11962 w 8033654"/>
              <a:gd name="connsiteY56" fmla="*/ 3397306 h 7031915"/>
              <a:gd name="connsiteX57" fmla="*/ 29470 w 8033654"/>
              <a:gd name="connsiteY57" fmla="*/ 3340901 h 7031915"/>
              <a:gd name="connsiteX58" fmla="*/ 115722 w 8033654"/>
              <a:gd name="connsiteY58" fmla="*/ 3168396 h 7031915"/>
              <a:gd name="connsiteX59" fmla="*/ 115723 w 8033654"/>
              <a:gd name="connsiteY59" fmla="*/ 3168396 h 7031915"/>
              <a:gd name="connsiteX60" fmla="*/ 1508796 w 8033654"/>
              <a:gd name="connsiteY60" fmla="*/ 382255 h 7031915"/>
              <a:gd name="connsiteX61" fmla="*/ 1570174 w 8033654"/>
              <a:gd name="connsiteY61"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176957 w 8033654"/>
              <a:gd name="connsiteY42" fmla="*/ 7019956 h 7031915"/>
              <a:gd name="connsiteX43" fmla="*/ 2058326 w 8033654"/>
              <a:gd name="connsiteY43" fmla="*/ 7031915 h 7031915"/>
              <a:gd name="connsiteX44" fmla="*/ 2058286 w 8033654"/>
              <a:gd name="connsiteY44" fmla="*/ 7031915 h 7031915"/>
              <a:gd name="connsiteX45" fmla="*/ 1939655 w 8033654"/>
              <a:gd name="connsiteY45" fmla="*/ 7019956 h 7031915"/>
              <a:gd name="connsiteX46" fmla="*/ 1642007 w 8033654"/>
              <a:gd name="connsiteY46" fmla="*/ 6859480 h 7031915"/>
              <a:gd name="connsiteX47" fmla="*/ 1570173 w 8033654"/>
              <a:gd name="connsiteY47" fmla="*/ 6772417 h 7031915"/>
              <a:gd name="connsiteX48" fmla="*/ 1508795 w 8033654"/>
              <a:gd name="connsiteY48" fmla="*/ 6649661 h 7031915"/>
              <a:gd name="connsiteX49" fmla="*/ 1508794 w 8033654"/>
              <a:gd name="connsiteY49" fmla="*/ 6649657 h 7031915"/>
              <a:gd name="connsiteX50" fmla="*/ 115723 w 8033654"/>
              <a:gd name="connsiteY50" fmla="*/ 3863519 h 7031915"/>
              <a:gd name="connsiteX51" fmla="*/ 115722 w 8033654"/>
              <a:gd name="connsiteY51" fmla="*/ 3863518 h 7031915"/>
              <a:gd name="connsiteX52" fmla="*/ 29470 w 8033654"/>
              <a:gd name="connsiteY52" fmla="*/ 3691014 h 7031915"/>
              <a:gd name="connsiteX53" fmla="*/ 11962 w 8033654"/>
              <a:gd name="connsiteY53" fmla="*/ 3634608 h 7031915"/>
              <a:gd name="connsiteX54" fmla="*/ 0 w 8033654"/>
              <a:gd name="connsiteY54" fmla="*/ 3515957 h 7031915"/>
              <a:gd name="connsiteX55" fmla="*/ 11962 w 8033654"/>
              <a:gd name="connsiteY55" fmla="*/ 3397306 h 7031915"/>
              <a:gd name="connsiteX56" fmla="*/ 29470 w 8033654"/>
              <a:gd name="connsiteY56" fmla="*/ 3340901 h 7031915"/>
              <a:gd name="connsiteX57" fmla="*/ 115722 w 8033654"/>
              <a:gd name="connsiteY57" fmla="*/ 3168396 h 7031915"/>
              <a:gd name="connsiteX58" fmla="*/ 115723 w 8033654"/>
              <a:gd name="connsiteY58" fmla="*/ 3168396 h 7031915"/>
              <a:gd name="connsiteX59" fmla="*/ 1508796 w 8033654"/>
              <a:gd name="connsiteY59" fmla="*/ 382255 h 7031915"/>
              <a:gd name="connsiteX60" fmla="*/ 1570174 w 8033654"/>
              <a:gd name="connsiteY60" fmla="*/ 259499 h 7031915"/>
              <a:gd name="connsiteX61" fmla="*/ 1642008 w 8033654"/>
              <a:gd name="connsiteY61" fmla="*/ 172435 h 7031915"/>
              <a:gd name="connsiteX62" fmla="*/ 1939656 w 8033654"/>
              <a:gd name="connsiteY62" fmla="*/ 11959 h 7031915"/>
              <a:gd name="connsiteX63" fmla="*/ 2058287 w 8033654"/>
              <a:gd name="connsiteY63"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62" fmla="*/ 2058287 w 8033654"/>
              <a:gd name="connsiteY62"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176957 w 8033654"/>
              <a:gd name="connsiteY40" fmla="*/ 7019956 h 7031915"/>
              <a:gd name="connsiteX41" fmla="*/ 2058326 w 8033654"/>
              <a:gd name="connsiteY41" fmla="*/ 7031915 h 7031915"/>
              <a:gd name="connsiteX42" fmla="*/ 2058286 w 8033654"/>
              <a:gd name="connsiteY42" fmla="*/ 7031915 h 7031915"/>
              <a:gd name="connsiteX43" fmla="*/ 1939655 w 8033654"/>
              <a:gd name="connsiteY43" fmla="*/ 7019956 h 7031915"/>
              <a:gd name="connsiteX44" fmla="*/ 1642007 w 8033654"/>
              <a:gd name="connsiteY44" fmla="*/ 6859480 h 7031915"/>
              <a:gd name="connsiteX45" fmla="*/ 1570173 w 8033654"/>
              <a:gd name="connsiteY45" fmla="*/ 6772417 h 7031915"/>
              <a:gd name="connsiteX46" fmla="*/ 1508795 w 8033654"/>
              <a:gd name="connsiteY46" fmla="*/ 6649661 h 7031915"/>
              <a:gd name="connsiteX47" fmla="*/ 1508794 w 8033654"/>
              <a:gd name="connsiteY47" fmla="*/ 6649657 h 7031915"/>
              <a:gd name="connsiteX48" fmla="*/ 115723 w 8033654"/>
              <a:gd name="connsiteY48" fmla="*/ 3863519 h 7031915"/>
              <a:gd name="connsiteX49" fmla="*/ 115722 w 8033654"/>
              <a:gd name="connsiteY49" fmla="*/ 3863518 h 7031915"/>
              <a:gd name="connsiteX50" fmla="*/ 29470 w 8033654"/>
              <a:gd name="connsiteY50" fmla="*/ 3691014 h 7031915"/>
              <a:gd name="connsiteX51" fmla="*/ 11962 w 8033654"/>
              <a:gd name="connsiteY51" fmla="*/ 3634608 h 7031915"/>
              <a:gd name="connsiteX52" fmla="*/ 0 w 8033654"/>
              <a:gd name="connsiteY52" fmla="*/ 3515957 h 7031915"/>
              <a:gd name="connsiteX53" fmla="*/ 11962 w 8033654"/>
              <a:gd name="connsiteY53" fmla="*/ 3397306 h 7031915"/>
              <a:gd name="connsiteX54" fmla="*/ 29470 w 8033654"/>
              <a:gd name="connsiteY54" fmla="*/ 3340901 h 7031915"/>
              <a:gd name="connsiteX55" fmla="*/ 115722 w 8033654"/>
              <a:gd name="connsiteY55" fmla="*/ 3168396 h 7031915"/>
              <a:gd name="connsiteX56" fmla="*/ 115723 w 8033654"/>
              <a:gd name="connsiteY56" fmla="*/ 3168396 h 7031915"/>
              <a:gd name="connsiteX57" fmla="*/ 1508796 w 8033654"/>
              <a:gd name="connsiteY57" fmla="*/ 382255 h 7031915"/>
              <a:gd name="connsiteX58" fmla="*/ 1570174 w 8033654"/>
              <a:gd name="connsiteY58" fmla="*/ 259499 h 7031915"/>
              <a:gd name="connsiteX59" fmla="*/ 1642008 w 8033654"/>
              <a:gd name="connsiteY59" fmla="*/ 172435 h 7031915"/>
              <a:gd name="connsiteX60" fmla="*/ 1939656 w 8033654"/>
              <a:gd name="connsiteY60" fmla="*/ 11959 h 7031915"/>
              <a:gd name="connsiteX61" fmla="*/ 2058287 w 8033654"/>
              <a:gd name="connsiteY61"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0064 w 8033654"/>
              <a:gd name="connsiteY6" fmla="*/ 434562 h 7031915"/>
              <a:gd name="connsiteX7" fmla="*/ 6529086 w 8033654"/>
              <a:gd name="connsiteY7" fmla="*/ 402424 h 7031915"/>
              <a:gd name="connsiteX8" fmla="*/ 6482461 w 8033654"/>
              <a:gd name="connsiteY8" fmla="*/ 295697 h 7031915"/>
              <a:gd name="connsiteX9" fmla="*/ 6520430 w 8033654"/>
              <a:gd name="connsiteY9" fmla="*/ 377086 h 7031915"/>
              <a:gd name="connsiteX10" fmla="*/ 6515577 w 8033654"/>
              <a:gd name="connsiteY10" fmla="*/ 362878 h 7031915"/>
              <a:gd name="connsiteX11" fmla="*/ 6482461 w 8033654"/>
              <a:gd name="connsiteY11" fmla="*/ 295697 h 7031915"/>
              <a:gd name="connsiteX12" fmla="*/ 2058287 w 8033654"/>
              <a:gd name="connsiteY12" fmla="*/ 0 h 7031915"/>
              <a:gd name="connsiteX13" fmla="*/ 2058326 w 8033654"/>
              <a:gd name="connsiteY13" fmla="*/ 0 h 7031915"/>
              <a:gd name="connsiteX14" fmla="*/ 5971699 w 8033654"/>
              <a:gd name="connsiteY14" fmla="*/ 0 h 7031915"/>
              <a:gd name="connsiteX15" fmla="*/ 5971700 w 8033654"/>
              <a:gd name="connsiteY15" fmla="*/ 0 h 7031915"/>
              <a:gd name="connsiteX16" fmla="*/ 5971740 w 8033654"/>
              <a:gd name="connsiteY16" fmla="*/ 0 h 7031915"/>
              <a:gd name="connsiteX17" fmla="*/ 6090371 w 8033654"/>
              <a:gd name="connsiteY17" fmla="*/ 11959 h 7031915"/>
              <a:gd name="connsiteX18" fmla="*/ 6357004 w 8033654"/>
              <a:gd name="connsiteY18" fmla="*/ 143562 h 7031915"/>
              <a:gd name="connsiteX19" fmla="*/ 6421756 w 8033654"/>
              <a:gd name="connsiteY19" fmla="*/ 209878 h 7031915"/>
              <a:gd name="connsiteX20" fmla="*/ 6426018 w 8033654"/>
              <a:gd name="connsiteY20" fmla="*/ 214243 h 7031915"/>
              <a:gd name="connsiteX21" fmla="*/ 6463356 w 8033654"/>
              <a:gd name="connsiteY21" fmla="*/ 268125 h 7031915"/>
              <a:gd name="connsiteX22" fmla="*/ 6480094 w 8033654"/>
              <a:gd name="connsiteY22" fmla="*/ 292278 h 7031915"/>
              <a:gd name="connsiteX23" fmla="*/ 6490605 w 8033654"/>
              <a:gd name="connsiteY23" fmla="*/ 298322 h 7031915"/>
              <a:gd name="connsiteX24" fmla="*/ 7949332 w 8033654"/>
              <a:gd name="connsiteY24" fmla="*/ 3216682 h 7031915"/>
              <a:gd name="connsiteX25" fmla="*/ 7992299 w 8033654"/>
              <a:gd name="connsiteY25" fmla="*/ 3302616 h 7031915"/>
              <a:gd name="connsiteX26" fmla="*/ 8021693 w 8033654"/>
              <a:gd name="connsiteY26" fmla="*/ 3397306 h 7031915"/>
              <a:gd name="connsiteX27" fmla="*/ 8033654 w 8033654"/>
              <a:gd name="connsiteY27" fmla="*/ 3515957 h 7031915"/>
              <a:gd name="connsiteX28" fmla="*/ 8021693 w 8033654"/>
              <a:gd name="connsiteY28" fmla="*/ 3634608 h 7031915"/>
              <a:gd name="connsiteX29" fmla="*/ 7992299 w 8033654"/>
              <a:gd name="connsiteY29" fmla="*/ 3729298 h 7031915"/>
              <a:gd name="connsiteX30" fmla="*/ 7949332 w 8033654"/>
              <a:gd name="connsiteY30" fmla="*/ 3815232 h 7031915"/>
              <a:gd name="connsiteX31" fmla="*/ 6535055 w 8033654"/>
              <a:gd name="connsiteY31" fmla="*/ 6638796 h 7031915"/>
              <a:gd name="connsiteX32" fmla="*/ 6524461 w 8033654"/>
              <a:gd name="connsiteY32" fmla="*/ 6646190 h 7031915"/>
              <a:gd name="connsiteX33" fmla="*/ 6482456 w 8033654"/>
              <a:gd name="connsiteY33" fmla="*/ 6736229 h 7031915"/>
              <a:gd name="connsiteX34" fmla="*/ 6090371 w 8033654"/>
              <a:gd name="connsiteY34" fmla="*/ 7019956 h 7031915"/>
              <a:gd name="connsiteX35" fmla="*/ 5971740 w 8033654"/>
              <a:gd name="connsiteY35" fmla="*/ 7031915 h 7031915"/>
              <a:gd name="connsiteX36" fmla="*/ 5971700 w 8033654"/>
              <a:gd name="connsiteY36" fmla="*/ 7031915 h 7031915"/>
              <a:gd name="connsiteX37" fmla="*/ 2058326 w 8033654"/>
              <a:gd name="connsiteY37" fmla="*/ 7031915 h 7031915"/>
              <a:gd name="connsiteX38" fmla="*/ 2176958 w 8033654"/>
              <a:gd name="connsiteY38" fmla="*/ 7019956 h 7031915"/>
              <a:gd name="connsiteX39" fmla="*/ 2176957 w 8033654"/>
              <a:gd name="connsiteY39" fmla="*/ 7019956 h 7031915"/>
              <a:gd name="connsiteX40" fmla="*/ 2058326 w 8033654"/>
              <a:gd name="connsiteY40" fmla="*/ 7031915 h 7031915"/>
              <a:gd name="connsiteX41" fmla="*/ 2058286 w 8033654"/>
              <a:gd name="connsiteY41" fmla="*/ 7031915 h 7031915"/>
              <a:gd name="connsiteX42" fmla="*/ 1939655 w 8033654"/>
              <a:gd name="connsiteY42" fmla="*/ 7019956 h 7031915"/>
              <a:gd name="connsiteX43" fmla="*/ 1642007 w 8033654"/>
              <a:gd name="connsiteY43" fmla="*/ 6859480 h 7031915"/>
              <a:gd name="connsiteX44" fmla="*/ 1570173 w 8033654"/>
              <a:gd name="connsiteY44" fmla="*/ 6772417 h 7031915"/>
              <a:gd name="connsiteX45" fmla="*/ 1508795 w 8033654"/>
              <a:gd name="connsiteY45" fmla="*/ 6649661 h 7031915"/>
              <a:gd name="connsiteX46" fmla="*/ 1508794 w 8033654"/>
              <a:gd name="connsiteY46" fmla="*/ 6649657 h 7031915"/>
              <a:gd name="connsiteX47" fmla="*/ 115723 w 8033654"/>
              <a:gd name="connsiteY47" fmla="*/ 3863519 h 7031915"/>
              <a:gd name="connsiteX48" fmla="*/ 115722 w 8033654"/>
              <a:gd name="connsiteY48" fmla="*/ 3863518 h 7031915"/>
              <a:gd name="connsiteX49" fmla="*/ 29470 w 8033654"/>
              <a:gd name="connsiteY49" fmla="*/ 3691014 h 7031915"/>
              <a:gd name="connsiteX50" fmla="*/ 11962 w 8033654"/>
              <a:gd name="connsiteY50" fmla="*/ 3634608 h 7031915"/>
              <a:gd name="connsiteX51" fmla="*/ 0 w 8033654"/>
              <a:gd name="connsiteY51" fmla="*/ 3515957 h 7031915"/>
              <a:gd name="connsiteX52" fmla="*/ 11962 w 8033654"/>
              <a:gd name="connsiteY52" fmla="*/ 3397306 h 7031915"/>
              <a:gd name="connsiteX53" fmla="*/ 29470 w 8033654"/>
              <a:gd name="connsiteY53" fmla="*/ 3340901 h 7031915"/>
              <a:gd name="connsiteX54" fmla="*/ 115722 w 8033654"/>
              <a:gd name="connsiteY54" fmla="*/ 3168396 h 7031915"/>
              <a:gd name="connsiteX55" fmla="*/ 115723 w 8033654"/>
              <a:gd name="connsiteY55" fmla="*/ 3168396 h 7031915"/>
              <a:gd name="connsiteX56" fmla="*/ 1508796 w 8033654"/>
              <a:gd name="connsiteY56" fmla="*/ 382255 h 7031915"/>
              <a:gd name="connsiteX57" fmla="*/ 1570174 w 8033654"/>
              <a:gd name="connsiteY57" fmla="*/ 259499 h 7031915"/>
              <a:gd name="connsiteX58" fmla="*/ 1642008 w 8033654"/>
              <a:gd name="connsiteY58" fmla="*/ 172435 h 7031915"/>
              <a:gd name="connsiteX59" fmla="*/ 1939656 w 8033654"/>
              <a:gd name="connsiteY59" fmla="*/ 11959 h 7031915"/>
              <a:gd name="connsiteX60" fmla="*/ 2058287 w 8033654"/>
              <a:gd name="connsiteY60" fmla="*/ 0 h 7031915"/>
              <a:gd name="connsiteX0" fmla="*/ 6555247 w 8033654"/>
              <a:gd name="connsiteY0" fmla="*/ 510071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0064 w 8033654"/>
              <a:gd name="connsiteY5" fmla="*/ 434562 h 7031915"/>
              <a:gd name="connsiteX6" fmla="*/ 6529086 w 8033654"/>
              <a:gd name="connsiteY6" fmla="*/ 402424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6482461 w 8033654"/>
              <a:gd name="connsiteY10" fmla="*/ 295697 h 7031915"/>
              <a:gd name="connsiteX11" fmla="*/ 2058287 w 8033654"/>
              <a:gd name="connsiteY11" fmla="*/ 0 h 7031915"/>
              <a:gd name="connsiteX12" fmla="*/ 2058326 w 8033654"/>
              <a:gd name="connsiteY12" fmla="*/ 0 h 7031915"/>
              <a:gd name="connsiteX13" fmla="*/ 5971699 w 8033654"/>
              <a:gd name="connsiteY13" fmla="*/ 0 h 7031915"/>
              <a:gd name="connsiteX14" fmla="*/ 5971700 w 8033654"/>
              <a:gd name="connsiteY14" fmla="*/ 0 h 7031915"/>
              <a:gd name="connsiteX15" fmla="*/ 5971740 w 8033654"/>
              <a:gd name="connsiteY15" fmla="*/ 0 h 7031915"/>
              <a:gd name="connsiteX16" fmla="*/ 6090371 w 8033654"/>
              <a:gd name="connsiteY16" fmla="*/ 11959 h 7031915"/>
              <a:gd name="connsiteX17" fmla="*/ 6357004 w 8033654"/>
              <a:gd name="connsiteY17" fmla="*/ 143562 h 7031915"/>
              <a:gd name="connsiteX18" fmla="*/ 6421756 w 8033654"/>
              <a:gd name="connsiteY18" fmla="*/ 209878 h 7031915"/>
              <a:gd name="connsiteX19" fmla="*/ 6426018 w 8033654"/>
              <a:gd name="connsiteY19" fmla="*/ 214243 h 7031915"/>
              <a:gd name="connsiteX20" fmla="*/ 6463356 w 8033654"/>
              <a:gd name="connsiteY20" fmla="*/ 268125 h 7031915"/>
              <a:gd name="connsiteX21" fmla="*/ 6480094 w 8033654"/>
              <a:gd name="connsiteY21" fmla="*/ 292278 h 7031915"/>
              <a:gd name="connsiteX22" fmla="*/ 6490605 w 8033654"/>
              <a:gd name="connsiteY22" fmla="*/ 298322 h 7031915"/>
              <a:gd name="connsiteX23" fmla="*/ 7949332 w 8033654"/>
              <a:gd name="connsiteY23" fmla="*/ 3216682 h 7031915"/>
              <a:gd name="connsiteX24" fmla="*/ 7992299 w 8033654"/>
              <a:gd name="connsiteY24" fmla="*/ 3302616 h 7031915"/>
              <a:gd name="connsiteX25" fmla="*/ 8021693 w 8033654"/>
              <a:gd name="connsiteY25" fmla="*/ 3397306 h 7031915"/>
              <a:gd name="connsiteX26" fmla="*/ 8033654 w 8033654"/>
              <a:gd name="connsiteY26" fmla="*/ 3515957 h 7031915"/>
              <a:gd name="connsiteX27" fmla="*/ 8021693 w 8033654"/>
              <a:gd name="connsiteY27" fmla="*/ 3634608 h 7031915"/>
              <a:gd name="connsiteX28" fmla="*/ 7992299 w 8033654"/>
              <a:gd name="connsiteY28" fmla="*/ 3729298 h 7031915"/>
              <a:gd name="connsiteX29" fmla="*/ 7949332 w 8033654"/>
              <a:gd name="connsiteY29" fmla="*/ 3815232 h 7031915"/>
              <a:gd name="connsiteX30" fmla="*/ 6535055 w 8033654"/>
              <a:gd name="connsiteY30" fmla="*/ 6638796 h 7031915"/>
              <a:gd name="connsiteX31" fmla="*/ 6524461 w 8033654"/>
              <a:gd name="connsiteY31" fmla="*/ 6646190 h 7031915"/>
              <a:gd name="connsiteX32" fmla="*/ 6482456 w 8033654"/>
              <a:gd name="connsiteY32" fmla="*/ 6736229 h 7031915"/>
              <a:gd name="connsiteX33" fmla="*/ 6090371 w 8033654"/>
              <a:gd name="connsiteY33" fmla="*/ 7019956 h 7031915"/>
              <a:gd name="connsiteX34" fmla="*/ 5971740 w 8033654"/>
              <a:gd name="connsiteY34" fmla="*/ 7031915 h 7031915"/>
              <a:gd name="connsiteX35" fmla="*/ 5971700 w 8033654"/>
              <a:gd name="connsiteY35" fmla="*/ 7031915 h 7031915"/>
              <a:gd name="connsiteX36" fmla="*/ 2058326 w 8033654"/>
              <a:gd name="connsiteY36" fmla="*/ 7031915 h 7031915"/>
              <a:gd name="connsiteX37" fmla="*/ 2176958 w 8033654"/>
              <a:gd name="connsiteY37" fmla="*/ 7019956 h 7031915"/>
              <a:gd name="connsiteX38" fmla="*/ 2176957 w 8033654"/>
              <a:gd name="connsiteY38" fmla="*/ 7019956 h 7031915"/>
              <a:gd name="connsiteX39" fmla="*/ 2058326 w 8033654"/>
              <a:gd name="connsiteY39" fmla="*/ 7031915 h 7031915"/>
              <a:gd name="connsiteX40" fmla="*/ 2058286 w 8033654"/>
              <a:gd name="connsiteY40" fmla="*/ 7031915 h 7031915"/>
              <a:gd name="connsiteX41" fmla="*/ 1939655 w 8033654"/>
              <a:gd name="connsiteY41" fmla="*/ 7019956 h 7031915"/>
              <a:gd name="connsiteX42" fmla="*/ 1642007 w 8033654"/>
              <a:gd name="connsiteY42" fmla="*/ 6859480 h 7031915"/>
              <a:gd name="connsiteX43" fmla="*/ 1570173 w 8033654"/>
              <a:gd name="connsiteY43" fmla="*/ 6772417 h 7031915"/>
              <a:gd name="connsiteX44" fmla="*/ 1508795 w 8033654"/>
              <a:gd name="connsiteY44" fmla="*/ 6649661 h 7031915"/>
              <a:gd name="connsiteX45" fmla="*/ 1508794 w 8033654"/>
              <a:gd name="connsiteY45" fmla="*/ 6649657 h 7031915"/>
              <a:gd name="connsiteX46" fmla="*/ 115723 w 8033654"/>
              <a:gd name="connsiteY46" fmla="*/ 3863519 h 7031915"/>
              <a:gd name="connsiteX47" fmla="*/ 115722 w 8033654"/>
              <a:gd name="connsiteY47" fmla="*/ 3863518 h 7031915"/>
              <a:gd name="connsiteX48" fmla="*/ 29470 w 8033654"/>
              <a:gd name="connsiteY48" fmla="*/ 3691014 h 7031915"/>
              <a:gd name="connsiteX49" fmla="*/ 11962 w 8033654"/>
              <a:gd name="connsiteY49" fmla="*/ 3634608 h 7031915"/>
              <a:gd name="connsiteX50" fmla="*/ 0 w 8033654"/>
              <a:gd name="connsiteY50" fmla="*/ 3515957 h 7031915"/>
              <a:gd name="connsiteX51" fmla="*/ 11962 w 8033654"/>
              <a:gd name="connsiteY51" fmla="*/ 3397306 h 7031915"/>
              <a:gd name="connsiteX52" fmla="*/ 29470 w 8033654"/>
              <a:gd name="connsiteY52" fmla="*/ 3340901 h 7031915"/>
              <a:gd name="connsiteX53" fmla="*/ 115722 w 8033654"/>
              <a:gd name="connsiteY53" fmla="*/ 3168396 h 7031915"/>
              <a:gd name="connsiteX54" fmla="*/ 115723 w 8033654"/>
              <a:gd name="connsiteY54" fmla="*/ 3168396 h 7031915"/>
              <a:gd name="connsiteX55" fmla="*/ 1508796 w 8033654"/>
              <a:gd name="connsiteY55" fmla="*/ 382255 h 7031915"/>
              <a:gd name="connsiteX56" fmla="*/ 1570174 w 8033654"/>
              <a:gd name="connsiteY56" fmla="*/ 259499 h 7031915"/>
              <a:gd name="connsiteX57" fmla="*/ 1642008 w 8033654"/>
              <a:gd name="connsiteY57" fmla="*/ 172435 h 7031915"/>
              <a:gd name="connsiteX58" fmla="*/ 1939656 w 8033654"/>
              <a:gd name="connsiteY58" fmla="*/ 11959 h 7031915"/>
              <a:gd name="connsiteX59" fmla="*/ 2058287 w 8033654"/>
              <a:gd name="connsiteY59" fmla="*/ 0 h 7031915"/>
              <a:gd name="connsiteX0" fmla="*/ 6556798 w 8033654"/>
              <a:gd name="connsiteY0" fmla="*/ 533489 h 7031915"/>
              <a:gd name="connsiteX1" fmla="*/ 6555365 w 8033654"/>
              <a:gd name="connsiteY1" fmla="*/ 531027 h 7031915"/>
              <a:gd name="connsiteX2" fmla="*/ 6556798 w 8033654"/>
              <a:gd name="connsiteY2" fmla="*/ 533489 h 7031915"/>
              <a:gd name="connsiteX3" fmla="*/ 6529086 w 8033654"/>
              <a:gd name="connsiteY3" fmla="*/ 402424 h 7031915"/>
              <a:gd name="connsiteX4" fmla="*/ 6540064 w 8033654"/>
              <a:gd name="connsiteY4" fmla="*/ 434562 h 7031915"/>
              <a:gd name="connsiteX5" fmla="*/ 6529086 w 8033654"/>
              <a:gd name="connsiteY5" fmla="*/ 402424 h 7031915"/>
              <a:gd name="connsiteX6" fmla="*/ 6482461 w 8033654"/>
              <a:gd name="connsiteY6" fmla="*/ 295697 h 7031915"/>
              <a:gd name="connsiteX7" fmla="*/ 6520430 w 8033654"/>
              <a:gd name="connsiteY7" fmla="*/ 377086 h 7031915"/>
              <a:gd name="connsiteX8" fmla="*/ 6515577 w 8033654"/>
              <a:gd name="connsiteY8" fmla="*/ 362878 h 7031915"/>
              <a:gd name="connsiteX9" fmla="*/ 6482461 w 8033654"/>
              <a:gd name="connsiteY9" fmla="*/ 295697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176957 w 8033654"/>
              <a:gd name="connsiteY37" fmla="*/ 7019956 h 7031915"/>
              <a:gd name="connsiteX38" fmla="*/ 2058326 w 8033654"/>
              <a:gd name="connsiteY38" fmla="*/ 7031915 h 7031915"/>
              <a:gd name="connsiteX39" fmla="*/ 2058286 w 8033654"/>
              <a:gd name="connsiteY39" fmla="*/ 7031915 h 7031915"/>
              <a:gd name="connsiteX40" fmla="*/ 1939655 w 8033654"/>
              <a:gd name="connsiteY40" fmla="*/ 7019956 h 7031915"/>
              <a:gd name="connsiteX41" fmla="*/ 1642007 w 8033654"/>
              <a:gd name="connsiteY41" fmla="*/ 6859480 h 7031915"/>
              <a:gd name="connsiteX42" fmla="*/ 1570173 w 8033654"/>
              <a:gd name="connsiteY42" fmla="*/ 6772417 h 7031915"/>
              <a:gd name="connsiteX43" fmla="*/ 1508795 w 8033654"/>
              <a:gd name="connsiteY43" fmla="*/ 6649661 h 7031915"/>
              <a:gd name="connsiteX44" fmla="*/ 1508794 w 8033654"/>
              <a:gd name="connsiteY44" fmla="*/ 6649657 h 7031915"/>
              <a:gd name="connsiteX45" fmla="*/ 115723 w 8033654"/>
              <a:gd name="connsiteY45" fmla="*/ 3863519 h 7031915"/>
              <a:gd name="connsiteX46" fmla="*/ 115722 w 8033654"/>
              <a:gd name="connsiteY46" fmla="*/ 3863518 h 7031915"/>
              <a:gd name="connsiteX47" fmla="*/ 29470 w 8033654"/>
              <a:gd name="connsiteY47" fmla="*/ 3691014 h 7031915"/>
              <a:gd name="connsiteX48" fmla="*/ 11962 w 8033654"/>
              <a:gd name="connsiteY48" fmla="*/ 3634608 h 7031915"/>
              <a:gd name="connsiteX49" fmla="*/ 0 w 8033654"/>
              <a:gd name="connsiteY49" fmla="*/ 3515957 h 7031915"/>
              <a:gd name="connsiteX50" fmla="*/ 11962 w 8033654"/>
              <a:gd name="connsiteY50" fmla="*/ 3397306 h 7031915"/>
              <a:gd name="connsiteX51" fmla="*/ 29470 w 8033654"/>
              <a:gd name="connsiteY51" fmla="*/ 3340901 h 7031915"/>
              <a:gd name="connsiteX52" fmla="*/ 115722 w 8033654"/>
              <a:gd name="connsiteY52" fmla="*/ 3168396 h 7031915"/>
              <a:gd name="connsiteX53" fmla="*/ 115723 w 8033654"/>
              <a:gd name="connsiteY53" fmla="*/ 3168396 h 7031915"/>
              <a:gd name="connsiteX54" fmla="*/ 1508796 w 8033654"/>
              <a:gd name="connsiteY54" fmla="*/ 382255 h 7031915"/>
              <a:gd name="connsiteX55" fmla="*/ 1570174 w 8033654"/>
              <a:gd name="connsiteY55" fmla="*/ 259499 h 7031915"/>
              <a:gd name="connsiteX56" fmla="*/ 1642008 w 8033654"/>
              <a:gd name="connsiteY56" fmla="*/ 172435 h 7031915"/>
              <a:gd name="connsiteX57" fmla="*/ 1939656 w 8033654"/>
              <a:gd name="connsiteY57" fmla="*/ 11959 h 7031915"/>
              <a:gd name="connsiteX58" fmla="*/ 2058287 w 8033654"/>
              <a:gd name="connsiteY58"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6490605 w 8033654"/>
              <a:gd name="connsiteY18" fmla="*/ 298322 h 7031915"/>
              <a:gd name="connsiteX19" fmla="*/ 7949332 w 8033654"/>
              <a:gd name="connsiteY19" fmla="*/ 3216682 h 7031915"/>
              <a:gd name="connsiteX20" fmla="*/ 7992299 w 8033654"/>
              <a:gd name="connsiteY20" fmla="*/ 3302616 h 7031915"/>
              <a:gd name="connsiteX21" fmla="*/ 8021693 w 8033654"/>
              <a:gd name="connsiteY21" fmla="*/ 3397306 h 7031915"/>
              <a:gd name="connsiteX22" fmla="*/ 8033654 w 8033654"/>
              <a:gd name="connsiteY22" fmla="*/ 3515957 h 7031915"/>
              <a:gd name="connsiteX23" fmla="*/ 8021693 w 8033654"/>
              <a:gd name="connsiteY23" fmla="*/ 3634608 h 7031915"/>
              <a:gd name="connsiteX24" fmla="*/ 7992299 w 8033654"/>
              <a:gd name="connsiteY24" fmla="*/ 3729298 h 7031915"/>
              <a:gd name="connsiteX25" fmla="*/ 7949332 w 8033654"/>
              <a:gd name="connsiteY25" fmla="*/ 3815232 h 7031915"/>
              <a:gd name="connsiteX26" fmla="*/ 6535055 w 8033654"/>
              <a:gd name="connsiteY26" fmla="*/ 6638796 h 7031915"/>
              <a:gd name="connsiteX27" fmla="*/ 6524461 w 8033654"/>
              <a:gd name="connsiteY27" fmla="*/ 6646190 h 7031915"/>
              <a:gd name="connsiteX28" fmla="*/ 6482456 w 8033654"/>
              <a:gd name="connsiteY28" fmla="*/ 6736229 h 7031915"/>
              <a:gd name="connsiteX29" fmla="*/ 6090371 w 8033654"/>
              <a:gd name="connsiteY29" fmla="*/ 7019956 h 7031915"/>
              <a:gd name="connsiteX30" fmla="*/ 5971740 w 8033654"/>
              <a:gd name="connsiteY30" fmla="*/ 7031915 h 7031915"/>
              <a:gd name="connsiteX31" fmla="*/ 5971700 w 8033654"/>
              <a:gd name="connsiteY31" fmla="*/ 7031915 h 7031915"/>
              <a:gd name="connsiteX32" fmla="*/ 2058326 w 8033654"/>
              <a:gd name="connsiteY32" fmla="*/ 7031915 h 7031915"/>
              <a:gd name="connsiteX33" fmla="*/ 2176958 w 8033654"/>
              <a:gd name="connsiteY33" fmla="*/ 7019956 h 7031915"/>
              <a:gd name="connsiteX34" fmla="*/ 2176957 w 8033654"/>
              <a:gd name="connsiteY34" fmla="*/ 7019956 h 7031915"/>
              <a:gd name="connsiteX35" fmla="*/ 2058326 w 8033654"/>
              <a:gd name="connsiteY35" fmla="*/ 7031915 h 7031915"/>
              <a:gd name="connsiteX36" fmla="*/ 2058286 w 8033654"/>
              <a:gd name="connsiteY36" fmla="*/ 7031915 h 7031915"/>
              <a:gd name="connsiteX37" fmla="*/ 1939655 w 8033654"/>
              <a:gd name="connsiteY37" fmla="*/ 7019956 h 7031915"/>
              <a:gd name="connsiteX38" fmla="*/ 1642007 w 8033654"/>
              <a:gd name="connsiteY38" fmla="*/ 6859480 h 7031915"/>
              <a:gd name="connsiteX39" fmla="*/ 1570173 w 8033654"/>
              <a:gd name="connsiteY39" fmla="*/ 6772417 h 7031915"/>
              <a:gd name="connsiteX40" fmla="*/ 1508795 w 8033654"/>
              <a:gd name="connsiteY40" fmla="*/ 6649661 h 7031915"/>
              <a:gd name="connsiteX41" fmla="*/ 1508794 w 8033654"/>
              <a:gd name="connsiteY41" fmla="*/ 6649657 h 7031915"/>
              <a:gd name="connsiteX42" fmla="*/ 115723 w 8033654"/>
              <a:gd name="connsiteY42" fmla="*/ 3863519 h 7031915"/>
              <a:gd name="connsiteX43" fmla="*/ 115722 w 8033654"/>
              <a:gd name="connsiteY43" fmla="*/ 3863518 h 7031915"/>
              <a:gd name="connsiteX44" fmla="*/ 29470 w 8033654"/>
              <a:gd name="connsiteY44" fmla="*/ 3691014 h 7031915"/>
              <a:gd name="connsiteX45" fmla="*/ 11962 w 8033654"/>
              <a:gd name="connsiteY45" fmla="*/ 3634608 h 7031915"/>
              <a:gd name="connsiteX46" fmla="*/ 0 w 8033654"/>
              <a:gd name="connsiteY46" fmla="*/ 3515957 h 7031915"/>
              <a:gd name="connsiteX47" fmla="*/ 11962 w 8033654"/>
              <a:gd name="connsiteY47" fmla="*/ 3397306 h 7031915"/>
              <a:gd name="connsiteX48" fmla="*/ 29470 w 8033654"/>
              <a:gd name="connsiteY48" fmla="*/ 3340901 h 7031915"/>
              <a:gd name="connsiteX49" fmla="*/ 115722 w 8033654"/>
              <a:gd name="connsiteY49" fmla="*/ 3168396 h 7031915"/>
              <a:gd name="connsiteX50" fmla="*/ 115723 w 8033654"/>
              <a:gd name="connsiteY50" fmla="*/ 3168396 h 7031915"/>
              <a:gd name="connsiteX51" fmla="*/ 1508796 w 8033654"/>
              <a:gd name="connsiteY51" fmla="*/ 382255 h 7031915"/>
              <a:gd name="connsiteX52" fmla="*/ 1570174 w 8033654"/>
              <a:gd name="connsiteY52" fmla="*/ 259499 h 7031915"/>
              <a:gd name="connsiteX53" fmla="*/ 1642008 w 8033654"/>
              <a:gd name="connsiteY53" fmla="*/ 172435 h 7031915"/>
              <a:gd name="connsiteX54" fmla="*/ 1939656 w 8033654"/>
              <a:gd name="connsiteY54" fmla="*/ 11959 h 7031915"/>
              <a:gd name="connsiteX55" fmla="*/ 2058287 w 8033654"/>
              <a:gd name="connsiteY55"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7949332 w 8033654"/>
              <a:gd name="connsiteY18" fmla="*/ 3216682 h 7031915"/>
              <a:gd name="connsiteX19" fmla="*/ 7992299 w 8033654"/>
              <a:gd name="connsiteY19" fmla="*/ 3302616 h 7031915"/>
              <a:gd name="connsiteX20" fmla="*/ 8021693 w 8033654"/>
              <a:gd name="connsiteY20" fmla="*/ 3397306 h 7031915"/>
              <a:gd name="connsiteX21" fmla="*/ 8033654 w 8033654"/>
              <a:gd name="connsiteY21" fmla="*/ 3515957 h 7031915"/>
              <a:gd name="connsiteX22" fmla="*/ 8021693 w 8033654"/>
              <a:gd name="connsiteY22" fmla="*/ 3634608 h 7031915"/>
              <a:gd name="connsiteX23" fmla="*/ 7992299 w 8033654"/>
              <a:gd name="connsiteY23" fmla="*/ 3729298 h 7031915"/>
              <a:gd name="connsiteX24" fmla="*/ 7949332 w 8033654"/>
              <a:gd name="connsiteY24" fmla="*/ 3815232 h 7031915"/>
              <a:gd name="connsiteX25" fmla="*/ 6535055 w 8033654"/>
              <a:gd name="connsiteY25" fmla="*/ 6638796 h 7031915"/>
              <a:gd name="connsiteX26" fmla="*/ 6524461 w 8033654"/>
              <a:gd name="connsiteY26" fmla="*/ 6646190 h 7031915"/>
              <a:gd name="connsiteX27" fmla="*/ 6482456 w 8033654"/>
              <a:gd name="connsiteY27" fmla="*/ 6736229 h 7031915"/>
              <a:gd name="connsiteX28" fmla="*/ 6090371 w 8033654"/>
              <a:gd name="connsiteY28" fmla="*/ 7019956 h 7031915"/>
              <a:gd name="connsiteX29" fmla="*/ 5971740 w 8033654"/>
              <a:gd name="connsiteY29" fmla="*/ 7031915 h 7031915"/>
              <a:gd name="connsiteX30" fmla="*/ 5971700 w 8033654"/>
              <a:gd name="connsiteY30" fmla="*/ 7031915 h 7031915"/>
              <a:gd name="connsiteX31" fmla="*/ 2058326 w 8033654"/>
              <a:gd name="connsiteY31" fmla="*/ 7031915 h 7031915"/>
              <a:gd name="connsiteX32" fmla="*/ 2176958 w 8033654"/>
              <a:gd name="connsiteY32" fmla="*/ 7019956 h 7031915"/>
              <a:gd name="connsiteX33" fmla="*/ 2176957 w 8033654"/>
              <a:gd name="connsiteY33" fmla="*/ 7019956 h 7031915"/>
              <a:gd name="connsiteX34" fmla="*/ 2058326 w 8033654"/>
              <a:gd name="connsiteY34" fmla="*/ 7031915 h 7031915"/>
              <a:gd name="connsiteX35" fmla="*/ 2058286 w 8033654"/>
              <a:gd name="connsiteY35" fmla="*/ 7031915 h 7031915"/>
              <a:gd name="connsiteX36" fmla="*/ 1939655 w 8033654"/>
              <a:gd name="connsiteY36" fmla="*/ 7019956 h 7031915"/>
              <a:gd name="connsiteX37" fmla="*/ 1642007 w 8033654"/>
              <a:gd name="connsiteY37" fmla="*/ 6859480 h 7031915"/>
              <a:gd name="connsiteX38" fmla="*/ 1570173 w 8033654"/>
              <a:gd name="connsiteY38" fmla="*/ 6772417 h 7031915"/>
              <a:gd name="connsiteX39" fmla="*/ 1508795 w 8033654"/>
              <a:gd name="connsiteY39" fmla="*/ 6649661 h 7031915"/>
              <a:gd name="connsiteX40" fmla="*/ 1508794 w 8033654"/>
              <a:gd name="connsiteY40" fmla="*/ 6649657 h 7031915"/>
              <a:gd name="connsiteX41" fmla="*/ 115723 w 8033654"/>
              <a:gd name="connsiteY41" fmla="*/ 3863519 h 7031915"/>
              <a:gd name="connsiteX42" fmla="*/ 115722 w 8033654"/>
              <a:gd name="connsiteY42" fmla="*/ 3863518 h 7031915"/>
              <a:gd name="connsiteX43" fmla="*/ 29470 w 8033654"/>
              <a:gd name="connsiteY43" fmla="*/ 3691014 h 7031915"/>
              <a:gd name="connsiteX44" fmla="*/ 11962 w 8033654"/>
              <a:gd name="connsiteY44" fmla="*/ 3634608 h 7031915"/>
              <a:gd name="connsiteX45" fmla="*/ 0 w 8033654"/>
              <a:gd name="connsiteY45" fmla="*/ 3515957 h 7031915"/>
              <a:gd name="connsiteX46" fmla="*/ 11962 w 8033654"/>
              <a:gd name="connsiteY46" fmla="*/ 3397306 h 7031915"/>
              <a:gd name="connsiteX47" fmla="*/ 29470 w 8033654"/>
              <a:gd name="connsiteY47" fmla="*/ 3340901 h 7031915"/>
              <a:gd name="connsiteX48" fmla="*/ 115722 w 8033654"/>
              <a:gd name="connsiteY48" fmla="*/ 3168396 h 7031915"/>
              <a:gd name="connsiteX49" fmla="*/ 115723 w 8033654"/>
              <a:gd name="connsiteY49" fmla="*/ 3168396 h 7031915"/>
              <a:gd name="connsiteX50" fmla="*/ 1508796 w 8033654"/>
              <a:gd name="connsiteY50" fmla="*/ 382255 h 7031915"/>
              <a:gd name="connsiteX51" fmla="*/ 1570174 w 8033654"/>
              <a:gd name="connsiteY51" fmla="*/ 259499 h 7031915"/>
              <a:gd name="connsiteX52" fmla="*/ 1642008 w 8033654"/>
              <a:gd name="connsiteY52" fmla="*/ 172435 h 7031915"/>
              <a:gd name="connsiteX53" fmla="*/ 1939656 w 8033654"/>
              <a:gd name="connsiteY53" fmla="*/ 11959 h 7031915"/>
              <a:gd name="connsiteX54" fmla="*/ 2058287 w 8033654"/>
              <a:gd name="connsiteY54"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482461 w 8033654"/>
              <a:gd name="connsiteY5" fmla="*/ 295697 h 7031915"/>
              <a:gd name="connsiteX6" fmla="*/ 2058287 w 8033654"/>
              <a:gd name="connsiteY6" fmla="*/ 0 h 7031915"/>
              <a:gd name="connsiteX7" fmla="*/ 2058326 w 8033654"/>
              <a:gd name="connsiteY7" fmla="*/ 0 h 7031915"/>
              <a:gd name="connsiteX8" fmla="*/ 5971699 w 8033654"/>
              <a:gd name="connsiteY8" fmla="*/ 0 h 7031915"/>
              <a:gd name="connsiteX9" fmla="*/ 5971700 w 8033654"/>
              <a:gd name="connsiteY9" fmla="*/ 0 h 7031915"/>
              <a:gd name="connsiteX10" fmla="*/ 5971740 w 8033654"/>
              <a:gd name="connsiteY10" fmla="*/ 0 h 7031915"/>
              <a:gd name="connsiteX11" fmla="*/ 6090371 w 8033654"/>
              <a:gd name="connsiteY11" fmla="*/ 11959 h 7031915"/>
              <a:gd name="connsiteX12" fmla="*/ 6357004 w 8033654"/>
              <a:gd name="connsiteY12" fmla="*/ 143562 h 7031915"/>
              <a:gd name="connsiteX13" fmla="*/ 6421756 w 8033654"/>
              <a:gd name="connsiteY13" fmla="*/ 209878 h 7031915"/>
              <a:gd name="connsiteX14" fmla="*/ 6426018 w 8033654"/>
              <a:gd name="connsiteY14" fmla="*/ 214243 h 7031915"/>
              <a:gd name="connsiteX15" fmla="*/ 6463356 w 8033654"/>
              <a:gd name="connsiteY15" fmla="*/ 268125 h 7031915"/>
              <a:gd name="connsiteX16" fmla="*/ 6480094 w 8033654"/>
              <a:gd name="connsiteY16" fmla="*/ 292278 h 7031915"/>
              <a:gd name="connsiteX17" fmla="*/ 7949332 w 8033654"/>
              <a:gd name="connsiteY17" fmla="*/ 3216682 h 7031915"/>
              <a:gd name="connsiteX18" fmla="*/ 7992299 w 8033654"/>
              <a:gd name="connsiteY18" fmla="*/ 3302616 h 7031915"/>
              <a:gd name="connsiteX19" fmla="*/ 8021693 w 8033654"/>
              <a:gd name="connsiteY19" fmla="*/ 3397306 h 7031915"/>
              <a:gd name="connsiteX20" fmla="*/ 8033654 w 8033654"/>
              <a:gd name="connsiteY20" fmla="*/ 3515957 h 7031915"/>
              <a:gd name="connsiteX21" fmla="*/ 8021693 w 8033654"/>
              <a:gd name="connsiteY21" fmla="*/ 3634608 h 7031915"/>
              <a:gd name="connsiteX22" fmla="*/ 7992299 w 8033654"/>
              <a:gd name="connsiteY22" fmla="*/ 3729298 h 7031915"/>
              <a:gd name="connsiteX23" fmla="*/ 7949332 w 8033654"/>
              <a:gd name="connsiteY23" fmla="*/ 3815232 h 7031915"/>
              <a:gd name="connsiteX24" fmla="*/ 6535055 w 8033654"/>
              <a:gd name="connsiteY24" fmla="*/ 6638796 h 7031915"/>
              <a:gd name="connsiteX25" fmla="*/ 6524461 w 8033654"/>
              <a:gd name="connsiteY25" fmla="*/ 6646190 h 7031915"/>
              <a:gd name="connsiteX26" fmla="*/ 6482456 w 8033654"/>
              <a:gd name="connsiteY26" fmla="*/ 6736229 h 7031915"/>
              <a:gd name="connsiteX27" fmla="*/ 6090371 w 8033654"/>
              <a:gd name="connsiteY27" fmla="*/ 7019956 h 7031915"/>
              <a:gd name="connsiteX28" fmla="*/ 5971740 w 8033654"/>
              <a:gd name="connsiteY28" fmla="*/ 7031915 h 7031915"/>
              <a:gd name="connsiteX29" fmla="*/ 5971700 w 8033654"/>
              <a:gd name="connsiteY29" fmla="*/ 7031915 h 7031915"/>
              <a:gd name="connsiteX30" fmla="*/ 2058326 w 8033654"/>
              <a:gd name="connsiteY30" fmla="*/ 7031915 h 7031915"/>
              <a:gd name="connsiteX31" fmla="*/ 2176958 w 8033654"/>
              <a:gd name="connsiteY31" fmla="*/ 7019956 h 7031915"/>
              <a:gd name="connsiteX32" fmla="*/ 2176957 w 8033654"/>
              <a:gd name="connsiteY32" fmla="*/ 7019956 h 7031915"/>
              <a:gd name="connsiteX33" fmla="*/ 2058326 w 8033654"/>
              <a:gd name="connsiteY33" fmla="*/ 7031915 h 7031915"/>
              <a:gd name="connsiteX34" fmla="*/ 2058286 w 8033654"/>
              <a:gd name="connsiteY34" fmla="*/ 7031915 h 7031915"/>
              <a:gd name="connsiteX35" fmla="*/ 1939655 w 8033654"/>
              <a:gd name="connsiteY35" fmla="*/ 7019956 h 7031915"/>
              <a:gd name="connsiteX36" fmla="*/ 1642007 w 8033654"/>
              <a:gd name="connsiteY36" fmla="*/ 6859480 h 7031915"/>
              <a:gd name="connsiteX37" fmla="*/ 1570173 w 8033654"/>
              <a:gd name="connsiteY37" fmla="*/ 6772417 h 7031915"/>
              <a:gd name="connsiteX38" fmla="*/ 1508795 w 8033654"/>
              <a:gd name="connsiteY38" fmla="*/ 6649661 h 7031915"/>
              <a:gd name="connsiteX39" fmla="*/ 1508794 w 8033654"/>
              <a:gd name="connsiteY39" fmla="*/ 6649657 h 7031915"/>
              <a:gd name="connsiteX40" fmla="*/ 115723 w 8033654"/>
              <a:gd name="connsiteY40" fmla="*/ 3863519 h 7031915"/>
              <a:gd name="connsiteX41" fmla="*/ 115722 w 8033654"/>
              <a:gd name="connsiteY41" fmla="*/ 3863518 h 7031915"/>
              <a:gd name="connsiteX42" fmla="*/ 29470 w 8033654"/>
              <a:gd name="connsiteY42" fmla="*/ 3691014 h 7031915"/>
              <a:gd name="connsiteX43" fmla="*/ 11962 w 8033654"/>
              <a:gd name="connsiteY43" fmla="*/ 3634608 h 7031915"/>
              <a:gd name="connsiteX44" fmla="*/ 0 w 8033654"/>
              <a:gd name="connsiteY44" fmla="*/ 3515957 h 7031915"/>
              <a:gd name="connsiteX45" fmla="*/ 11962 w 8033654"/>
              <a:gd name="connsiteY45" fmla="*/ 3397306 h 7031915"/>
              <a:gd name="connsiteX46" fmla="*/ 29470 w 8033654"/>
              <a:gd name="connsiteY46" fmla="*/ 3340901 h 7031915"/>
              <a:gd name="connsiteX47" fmla="*/ 115722 w 8033654"/>
              <a:gd name="connsiteY47" fmla="*/ 3168396 h 7031915"/>
              <a:gd name="connsiteX48" fmla="*/ 115723 w 8033654"/>
              <a:gd name="connsiteY48" fmla="*/ 3168396 h 7031915"/>
              <a:gd name="connsiteX49" fmla="*/ 1508796 w 8033654"/>
              <a:gd name="connsiteY49" fmla="*/ 382255 h 7031915"/>
              <a:gd name="connsiteX50" fmla="*/ 1570174 w 8033654"/>
              <a:gd name="connsiteY50" fmla="*/ 259499 h 7031915"/>
              <a:gd name="connsiteX51" fmla="*/ 1642008 w 8033654"/>
              <a:gd name="connsiteY51" fmla="*/ 172435 h 7031915"/>
              <a:gd name="connsiteX52" fmla="*/ 1939656 w 8033654"/>
              <a:gd name="connsiteY52" fmla="*/ 11959 h 7031915"/>
              <a:gd name="connsiteX53" fmla="*/ 2058287 w 8033654"/>
              <a:gd name="connsiteY53"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2058287 w 8033654"/>
              <a:gd name="connsiteY3" fmla="*/ 0 h 7031915"/>
              <a:gd name="connsiteX4" fmla="*/ 2058326 w 8033654"/>
              <a:gd name="connsiteY4" fmla="*/ 0 h 7031915"/>
              <a:gd name="connsiteX5" fmla="*/ 5971699 w 8033654"/>
              <a:gd name="connsiteY5" fmla="*/ 0 h 7031915"/>
              <a:gd name="connsiteX6" fmla="*/ 5971700 w 8033654"/>
              <a:gd name="connsiteY6" fmla="*/ 0 h 7031915"/>
              <a:gd name="connsiteX7" fmla="*/ 5971740 w 8033654"/>
              <a:gd name="connsiteY7" fmla="*/ 0 h 7031915"/>
              <a:gd name="connsiteX8" fmla="*/ 6090371 w 8033654"/>
              <a:gd name="connsiteY8" fmla="*/ 11959 h 7031915"/>
              <a:gd name="connsiteX9" fmla="*/ 6357004 w 8033654"/>
              <a:gd name="connsiteY9" fmla="*/ 143562 h 7031915"/>
              <a:gd name="connsiteX10" fmla="*/ 6421756 w 8033654"/>
              <a:gd name="connsiteY10" fmla="*/ 209878 h 7031915"/>
              <a:gd name="connsiteX11" fmla="*/ 6426018 w 8033654"/>
              <a:gd name="connsiteY11" fmla="*/ 214243 h 7031915"/>
              <a:gd name="connsiteX12" fmla="*/ 6463356 w 8033654"/>
              <a:gd name="connsiteY12" fmla="*/ 268125 h 7031915"/>
              <a:gd name="connsiteX13" fmla="*/ 6480094 w 8033654"/>
              <a:gd name="connsiteY13" fmla="*/ 292278 h 7031915"/>
              <a:gd name="connsiteX14" fmla="*/ 7949332 w 8033654"/>
              <a:gd name="connsiteY14" fmla="*/ 3216682 h 7031915"/>
              <a:gd name="connsiteX15" fmla="*/ 7992299 w 8033654"/>
              <a:gd name="connsiteY15" fmla="*/ 3302616 h 7031915"/>
              <a:gd name="connsiteX16" fmla="*/ 8021693 w 8033654"/>
              <a:gd name="connsiteY16" fmla="*/ 3397306 h 7031915"/>
              <a:gd name="connsiteX17" fmla="*/ 8033654 w 8033654"/>
              <a:gd name="connsiteY17" fmla="*/ 3515957 h 7031915"/>
              <a:gd name="connsiteX18" fmla="*/ 8021693 w 8033654"/>
              <a:gd name="connsiteY18" fmla="*/ 3634608 h 7031915"/>
              <a:gd name="connsiteX19" fmla="*/ 7992299 w 8033654"/>
              <a:gd name="connsiteY19" fmla="*/ 3729298 h 7031915"/>
              <a:gd name="connsiteX20" fmla="*/ 7949332 w 8033654"/>
              <a:gd name="connsiteY20" fmla="*/ 3815232 h 7031915"/>
              <a:gd name="connsiteX21" fmla="*/ 6535055 w 8033654"/>
              <a:gd name="connsiteY21" fmla="*/ 6638796 h 7031915"/>
              <a:gd name="connsiteX22" fmla="*/ 6524461 w 8033654"/>
              <a:gd name="connsiteY22" fmla="*/ 6646190 h 7031915"/>
              <a:gd name="connsiteX23" fmla="*/ 6482456 w 8033654"/>
              <a:gd name="connsiteY23" fmla="*/ 6736229 h 7031915"/>
              <a:gd name="connsiteX24" fmla="*/ 6090371 w 8033654"/>
              <a:gd name="connsiteY24" fmla="*/ 7019956 h 7031915"/>
              <a:gd name="connsiteX25" fmla="*/ 5971740 w 8033654"/>
              <a:gd name="connsiteY25" fmla="*/ 7031915 h 7031915"/>
              <a:gd name="connsiteX26" fmla="*/ 5971700 w 8033654"/>
              <a:gd name="connsiteY26" fmla="*/ 7031915 h 7031915"/>
              <a:gd name="connsiteX27" fmla="*/ 2058326 w 8033654"/>
              <a:gd name="connsiteY27" fmla="*/ 7031915 h 7031915"/>
              <a:gd name="connsiteX28" fmla="*/ 2176958 w 8033654"/>
              <a:gd name="connsiteY28" fmla="*/ 7019956 h 7031915"/>
              <a:gd name="connsiteX29" fmla="*/ 2176957 w 8033654"/>
              <a:gd name="connsiteY29" fmla="*/ 7019956 h 7031915"/>
              <a:gd name="connsiteX30" fmla="*/ 2058326 w 8033654"/>
              <a:gd name="connsiteY30" fmla="*/ 7031915 h 7031915"/>
              <a:gd name="connsiteX31" fmla="*/ 2058286 w 8033654"/>
              <a:gd name="connsiteY31" fmla="*/ 7031915 h 7031915"/>
              <a:gd name="connsiteX32" fmla="*/ 1939655 w 8033654"/>
              <a:gd name="connsiteY32" fmla="*/ 7019956 h 7031915"/>
              <a:gd name="connsiteX33" fmla="*/ 1642007 w 8033654"/>
              <a:gd name="connsiteY33" fmla="*/ 6859480 h 7031915"/>
              <a:gd name="connsiteX34" fmla="*/ 1570173 w 8033654"/>
              <a:gd name="connsiteY34" fmla="*/ 6772417 h 7031915"/>
              <a:gd name="connsiteX35" fmla="*/ 1508795 w 8033654"/>
              <a:gd name="connsiteY35" fmla="*/ 6649661 h 7031915"/>
              <a:gd name="connsiteX36" fmla="*/ 1508794 w 8033654"/>
              <a:gd name="connsiteY36" fmla="*/ 6649657 h 7031915"/>
              <a:gd name="connsiteX37" fmla="*/ 115723 w 8033654"/>
              <a:gd name="connsiteY37" fmla="*/ 3863519 h 7031915"/>
              <a:gd name="connsiteX38" fmla="*/ 115722 w 8033654"/>
              <a:gd name="connsiteY38" fmla="*/ 3863518 h 7031915"/>
              <a:gd name="connsiteX39" fmla="*/ 29470 w 8033654"/>
              <a:gd name="connsiteY39" fmla="*/ 3691014 h 7031915"/>
              <a:gd name="connsiteX40" fmla="*/ 11962 w 8033654"/>
              <a:gd name="connsiteY40" fmla="*/ 3634608 h 7031915"/>
              <a:gd name="connsiteX41" fmla="*/ 0 w 8033654"/>
              <a:gd name="connsiteY41" fmla="*/ 3515957 h 7031915"/>
              <a:gd name="connsiteX42" fmla="*/ 11962 w 8033654"/>
              <a:gd name="connsiteY42" fmla="*/ 3397306 h 7031915"/>
              <a:gd name="connsiteX43" fmla="*/ 29470 w 8033654"/>
              <a:gd name="connsiteY43" fmla="*/ 3340901 h 7031915"/>
              <a:gd name="connsiteX44" fmla="*/ 115722 w 8033654"/>
              <a:gd name="connsiteY44" fmla="*/ 3168396 h 7031915"/>
              <a:gd name="connsiteX45" fmla="*/ 115723 w 8033654"/>
              <a:gd name="connsiteY45" fmla="*/ 3168396 h 7031915"/>
              <a:gd name="connsiteX46" fmla="*/ 1508796 w 8033654"/>
              <a:gd name="connsiteY46" fmla="*/ 382255 h 7031915"/>
              <a:gd name="connsiteX47" fmla="*/ 1570174 w 8033654"/>
              <a:gd name="connsiteY47" fmla="*/ 259499 h 7031915"/>
              <a:gd name="connsiteX48" fmla="*/ 1642008 w 8033654"/>
              <a:gd name="connsiteY48" fmla="*/ 172435 h 7031915"/>
              <a:gd name="connsiteX49" fmla="*/ 1939656 w 8033654"/>
              <a:gd name="connsiteY49" fmla="*/ 11959 h 7031915"/>
              <a:gd name="connsiteX50" fmla="*/ 2058287 w 8033654"/>
              <a:gd name="connsiteY50"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6480094 w 8033654"/>
              <a:gd name="connsiteY10" fmla="*/ 292278 h 7031915"/>
              <a:gd name="connsiteX11" fmla="*/ 7949332 w 8033654"/>
              <a:gd name="connsiteY11" fmla="*/ 3216682 h 7031915"/>
              <a:gd name="connsiteX12" fmla="*/ 7992299 w 8033654"/>
              <a:gd name="connsiteY12" fmla="*/ 3302616 h 7031915"/>
              <a:gd name="connsiteX13" fmla="*/ 8021693 w 8033654"/>
              <a:gd name="connsiteY13" fmla="*/ 3397306 h 7031915"/>
              <a:gd name="connsiteX14" fmla="*/ 8033654 w 8033654"/>
              <a:gd name="connsiteY14" fmla="*/ 3515957 h 7031915"/>
              <a:gd name="connsiteX15" fmla="*/ 8021693 w 8033654"/>
              <a:gd name="connsiteY15" fmla="*/ 3634608 h 7031915"/>
              <a:gd name="connsiteX16" fmla="*/ 7992299 w 8033654"/>
              <a:gd name="connsiteY16" fmla="*/ 3729298 h 7031915"/>
              <a:gd name="connsiteX17" fmla="*/ 7949332 w 8033654"/>
              <a:gd name="connsiteY17" fmla="*/ 3815232 h 7031915"/>
              <a:gd name="connsiteX18" fmla="*/ 6535055 w 8033654"/>
              <a:gd name="connsiteY18" fmla="*/ 6638796 h 7031915"/>
              <a:gd name="connsiteX19" fmla="*/ 6524461 w 8033654"/>
              <a:gd name="connsiteY19" fmla="*/ 6646190 h 7031915"/>
              <a:gd name="connsiteX20" fmla="*/ 6482456 w 8033654"/>
              <a:gd name="connsiteY20" fmla="*/ 6736229 h 7031915"/>
              <a:gd name="connsiteX21" fmla="*/ 6090371 w 8033654"/>
              <a:gd name="connsiteY21" fmla="*/ 7019956 h 7031915"/>
              <a:gd name="connsiteX22" fmla="*/ 5971740 w 8033654"/>
              <a:gd name="connsiteY22" fmla="*/ 7031915 h 7031915"/>
              <a:gd name="connsiteX23" fmla="*/ 5971700 w 8033654"/>
              <a:gd name="connsiteY23" fmla="*/ 7031915 h 7031915"/>
              <a:gd name="connsiteX24" fmla="*/ 2058326 w 8033654"/>
              <a:gd name="connsiteY24" fmla="*/ 7031915 h 7031915"/>
              <a:gd name="connsiteX25" fmla="*/ 2176958 w 8033654"/>
              <a:gd name="connsiteY25" fmla="*/ 7019956 h 7031915"/>
              <a:gd name="connsiteX26" fmla="*/ 2176957 w 8033654"/>
              <a:gd name="connsiteY26" fmla="*/ 7019956 h 7031915"/>
              <a:gd name="connsiteX27" fmla="*/ 2058326 w 8033654"/>
              <a:gd name="connsiteY27" fmla="*/ 7031915 h 7031915"/>
              <a:gd name="connsiteX28" fmla="*/ 2058286 w 8033654"/>
              <a:gd name="connsiteY28" fmla="*/ 7031915 h 7031915"/>
              <a:gd name="connsiteX29" fmla="*/ 1939655 w 8033654"/>
              <a:gd name="connsiteY29" fmla="*/ 7019956 h 7031915"/>
              <a:gd name="connsiteX30" fmla="*/ 1642007 w 8033654"/>
              <a:gd name="connsiteY30" fmla="*/ 6859480 h 7031915"/>
              <a:gd name="connsiteX31" fmla="*/ 1570173 w 8033654"/>
              <a:gd name="connsiteY31" fmla="*/ 6772417 h 7031915"/>
              <a:gd name="connsiteX32" fmla="*/ 1508795 w 8033654"/>
              <a:gd name="connsiteY32" fmla="*/ 6649661 h 7031915"/>
              <a:gd name="connsiteX33" fmla="*/ 1508794 w 8033654"/>
              <a:gd name="connsiteY33" fmla="*/ 6649657 h 7031915"/>
              <a:gd name="connsiteX34" fmla="*/ 115723 w 8033654"/>
              <a:gd name="connsiteY34" fmla="*/ 3863519 h 7031915"/>
              <a:gd name="connsiteX35" fmla="*/ 115722 w 8033654"/>
              <a:gd name="connsiteY35" fmla="*/ 3863518 h 7031915"/>
              <a:gd name="connsiteX36" fmla="*/ 29470 w 8033654"/>
              <a:gd name="connsiteY36" fmla="*/ 3691014 h 7031915"/>
              <a:gd name="connsiteX37" fmla="*/ 11962 w 8033654"/>
              <a:gd name="connsiteY37" fmla="*/ 3634608 h 7031915"/>
              <a:gd name="connsiteX38" fmla="*/ 0 w 8033654"/>
              <a:gd name="connsiteY38" fmla="*/ 3515957 h 7031915"/>
              <a:gd name="connsiteX39" fmla="*/ 11962 w 8033654"/>
              <a:gd name="connsiteY39" fmla="*/ 3397306 h 7031915"/>
              <a:gd name="connsiteX40" fmla="*/ 29470 w 8033654"/>
              <a:gd name="connsiteY40" fmla="*/ 3340901 h 7031915"/>
              <a:gd name="connsiteX41" fmla="*/ 115722 w 8033654"/>
              <a:gd name="connsiteY41" fmla="*/ 3168396 h 7031915"/>
              <a:gd name="connsiteX42" fmla="*/ 115723 w 8033654"/>
              <a:gd name="connsiteY42" fmla="*/ 3168396 h 7031915"/>
              <a:gd name="connsiteX43" fmla="*/ 1508796 w 8033654"/>
              <a:gd name="connsiteY43" fmla="*/ 382255 h 7031915"/>
              <a:gd name="connsiteX44" fmla="*/ 1570174 w 8033654"/>
              <a:gd name="connsiteY44" fmla="*/ 259499 h 7031915"/>
              <a:gd name="connsiteX45" fmla="*/ 1642008 w 8033654"/>
              <a:gd name="connsiteY45" fmla="*/ 172435 h 7031915"/>
              <a:gd name="connsiteX46" fmla="*/ 1939656 w 8033654"/>
              <a:gd name="connsiteY46" fmla="*/ 11959 h 7031915"/>
              <a:gd name="connsiteX47" fmla="*/ 2058287 w 8033654"/>
              <a:gd name="connsiteY47"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176957 w 8033654"/>
              <a:gd name="connsiteY25" fmla="*/ 7019956 h 7031915"/>
              <a:gd name="connsiteX26" fmla="*/ 2058326 w 8033654"/>
              <a:gd name="connsiteY26" fmla="*/ 7031915 h 7031915"/>
              <a:gd name="connsiteX27" fmla="*/ 2058286 w 8033654"/>
              <a:gd name="connsiteY27" fmla="*/ 7031915 h 7031915"/>
              <a:gd name="connsiteX28" fmla="*/ 1939655 w 8033654"/>
              <a:gd name="connsiteY28" fmla="*/ 7019956 h 7031915"/>
              <a:gd name="connsiteX29" fmla="*/ 1642007 w 8033654"/>
              <a:gd name="connsiteY29" fmla="*/ 6859480 h 7031915"/>
              <a:gd name="connsiteX30" fmla="*/ 1570173 w 8033654"/>
              <a:gd name="connsiteY30" fmla="*/ 6772417 h 7031915"/>
              <a:gd name="connsiteX31" fmla="*/ 1508795 w 8033654"/>
              <a:gd name="connsiteY31" fmla="*/ 6649661 h 7031915"/>
              <a:gd name="connsiteX32" fmla="*/ 1508794 w 8033654"/>
              <a:gd name="connsiteY32" fmla="*/ 6649657 h 7031915"/>
              <a:gd name="connsiteX33" fmla="*/ 115723 w 8033654"/>
              <a:gd name="connsiteY33" fmla="*/ 3863519 h 7031915"/>
              <a:gd name="connsiteX34" fmla="*/ 115722 w 8033654"/>
              <a:gd name="connsiteY34" fmla="*/ 3863518 h 7031915"/>
              <a:gd name="connsiteX35" fmla="*/ 29470 w 8033654"/>
              <a:gd name="connsiteY35" fmla="*/ 3691014 h 7031915"/>
              <a:gd name="connsiteX36" fmla="*/ 11962 w 8033654"/>
              <a:gd name="connsiteY36" fmla="*/ 3634608 h 7031915"/>
              <a:gd name="connsiteX37" fmla="*/ 0 w 8033654"/>
              <a:gd name="connsiteY37" fmla="*/ 3515957 h 7031915"/>
              <a:gd name="connsiteX38" fmla="*/ 11962 w 8033654"/>
              <a:gd name="connsiteY38" fmla="*/ 3397306 h 7031915"/>
              <a:gd name="connsiteX39" fmla="*/ 29470 w 8033654"/>
              <a:gd name="connsiteY39" fmla="*/ 3340901 h 7031915"/>
              <a:gd name="connsiteX40" fmla="*/ 115722 w 8033654"/>
              <a:gd name="connsiteY40" fmla="*/ 3168396 h 7031915"/>
              <a:gd name="connsiteX41" fmla="*/ 115723 w 8033654"/>
              <a:gd name="connsiteY41" fmla="*/ 3168396 h 7031915"/>
              <a:gd name="connsiteX42" fmla="*/ 1508796 w 8033654"/>
              <a:gd name="connsiteY42" fmla="*/ 382255 h 7031915"/>
              <a:gd name="connsiteX43" fmla="*/ 1570174 w 8033654"/>
              <a:gd name="connsiteY43" fmla="*/ 259499 h 7031915"/>
              <a:gd name="connsiteX44" fmla="*/ 1642008 w 8033654"/>
              <a:gd name="connsiteY44" fmla="*/ 172435 h 7031915"/>
              <a:gd name="connsiteX45" fmla="*/ 1939656 w 8033654"/>
              <a:gd name="connsiteY45" fmla="*/ 11959 h 7031915"/>
              <a:gd name="connsiteX46" fmla="*/ 2058287 w 8033654"/>
              <a:gd name="connsiteY46"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058326 w 8033654"/>
              <a:gd name="connsiteY25" fmla="*/ 7031915 h 7031915"/>
              <a:gd name="connsiteX26" fmla="*/ 2058286 w 8033654"/>
              <a:gd name="connsiteY26" fmla="*/ 7031915 h 7031915"/>
              <a:gd name="connsiteX27" fmla="*/ 1939655 w 8033654"/>
              <a:gd name="connsiteY27" fmla="*/ 7019956 h 7031915"/>
              <a:gd name="connsiteX28" fmla="*/ 1642007 w 8033654"/>
              <a:gd name="connsiteY28" fmla="*/ 6859480 h 7031915"/>
              <a:gd name="connsiteX29" fmla="*/ 1570173 w 8033654"/>
              <a:gd name="connsiteY29" fmla="*/ 6772417 h 7031915"/>
              <a:gd name="connsiteX30" fmla="*/ 1508795 w 8033654"/>
              <a:gd name="connsiteY30" fmla="*/ 6649661 h 7031915"/>
              <a:gd name="connsiteX31" fmla="*/ 1508794 w 8033654"/>
              <a:gd name="connsiteY31" fmla="*/ 6649657 h 7031915"/>
              <a:gd name="connsiteX32" fmla="*/ 115723 w 8033654"/>
              <a:gd name="connsiteY32" fmla="*/ 3863519 h 7031915"/>
              <a:gd name="connsiteX33" fmla="*/ 115722 w 8033654"/>
              <a:gd name="connsiteY33" fmla="*/ 3863518 h 7031915"/>
              <a:gd name="connsiteX34" fmla="*/ 29470 w 8033654"/>
              <a:gd name="connsiteY34" fmla="*/ 3691014 h 7031915"/>
              <a:gd name="connsiteX35" fmla="*/ 11962 w 8033654"/>
              <a:gd name="connsiteY35" fmla="*/ 3634608 h 7031915"/>
              <a:gd name="connsiteX36" fmla="*/ 0 w 8033654"/>
              <a:gd name="connsiteY36" fmla="*/ 3515957 h 7031915"/>
              <a:gd name="connsiteX37" fmla="*/ 11962 w 8033654"/>
              <a:gd name="connsiteY37" fmla="*/ 3397306 h 7031915"/>
              <a:gd name="connsiteX38" fmla="*/ 29470 w 8033654"/>
              <a:gd name="connsiteY38" fmla="*/ 3340901 h 7031915"/>
              <a:gd name="connsiteX39" fmla="*/ 115722 w 8033654"/>
              <a:gd name="connsiteY39" fmla="*/ 3168396 h 7031915"/>
              <a:gd name="connsiteX40" fmla="*/ 115723 w 8033654"/>
              <a:gd name="connsiteY40" fmla="*/ 3168396 h 7031915"/>
              <a:gd name="connsiteX41" fmla="*/ 1508796 w 8033654"/>
              <a:gd name="connsiteY41" fmla="*/ 382255 h 7031915"/>
              <a:gd name="connsiteX42" fmla="*/ 1570174 w 8033654"/>
              <a:gd name="connsiteY42" fmla="*/ 259499 h 7031915"/>
              <a:gd name="connsiteX43" fmla="*/ 1642008 w 8033654"/>
              <a:gd name="connsiteY43" fmla="*/ 172435 h 7031915"/>
              <a:gd name="connsiteX44" fmla="*/ 1939656 w 8033654"/>
              <a:gd name="connsiteY44" fmla="*/ 11959 h 7031915"/>
              <a:gd name="connsiteX45" fmla="*/ 2058287 w 8033654"/>
              <a:gd name="connsiteY45"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058326 w 8033654"/>
              <a:gd name="connsiteY24" fmla="*/ 7031915 h 7031915"/>
              <a:gd name="connsiteX25" fmla="*/ 2058286 w 8033654"/>
              <a:gd name="connsiteY25" fmla="*/ 7031915 h 7031915"/>
              <a:gd name="connsiteX26" fmla="*/ 1939655 w 8033654"/>
              <a:gd name="connsiteY26" fmla="*/ 7019956 h 7031915"/>
              <a:gd name="connsiteX27" fmla="*/ 1642007 w 8033654"/>
              <a:gd name="connsiteY27" fmla="*/ 6859480 h 7031915"/>
              <a:gd name="connsiteX28" fmla="*/ 1570173 w 8033654"/>
              <a:gd name="connsiteY28" fmla="*/ 6772417 h 7031915"/>
              <a:gd name="connsiteX29" fmla="*/ 1508795 w 8033654"/>
              <a:gd name="connsiteY29" fmla="*/ 6649661 h 7031915"/>
              <a:gd name="connsiteX30" fmla="*/ 1508794 w 8033654"/>
              <a:gd name="connsiteY30" fmla="*/ 6649657 h 7031915"/>
              <a:gd name="connsiteX31" fmla="*/ 115723 w 8033654"/>
              <a:gd name="connsiteY31" fmla="*/ 3863519 h 7031915"/>
              <a:gd name="connsiteX32" fmla="*/ 115722 w 8033654"/>
              <a:gd name="connsiteY32" fmla="*/ 3863518 h 7031915"/>
              <a:gd name="connsiteX33" fmla="*/ 29470 w 8033654"/>
              <a:gd name="connsiteY33" fmla="*/ 3691014 h 7031915"/>
              <a:gd name="connsiteX34" fmla="*/ 11962 w 8033654"/>
              <a:gd name="connsiteY34" fmla="*/ 3634608 h 7031915"/>
              <a:gd name="connsiteX35" fmla="*/ 0 w 8033654"/>
              <a:gd name="connsiteY35" fmla="*/ 3515957 h 7031915"/>
              <a:gd name="connsiteX36" fmla="*/ 11962 w 8033654"/>
              <a:gd name="connsiteY36" fmla="*/ 3397306 h 7031915"/>
              <a:gd name="connsiteX37" fmla="*/ 29470 w 8033654"/>
              <a:gd name="connsiteY37" fmla="*/ 3340901 h 7031915"/>
              <a:gd name="connsiteX38" fmla="*/ 115722 w 8033654"/>
              <a:gd name="connsiteY38" fmla="*/ 3168396 h 7031915"/>
              <a:gd name="connsiteX39" fmla="*/ 115723 w 8033654"/>
              <a:gd name="connsiteY39" fmla="*/ 3168396 h 7031915"/>
              <a:gd name="connsiteX40" fmla="*/ 1508796 w 8033654"/>
              <a:gd name="connsiteY40" fmla="*/ 382255 h 7031915"/>
              <a:gd name="connsiteX41" fmla="*/ 1570174 w 8033654"/>
              <a:gd name="connsiteY41" fmla="*/ 259499 h 7031915"/>
              <a:gd name="connsiteX42" fmla="*/ 1642008 w 8033654"/>
              <a:gd name="connsiteY42" fmla="*/ 172435 h 7031915"/>
              <a:gd name="connsiteX43" fmla="*/ 1939656 w 8033654"/>
              <a:gd name="connsiteY43" fmla="*/ 11959 h 7031915"/>
              <a:gd name="connsiteX44" fmla="*/ 2058287 w 8033654"/>
              <a:gd name="connsiteY44"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482456 w 8033654"/>
              <a:gd name="connsiteY18" fmla="*/ 6736229 h 7031915"/>
              <a:gd name="connsiteX19" fmla="*/ 6090371 w 8033654"/>
              <a:gd name="connsiteY19" fmla="*/ 7019956 h 7031915"/>
              <a:gd name="connsiteX20" fmla="*/ 5971740 w 8033654"/>
              <a:gd name="connsiteY20" fmla="*/ 7031915 h 7031915"/>
              <a:gd name="connsiteX21" fmla="*/ 5971700 w 8033654"/>
              <a:gd name="connsiteY21" fmla="*/ 7031915 h 7031915"/>
              <a:gd name="connsiteX22" fmla="*/ 2058326 w 8033654"/>
              <a:gd name="connsiteY22" fmla="*/ 7031915 h 7031915"/>
              <a:gd name="connsiteX23" fmla="*/ 2058326 w 8033654"/>
              <a:gd name="connsiteY23" fmla="*/ 7031915 h 7031915"/>
              <a:gd name="connsiteX24" fmla="*/ 2058286 w 8033654"/>
              <a:gd name="connsiteY24" fmla="*/ 7031915 h 7031915"/>
              <a:gd name="connsiteX25" fmla="*/ 1939655 w 8033654"/>
              <a:gd name="connsiteY25" fmla="*/ 7019956 h 7031915"/>
              <a:gd name="connsiteX26" fmla="*/ 1642007 w 8033654"/>
              <a:gd name="connsiteY26" fmla="*/ 6859480 h 7031915"/>
              <a:gd name="connsiteX27" fmla="*/ 1570173 w 8033654"/>
              <a:gd name="connsiteY27" fmla="*/ 6772417 h 7031915"/>
              <a:gd name="connsiteX28" fmla="*/ 1508795 w 8033654"/>
              <a:gd name="connsiteY28" fmla="*/ 6649661 h 7031915"/>
              <a:gd name="connsiteX29" fmla="*/ 1508794 w 8033654"/>
              <a:gd name="connsiteY29" fmla="*/ 6649657 h 7031915"/>
              <a:gd name="connsiteX30" fmla="*/ 115723 w 8033654"/>
              <a:gd name="connsiteY30" fmla="*/ 3863519 h 7031915"/>
              <a:gd name="connsiteX31" fmla="*/ 115722 w 8033654"/>
              <a:gd name="connsiteY31" fmla="*/ 3863518 h 7031915"/>
              <a:gd name="connsiteX32" fmla="*/ 29470 w 8033654"/>
              <a:gd name="connsiteY32" fmla="*/ 3691014 h 7031915"/>
              <a:gd name="connsiteX33" fmla="*/ 11962 w 8033654"/>
              <a:gd name="connsiteY33" fmla="*/ 3634608 h 7031915"/>
              <a:gd name="connsiteX34" fmla="*/ 0 w 8033654"/>
              <a:gd name="connsiteY34" fmla="*/ 3515957 h 7031915"/>
              <a:gd name="connsiteX35" fmla="*/ 11962 w 8033654"/>
              <a:gd name="connsiteY35" fmla="*/ 3397306 h 7031915"/>
              <a:gd name="connsiteX36" fmla="*/ 29470 w 8033654"/>
              <a:gd name="connsiteY36" fmla="*/ 3340901 h 7031915"/>
              <a:gd name="connsiteX37" fmla="*/ 115722 w 8033654"/>
              <a:gd name="connsiteY37" fmla="*/ 3168396 h 7031915"/>
              <a:gd name="connsiteX38" fmla="*/ 115723 w 8033654"/>
              <a:gd name="connsiteY38" fmla="*/ 3168396 h 7031915"/>
              <a:gd name="connsiteX39" fmla="*/ 1508796 w 8033654"/>
              <a:gd name="connsiteY39" fmla="*/ 382255 h 7031915"/>
              <a:gd name="connsiteX40" fmla="*/ 1570174 w 8033654"/>
              <a:gd name="connsiteY40" fmla="*/ 259499 h 7031915"/>
              <a:gd name="connsiteX41" fmla="*/ 1642008 w 8033654"/>
              <a:gd name="connsiteY41" fmla="*/ 172435 h 7031915"/>
              <a:gd name="connsiteX42" fmla="*/ 1939656 w 8033654"/>
              <a:gd name="connsiteY42" fmla="*/ 11959 h 7031915"/>
              <a:gd name="connsiteX43" fmla="*/ 2058287 w 8033654"/>
              <a:gd name="connsiteY43"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482456 w 8033654"/>
              <a:gd name="connsiteY17" fmla="*/ 6736229 h 7031915"/>
              <a:gd name="connsiteX18" fmla="*/ 6090371 w 8033654"/>
              <a:gd name="connsiteY18" fmla="*/ 7019956 h 7031915"/>
              <a:gd name="connsiteX19" fmla="*/ 5971740 w 8033654"/>
              <a:gd name="connsiteY19" fmla="*/ 7031915 h 7031915"/>
              <a:gd name="connsiteX20" fmla="*/ 5971700 w 8033654"/>
              <a:gd name="connsiteY20" fmla="*/ 7031915 h 7031915"/>
              <a:gd name="connsiteX21" fmla="*/ 2058326 w 8033654"/>
              <a:gd name="connsiteY21" fmla="*/ 7031915 h 7031915"/>
              <a:gd name="connsiteX22" fmla="*/ 2058326 w 8033654"/>
              <a:gd name="connsiteY22" fmla="*/ 7031915 h 7031915"/>
              <a:gd name="connsiteX23" fmla="*/ 2058286 w 8033654"/>
              <a:gd name="connsiteY23" fmla="*/ 7031915 h 7031915"/>
              <a:gd name="connsiteX24" fmla="*/ 1939655 w 8033654"/>
              <a:gd name="connsiteY24" fmla="*/ 7019956 h 7031915"/>
              <a:gd name="connsiteX25" fmla="*/ 1642007 w 8033654"/>
              <a:gd name="connsiteY25" fmla="*/ 6859480 h 7031915"/>
              <a:gd name="connsiteX26" fmla="*/ 1570173 w 8033654"/>
              <a:gd name="connsiteY26" fmla="*/ 6772417 h 7031915"/>
              <a:gd name="connsiteX27" fmla="*/ 1508795 w 8033654"/>
              <a:gd name="connsiteY27" fmla="*/ 6649661 h 7031915"/>
              <a:gd name="connsiteX28" fmla="*/ 1508794 w 8033654"/>
              <a:gd name="connsiteY28" fmla="*/ 6649657 h 7031915"/>
              <a:gd name="connsiteX29" fmla="*/ 115723 w 8033654"/>
              <a:gd name="connsiteY29" fmla="*/ 3863519 h 7031915"/>
              <a:gd name="connsiteX30" fmla="*/ 115722 w 8033654"/>
              <a:gd name="connsiteY30" fmla="*/ 3863518 h 7031915"/>
              <a:gd name="connsiteX31" fmla="*/ 29470 w 8033654"/>
              <a:gd name="connsiteY31" fmla="*/ 3691014 h 7031915"/>
              <a:gd name="connsiteX32" fmla="*/ 11962 w 8033654"/>
              <a:gd name="connsiteY32" fmla="*/ 3634608 h 7031915"/>
              <a:gd name="connsiteX33" fmla="*/ 0 w 8033654"/>
              <a:gd name="connsiteY33" fmla="*/ 3515957 h 7031915"/>
              <a:gd name="connsiteX34" fmla="*/ 11962 w 8033654"/>
              <a:gd name="connsiteY34" fmla="*/ 3397306 h 7031915"/>
              <a:gd name="connsiteX35" fmla="*/ 29470 w 8033654"/>
              <a:gd name="connsiteY35" fmla="*/ 3340901 h 7031915"/>
              <a:gd name="connsiteX36" fmla="*/ 115722 w 8033654"/>
              <a:gd name="connsiteY36" fmla="*/ 3168396 h 7031915"/>
              <a:gd name="connsiteX37" fmla="*/ 115723 w 8033654"/>
              <a:gd name="connsiteY37" fmla="*/ 3168396 h 7031915"/>
              <a:gd name="connsiteX38" fmla="*/ 1508796 w 8033654"/>
              <a:gd name="connsiteY38" fmla="*/ 382255 h 7031915"/>
              <a:gd name="connsiteX39" fmla="*/ 1570174 w 8033654"/>
              <a:gd name="connsiteY39" fmla="*/ 259499 h 7031915"/>
              <a:gd name="connsiteX40" fmla="*/ 1642008 w 8033654"/>
              <a:gd name="connsiteY40" fmla="*/ 172435 h 7031915"/>
              <a:gd name="connsiteX41" fmla="*/ 1939656 w 8033654"/>
              <a:gd name="connsiteY41" fmla="*/ 11959 h 7031915"/>
              <a:gd name="connsiteX42" fmla="*/ 2058287 w 8033654"/>
              <a:gd name="connsiteY42"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7949332 w 8033654"/>
              <a:gd name="connsiteY9" fmla="*/ 3216682 h 7031915"/>
              <a:gd name="connsiteX10" fmla="*/ 7992299 w 8033654"/>
              <a:gd name="connsiteY10" fmla="*/ 3302616 h 7031915"/>
              <a:gd name="connsiteX11" fmla="*/ 8021693 w 8033654"/>
              <a:gd name="connsiteY11" fmla="*/ 3397306 h 7031915"/>
              <a:gd name="connsiteX12" fmla="*/ 8033654 w 8033654"/>
              <a:gd name="connsiteY12" fmla="*/ 3515957 h 7031915"/>
              <a:gd name="connsiteX13" fmla="*/ 8021693 w 8033654"/>
              <a:gd name="connsiteY13" fmla="*/ 3634608 h 7031915"/>
              <a:gd name="connsiteX14" fmla="*/ 7992299 w 8033654"/>
              <a:gd name="connsiteY14" fmla="*/ 3729298 h 7031915"/>
              <a:gd name="connsiteX15" fmla="*/ 7949332 w 8033654"/>
              <a:gd name="connsiteY15" fmla="*/ 3815232 h 7031915"/>
              <a:gd name="connsiteX16" fmla="*/ 6482456 w 8033654"/>
              <a:gd name="connsiteY16" fmla="*/ 6736229 h 7031915"/>
              <a:gd name="connsiteX17" fmla="*/ 6090371 w 8033654"/>
              <a:gd name="connsiteY17" fmla="*/ 7019956 h 7031915"/>
              <a:gd name="connsiteX18" fmla="*/ 5971740 w 8033654"/>
              <a:gd name="connsiteY18" fmla="*/ 7031915 h 7031915"/>
              <a:gd name="connsiteX19" fmla="*/ 5971700 w 8033654"/>
              <a:gd name="connsiteY19" fmla="*/ 7031915 h 7031915"/>
              <a:gd name="connsiteX20" fmla="*/ 2058326 w 8033654"/>
              <a:gd name="connsiteY20" fmla="*/ 7031915 h 7031915"/>
              <a:gd name="connsiteX21" fmla="*/ 2058326 w 8033654"/>
              <a:gd name="connsiteY21" fmla="*/ 7031915 h 7031915"/>
              <a:gd name="connsiteX22" fmla="*/ 2058286 w 8033654"/>
              <a:gd name="connsiteY22" fmla="*/ 7031915 h 7031915"/>
              <a:gd name="connsiteX23" fmla="*/ 1939655 w 8033654"/>
              <a:gd name="connsiteY23" fmla="*/ 7019956 h 7031915"/>
              <a:gd name="connsiteX24" fmla="*/ 1642007 w 8033654"/>
              <a:gd name="connsiteY24" fmla="*/ 6859480 h 7031915"/>
              <a:gd name="connsiteX25" fmla="*/ 1570173 w 8033654"/>
              <a:gd name="connsiteY25" fmla="*/ 6772417 h 7031915"/>
              <a:gd name="connsiteX26" fmla="*/ 1508795 w 8033654"/>
              <a:gd name="connsiteY26" fmla="*/ 6649661 h 7031915"/>
              <a:gd name="connsiteX27" fmla="*/ 1508794 w 8033654"/>
              <a:gd name="connsiteY27" fmla="*/ 6649657 h 7031915"/>
              <a:gd name="connsiteX28" fmla="*/ 115723 w 8033654"/>
              <a:gd name="connsiteY28" fmla="*/ 3863519 h 7031915"/>
              <a:gd name="connsiteX29" fmla="*/ 115722 w 8033654"/>
              <a:gd name="connsiteY29" fmla="*/ 3863518 h 7031915"/>
              <a:gd name="connsiteX30" fmla="*/ 29470 w 8033654"/>
              <a:gd name="connsiteY30" fmla="*/ 3691014 h 7031915"/>
              <a:gd name="connsiteX31" fmla="*/ 11962 w 8033654"/>
              <a:gd name="connsiteY31" fmla="*/ 3634608 h 7031915"/>
              <a:gd name="connsiteX32" fmla="*/ 0 w 8033654"/>
              <a:gd name="connsiteY32" fmla="*/ 3515957 h 7031915"/>
              <a:gd name="connsiteX33" fmla="*/ 11962 w 8033654"/>
              <a:gd name="connsiteY33" fmla="*/ 3397306 h 7031915"/>
              <a:gd name="connsiteX34" fmla="*/ 29470 w 8033654"/>
              <a:gd name="connsiteY34" fmla="*/ 3340901 h 7031915"/>
              <a:gd name="connsiteX35" fmla="*/ 115722 w 8033654"/>
              <a:gd name="connsiteY35" fmla="*/ 3168396 h 7031915"/>
              <a:gd name="connsiteX36" fmla="*/ 115723 w 8033654"/>
              <a:gd name="connsiteY36" fmla="*/ 3168396 h 7031915"/>
              <a:gd name="connsiteX37" fmla="*/ 1508796 w 8033654"/>
              <a:gd name="connsiteY37" fmla="*/ 382255 h 7031915"/>
              <a:gd name="connsiteX38" fmla="*/ 1570174 w 8033654"/>
              <a:gd name="connsiteY38" fmla="*/ 259499 h 7031915"/>
              <a:gd name="connsiteX39" fmla="*/ 1642008 w 8033654"/>
              <a:gd name="connsiteY39" fmla="*/ 172435 h 7031915"/>
              <a:gd name="connsiteX40" fmla="*/ 1939656 w 8033654"/>
              <a:gd name="connsiteY40" fmla="*/ 11959 h 7031915"/>
              <a:gd name="connsiteX41" fmla="*/ 2058287 w 8033654"/>
              <a:gd name="connsiteY41" fmla="*/ 0 h 703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 name="图片占位符 19"/>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26" name="图片占位符 25"/>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27" name="矩形 26"/>
          <p:cNvSpPr/>
          <p:nvPr/>
        </p:nvSpPr>
        <p:spPr>
          <a:xfrm>
            <a:off x="1548747"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28" name="矩形 27"/>
          <p:cNvSpPr/>
          <p:nvPr/>
        </p:nvSpPr>
        <p:spPr>
          <a:xfrm>
            <a:off x="3933420"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29" name="矩形 28"/>
          <p:cNvSpPr/>
          <p:nvPr/>
        </p:nvSpPr>
        <p:spPr>
          <a:xfrm>
            <a:off x="6323408"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30" name="矩形 29"/>
          <p:cNvSpPr/>
          <p:nvPr/>
        </p:nvSpPr>
        <p:spPr>
          <a:xfrm>
            <a:off x="8713397"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grpSp>
        <p:nvGrpSpPr>
          <p:cNvPr id="33" name="组合 32"/>
          <p:cNvGrpSpPr/>
          <p:nvPr/>
        </p:nvGrpSpPr>
        <p:grpSpPr>
          <a:xfrm>
            <a:off x="2091159" y="4702827"/>
            <a:ext cx="839718" cy="369332"/>
            <a:chOff x="2091159" y="4156727"/>
            <a:chExt cx="839718" cy="369332"/>
          </a:xfrm>
        </p:grpSpPr>
        <p:sp>
          <p:nvSpPr>
            <p:cNvPr id="31" name="矩形: 圆角 30"/>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文本框 31"/>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01</a:t>
              </a:r>
              <a:endParaRPr lang="zh-CN" altLang="en-US" b="1" dirty="0">
                <a:solidFill>
                  <a:schemeClr val="bg1"/>
                </a:solidFill>
              </a:endParaRPr>
            </a:p>
          </p:txBody>
        </p:sp>
      </p:grpSp>
      <p:grpSp>
        <p:nvGrpSpPr>
          <p:cNvPr id="34" name="组合 33"/>
          <p:cNvGrpSpPr/>
          <p:nvPr/>
        </p:nvGrpSpPr>
        <p:grpSpPr>
          <a:xfrm>
            <a:off x="4481147" y="4702827"/>
            <a:ext cx="839718" cy="369332"/>
            <a:chOff x="2091159" y="4156727"/>
            <a:chExt cx="839718" cy="369332"/>
          </a:xfrm>
        </p:grpSpPr>
        <p:sp>
          <p:nvSpPr>
            <p:cNvPr id="35" name="矩形: 圆角 34"/>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文本框 35"/>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02</a:t>
              </a:r>
              <a:endParaRPr lang="zh-CN" altLang="en-US" b="1" dirty="0">
                <a:solidFill>
                  <a:schemeClr val="bg1"/>
                </a:solidFill>
              </a:endParaRPr>
            </a:p>
          </p:txBody>
        </p:sp>
      </p:grpSp>
      <p:grpSp>
        <p:nvGrpSpPr>
          <p:cNvPr id="37" name="组合 36"/>
          <p:cNvGrpSpPr/>
          <p:nvPr/>
        </p:nvGrpSpPr>
        <p:grpSpPr>
          <a:xfrm>
            <a:off x="6871135" y="4702827"/>
            <a:ext cx="839718" cy="369332"/>
            <a:chOff x="2091159" y="4156727"/>
            <a:chExt cx="839718" cy="369332"/>
          </a:xfrm>
        </p:grpSpPr>
        <p:sp>
          <p:nvSpPr>
            <p:cNvPr id="38" name="矩形: 圆角 37"/>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文本框 38"/>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03</a:t>
              </a:r>
              <a:endParaRPr lang="zh-CN" altLang="en-US" b="1" dirty="0">
                <a:solidFill>
                  <a:schemeClr val="bg1"/>
                </a:solidFill>
              </a:endParaRPr>
            </a:p>
          </p:txBody>
        </p:sp>
      </p:grpSp>
      <p:grpSp>
        <p:nvGrpSpPr>
          <p:cNvPr id="40" name="组合 39"/>
          <p:cNvGrpSpPr/>
          <p:nvPr/>
        </p:nvGrpSpPr>
        <p:grpSpPr>
          <a:xfrm>
            <a:off x="9261124" y="4702827"/>
            <a:ext cx="839718" cy="369332"/>
            <a:chOff x="2091159" y="4156727"/>
            <a:chExt cx="839718" cy="369332"/>
          </a:xfrm>
        </p:grpSpPr>
        <p:sp>
          <p:nvSpPr>
            <p:cNvPr id="41" name="矩形: 圆角 40"/>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文本框 41"/>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04</a:t>
              </a:r>
              <a:endParaRPr lang="zh-CN" altLang="en-US" b="1" dirty="0">
                <a:solidFill>
                  <a:schemeClr val="bg1"/>
                </a:solidFill>
              </a:endParaRPr>
            </a:p>
          </p:txBody>
        </p:sp>
      </p:grpSp>
      <p:pic>
        <p:nvPicPr>
          <p:cNvPr id="43" name="图片 4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44" name="组合 43"/>
          <p:cNvGrpSpPr/>
          <p:nvPr/>
        </p:nvGrpSpPr>
        <p:grpSpPr>
          <a:xfrm>
            <a:off x="1785305" y="394109"/>
            <a:ext cx="4440139" cy="712314"/>
            <a:chOff x="1451102" y="1713400"/>
            <a:chExt cx="4440139" cy="712314"/>
          </a:xfrm>
        </p:grpSpPr>
        <p:grpSp>
          <p:nvGrpSpPr>
            <p:cNvPr id="45" name="组合 44"/>
            <p:cNvGrpSpPr/>
            <p:nvPr/>
          </p:nvGrpSpPr>
          <p:grpSpPr>
            <a:xfrm>
              <a:off x="1451102" y="1713400"/>
              <a:ext cx="2998505" cy="535920"/>
              <a:chOff x="5906988" y="1931114"/>
              <a:chExt cx="2998505" cy="535920"/>
            </a:xfrm>
          </p:grpSpPr>
          <p:sp>
            <p:nvSpPr>
              <p:cNvPr id="47" name="矩形 46"/>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p>
            </p:txBody>
          </p:sp>
          <p:sp>
            <p:nvSpPr>
              <p:cNvPr id="48" name="矩形 47"/>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01.</a:t>
                </a:r>
                <a:endParaRPr lang="zh-CN" altLang="en-US" sz="2800" b="1" dirty="0">
                  <a:solidFill>
                    <a:schemeClr val="accent6"/>
                  </a:solidFill>
                </a:endParaRPr>
              </a:p>
            </p:txBody>
          </p:sp>
        </p:grpSp>
        <p:sp>
          <p:nvSpPr>
            <p:cNvPr id="46" name="文本框 45"/>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3749830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anim calcmode="lin" valueType="num">
                                      <p:cBhvr>
                                        <p:cTn id="39" dur="1000" fill="hold"/>
                                        <p:tgtEl>
                                          <p:spTgt spid="28"/>
                                        </p:tgtEl>
                                        <p:attrNameLst>
                                          <p:attrName>ppt_x</p:attrName>
                                        </p:attrNameLst>
                                      </p:cBhvr>
                                      <p:tavLst>
                                        <p:tav tm="0">
                                          <p:val>
                                            <p:strVal val="#ppt_x"/>
                                          </p:val>
                                        </p:tav>
                                        <p:tav tm="100000">
                                          <p:val>
                                            <p:strVal val="#ppt_x"/>
                                          </p:val>
                                        </p:tav>
                                      </p:tavLst>
                                    </p:anim>
                                    <p:anim calcmode="lin" valueType="num">
                                      <p:cBhvr>
                                        <p:cTn id="40" dur="1000" fill="hold"/>
                                        <p:tgtEl>
                                          <p:spTgt spid="2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1000"/>
                                        <p:tgtEl>
                                          <p:spTgt spid="7"/>
                                        </p:tgtEl>
                                      </p:cBhvr>
                                    </p:animEffect>
                                    <p:anim calcmode="lin" valueType="num">
                                      <p:cBhvr>
                                        <p:cTn id="50" dur="1000" fill="hold"/>
                                        <p:tgtEl>
                                          <p:spTgt spid="7"/>
                                        </p:tgtEl>
                                        <p:attrNameLst>
                                          <p:attrName>ppt_x</p:attrName>
                                        </p:attrNameLst>
                                      </p:cBhvr>
                                      <p:tavLst>
                                        <p:tav tm="0">
                                          <p:val>
                                            <p:strVal val="#ppt_x"/>
                                          </p:val>
                                        </p:tav>
                                        <p:tav tm="100000">
                                          <p:val>
                                            <p:strVal val="#ppt_x"/>
                                          </p:val>
                                        </p:tav>
                                      </p:tavLst>
                                    </p:anim>
                                    <p:anim calcmode="lin" valueType="num">
                                      <p:cBhvr>
                                        <p:cTn id="51" dur="1000" fill="hold"/>
                                        <p:tgtEl>
                                          <p:spTgt spid="7"/>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anim calcmode="lin" valueType="num">
                                      <p:cBhvr>
                                        <p:cTn id="55" dur="1000" fill="hold"/>
                                        <p:tgtEl>
                                          <p:spTgt spid="24"/>
                                        </p:tgtEl>
                                        <p:attrNameLst>
                                          <p:attrName>ppt_x</p:attrName>
                                        </p:attrNameLst>
                                      </p:cBhvr>
                                      <p:tavLst>
                                        <p:tav tm="0">
                                          <p:val>
                                            <p:strVal val="#ppt_x"/>
                                          </p:val>
                                        </p:tav>
                                        <p:tav tm="100000">
                                          <p:val>
                                            <p:strVal val="#ppt_x"/>
                                          </p:val>
                                        </p:tav>
                                      </p:tavLst>
                                    </p:anim>
                                    <p:anim calcmode="lin" valueType="num">
                                      <p:cBhvr>
                                        <p:cTn id="56" dur="1000" fill="hold"/>
                                        <p:tgtEl>
                                          <p:spTgt spid="2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1000"/>
                                        <p:tgtEl>
                                          <p:spTgt spid="29"/>
                                        </p:tgtEl>
                                      </p:cBhvr>
                                    </p:animEffect>
                                    <p:anim calcmode="lin" valueType="num">
                                      <p:cBhvr>
                                        <p:cTn id="60" dur="1000" fill="hold"/>
                                        <p:tgtEl>
                                          <p:spTgt spid="29"/>
                                        </p:tgtEl>
                                        <p:attrNameLst>
                                          <p:attrName>ppt_x</p:attrName>
                                        </p:attrNameLst>
                                      </p:cBhvr>
                                      <p:tavLst>
                                        <p:tav tm="0">
                                          <p:val>
                                            <p:strVal val="#ppt_x"/>
                                          </p:val>
                                        </p:tav>
                                        <p:tav tm="100000">
                                          <p:val>
                                            <p:strVal val="#ppt_x"/>
                                          </p:val>
                                        </p:tav>
                                      </p:tavLst>
                                    </p:anim>
                                    <p:anim calcmode="lin" valueType="num">
                                      <p:cBhvr>
                                        <p:cTn id="61" dur="1000" fill="hold"/>
                                        <p:tgtEl>
                                          <p:spTgt spid="29"/>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1000"/>
                                        <p:tgtEl>
                                          <p:spTgt spid="37"/>
                                        </p:tgtEl>
                                      </p:cBhvr>
                                    </p:animEffect>
                                    <p:anim calcmode="lin" valueType="num">
                                      <p:cBhvr>
                                        <p:cTn id="65" dur="1000" fill="hold"/>
                                        <p:tgtEl>
                                          <p:spTgt spid="37"/>
                                        </p:tgtEl>
                                        <p:attrNameLst>
                                          <p:attrName>ppt_x</p:attrName>
                                        </p:attrNameLst>
                                      </p:cBhvr>
                                      <p:tavLst>
                                        <p:tav tm="0">
                                          <p:val>
                                            <p:strVal val="#ppt_x"/>
                                          </p:val>
                                        </p:tav>
                                        <p:tav tm="100000">
                                          <p:val>
                                            <p:strVal val="#ppt_x"/>
                                          </p:val>
                                        </p:tav>
                                      </p:tavLst>
                                    </p:anim>
                                    <p:anim calcmode="lin" valueType="num">
                                      <p:cBhvr>
                                        <p:cTn id="66" dur="1000" fill="hold"/>
                                        <p:tgtEl>
                                          <p:spTgt spid="37"/>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1000"/>
                                        <p:tgtEl>
                                          <p:spTgt spid="8"/>
                                        </p:tgtEl>
                                      </p:cBhvr>
                                    </p:animEffect>
                                    <p:anim calcmode="lin" valueType="num">
                                      <p:cBhvr>
                                        <p:cTn id="71" dur="1000" fill="hold"/>
                                        <p:tgtEl>
                                          <p:spTgt spid="8"/>
                                        </p:tgtEl>
                                        <p:attrNameLst>
                                          <p:attrName>ppt_x</p:attrName>
                                        </p:attrNameLst>
                                      </p:cBhvr>
                                      <p:tavLst>
                                        <p:tav tm="0">
                                          <p:val>
                                            <p:strVal val="#ppt_x"/>
                                          </p:val>
                                        </p:tav>
                                        <p:tav tm="100000">
                                          <p:val>
                                            <p:strVal val="#ppt_x"/>
                                          </p:val>
                                        </p:tav>
                                      </p:tavLst>
                                    </p:anim>
                                    <p:anim calcmode="lin" valueType="num">
                                      <p:cBhvr>
                                        <p:cTn id="72" dur="1000" fill="hold"/>
                                        <p:tgtEl>
                                          <p:spTgt spid="8"/>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1000"/>
                                        <p:tgtEl>
                                          <p:spTgt spid="26"/>
                                        </p:tgtEl>
                                      </p:cBhvr>
                                    </p:animEffect>
                                    <p:anim calcmode="lin" valueType="num">
                                      <p:cBhvr>
                                        <p:cTn id="76" dur="1000" fill="hold"/>
                                        <p:tgtEl>
                                          <p:spTgt spid="26"/>
                                        </p:tgtEl>
                                        <p:attrNameLst>
                                          <p:attrName>ppt_x</p:attrName>
                                        </p:attrNameLst>
                                      </p:cBhvr>
                                      <p:tavLst>
                                        <p:tav tm="0">
                                          <p:val>
                                            <p:strVal val="#ppt_x"/>
                                          </p:val>
                                        </p:tav>
                                        <p:tav tm="100000">
                                          <p:val>
                                            <p:strVal val="#ppt_x"/>
                                          </p:val>
                                        </p:tav>
                                      </p:tavLst>
                                    </p:anim>
                                    <p:anim calcmode="lin" valueType="num">
                                      <p:cBhvr>
                                        <p:cTn id="77" dur="1000" fill="hold"/>
                                        <p:tgtEl>
                                          <p:spTgt spid="2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1000"/>
                                        <p:tgtEl>
                                          <p:spTgt spid="30"/>
                                        </p:tgtEl>
                                      </p:cBhvr>
                                    </p:animEffect>
                                    <p:anim calcmode="lin" valueType="num">
                                      <p:cBhvr>
                                        <p:cTn id="81" dur="1000" fill="hold"/>
                                        <p:tgtEl>
                                          <p:spTgt spid="30"/>
                                        </p:tgtEl>
                                        <p:attrNameLst>
                                          <p:attrName>ppt_x</p:attrName>
                                        </p:attrNameLst>
                                      </p:cBhvr>
                                      <p:tavLst>
                                        <p:tav tm="0">
                                          <p:val>
                                            <p:strVal val="#ppt_x"/>
                                          </p:val>
                                        </p:tav>
                                        <p:tav tm="100000">
                                          <p:val>
                                            <p:strVal val="#ppt_x"/>
                                          </p:val>
                                        </p:tav>
                                      </p:tavLst>
                                    </p:anim>
                                    <p:anim calcmode="lin" valueType="num">
                                      <p:cBhvr>
                                        <p:cTn id="82" dur="1000" fill="hold"/>
                                        <p:tgtEl>
                                          <p:spTgt spid="30"/>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1000"/>
                                        <p:tgtEl>
                                          <p:spTgt spid="40"/>
                                        </p:tgtEl>
                                      </p:cBhvr>
                                    </p:animEffect>
                                    <p:anim calcmode="lin" valueType="num">
                                      <p:cBhvr>
                                        <p:cTn id="86" dur="1000" fill="hold"/>
                                        <p:tgtEl>
                                          <p:spTgt spid="40"/>
                                        </p:tgtEl>
                                        <p:attrNameLst>
                                          <p:attrName>ppt_x</p:attrName>
                                        </p:attrNameLst>
                                      </p:cBhvr>
                                      <p:tavLst>
                                        <p:tav tm="0">
                                          <p:val>
                                            <p:strVal val="#ppt_x"/>
                                          </p:val>
                                        </p:tav>
                                        <p:tav tm="100000">
                                          <p:val>
                                            <p:strVal val="#ppt_x"/>
                                          </p:val>
                                        </p:tav>
                                      </p:tavLst>
                                    </p:anim>
                                    <p:anim calcmode="lin" valueType="num">
                                      <p:cBhvr>
                                        <p:cTn id="87"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5024388" y="2634434"/>
            <a:ext cx="2228532" cy="2811940"/>
            <a:chOff x="4823608" y="2237050"/>
            <a:chExt cx="2653553" cy="3348228"/>
          </a:xfrm>
          <a:solidFill>
            <a:schemeClr val="accent1"/>
          </a:solidFill>
        </p:grpSpPr>
        <p:sp>
          <p:nvSpPr>
            <p:cNvPr id="59" name="Freeform: Shape 6"/>
            <p:cNvSpPr>
              <a:spLocks/>
            </p:cNvSpPr>
            <p:nvPr/>
          </p:nvSpPr>
          <p:spPr bwMode="auto">
            <a:xfrm>
              <a:off x="5275903" y="2766146"/>
              <a:ext cx="1741057" cy="2247538"/>
            </a:xfrm>
            <a:custGeom>
              <a:avLst/>
              <a:gdLst>
                <a:gd name="T0" fmla="*/ 160 w 321"/>
                <a:gd name="T1" fmla="*/ 0 h 429"/>
                <a:gd name="T2" fmla="*/ 0 w 321"/>
                <a:gd name="T3" fmla="*/ 160 h 429"/>
                <a:gd name="T4" fmla="*/ 22 w 321"/>
                <a:gd name="T5" fmla="*/ 240 h 429"/>
                <a:gd name="T6" fmla="*/ 78 w 321"/>
                <a:gd name="T7" fmla="*/ 389 h 429"/>
                <a:gd name="T8" fmla="*/ 115 w 321"/>
                <a:gd name="T9" fmla="*/ 429 h 429"/>
                <a:gd name="T10" fmla="*/ 160 w 321"/>
                <a:gd name="T11" fmla="*/ 429 h 429"/>
                <a:gd name="T12" fmla="*/ 206 w 321"/>
                <a:gd name="T13" fmla="*/ 429 h 429"/>
                <a:gd name="T14" fmla="*/ 243 w 321"/>
                <a:gd name="T15" fmla="*/ 389 h 429"/>
                <a:gd name="T16" fmla="*/ 299 w 321"/>
                <a:gd name="T17" fmla="*/ 240 h 429"/>
                <a:gd name="T18" fmla="*/ 321 w 321"/>
                <a:gd name="T19" fmla="*/ 160 h 429"/>
                <a:gd name="T20" fmla="*/ 160 w 321"/>
                <a:gd name="T21" fmla="*/ 0 h 429"/>
                <a:gd name="T22" fmla="*/ 287 w 321"/>
                <a:gd name="T23" fmla="*/ 233 h 429"/>
                <a:gd name="T24" fmla="*/ 229 w 321"/>
                <a:gd name="T25" fmla="*/ 387 h 429"/>
                <a:gd name="T26" fmla="*/ 221 w 321"/>
                <a:gd name="T27" fmla="*/ 411 h 429"/>
                <a:gd name="T28" fmla="*/ 206 w 321"/>
                <a:gd name="T29" fmla="*/ 414 h 429"/>
                <a:gd name="T30" fmla="*/ 160 w 321"/>
                <a:gd name="T31" fmla="*/ 414 h 429"/>
                <a:gd name="T32" fmla="*/ 115 w 321"/>
                <a:gd name="T33" fmla="*/ 414 h 429"/>
                <a:gd name="T34" fmla="*/ 100 w 321"/>
                <a:gd name="T35" fmla="*/ 411 h 429"/>
                <a:gd name="T36" fmla="*/ 92 w 321"/>
                <a:gd name="T37" fmla="*/ 387 h 429"/>
                <a:gd name="T38" fmla="*/ 34 w 321"/>
                <a:gd name="T39" fmla="*/ 233 h 429"/>
                <a:gd name="T40" fmla="*/ 15 w 321"/>
                <a:gd name="T41" fmla="*/ 160 h 429"/>
                <a:gd name="T42" fmla="*/ 160 w 321"/>
                <a:gd name="T43" fmla="*/ 14 h 429"/>
                <a:gd name="T44" fmla="*/ 306 w 321"/>
                <a:gd name="T45" fmla="*/ 160 h 429"/>
                <a:gd name="T46" fmla="*/ 287 w 321"/>
                <a:gd name="T47" fmla="*/ 23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29">
                  <a:moveTo>
                    <a:pt x="160" y="0"/>
                  </a:moveTo>
                  <a:cubicBezTo>
                    <a:pt x="72" y="0"/>
                    <a:pt x="0" y="72"/>
                    <a:pt x="0" y="160"/>
                  </a:cubicBezTo>
                  <a:cubicBezTo>
                    <a:pt x="0" y="189"/>
                    <a:pt x="8" y="216"/>
                    <a:pt x="22" y="240"/>
                  </a:cubicBezTo>
                  <a:cubicBezTo>
                    <a:pt x="61" y="311"/>
                    <a:pt x="71" y="351"/>
                    <a:pt x="78" y="389"/>
                  </a:cubicBezTo>
                  <a:cubicBezTo>
                    <a:pt x="83" y="421"/>
                    <a:pt x="91" y="429"/>
                    <a:pt x="115" y="429"/>
                  </a:cubicBezTo>
                  <a:cubicBezTo>
                    <a:pt x="125" y="429"/>
                    <a:pt x="142" y="429"/>
                    <a:pt x="160" y="429"/>
                  </a:cubicBezTo>
                  <a:cubicBezTo>
                    <a:pt x="179" y="429"/>
                    <a:pt x="195" y="429"/>
                    <a:pt x="206" y="429"/>
                  </a:cubicBezTo>
                  <a:cubicBezTo>
                    <a:pt x="230" y="429"/>
                    <a:pt x="238" y="421"/>
                    <a:pt x="243" y="389"/>
                  </a:cubicBezTo>
                  <a:cubicBezTo>
                    <a:pt x="249" y="351"/>
                    <a:pt x="260" y="311"/>
                    <a:pt x="299" y="240"/>
                  </a:cubicBezTo>
                  <a:cubicBezTo>
                    <a:pt x="312" y="216"/>
                    <a:pt x="321" y="189"/>
                    <a:pt x="321" y="160"/>
                  </a:cubicBezTo>
                  <a:cubicBezTo>
                    <a:pt x="321" y="72"/>
                    <a:pt x="249" y="0"/>
                    <a:pt x="160" y="0"/>
                  </a:cubicBezTo>
                  <a:close/>
                  <a:moveTo>
                    <a:pt x="287" y="233"/>
                  </a:moveTo>
                  <a:cubicBezTo>
                    <a:pt x="248" y="302"/>
                    <a:pt x="236" y="343"/>
                    <a:pt x="229" y="387"/>
                  </a:cubicBezTo>
                  <a:cubicBezTo>
                    <a:pt x="228" y="392"/>
                    <a:pt x="226" y="406"/>
                    <a:pt x="221" y="411"/>
                  </a:cubicBezTo>
                  <a:cubicBezTo>
                    <a:pt x="220" y="413"/>
                    <a:pt x="217" y="414"/>
                    <a:pt x="206" y="414"/>
                  </a:cubicBezTo>
                  <a:cubicBezTo>
                    <a:pt x="160" y="414"/>
                    <a:pt x="160" y="414"/>
                    <a:pt x="160" y="414"/>
                  </a:cubicBezTo>
                  <a:cubicBezTo>
                    <a:pt x="115" y="414"/>
                    <a:pt x="115" y="414"/>
                    <a:pt x="115" y="414"/>
                  </a:cubicBezTo>
                  <a:cubicBezTo>
                    <a:pt x="104" y="414"/>
                    <a:pt x="101" y="413"/>
                    <a:pt x="100" y="411"/>
                  </a:cubicBezTo>
                  <a:cubicBezTo>
                    <a:pt x="95" y="406"/>
                    <a:pt x="93" y="392"/>
                    <a:pt x="92" y="387"/>
                  </a:cubicBezTo>
                  <a:cubicBezTo>
                    <a:pt x="85" y="343"/>
                    <a:pt x="73" y="302"/>
                    <a:pt x="34" y="233"/>
                  </a:cubicBezTo>
                  <a:cubicBezTo>
                    <a:pt x="21" y="210"/>
                    <a:pt x="15" y="185"/>
                    <a:pt x="15" y="160"/>
                  </a:cubicBezTo>
                  <a:cubicBezTo>
                    <a:pt x="15" y="80"/>
                    <a:pt x="80" y="14"/>
                    <a:pt x="160" y="14"/>
                  </a:cubicBezTo>
                  <a:cubicBezTo>
                    <a:pt x="241" y="14"/>
                    <a:pt x="306" y="80"/>
                    <a:pt x="306" y="160"/>
                  </a:cubicBezTo>
                  <a:cubicBezTo>
                    <a:pt x="306" y="185"/>
                    <a:pt x="300" y="210"/>
                    <a:pt x="287" y="233"/>
                  </a:cubicBezTo>
                  <a:close/>
                </a:path>
              </a:pathLst>
            </a:custGeom>
            <a:grpFill/>
            <a:ln>
              <a:noFill/>
            </a:ln>
          </p:spPr>
          <p:txBody>
            <a:bodyPr anchor="ctr"/>
            <a:lstStyle/>
            <a:p>
              <a:pPr algn="ctr"/>
              <a:endParaRPr/>
            </a:p>
          </p:txBody>
        </p:sp>
        <p:sp>
          <p:nvSpPr>
            <p:cNvPr id="42" name="Freeform: Shape 7"/>
            <p:cNvSpPr>
              <a:spLocks/>
            </p:cNvSpPr>
            <p:nvPr/>
          </p:nvSpPr>
          <p:spPr bwMode="auto">
            <a:xfrm>
              <a:off x="5773762" y="5013683"/>
              <a:ext cx="754314" cy="108681"/>
            </a:xfrm>
            <a:custGeom>
              <a:avLst/>
              <a:gdLst>
                <a:gd name="T0" fmla="*/ 130 w 139"/>
                <a:gd name="T1" fmla="*/ 0 h 23"/>
                <a:gd name="T2" fmla="*/ 9 w 139"/>
                <a:gd name="T3" fmla="*/ 0 h 23"/>
                <a:gd name="T4" fmla="*/ 0 w 139"/>
                <a:gd name="T5" fmla="*/ 9 h 23"/>
                <a:gd name="T6" fmla="*/ 0 w 139"/>
                <a:gd name="T7" fmla="*/ 14 h 23"/>
                <a:gd name="T8" fmla="*/ 9 w 139"/>
                <a:gd name="T9" fmla="*/ 23 h 23"/>
                <a:gd name="T10" fmla="*/ 130 w 139"/>
                <a:gd name="T11" fmla="*/ 23 h 23"/>
                <a:gd name="T12" fmla="*/ 139 w 139"/>
                <a:gd name="T13" fmla="*/ 14 h 23"/>
                <a:gd name="T14" fmla="*/ 139 w 139"/>
                <a:gd name="T15" fmla="*/ 9 h 23"/>
                <a:gd name="T16" fmla="*/ 130 w 139"/>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3">
                  <a:moveTo>
                    <a:pt x="130" y="0"/>
                  </a:moveTo>
                  <a:cubicBezTo>
                    <a:pt x="9" y="0"/>
                    <a:pt x="9" y="0"/>
                    <a:pt x="9" y="0"/>
                  </a:cubicBezTo>
                  <a:cubicBezTo>
                    <a:pt x="4" y="0"/>
                    <a:pt x="0" y="4"/>
                    <a:pt x="0" y="9"/>
                  </a:cubicBezTo>
                  <a:cubicBezTo>
                    <a:pt x="0" y="14"/>
                    <a:pt x="0" y="14"/>
                    <a:pt x="0" y="14"/>
                  </a:cubicBezTo>
                  <a:cubicBezTo>
                    <a:pt x="0" y="19"/>
                    <a:pt x="4" y="23"/>
                    <a:pt x="9" y="23"/>
                  </a:cubicBezTo>
                  <a:cubicBezTo>
                    <a:pt x="130" y="23"/>
                    <a:pt x="130" y="23"/>
                    <a:pt x="130" y="23"/>
                  </a:cubicBezTo>
                  <a:cubicBezTo>
                    <a:pt x="135" y="23"/>
                    <a:pt x="139" y="19"/>
                    <a:pt x="139" y="14"/>
                  </a:cubicBezTo>
                  <a:cubicBezTo>
                    <a:pt x="139" y="9"/>
                    <a:pt x="139" y="9"/>
                    <a:pt x="139" y="9"/>
                  </a:cubicBezTo>
                  <a:cubicBezTo>
                    <a:pt x="139" y="4"/>
                    <a:pt x="135" y="0"/>
                    <a:pt x="130" y="0"/>
                  </a:cubicBezTo>
                  <a:close/>
                </a:path>
              </a:pathLst>
            </a:custGeom>
            <a:grpFill/>
            <a:ln>
              <a:noFill/>
            </a:ln>
          </p:spPr>
          <p:txBody>
            <a:bodyPr anchor="ctr"/>
            <a:lstStyle/>
            <a:p>
              <a:pPr algn="ctr"/>
              <a:endParaRPr/>
            </a:p>
          </p:txBody>
        </p:sp>
        <p:sp>
          <p:nvSpPr>
            <p:cNvPr id="43" name="Freeform: Shape 8"/>
            <p:cNvSpPr>
              <a:spLocks/>
            </p:cNvSpPr>
            <p:nvPr/>
          </p:nvSpPr>
          <p:spPr bwMode="auto">
            <a:xfrm>
              <a:off x="5795282" y="5170787"/>
              <a:ext cx="710196" cy="119442"/>
            </a:xfrm>
            <a:custGeom>
              <a:avLst/>
              <a:gdLst>
                <a:gd name="T0" fmla="*/ 122 w 131"/>
                <a:gd name="T1" fmla="*/ 0 h 24"/>
                <a:gd name="T2" fmla="*/ 9 w 131"/>
                <a:gd name="T3" fmla="*/ 0 h 24"/>
                <a:gd name="T4" fmla="*/ 0 w 131"/>
                <a:gd name="T5" fmla="*/ 9 h 24"/>
                <a:gd name="T6" fmla="*/ 0 w 131"/>
                <a:gd name="T7" fmla="*/ 15 h 24"/>
                <a:gd name="T8" fmla="*/ 9 w 131"/>
                <a:gd name="T9" fmla="*/ 24 h 24"/>
                <a:gd name="T10" fmla="*/ 122 w 131"/>
                <a:gd name="T11" fmla="*/ 24 h 24"/>
                <a:gd name="T12" fmla="*/ 131 w 131"/>
                <a:gd name="T13" fmla="*/ 15 h 24"/>
                <a:gd name="T14" fmla="*/ 131 w 131"/>
                <a:gd name="T15" fmla="*/ 9 h 24"/>
                <a:gd name="T16" fmla="*/ 122 w 131"/>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4">
                  <a:moveTo>
                    <a:pt x="122" y="0"/>
                  </a:moveTo>
                  <a:cubicBezTo>
                    <a:pt x="9" y="0"/>
                    <a:pt x="9" y="0"/>
                    <a:pt x="9" y="0"/>
                  </a:cubicBezTo>
                  <a:cubicBezTo>
                    <a:pt x="4" y="0"/>
                    <a:pt x="0" y="4"/>
                    <a:pt x="0" y="9"/>
                  </a:cubicBezTo>
                  <a:cubicBezTo>
                    <a:pt x="0" y="15"/>
                    <a:pt x="0" y="15"/>
                    <a:pt x="0" y="15"/>
                  </a:cubicBezTo>
                  <a:cubicBezTo>
                    <a:pt x="0" y="20"/>
                    <a:pt x="4" y="24"/>
                    <a:pt x="9" y="24"/>
                  </a:cubicBezTo>
                  <a:cubicBezTo>
                    <a:pt x="122" y="24"/>
                    <a:pt x="122" y="24"/>
                    <a:pt x="122" y="24"/>
                  </a:cubicBezTo>
                  <a:cubicBezTo>
                    <a:pt x="127" y="24"/>
                    <a:pt x="131" y="20"/>
                    <a:pt x="131" y="15"/>
                  </a:cubicBezTo>
                  <a:cubicBezTo>
                    <a:pt x="131" y="9"/>
                    <a:pt x="131" y="9"/>
                    <a:pt x="131" y="9"/>
                  </a:cubicBezTo>
                  <a:cubicBezTo>
                    <a:pt x="131" y="4"/>
                    <a:pt x="127" y="0"/>
                    <a:pt x="122" y="0"/>
                  </a:cubicBezTo>
                  <a:close/>
                </a:path>
              </a:pathLst>
            </a:custGeom>
            <a:grpFill/>
            <a:ln>
              <a:noFill/>
            </a:ln>
          </p:spPr>
          <p:txBody>
            <a:bodyPr anchor="ctr"/>
            <a:lstStyle/>
            <a:p>
              <a:pPr algn="ctr"/>
              <a:endParaRPr/>
            </a:p>
          </p:txBody>
        </p:sp>
        <p:sp>
          <p:nvSpPr>
            <p:cNvPr id="44" name="Freeform: Shape 9"/>
            <p:cNvSpPr>
              <a:spLocks/>
            </p:cNvSpPr>
            <p:nvPr/>
          </p:nvSpPr>
          <p:spPr bwMode="auto">
            <a:xfrm>
              <a:off x="5838325" y="5333271"/>
              <a:ext cx="624112" cy="100283"/>
            </a:xfrm>
            <a:custGeom>
              <a:avLst/>
              <a:gdLst>
                <a:gd name="T0" fmla="*/ 107 w 115"/>
                <a:gd name="T1" fmla="*/ 0 h 23"/>
                <a:gd name="T2" fmla="*/ 8 w 115"/>
                <a:gd name="T3" fmla="*/ 0 h 23"/>
                <a:gd name="T4" fmla="*/ 0 w 115"/>
                <a:gd name="T5" fmla="*/ 9 h 23"/>
                <a:gd name="T6" fmla="*/ 0 w 115"/>
                <a:gd name="T7" fmla="*/ 15 h 23"/>
                <a:gd name="T8" fmla="*/ 8 w 115"/>
                <a:gd name="T9" fmla="*/ 23 h 23"/>
                <a:gd name="T10" fmla="*/ 107 w 115"/>
                <a:gd name="T11" fmla="*/ 23 h 23"/>
                <a:gd name="T12" fmla="*/ 115 w 115"/>
                <a:gd name="T13" fmla="*/ 15 h 23"/>
                <a:gd name="T14" fmla="*/ 115 w 115"/>
                <a:gd name="T15" fmla="*/ 9 h 23"/>
                <a:gd name="T16" fmla="*/ 107 w 115"/>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23">
                  <a:moveTo>
                    <a:pt x="107" y="0"/>
                  </a:moveTo>
                  <a:cubicBezTo>
                    <a:pt x="8" y="0"/>
                    <a:pt x="8" y="0"/>
                    <a:pt x="8" y="0"/>
                  </a:cubicBezTo>
                  <a:cubicBezTo>
                    <a:pt x="4" y="0"/>
                    <a:pt x="0" y="4"/>
                    <a:pt x="0" y="9"/>
                  </a:cubicBezTo>
                  <a:cubicBezTo>
                    <a:pt x="0" y="15"/>
                    <a:pt x="0" y="15"/>
                    <a:pt x="0" y="15"/>
                  </a:cubicBezTo>
                  <a:cubicBezTo>
                    <a:pt x="0" y="19"/>
                    <a:pt x="4" y="23"/>
                    <a:pt x="8" y="23"/>
                  </a:cubicBezTo>
                  <a:cubicBezTo>
                    <a:pt x="107" y="23"/>
                    <a:pt x="107" y="23"/>
                    <a:pt x="107" y="23"/>
                  </a:cubicBezTo>
                  <a:cubicBezTo>
                    <a:pt x="111" y="23"/>
                    <a:pt x="115" y="19"/>
                    <a:pt x="115" y="15"/>
                  </a:cubicBezTo>
                  <a:cubicBezTo>
                    <a:pt x="115" y="9"/>
                    <a:pt x="115" y="9"/>
                    <a:pt x="115" y="9"/>
                  </a:cubicBezTo>
                  <a:cubicBezTo>
                    <a:pt x="115" y="4"/>
                    <a:pt x="111" y="0"/>
                    <a:pt x="107" y="0"/>
                  </a:cubicBezTo>
                  <a:close/>
                </a:path>
              </a:pathLst>
            </a:custGeom>
            <a:grpFill/>
            <a:ln>
              <a:noFill/>
            </a:ln>
          </p:spPr>
          <p:txBody>
            <a:bodyPr anchor="ctr"/>
            <a:lstStyle/>
            <a:p>
              <a:pPr algn="ctr"/>
              <a:endParaRPr/>
            </a:p>
          </p:txBody>
        </p:sp>
        <p:sp>
          <p:nvSpPr>
            <p:cNvPr id="45" name="Freeform: Shape 10"/>
            <p:cNvSpPr>
              <a:spLocks/>
            </p:cNvSpPr>
            <p:nvPr/>
          </p:nvSpPr>
          <p:spPr bwMode="auto">
            <a:xfrm>
              <a:off x="5952386" y="5476597"/>
              <a:ext cx="395988" cy="108681"/>
            </a:xfrm>
            <a:custGeom>
              <a:avLst/>
              <a:gdLst>
                <a:gd name="T0" fmla="*/ 0 w 73"/>
                <a:gd name="T1" fmla="*/ 0 h 20"/>
                <a:gd name="T2" fmla="*/ 73 w 73"/>
                <a:gd name="T3" fmla="*/ 0 h 20"/>
                <a:gd name="T4" fmla="*/ 36 w 73"/>
                <a:gd name="T5" fmla="*/ 20 h 20"/>
                <a:gd name="T6" fmla="*/ 0 w 73"/>
                <a:gd name="T7" fmla="*/ 0 h 20"/>
              </a:gdLst>
              <a:ahLst/>
              <a:cxnLst>
                <a:cxn ang="0">
                  <a:pos x="T0" y="T1"/>
                </a:cxn>
                <a:cxn ang="0">
                  <a:pos x="T2" y="T3"/>
                </a:cxn>
                <a:cxn ang="0">
                  <a:pos x="T4" y="T5"/>
                </a:cxn>
                <a:cxn ang="0">
                  <a:pos x="T6" y="T7"/>
                </a:cxn>
              </a:cxnLst>
              <a:rect l="0" t="0" r="r" b="b"/>
              <a:pathLst>
                <a:path w="73" h="20">
                  <a:moveTo>
                    <a:pt x="0" y="0"/>
                  </a:moveTo>
                  <a:cubicBezTo>
                    <a:pt x="73" y="0"/>
                    <a:pt x="73" y="0"/>
                    <a:pt x="73" y="0"/>
                  </a:cubicBezTo>
                  <a:cubicBezTo>
                    <a:pt x="73" y="12"/>
                    <a:pt x="54" y="20"/>
                    <a:pt x="36" y="20"/>
                  </a:cubicBezTo>
                  <a:cubicBezTo>
                    <a:pt x="19" y="20"/>
                    <a:pt x="0" y="12"/>
                    <a:pt x="0" y="0"/>
                  </a:cubicBezTo>
                  <a:close/>
                </a:path>
              </a:pathLst>
            </a:custGeom>
            <a:grpFill/>
            <a:ln>
              <a:noFill/>
            </a:ln>
          </p:spPr>
          <p:txBody>
            <a:bodyPr anchor="ctr"/>
            <a:lstStyle/>
            <a:p>
              <a:pPr algn="ctr"/>
              <a:endParaRPr/>
            </a:p>
          </p:txBody>
        </p:sp>
        <p:sp>
          <p:nvSpPr>
            <p:cNvPr id="46" name="Freeform: Shape 11"/>
            <p:cNvSpPr>
              <a:spLocks/>
            </p:cNvSpPr>
            <p:nvPr/>
          </p:nvSpPr>
          <p:spPr bwMode="auto">
            <a:xfrm>
              <a:off x="5740404" y="3781799"/>
              <a:ext cx="841475" cy="1133086"/>
            </a:xfrm>
            <a:custGeom>
              <a:avLst/>
              <a:gdLst>
                <a:gd name="T0" fmla="*/ 29 w 155"/>
                <a:gd name="T1" fmla="*/ 200 h 209"/>
                <a:gd name="T2" fmla="*/ 37 w 155"/>
                <a:gd name="T3" fmla="*/ 176 h 209"/>
                <a:gd name="T4" fmla="*/ 44 w 155"/>
                <a:gd name="T5" fmla="*/ 139 h 209"/>
                <a:gd name="T6" fmla="*/ 48 w 155"/>
                <a:gd name="T7" fmla="*/ 52 h 209"/>
                <a:gd name="T8" fmla="*/ 21 w 155"/>
                <a:gd name="T9" fmla="*/ 2 h 209"/>
                <a:gd name="T10" fmla="*/ 1 w 155"/>
                <a:gd name="T11" fmla="*/ 14 h 209"/>
                <a:gd name="T12" fmla="*/ 14 w 155"/>
                <a:gd name="T13" fmla="*/ 46 h 209"/>
                <a:gd name="T14" fmla="*/ 43 w 155"/>
                <a:gd name="T15" fmla="*/ 55 h 209"/>
                <a:gd name="T16" fmla="*/ 79 w 155"/>
                <a:gd name="T17" fmla="*/ 49 h 209"/>
                <a:gd name="T18" fmla="*/ 98 w 155"/>
                <a:gd name="T19" fmla="*/ 26 h 209"/>
                <a:gd name="T20" fmla="*/ 83 w 155"/>
                <a:gd name="T21" fmla="*/ 2 h 209"/>
                <a:gd name="T22" fmla="*/ 64 w 155"/>
                <a:gd name="T23" fmla="*/ 14 h 209"/>
                <a:gd name="T24" fmla="*/ 79 w 155"/>
                <a:gd name="T25" fmla="*/ 52 h 209"/>
                <a:gd name="T26" fmla="*/ 143 w 155"/>
                <a:gd name="T27" fmla="*/ 42 h 209"/>
                <a:gd name="T28" fmla="*/ 143 w 155"/>
                <a:gd name="T29" fmla="*/ 7 h 209"/>
                <a:gd name="T30" fmla="*/ 120 w 155"/>
                <a:gd name="T31" fmla="*/ 26 h 209"/>
                <a:gd name="T32" fmla="*/ 114 w 155"/>
                <a:gd name="T33" fmla="*/ 61 h 209"/>
                <a:gd name="T34" fmla="*/ 112 w 155"/>
                <a:gd name="T35" fmla="*/ 97 h 209"/>
                <a:gd name="T36" fmla="*/ 117 w 155"/>
                <a:gd name="T37" fmla="*/ 170 h 209"/>
                <a:gd name="T38" fmla="*/ 120 w 155"/>
                <a:gd name="T39" fmla="*/ 207 h 209"/>
                <a:gd name="T40" fmla="*/ 128 w 155"/>
                <a:gd name="T41" fmla="*/ 205 h 209"/>
                <a:gd name="T42" fmla="*/ 120 w 155"/>
                <a:gd name="T43" fmla="*/ 85 h 209"/>
                <a:gd name="T44" fmla="*/ 128 w 155"/>
                <a:gd name="T45" fmla="*/ 25 h 209"/>
                <a:gd name="T46" fmla="*/ 137 w 155"/>
                <a:gd name="T47" fmla="*/ 11 h 209"/>
                <a:gd name="T48" fmla="*/ 138 w 155"/>
                <a:gd name="T49" fmla="*/ 11 h 209"/>
                <a:gd name="T50" fmla="*/ 139 w 155"/>
                <a:gd name="T51" fmla="*/ 13 h 209"/>
                <a:gd name="T52" fmla="*/ 140 w 155"/>
                <a:gd name="T53" fmla="*/ 21 h 209"/>
                <a:gd name="T54" fmla="*/ 123 w 155"/>
                <a:gd name="T55" fmla="*/ 56 h 209"/>
                <a:gd name="T56" fmla="*/ 91 w 155"/>
                <a:gd name="T57" fmla="*/ 53 h 209"/>
                <a:gd name="T58" fmla="*/ 72 w 155"/>
                <a:gd name="T59" fmla="*/ 22 h 209"/>
                <a:gd name="T60" fmla="*/ 82 w 155"/>
                <a:gd name="T61" fmla="*/ 7 h 209"/>
                <a:gd name="T62" fmla="*/ 89 w 155"/>
                <a:gd name="T63" fmla="*/ 33 h 209"/>
                <a:gd name="T64" fmla="*/ 67 w 155"/>
                <a:gd name="T65" fmla="*/ 50 h 209"/>
                <a:gd name="T66" fmla="*/ 16 w 155"/>
                <a:gd name="T67" fmla="*/ 35 h 209"/>
                <a:gd name="T68" fmla="*/ 10 w 155"/>
                <a:gd name="T69" fmla="*/ 8 h 209"/>
                <a:gd name="T70" fmla="*/ 20 w 155"/>
                <a:gd name="T71" fmla="*/ 8 h 209"/>
                <a:gd name="T72" fmla="*/ 28 w 155"/>
                <a:gd name="T73" fmla="*/ 14 h 209"/>
                <a:gd name="T74" fmla="*/ 41 w 155"/>
                <a:gd name="T75" fmla="*/ 68 h 209"/>
                <a:gd name="T76" fmla="*/ 35 w 155"/>
                <a:gd name="T77" fmla="*/ 147 h 209"/>
                <a:gd name="T78" fmla="*/ 21 w 155"/>
                <a:gd name="T79" fmla="*/ 201 h 209"/>
                <a:gd name="T80" fmla="*/ 29 w 155"/>
                <a:gd name="T81" fmla="*/ 20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209">
                  <a:moveTo>
                    <a:pt x="29" y="200"/>
                  </a:moveTo>
                  <a:cubicBezTo>
                    <a:pt x="33" y="192"/>
                    <a:pt x="35" y="184"/>
                    <a:pt x="37" y="176"/>
                  </a:cubicBezTo>
                  <a:cubicBezTo>
                    <a:pt x="40" y="164"/>
                    <a:pt x="42" y="151"/>
                    <a:pt x="44" y="139"/>
                  </a:cubicBezTo>
                  <a:cubicBezTo>
                    <a:pt x="48" y="110"/>
                    <a:pt x="51" y="81"/>
                    <a:pt x="48" y="52"/>
                  </a:cubicBezTo>
                  <a:cubicBezTo>
                    <a:pt x="46" y="34"/>
                    <a:pt x="42" y="8"/>
                    <a:pt x="21" y="2"/>
                  </a:cubicBezTo>
                  <a:cubicBezTo>
                    <a:pt x="12" y="0"/>
                    <a:pt x="2" y="4"/>
                    <a:pt x="1" y="14"/>
                  </a:cubicBezTo>
                  <a:cubicBezTo>
                    <a:pt x="0" y="25"/>
                    <a:pt x="6" y="38"/>
                    <a:pt x="14" y="46"/>
                  </a:cubicBezTo>
                  <a:cubicBezTo>
                    <a:pt x="22" y="53"/>
                    <a:pt x="33" y="54"/>
                    <a:pt x="43" y="55"/>
                  </a:cubicBezTo>
                  <a:cubicBezTo>
                    <a:pt x="55" y="55"/>
                    <a:pt x="68" y="54"/>
                    <a:pt x="79" y="49"/>
                  </a:cubicBezTo>
                  <a:cubicBezTo>
                    <a:pt x="89" y="45"/>
                    <a:pt x="98" y="38"/>
                    <a:pt x="98" y="26"/>
                  </a:cubicBezTo>
                  <a:cubicBezTo>
                    <a:pt x="99" y="16"/>
                    <a:pt x="94" y="4"/>
                    <a:pt x="83" y="2"/>
                  </a:cubicBezTo>
                  <a:cubicBezTo>
                    <a:pt x="74" y="0"/>
                    <a:pt x="65" y="5"/>
                    <a:pt x="64" y="14"/>
                  </a:cubicBezTo>
                  <a:cubicBezTo>
                    <a:pt x="61" y="27"/>
                    <a:pt x="69" y="44"/>
                    <a:pt x="79" y="52"/>
                  </a:cubicBezTo>
                  <a:cubicBezTo>
                    <a:pt x="98" y="69"/>
                    <a:pt x="131" y="65"/>
                    <a:pt x="143" y="42"/>
                  </a:cubicBezTo>
                  <a:cubicBezTo>
                    <a:pt x="147" y="35"/>
                    <a:pt x="155" y="10"/>
                    <a:pt x="143" y="7"/>
                  </a:cubicBezTo>
                  <a:cubicBezTo>
                    <a:pt x="132" y="4"/>
                    <a:pt x="124" y="18"/>
                    <a:pt x="120" y="26"/>
                  </a:cubicBezTo>
                  <a:cubicBezTo>
                    <a:pt x="116" y="37"/>
                    <a:pt x="115" y="49"/>
                    <a:pt x="114" y="61"/>
                  </a:cubicBezTo>
                  <a:cubicBezTo>
                    <a:pt x="112" y="73"/>
                    <a:pt x="112" y="85"/>
                    <a:pt x="112" y="97"/>
                  </a:cubicBezTo>
                  <a:cubicBezTo>
                    <a:pt x="112" y="121"/>
                    <a:pt x="115" y="146"/>
                    <a:pt x="117" y="170"/>
                  </a:cubicBezTo>
                  <a:cubicBezTo>
                    <a:pt x="118" y="183"/>
                    <a:pt x="119" y="195"/>
                    <a:pt x="120" y="207"/>
                  </a:cubicBezTo>
                  <a:cubicBezTo>
                    <a:pt x="120" y="209"/>
                    <a:pt x="128" y="208"/>
                    <a:pt x="128" y="205"/>
                  </a:cubicBezTo>
                  <a:cubicBezTo>
                    <a:pt x="126" y="165"/>
                    <a:pt x="120" y="125"/>
                    <a:pt x="120" y="85"/>
                  </a:cubicBezTo>
                  <a:cubicBezTo>
                    <a:pt x="121" y="65"/>
                    <a:pt x="121" y="43"/>
                    <a:pt x="128" y="25"/>
                  </a:cubicBezTo>
                  <a:cubicBezTo>
                    <a:pt x="130" y="20"/>
                    <a:pt x="133" y="13"/>
                    <a:pt x="137" y="11"/>
                  </a:cubicBezTo>
                  <a:cubicBezTo>
                    <a:pt x="139" y="10"/>
                    <a:pt x="137" y="10"/>
                    <a:pt x="138" y="11"/>
                  </a:cubicBezTo>
                  <a:cubicBezTo>
                    <a:pt x="138" y="12"/>
                    <a:pt x="139" y="12"/>
                    <a:pt x="139" y="13"/>
                  </a:cubicBezTo>
                  <a:cubicBezTo>
                    <a:pt x="141" y="16"/>
                    <a:pt x="141" y="19"/>
                    <a:pt x="140" y="21"/>
                  </a:cubicBezTo>
                  <a:cubicBezTo>
                    <a:pt x="140" y="34"/>
                    <a:pt x="135" y="49"/>
                    <a:pt x="123" y="56"/>
                  </a:cubicBezTo>
                  <a:cubicBezTo>
                    <a:pt x="113" y="61"/>
                    <a:pt x="100" y="59"/>
                    <a:pt x="91" y="53"/>
                  </a:cubicBezTo>
                  <a:cubicBezTo>
                    <a:pt x="80" y="46"/>
                    <a:pt x="74" y="34"/>
                    <a:pt x="72" y="22"/>
                  </a:cubicBezTo>
                  <a:cubicBezTo>
                    <a:pt x="71" y="15"/>
                    <a:pt x="72" y="1"/>
                    <a:pt x="82" y="7"/>
                  </a:cubicBezTo>
                  <a:cubicBezTo>
                    <a:pt x="90" y="12"/>
                    <a:pt x="92" y="24"/>
                    <a:pt x="89" y="33"/>
                  </a:cubicBezTo>
                  <a:cubicBezTo>
                    <a:pt x="86" y="43"/>
                    <a:pt x="77" y="47"/>
                    <a:pt x="67" y="50"/>
                  </a:cubicBezTo>
                  <a:cubicBezTo>
                    <a:pt x="49" y="53"/>
                    <a:pt x="26" y="52"/>
                    <a:pt x="16" y="35"/>
                  </a:cubicBezTo>
                  <a:cubicBezTo>
                    <a:pt x="11" y="28"/>
                    <a:pt x="7" y="16"/>
                    <a:pt x="10" y="8"/>
                  </a:cubicBezTo>
                  <a:cubicBezTo>
                    <a:pt x="12" y="3"/>
                    <a:pt x="15" y="6"/>
                    <a:pt x="20" y="8"/>
                  </a:cubicBezTo>
                  <a:cubicBezTo>
                    <a:pt x="23" y="9"/>
                    <a:pt x="25" y="11"/>
                    <a:pt x="28" y="14"/>
                  </a:cubicBezTo>
                  <a:cubicBezTo>
                    <a:pt x="39" y="28"/>
                    <a:pt x="40" y="51"/>
                    <a:pt x="41" y="68"/>
                  </a:cubicBezTo>
                  <a:cubicBezTo>
                    <a:pt x="42" y="94"/>
                    <a:pt x="39" y="121"/>
                    <a:pt x="35" y="147"/>
                  </a:cubicBezTo>
                  <a:cubicBezTo>
                    <a:pt x="32" y="165"/>
                    <a:pt x="29" y="185"/>
                    <a:pt x="21" y="201"/>
                  </a:cubicBezTo>
                  <a:cubicBezTo>
                    <a:pt x="20" y="203"/>
                    <a:pt x="28" y="202"/>
                    <a:pt x="29" y="200"/>
                  </a:cubicBezTo>
                  <a:close/>
                </a:path>
              </a:pathLst>
            </a:custGeom>
            <a:grpFill/>
            <a:ln>
              <a:noFill/>
            </a:ln>
          </p:spPr>
          <p:txBody>
            <a:bodyPr anchor="ctr"/>
            <a:lstStyle/>
            <a:p>
              <a:pPr algn="ctr"/>
              <a:endParaRPr/>
            </a:p>
          </p:txBody>
        </p:sp>
        <p:grpSp>
          <p:nvGrpSpPr>
            <p:cNvPr id="47" name="Group 12"/>
            <p:cNvGrpSpPr/>
            <p:nvPr/>
          </p:nvGrpSpPr>
          <p:grpSpPr>
            <a:xfrm>
              <a:off x="4823608" y="2237050"/>
              <a:ext cx="2653553" cy="2000393"/>
              <a:chOff x="3525061" y="1210682"/>
              <a:chExt cx="2097079" cy="1580888"/>
            </a:xfrm>
            <a:grpFill/>
          </p:grpSpPr>
          <p:sp>
            <p:nvSpPr>
              <p:cNvPr id="49" name="Freeform: Shape 13"/>
              <p:cNvSpPr>
                <a:spLocks/>
              </p:cNvSpPr>
              <p:nvPr/>
            </p:nvSpPr>
            <p:spPr bwMode="auto">
              <a:xfrm>
                <a:off x="5347462" y="2255820"/>
                <a:ext cx="274678" cy="47622"/>
              </a:xfrm>
              <a:custGeom>
                <a:avLst/>
                <a:gdLst>
                  <a:gd name="T0" fmla="*/ 58 w 64"/>
                  <a:gd name="T1" fmla="*/ 0 h 11"/>
                  <a:gd name="T2" fmla="*/ 6 w 64"/>
                  <a:gd name="T3" fmla="*/ 0 h 11"/>
                  <a:gd name="T4" fmla="*/ 0 w 64"/>
                  <a:gd name="T5" fmla="*/ 5 h 11"/>
                  <a:gd name="T6" fmla="*/ 6 w 64"/>
                  <a:gd name="T7" fmla="*/ 11 h 11"/>
                  <a:gd name="T8" fmla="*/ 58 w 64"/>
                  <a:gd name="T9" fmla="*/ 11 h 11"/>
                  <a:gd name="T10" fmla="*/ 64 w 64"/>
                  <a:gd name="T11" fmla="*/ 5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6" y="0"/>
                      <a:pt x="6" y="0"/>
                      <a:pt x="6" y="0"/>
                    </a:cubicBezTo>
                    <a:cubicBezTo>
                      <a:pt x="3" y="0"/>
                      <a:pt x="0" y="2"/>
                      <a:pt x="0" y="5"/>
                    </a:cubicBezTo>
                    <a:cubicBezTo>
                      <a:pt x="0" y="9"/>
                      <a:pt x="3" y="11"/>
                      <a:pt x="6" y="11"/>
                    </a:cubicBezTo>
                    <a:cubicBezTo>
                      <a:pt x="58" y="11"/>
                      <a:pt x="58" y="11"/>
                      <a:pt x="58" y="11"/>
                    </a:cubicBezTo>
                    <a:cubicBezTo>
                      <a:pt x="62" y="11"/>
                      <a:pt x="64" y="9"/>
                      <a:pt x="64" y="5"/>
                    </a:cubicBezTo>
                    <a:cubicBezTo>
                      <a:pt x="64" y="2"/>
                      <a:pt x="62" y="0"/>
                      <a:pt x="58" y="0"/>
                    </a:cubicBezTo>
                    <a:close/>
                  </a:path>
                </a:pathLst>
              </a:custGeom>
              <a:grpFill/>
              <a:ln>
                <a:noFill/>
              </a:ln>
            </p:spPr>
            <p:txBody>
              <a:bodyPr anchor="ctr"/>
              <a:lstStyle/>
              <a:p>
                <a:pPr algn="ctr"/>
                <a:endParaRPr/>
              </a:p>
            </p:txBody>
          </p:sp>
          <p:sp>
            <p:nvSpPr>
              <p:cNvPr id="50" name="Freeform: Shape 14"/>
              <p:cNvSpPr>
                <a:spLocks/>
              </p:cNvSpPr>
              <p:nvPr/>
            </p:nvSpPr>
            <p:spPr bwMode="auto">
              <a:xfrm>
                <a:off x="5275178" y="1763440"/>
                <a:ext cx="248316" cy="167528"/>
              </a:xfrm>
              <a:custGeom>
                <a:avLst/>
                <a:gdLst>
                  <a:gd name="T0" fmla="*/ 6 w 58"/>
                  <a:gd name="T1" fmla="*/ 39 h 39"/>
                  <a:gd name="T2" fmla="*/ 9 w 58"/>
                  <a:gd name="T3" fmla="*/ 38 h 39"/>
                  <a:gd name="T4" fmla="*/ 54 w 58"/>
                  <a:gd name="T5" fmla="*/ 12 h 39"/>
                  <a:gd name="T6" fmla="*/ 56 w 58"/>
                  <a:gd name="T7" fmla="*/ 4 h 39"/>
                  <a:gd name="T8" fmla="*/ 48 w 58"/>
                  <a:gd name="T9" fmla="*/ 2 h 39"/>
                  <a:gd name="T10" fmla="*/ 3 w 58"/>
                  <a:gd name="T11" fmla="*/ 28 h 39"/>
                  <a:gd name="T12" fmla="*/ 1 w 58"/>
                  <a:gd name="T13" fmla="*/ 36 h 39"/>
                  <a:gd name="T14" fmla="*/ 6 w 58"/>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6" y="39"/>
                    </a:moveTo>
                    <a:cubicBezTo>
                      <a:pt x="7" y="39"/>
                      <a:pt x="8" y="38"/>
                      <a:pt x="9" y="38"/>
                    </a:cubicBezTo>
                    <a:cubicBezTo>
                      <a:pt x="54" y="12"/>
                      <a:pt x="54" y="12"/>
                      <a:pt x="54" y="12"/>
                    </a:cubicBezTo>
                    <a:cubicBezTo>
                      <a:pt x="57" y="10"/>
                      <a:pt x="58" y="6"/>
                      <a:pt x="56" y="4"/>
                    </a:cubicBezTo>
                    <a:cubicBezTo>
                      <a:pt x="55" y="1"/>
                      <a:pt x="51" y="0"/>
                      <a:pt x="48" y="2"/>
                    </a:cubicBezTo>
                    <a:cubicBezTo>
                      <a:pt x="3" y="28"/>
                      <a:pt x="3" y="28"/>
                      <a:pt x="3" y="28"/>
                    </a:cubicBezTo>
                    <a:cubicBezTo>
                      <a:pt x="0" y="30"/>
                      <a:pt x="0" y="33"/>
                      <a:pt x="1" y="36"/>
                    </a:cubicBezTo>
                    <a:cubicBezTo>
                      <a:pt x="2" y="38"/>
                      <a:pt x="4" y="39"/>
                      <a:pt x="6" y="39"/>
                    </a:cubicBezTo>
                    <a:close/>
                  </a:path>
                </a:pathLst>
              </a:custGeom>
              <a:grpFill/>
              <a:ln>
                <a:noFill/>
              </a:ln>
            </p:spPr>
            <p:txBody>
              <a:bodyPr anchor="ctr"/>
              <a:lstStyle/>
              <a:p>
                <a:pPr algn="ctr"/>
                <a:endParaRPr/>
              </a:p>
            </p:txBody>
          </p:sp>
          <p:sp>
            <p:nvSpPr>
              <p:cNvPr id="51" name="Freeform: Shape 15"/>
              <p:cNvSpPr>
                <a:spLocks/>
              </p:cNvSpPr>
              <p:nvPr/>
            </p:nvSpPr>
            <p:spPr bwMode="auto">
              <a:xfrm>
                <a:off x="4979240" y="1351848"/>
                <a:ext cx="166678" cy="249166"/>
              </a:xfrm>
              <a:custGeom>
                <a:avLst/>
                <a:gdLst>
                  <a:gd name="T0" fmla="*/ 3 w 39"/>
                  <a:gd name="T1" fmla="*/ 57 h 58"/>
                  <a:gd name="T2" fmla="*/ 6 w 39"/>
                  <a:gd name="T3" fmla="*/ 58 h 58"/>
                  <a:gd name="T4" fmla="*/ 11 w 39"/>
                  <a:gd name="T5" fmla="*/ 55 h 58"/>
                  <a:gd name="T6" fmla="*/ 37 w 39"/>
                  <a:gd name="T7" fmla="*/ 9 h 58"/>
                  <a:gd name="T8" fmla="*/ 35 w 39"/>
                  <a:gd name="T9" fmla="*/ 1 h 58"/>
                  <a:gd name="T10" fmla="*/ 27 w 39"/>
                  <a:gd name="T11" fmla="*/ 3 h 58"/>
                  <a:gd name="T12" fmla="*/ 1 w 39"/>
                  <a:gd name="T13" fmla="*/ 49 h 58"/>
                  <a:gd name="T14" fmla="*/ 3 w 39"/>
                  <a:gd name="T15" fmla="*/ 5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8">
                    <a:moveTo>
                      <a:pt x="3" y="57"/>
                    </a:moveTo>
                    <a:cubicBezTo>
                      <a:pt x="4" y="57"/>
                      <a:pt x="5" y="58"/>
                      <a:pt x="6" y="58"/>
                    </a:cubicBezTo>
                    <a:cubicBezTo>
                      <a:pt x="8" y="58"/>
                      <a:pt x="10" y="56"/>
                      <a:pt x="11" y="55"/>
                    </a:cubicBezTo>
                    <a:cubicBezTo>
                      <a:pt x="37" y="9"/>
                      <a:pt x="37" y="9"/>
                      <a:pt x="37" y="9"/>
                    </a:cubicBezTo>
                    <a:cubicBezTo>
                      <a:pt x="39" y="6"/>
                      <a:pt x="38" y="3"/>
                      <a:pt x="35" y="1"/>
                    </a:cubicBezTo>
                    <a:cubicBezTo>
                      <a:pt x="32" y="0"/>
                      <a:pt x="29" y="1"/>
                      <a:pt x="27" y="3"/>
                    </a:cubicBezTo>
                    <a:cubicBezTo>
                      <a:pt x="1" y="49"/>
                      <a:pt x="1" y="49"/>
                      <a:pt x="1" y="49"/>
                    </a:cubicBezTo>
                    <a:cubicBezTo>
                      <a:pt x="0" y="52"/>
                      <a:pt x="1" y="55"/>
                      <a:pt x="3" y="57"/>
                    </a:cubicBezTo>
                    <a:close/>
                  </a:path>
                </a:pathLst>
              </a:custGeom>
              <a:grpFill/>
              <a:ln>
                <a:noFill/>
              </a:ln>
            </p:spPr>
            <p:txBody>
              <a:bodyPr anchor="ctr"/>
              <a:lstStyle/>
              <a:p>
                <a:pPr algn="ctr"/>
                <a:endParaRPr/>
              </a:p>
            </p:txBody>
          </p:sp>
          <p:sp>
            <p:nvSpPr>
              <p:cNvPr id="52" name="Freeform: Shape 16"/>
              <p:cNvSpPr>
                <a:spLocks/>
              </p:cNvSpPr>
              <p:nvPr/>
            </p:nvSpPr>
            <p:spPr bwMode="auto">
              <a:xfrm>
                <a:off x="3576935" y="1742180"/>
                <a:ext cx="252568" cy="166678"/>
              </a:xfrm>
              <a:custGeom>
                <a:avLst/>
                <a:gdLst>
                  <a:gd name="T0" fmla="*/ 55 w 59"/>
                  <a:gd name="T1" fmla="*/ 28 h 39"/>
                  <a:gd name="T2" fmla="*/ 10 w 59"/>
                  <a:gd name="T3" fmla="*/ 1 h 39"/>
                  <a:gd name="T4" fmla="*/ 2 w 59"/>
                  <a:gd name="T5" fmla="*/ 4 h 39"/>
                  <a:gd name="T6" fmla="*/ 4 w 59"/>
                  <a:gd name="T7" fmla="*/ 11 h 39"/>
                  <a:gd name="T8" fmla="*/ 49 w 59"/>
                  <a:gd name="T9" fmla="*/ 38 h 39"/>
                  <a:gd name="T10" fmla="*/ 52 w 59"/>
                  <a:gd name="T11" fmla="*/ 39 h 39"/>
                  <a:gd name="T12" fmla="*/ 57 w 59"/>
                  <a:gd name="T13" fmla="*/ 36 h 39"/>
                  <a:gd name="T14" fmla="*/ 55 w 59"/>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9">
                    <a:moveTo>
                      <a:pt x="55" y="28"/>
                    </a:moveTo>
                    <a:cubicBezTo>
                      <a:pt x="10" y="1"/>
                      <a:pt x="10" y="1"/>
                      <a:pt x="10" y="1"/>
                    </a:cubicBezTo>
                    <a:cubicBezTo>
                      <a:pt x="7" y="0"/>
                      <a:pt x="4" y="1"/>
                      <a:pt x="2" y="4"/>
                    </a:cubicBezTo>
                    <a:cubicBezTo>
                      <a:pt x="0" y="6"/>
                      <a:pt x="1" y="10"/>
                      <a:pt x="4" y="11"/>
                    </a:cubicBezTo>
                    <a:cubicBezTo>
                      <a:pt x="49" y="38"/>
                      <a:pt x="49" y="38"/>
                      <a:pt x="49" y="38"/>
                    </a:cubicBezTo>
                    <a:cubicBezTo>
                      <a:pt x="50" y="38"/>
                      <a:pt x="51" y="39"/>
                      <a:pt x="52" y="39"/>
                    </a:cubicBezTo>
                    <a:cubicBezTo>
                      <a:pt x="54" y="39"/>
                      <a:pt x="56" y="38"/>
                      <a:pt x="57" y="36"/>
                    </a:cubicBezTo>
                    <a:cubicBezTo>
                      <a:pt x="59" y="33"/>
                      <a:pt x="58" y="29"/>
                      <a:pt x="55" y="28"/>
                    </a:cubicBezTo>
                    <a:close/>
                  </a:path>
                </a:pathLst>
              </a:custGeom>
              <a:grpFill/>
              <a:ln>
                <a:noFill/>
              </a:ln>
            </p:spPr>
            <p:txBody>
              <a:bodyPr anchor="ctr"/>
              <a:lstStyle/>
              <a:p>
                <a:pPr algn="ctr"/>
                <a:endParaRPr/>
              </a:p>
            </p:txBody>
          </p:sp>
          <p:sp>
            <p:nvSpPr>
              <p:cNvPr id="53" name="Freeform: Shape 17"/>
              <p:cNvSpPr>
                <a:spLocks/>
              </p:cNvSpPr>
              <p:nvPr/>
            </p:nvSpPr>
            <p:spPr bwMode="auto">
              <a:xfrm>
                <a:off x="5275178" y="2603632"/>
                <a:ext cx="248316" cy="166678"/>
              </a:xfrm>
              <a:custGeom>
                <a:avLst/>
                <a:gdLst>
                  <a:gd name="T0" fmla="*/ 54 w 58"/>
                  <a:gd name="T1" fmla="*/ 28 h 39"/>
                  <a:gd name="T2" fmla="*/ 9 w 58"/>
                  <a:gd name="T3" fmla="*/ 2 h 39"/>
                  <a:gd name="T4" fmla="*/ 1 w 58"/>
                  <a:gd name="T5" fmla="*/ 4 h 39"/>
                  <a:gd name="T6" fmla="*/ 3 w 58"/>
                  <a:gd name="T7" fmla="*/ 12 h 39"/>
                  <a:gd name="T8" fmla="*/ 48 w 58"/>
                  <a:gd name="T9" fmla="*/ 38 h 39"/>
                  <a:gd name="T10" fmla="*/ 51 w 58"/>
                  <a:gd name="T11" fmla="*/ 39 h 39"/>
                  <a:gd name="T12" fmla="*/ 56 w 58"/>
                  <a:gd name="T13" fmla="*/ 36 h 39"/>
                  <a:gd name="T14" fmla="*/ 54 w 58"/>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54" y="28"/>
                    </a:moveTo>
                    <a:cubicBezTo>
                      <a:pt x="9" y="2"/>
                      <a:pt x="9" y="2"/>
                      <a:pt x="9" y="2"/>
                    </a:cubicBezTo>
                    <a:cubicBezTo>
                      <a:pt x="6" y="0"/>
                      <a:pt x="3" y="1"/>
                      <a:pt x="1" y="4"/>
                    </a:cubicBezTo>
                    <a:cubicBezTo>
                      <a:pt x="0" y="7"/>
                      <a:pt x="0" y="10"/>
                      <a:pt x="3" y="12"/>
                    </a:cubicBezTo>
                    <a:cubicBezTo>
                      <a:pt x="48" y="38"/>
                      <a:pt x="48" y="38"/>
                      <a:pt x="48" y="38"/>
                    </a:cubicBezTo>
                    <a:cubicBezTo>
                      <a:pt x="49" y="39"/>
                      <a:pt x="50" y="39"/>
                      <a:pt x="51" y="39"/>
                    </a:cubicBezTo>
                    <a:cubicBezTo>
                      <a:pt x="53" y="39"/>
                      <a:pt x="55" y="38"/>
                      <a:pt x="56" y="36"/>
                    </a:cubicBezTo>
                    <a:cubicBezTo>
                      <a:pt x="58" y="33"/>
                      <a:pt x="57" y="30"/>
                      <a:pt x="54" y="28"/>
                    </a:cubicBezTo>
                    <a:close/>
                  </a:path>
                </a:pathLst>
              </a:custGeom>
              <a:grpFill/>
              <a:ln>
                <a:noFill/>
              </a:ln>
            </p:spPr>
            <p:txBody>
              <a:bodyPr anchor="ctr"/>
              <a:lstStyle/>
              <a:p>
                <a:pPr algn="ctr"/>
                <a:endParaRPr/>
              </a:p>
            </p:txBody>
          </p:sp>
          <p:sp>
            <p:nvSpPr>
              <p:cNvPr id="54" name="Freeform: Shape 18"/>
              <p:cNvSpPr>
                <a:spLocks/>
              </p:cNvSpPr>
              <p:nvPr/>
            </p:nvSpPr>
            <p:spPr bwMode="auto">
              <a:xfrm>
                <a:off x="3576935" y="2629144"/>
                <a:ext cx="252568" cy="162426"/>
              </a:xfrm>
              <a:custGeom>
                <a:avLst/>
                <a:gdLst>
                  <a:gd name="T0" fmla="*/ 49 w 59"/>
                  <a:gd name="T1" fmla="*/ 1 h 38"/>
                  <a:gd name="T2" fmla="*/ 4 w 59"/>
                  <a:gd name="T3" fmla="*/ 27 h 38"/>
                  <a:gd name="T4" fmla="*/ 2 w 59"/>
                  <a:gd name="T5" fmla="*/ 35 h 38"/>
                  <a:gd name="T6" fmla="*/ 7 w 59"/>
                  <a:gd name="T7" fmla="*/ 38 h 38"/>
                  <a:gd name="T8" fmla="*/ 10 w 59"/>
                  <a:gd name="T9" fmla="*/ 37 h 38"/>
                  <a:gd name="T10" fmla="*/ 55 w 59"/>
                  <a:gd name="T11" fmla="*/ 11 h 38"/>
                  <a:gd name="T12" fmla="*/ 57 w 59"/>
                  <a:gd name="T13" fmla="*/ 3 h 38"/>
                  <a:gd name="T14" fmla="*/ 49 w 59"/>
                  <a:gd name="T15" fmla="*/ 1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8">
                    <a:moveTo>
                      <a:pt x="49" y="1"/>
                    </a:moveTo>
                    <a:cubicBezTo>
                      <a:pt x="4" y="27"/>
                      <a:pt x="4" y="27"/>
                      <a:pt x="4" y="27"/>
                    </a:cubicBezTo>
                    <a:cubicBezTo>
                      <a:pt x="1" y="29"/>
                      <a:pt x="0" y="33"/>
                      <a:pt x="2" y="35"/>
                    </a:cubicBezTo>
                    <a:cubicBezTo>
                      <a:pt x="3" y="37"/>
                      <a:pt x="5" y="38"/>
                      <a:pt x="7" y="38"/>
                    </a:cubicBezTo>
                    <a:cubicBezTo>
                      <a:pt x="8" y="38"/>
                      <a:pt x="9" y="38"/>
                      <a:pt x="10" y="37"/>
                    </a:cubicBezTo>
                    <a:cubicBezTo>
                      <a:pt x="55" y="11"/>
                      <a:pt x="55" y="11"/>
                      <a:pt x="55" y="11"/>
                    </a:cubicBezTo>
                    <a:cubicBezTo>
                      <a:pt x="58" y="9"/>
                      <a:pt x="59" y="6"/>
                      <a:pt x="57" y="3"/>
                    </a:cubicBezTo>
                    <a:cubicBezTo>
                      <a:pt x="56" y="0"/>
                      <a:pt x="52" y="0"/>
                      <a:pt x="49" y="1"/>
                    </a:cubicBezTo>
                    <a:close/>
                  </a:path>
                </a:pathLst>
              </a:custGeom>
              <a:grpFill/>
              <a:ln>
                <a:noFill/>
              </a:ln>
            </p:spPr>
            <p:txBody>
              <a:bodyPr anchor="ctr"/>
              <a:lstStyle/>
              <a:p>
                <a:pPr algn="ctr"/>
                <a:endParaRPr/>
              </a:p>
            </p:txBody>
          </p:sp>
          <p:sp>
            <p:nvSpPr>
              <p:cNvPr id="55" name="Freeform: Shape 19"/>
              <p:cNvSpPr>
                <a:spLocks/>
              </p:cNvSpPr>
              <p:nvPr/>
            </p:nvSpPr>
            <p:spPr bwMode="auto">
              <a:xfrm>
                <a:off x="3953661" y="1330588"/>
                <a:ext cx="171780" cy="244064"/>
              </a:xfrm>
              <a:custGeom>
                <a:avLst/>
                <a:gdLst>
                  <a:gd name="T0" fmla="*/ 28 w 40"/>
                  <a:gd name="T1" fmla="*/ 55 h 57"/>
                  <a:gd name="T2" fmla="*/ 33 w 40"/>
                  <a:gd name="T3" fmla="*/ 57 h 57"/>
                  <a:gd name="T4" fmla="*/ 36 w 40"/>
                  <a:gd name="T5" fmla="*/ 57 h 57"/>
                  <a:gd name="T6" fmla="*/ 38 w 40"/>
                  <a:gd name="T7" fmla="*/ 49 h 57"/>
                  <a:gd name="T8" fmla="*/ 12 w 40"/>
                  <a:gd name="T9" fmla="*/ 3 h 57"/>
                  <a:gd name="T10" fmla="*/ 4 w 40"/>
                  <a:gd name="T11" fmla="*/ 1 h 57"/>
                  <a:gd name="T12" fmla="*/ 2 w 40"/>
                  <a:gd name="T13" fmla="*/ 9 h 57"/>
                  <a:gd name="T14" fmla="*/ 28 w 40"/>
                  <a:gd name="T15" fmla="*/ 55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7">
                    <a:moveTo>
                      <a:pt x="28" y="55"/>
                    </a:moveTo>
                    <a:cubicBezTo>
                      <a:pt x="29" y="56"/>
                      <a:pt x="31" y="57"/>
                      <a:pt x="33" y="57"/>
                    </a:cubicBezTo>
                    <a:cubicBezTo>
                      <a:pt x="34" y="57"/>
                      <a:pt x="35" y="57"/>
                      <a:pt x="36" y="57"/>
                    </a:cubicBezTo>
                    <a:cubicBezTo>
                      <a:pt x="39" y="55"/>
                      <a:pt x="40" y="52"/>
                      <a:pt x="38" y="49"/>
                    </a:cubicBezTo>
                    <a:cubicBezTo>
                      <a:pt x="12" y="3"/>
                      <a:pt x="12" y="3"/>
                      <a:pt x="12" y="3"/>
                    </a:cubicBezTo>
                    <a:cubicBezTo>
                      <a:pt x="10" y="1"/>
                      <a:pt x="7" y="0"/>
                      <a:pt x="4" y="1"/>
                    </a:cubicBezTo>
                    <a:cubicBezTo>
                      <a:pt x="1" y="3"/>
                      <a:pt x="0" y="6"/>
                      <a:pt x="2" y="9"/>
                    </a:cubicBezTo>
                    <a:lnTo>
                      <a:pt x="28" y="55"/>
                    </a:lnTo>
                    <a:close/>
                  </a:path>
                </a:pathLst>
              </a:custGeom>
              <a:grpFill/>
              <a:ln>
                <a:noFill/>
              </a:ln>
            </p:spPr>
            <p:txBody>
              <a:bodyPr anchor="ctr"/>
              <a:lstStyle/>
              <a:p>
                <a:pPr algn="ctr"/>
                <a:endParaRPr/>
              </a:p>
            </p:txBody>
          </p:sp>
          <p:sp>
            <p:nvSpPr>
              <p:cNvPr id="56" name="Freeform: Shape 20"/>
              <p:cNvSpPr>
                <a:spLocks/>
              </p:cNvSpPr>
              <p:nvPr/>
            </p:nvSpPr>
            <p:spPr bwMode="auto">
              <a:xfrm>
                <a:off x="4537033" y="1210682"/>
                <a:ext cx="47622" cy="274678"/>
              </a:xfrm>
              <a:custGeom>
                <a:avLst/>
                <a:gdLst>
                  <a:gd name="T0" fmla="*/ 5 w 11"/>
                  <a:gd name="T1" fmla="*/ 64 h 64"/>
                  <a:gd name="T2" fmla="*/ 11 w 11"/>
                  <a:gd name="T3" fmla="*/ 58 h 64"/>
                  <a:gd name="T4" fmla="*/ 11 w 11"/>
                  <a:gd name="T5" fmla="*/ 6 h 64"/>
                  <a:gd name="T6" fmla="*/ 5 w 11"/>
                  <a:gd name="T7" fmla="*/ 0 h 64"/>
                  <a:gd name="T8" fmla="*/ 0 w 11"/>
                  <a:gd name="T9" fmla="*/ 6 h 64"/>
                  <a:gd name="T10" fmla="*/ 0 w 11"/>
                  <a:gd name="T11" fmla="*/ 58 h 64"/>
                  <a:gd name="T12" fmla="*/ 5 w 11"/>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1" h="64">
                    <a:moveTo>
                      <a:pt x="5" y="64"/>
                    </a:moveTo>
                    <a:cubicBezTo>
                      <a:pt x="8" y="64"/>
                      <a:pt x="11" y="61"/>
                      <a:pt x="11" y="58"/>
                    </a:cubicBezTo>
                    <a:cubicBezTo>
                      <a:pt x="11" y="6"/>
                      <a:pt x="11" y="6"/>
                      <a:pt x="11" y="6"/>
                    </a:cubicBezTo>
                    <a:cubicBezTo>
                      <a:pt x="11" y="3"/>
                      <a:pt x="8" y="0"/>
                      <a:pt x="5" y="0"/>
                    </a:cubicBezTo>
                    <a:cubicBezTo>
                      <a:pt x="2" y="0"/>
                      <a:pt x="0" y="3"/>
                      <a:pt x="0" y="6"/>
                    </a:cubicBezTo>
                    <a:cubicBezTo>
                      <a:pt x="0" y="58"/>
                      <a:pt x="0" y="58"/>
                      <a:pt x="0" y="58"/>
                    </a:cubicBezTo>
                    <a:cubicBezTo>
                      <a:pt x="0" y="61"/>
                      <a:pt x="2" y="64"/>
                      <a:pt x="5" y="64"/>
                    </a:cubicBezTo>
                    <a:close/>
                  </a:path>
                </a:pathLst>
              </a:custGeom>
              <a:grpFill/>
              <a:ln>
                <a:noFill/>
              </a:ln>
            </p:spPr>
            <p:txBody>
              <a:bodyPr anchor="ctr"/>
              <a:lstStyle/>
              <a:p>
                <a:pPr algn="ctr"/>
                <a:endParaRPr/>
              </a:p>
            </p:txBody>
          </p:sp>
          <p:sp>
            <p:nvSpPr>
              <p:cNvPr id="57" name="Freeform: Shape 21"/>
              <p:cNvSpPr>
                <a:spLocks/>
              </p:cNvSpPr>
              <p:nvPr/>
            </p:nvSpPr>
            <p:spPr bwMode="auto">
              <a:xfrm>
                <a:off x="3525061" y="2255820"/>
                <a:ext cx="274678" cy="47622"/>
              </a:xfrm>
              <a:custGeom>
                <a:avLst/>
                <a:gdLst>
                  <a:gd name="T0" fmla="*/ 64 w 64"/>
                  <a:gd name="T1" fmla="*/ 5 h 11"/>
                  <a:gd name="T2" fmla="*/ 58 w 64"/>
                  <a:gd name="T3" fmla="*/ 0 h 11"/>
                  <a:gd name="T4" fmla="*/ 6 w 64"/>
                  <a:gd name="T5" fmla="*/ 0 h 11"/>
                  <a:gd name="T6" fmla="*/ 0 w 64"/>
                  <a:gd name="T7" fmla="*/ 5 h 11"/>
                  <a:gd name="T8" fmla="*/ 6 w 64"/>
                  <a:gd name="T9" fmla="*/ 11 h 11"/>
                  <a:gd name="T10" fmla="*/ 58 w 64"/>
                  <a:gd name="T11" fmla="*/ 11 h 11"/>
                  <a:gd name="T12" fmla="*/ 64 w 64"/>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64" y="5"/>
                    </a:moveTo>
                    <a:cubicBezTo>
                      <a:pt x="64" y="2"/>
                      <a:pt x="61" y="0"/>
                      <a:pt x="58" y="0"/>
                    </a:cubicBezTo>
                    <a:cubicBezTo>
                      <a:pt x="6" y="0"/>
                      <a:pt x="6" y="0"/>
                      <a:pt x="6" y="0"/>
                    </a:cubicBezTo>
                    <a:cubicBezTo>
                      <a:pt x="2" y="0"/>
                      <a:pt x="0" y="2"/>
                      <a:pt x="0" y="5"/>
                    </a:cubicBezTo>
                    <a:cubicBezTo>
                      <a:pt x="0" y="9"/>
                      <a:pt x="2" y="11"/>
                      <a:pt x="6" y="11"/>
                    </a:cubicBezTo>
                    <a:cubicBezTo>
                      <a:pt x="58" y="11"/>
                      <a:pt x="58" y="11"/>
                      <a:pt x="58" y="11"/>
                    </a:cubicBezTo>
                    <a:cubicBezTo>
                      <a:pt x="61" y="11"/>
                      <a:pt x="64" y="9"/>
                      <a:pt x="64" y="5"/>
                    </a:cubicBezTo>
                    <a:close/>
                  </a:path>
                </a:pathLst>
              </a:custGeom>
              <a:grpFill/>
              <a:ln>
                <a:noFill/>
              </a:ln>
            </p:spPr>
            <p:txBody>
              <a:bodyPr anchor="ctr"/>
              <a:lstStyle/>
              <a:p>
                <a:pPr algn="ctr"/>
                <a:endParaRPr/>
              </a:p>
            </p:txBody>
          </p:sp>
        </p:grpSp>
        <p:sp>
          <p:nvSpPr>
            <p:cNvPr id="48" name="Freeform: Shape 22"/>
            <p:cNvSpPr>
              <a:spLocks/>
            </p:cNvSpPr>
            <p:nvPr/>
          </p:nvSpPr>
          <p:spPr bwMode="auto">
            <a:xfrm>
              <a:off x="5353024" y="3209502"/>
              <a:ext cx="314208" cy="744655"/>
            </a:xfrm>
            <a:custGeom>
              <a:avLst/>
              <a:gdLst>
                <a:gd name="T0" fmla="*/ 54 w 58"/>
                <a:gd name="T1" fmla="*/ 14 h 108"/>
                <a:gd name="T2" fmla="*/ 50 w 58"/>
                <a:gd name="T3" fmla="*/ 96 h 108"/>
                <a:gd name="T4" fmla="*/ 48 w 58"/>
                <a:gd name="T5" fmla="*/ 107 h 108"/>
                <a:gd name="T6" fmla="*/ 44 w 58"/>
                <a:gd name="T7" fmla="*/ 108 h 108"/>
                <a:gd name="T8" fmla="*/ 38 w 58"/>
                <a:gd name="T9" fmla="*/ 104 h 108"/>
                <a:gd name="T10" fmla="*/ 45 w 58"/>
                <a:gd name="T11" fmla="*/ 3 h 108"/>
                <a:gd name="T12" fmla="*/ 55 w 58"/>
                <a:gd name="T13" fmla="*/ 4 h 108"/>
                <a:gd name="T14" fmla="*/ 54 w 58"/>
                <a:gd name="T15" fmla="*/ 1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8">
                  <a:moveTo>
                    <a:pt x="54" y="14"/>
                  </a:moveTo>
                  <a:cubicBezTo>
                    <a:pt x="48" y="19"/>
                    <a:pt x="19" y="47"/>
                    <a:pt x="50" y="96"/>
                  </a:cubicBezTo>
                  <a:cubicBezTo>
                    <a:pt x="53" y="100"/>
                    <a:pt x="51" y="104"/>
                    <a:pt x="48" y="107"/>
                  </a:cubicBezTo>
                  <a:cubicBezTo>
                    <a:pt x="47" y="107"/>
                    <a:pt x="45" y="108"/>
                    <a:pt x="44" y="108"/>
                  </a:cubicBezTo>
                  <a:cubicBezTo>
                    <a:pt x="42" y="108"/>
                    <a:pt x="39" y="106"/>
                    <a:pt x="38" y="104"/>
                  </a:cubicBezTo>
                  <a:cubicBezTo>
                    <a:pt x="0" y="45"/>
                    <a:pt x="37" y="9"/>
                    <a:pt x="45" y="3"/>
                  </a:cubicBezTo>
                  <a:cubicBezTo>
                    <a:pt x="48" y="0"/>
                    <a:pt x="53" y="1"/>
                    <a:pt x="55" y="4"/>
                  </a:cubicBezTo>
                  <a:cubicBezTo>
                    <a:pt x="58" y="7"/>
                    <a:pt x="58" y="12"/>
                    <a:pt x="54" y="14"/>
                  </a:cubicBezTo>
                  <a:close/>
                </a:path>
              </a:pathLst>
            </a:custGeom>
            <a:grpFill/>
            <a:ln>
              <a:noFill/>
            </a:ln>
          </p:spPr>
          <p:txBody>
            <a:bodyPr anchor="ctr"/>
            <a:lstStyle/>
            <a:p>
              <a:pPr algn="ctr"/>
              <a:endParaRPr/>
            </a:p>
          </p:txBody>
        </p:sp>
      </p:grpSp>
      <p:sp>
        <p:nvSpPr>
          <p:cNvPr id="39" name="Oval 26"/>
          <p:cNvSpPr>
            <a:spLocks noChangeAspect="1"/>
          </p:cNvSpPr>
          <p:nvPr/>
        </p:nvSpPr>
        <p:spPr>
          <a:xfrm>
            <a:off x="7231482" y="2093371"/>
            <a:ext cx="680202" cy="680202"/>
          </a:xfrm>
          <a:prstGeom prst="ellipse">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0" name="Freeform: Shape 25"/>
          <p:cNvSpPr>
            <a:spLocks/>
          </p:cNvSpPr>
          <p:nvPr/>
        </p:nvSpPr>
        <p:spPr bwMode="auto">
          <a:xfrm>
            <a:off x="7421683" y="2309759"/>
            <a:ext cx="305220" cy="247426"/>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bg1">
              <a:lumMod val="95000"/>
            </a:schemeClr>
          </a:solidFill>
          <a:ln>
            <a:solidFill>
              <a:schemeClr val="bg1"/>
            </a:solidFill>
          </a:ln>
        </p:spPr>
        <p:txBody>
          <a:bodyPr anchor="ctr"/>
          <a:lstStyle/>
          <a:p>
            <a:pPr algn="ctr"/>
            <a:endParaRPr/>
          </a:p>
        </p:txBody>
      </p:sp>
      <p:sp>
        <p:nvSpPr>
          <p:cNvPr id="37" name="Oval 28"/>
          <p:cNvSpPr>
            <a:spLocks noChangeAspect="1"/>
          </p:cNvSpPr>
          <p:nvPr/>
        </p:nvSpPr>
        <p:spPr>
          <a:xfrm>
            <a:off x="7809531" y="3450766"/>
            <a:ext cx="680202" cy="680202"/>
          </a:xfrm>
          <a:prstGeom prst="ellipse">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8" name="Freeform: Shape 27"/>
          <p:cNvSpPr>
            <a:spLocks/>
          </p:cNvSpPr>
          <p:nvPr/>
        </p:nvSpPr>
        <p:spPr bwMode="auto">
          <a:xfrm>
            <a:off x="7999732" y="3694245"/>
            <a:ext cx="306123" cy="193246"/>
          </a:xfrm>
          <a:custGeom>
            <a:avLst/>
            <a:gdLst>
              <a:gd name="T0" fmla="*/ 118 w 186"/>
              <a:gd name="T1" fmla="*/ 21 h 118"/>
              <a:gd name="T2" fmla="*/ 127 w 186"/>
              <a:gd name="T3" fmla="*/ 21 h 118"/>
              <a:gd name="T4" fmla="*/ 182 w 186"/>
              <a:gd name="T5" fmla="*/ 17 h 118"/>
              <a:gd name="T6" fmla="*/ 180 w 186"/>
              <a:gd name="T7" fmla="*/ 17 h 118"/>
              <a:gd name="T8" fmla="*/ 144 w 186"/>
              <a:gd name="T9" fmla="*/ 17 h 118"/>
              <a:gd name="T10" fmla="*/ 17 w 186"/>
              <a:gd name="T11" fmla="*/ 0 h 118"/>
              <a:gd name="T12" fmla="*/ 0 w 186"/>
              <a:gd name="T13" fmla="*/ 101 h 118"/>
              <a:gd name="T14" fmla="*/ 127 w 186"/>
              <a:gd name="T15" fmla="*/ 118 h 118"/>
              <a:gd name="T16" fmla="*/ 144 w 186"/>
              <a:gd name="T17" fmla="*/ 83 h 118"/>
              <a:gd name="T18" fmla="*/ 180 w 186"/>
              <a:gd name="T19" fmla="*/ 101 h 118"/>
              <a:gd name="T20" fmla="*/ 186 w 186"/>
              <a:gd name="T21" fmla="*/ 97 h 118"/>
              <a:gd name="T22" fmla="*/ 182 w 186"/>
              <a:gd name="T23" fmla="*/ 17 h 118"/>
              <a:gd name="T24" fmla="*/ 127 w 186"/>
              <a:gd name="T25" fmla="*/ 110 h 118"/>
              <a:gd name="T26" fmla="*/ 9 w 186"/>
              <a:gd name="T27" fmla="*/ 101 h 118"/>
              <a:gd name="T28" fmla="*/ 135 w 186"/>
              <a:gd name="T29" fmla="*/ 42 h 118"/>
              <a:gd name="T30" fmla="*/ 135 w 186"/>
              <a:gd name="T31" fmla="*/ 34 h 118"/>
              <a:gd name="T32" fmla="*/ 9 w 186"/>
              <a:gd name="T33" fmla="*/ 17 h 118"/>
              <a:gd name="T34" fmla="*/ 127 w 186"/>
              <a:gd name="T35" fmla="*/ 8 h 118"/>
              <a:gd name="T36" fmla="*/ 135 w 186"/>
              <a:gd name="T37" fmla="*/ 34 h 118"/>
              <a:gd name="T38" fmla="*/ 144 w 186"/>
              <a:gd name="T39" fmla="*/ 73 h 118"/>
              <a:gd name="T40" fmla="*/ 161 w 186"/>
              <a:gd name="T41" fmla="*/ 36 h 118"/>
              <a:gd name="T42" fmla="*/ 177 w 186"/>
              <a:gd name="T43" fmla="*/ 90 h 118"/>
              <a:gd name="T44" fmla="*/ 169 w 186"/>
              <a:gd name="T45" fmla="*/ 32 h 118"/>
              <a:gd name="T46" fmla="*/ 177 w 186"/>
              <a:gd name="T47" fmla="*/ 90 h 118"/>
              <a:gd name="T48" fmla="*/ 97 w 186"/>
              <a:gd name="T49" fmla="*/ 93 h 118"/>
              <a:gd name="T50" fmla="*/ 97 w 186"/>
              <a:gd name="T51" fmla="*/ 51 h 118"/>
              <a:gd name="T52" fmla="*/ 81 w 186"/>
              <a:gd name="T53" fmla="*/ 84 h 118"/>
              <a:gd name="T54" fmla="*/ 68 w 186"/>
              <a:gd name="T55" fmla="*/ 72 h 118"/>
              <a:gd name="T56" fmla="*/ 26 w 186"/>
              <a:gd name="T57" fmla="*/ 72 h 118"/>
              <a:gd name="T58" fmla="*/ 97 w 186"/>
              <a:gd name="T59" fmla="*/ 59 h 118"/>
              <a:gd name="T60" fmla="*/ 97 w 186"/>
              <a:gd name="T61" fmla="*/ 84 h 118"/>
              <a:gd name="T62" fmla="*/ 97 w 186"/>
              <a:gd name="T63" fmla="*/ 59 h 118"/>
              <a:gd name="T64" fmla="*/ 59 w 186"/>
              <a:gd name="T65" fmla="*/ 72 h 118"/>
              <a:gd name="T66" fmla="*/ 34 w 186"/>
              <a:gd name="T67" fmla="*/ 72 h 118"/>
              <a:gd name="T68" fmla="*/ 106 w 186"/>
              <a:gd name="T69" fmla="*/ 17 h 118"/>
              <a:gd name="T70" fmla="*/ 106 w 186"/>
              <a:gd name="T71" fmla="*/ 25 h 118"/>
              <a:gd name="T72" fmla="*/ 106 w 186"/>
              <a:gd name="T73"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18">
                <a:moveTo>
                  <a:pt x="123" y="17"/>
                </a:moveTo>
                <a:cubicBezTo>
                  <a:pt x="120" y="17"/>
                  <a:pt x="118" y="19"/>
                  <a:pt x="118" y="21"/>
                </a:cubicBezTo>
                <a:cubicBezTo>
                  <a:pt x="118" y="23"/>
                  <a:pt x="120" y="25"/>
                  <a:pt x="123" y="25"/>
                </a:cubicBezTo>
                <a:cubicBezTo>
                  <a:pt x="125" y="25"/>
                  <a:pt x="127" y="23"/>
                  <a:pt x="127" y="21"/>
                </a:cubicBezTo>
                <a:cubicBezTo>
                  <a:pt x="127" y="19"/>
                  <a:pt x="125" y="17"/>
                  <a:pt x="123" y="17"/>
                </a:cubicBezTo>
                <a:close/>
                <a:moveTo>
                  <a:pt x="182" y="17"/>
                </a:moveTo>
                <a:cubicBezTo>
                  <a:pt x="181" y="17"/>
                  <a:pt x="180" y="17"/>
                  <a:pt x="180" y="17"/>
                </a:cubicBezTo>
                <a:cubicBezTo>
                  <a:pt x="180" y="17"/>
                  <a:pt x="180" y="17"/>
                  <a:pt x="180" y="17"/>
                </a:cubicBezTo>
                <a:cubicBezTo>
                  <a:pt x="144" y="35"/>
                  <a:pt x="144" y="35"/>
                  <a:pt x="144" y="35"/>
                </a:cubicBezTo>
                <a:cubicBezTo>
                  <a:pt x="144" y="17"/>
                  <a:pt x="144" y="17"/>
                  <a:pt x="144" y="17"/>
                </a:cubicBezTo>
                <a:cubicBezTo>
                  <a:pt x="144" y="8"/>
                  <a:pt x="136" y="0"/>
                  <a:pt x="127" y="0"/>
                </a:cubicBezTo>
                <a:cubicBezTo>
                  <a:pt x="17" y="0"/>
                  <a:pt x="17" y="0"/>
                  <a:pt x="17" y="0"/>
                </a:cubicBezTo>
                <a:cubicBezTo>
                  <a:pt x="8" y="0"/>
                  <a:pt x="0" y="8"/>
                  <a:pt x="0" y="17"/>
                </a:cubicBezTo>
                <a:cubicBezTo>
                  <a:pt x="0" y="101"/>
                  <a:pt x="0" y="101"/>
                  <a:pt x="0" y="101"/>
                </a:cubicBezTo>
                <a:cubicBezTo>
                  <a:pt x="0" y="111"/>
                  <a:pt x="8" y="118"/>
                  <a:pt x="17" y="118"/>
                </a:cubicBezTo>
                <a:cubicBezTo>
                  <a:pt x="127" y="118"/>
                  <a:pt x="127" y="118"/>
                  <a:pt x="127" y="118"/>
                </a:cubicBezTo>
                <a:cubicBezTo>
                  <a:pt x="136" y="118"/>
                  <a:pt x="144" y="111"/>
                  <a:pt x="144" y="101"/>
                </a:cubicBezTo>
                <a:cubicBezTo>
                  <a:pt x="144" y="83"/>
                  <a:pt x="144" y="83"/>
                  <a:pt x="144" y="83"/>
                </a:cubicBezTo>
                <a:cubicBezTo>
                  <a:pt x="180" y="101"/>
                  <a:pt x="180" y="101"/>
                  <a:pt x="180" y="101"/>
                </a:cubicBezTo>
                <a:cubicBezTo>
                  <a:pt x="180" y="101"/>
                  <a:pt x="180" y="101"/>
                  <a:pt x="180" y="101"/>
                </a:cubicBezTo>
                <a:cubicBezTo>
                  <a:pt x="180" y="101"/>
                  <a:pt x="181" y="101"/>
                  <a:pt x="182" y="101"/>
                </a:cubicBezTo>
                <a:cubicBezTo>
                  <a:pt x="184" y="101"/>
                  <a:pt x="186" y="99"/>
                  <a:pt x="186" y="97"/>
                </a:cubicBezTo>
                <a:cubicBezTo>
                  <a:pt x="186" y="21"/>
                  <a:pt x="186" y="21"/>
                  <a:pt x="186" y="21"/>
                </a:cubicBezTo>
                <a:cubicBezTo>
                  <a:pt x="186" y="19"/>
                  <a:pt x="184" y="17"/>
                  <a:pt x="182" y="17"/>
                </a:cubicBezTo>
                <a:close/>
                <a:moveTo>
                  <a:pt x="135" y="101"/>
                </a:moveTo>
                <a:cubicBezTo>
                  <a:pt x="135" y="106"/>
                  <a:pt x="132" y="110"/>
                  <a:pt x="127" y="110"/>
                </a:cubicBezTo>
                <a:cubicBezTo>
                  <a:pt x="17" y="110"/>
                  <a:pt x="17" y="110"/>
                  <a:pt x="17" y="110"/>
                </a:cubicBezTo>
                <a:cubicBezTo>
                  <a:pt x="13" y="110"/>
                  <a:pt x="9" y="106"/>
                  <a:pt x="9" y="101"/>
                </a:cubicBezTo>
                <a:cubicBezTo>
                  <a:pt x="9" y="42"/>
                  <a:pt x="9" y="42"/>
                  <a:pt x="9" y="42"/>
                </a:cubicBezTo>
                <a:cubicBezTo>
                  <a:pt x="135" y="42"/>
                  <a:pt x="135" y="42"/>
                  <a:pt x="135" y="42"/>
                </a:cubicBezTo>
                <a:lnTo>
                  <a:pt x="135" y="101"/>
                </a:lnTo>
                <a:close/>
                <a:moveTo>
                  <a:pt x="135" y="34"/>
                </a:moveTo>
                <a:cubicBezTo>
                  <a:pt x="9" y="34"/>
                  <a:pt x="9" y="34"/>
                  <a:pt x="9" y="34"/>
                </a:cubicBezTo>
                <a:cubicBezTo>
                  <a:pt x="9" y="17"/>
                  <a:pt x="9" y="17"/>
                  <a:pt x="9" y="17"/>
                </a:cubicBezTo>
                <a:cubicBezTo>
                  <a:pt x="9" y="12"/>
                  <a:pt x="13" y="8"/>
                  <a:pt x="17" y="8"/>
                </a:cubicBezTo>
                <a:cubicBezTo>
                  <a:pt x="127" y="8"/>
                  <a:pt x="127" y="8"/>
                  <a:pt x="127" y="8"/>
                </a:cubicBezTo>
                <a:cubicBezTo>
                  <a:pt x="132" y="8"/>
                  <a:pt x="135" y="12"/>
                  <a:pt x="135" y="17"/>
                </a:cubicBezTo>
                <a:lnTo>
                  <a:pt x="135" y="34"/>
                </a:lnTo>
                <a:close/>
                <a:moveTo>
                  <a:pt x="161" y="82"/>
                </a:moveTo>
                <a:cubicBezTo>
                  <a:pt x="144" y="73"/>
                  <a:pt x="144" y="73"/>
                  <a:pt x="144" y="73"/>
                </a:cubicBezTo>
                <a:cubicBezTo>
                  <a:pt x="144" y="45"/>
                  <a:pt x="144" y="45"/>
                  <a:pt x="144" y="45"/>
                </a:cubicBezTo>
                <a:cubicBezTo>
                  <a:pt x="161" y="36"/>
                  <a:pt x="161" y="36"/>
                  <a:pt x="161" y="36"/>
                </a:cubicBezTo>
                <a:lnTo>
                  <a:pt x="161" y="82"/>
                </a:lnTo>
                <a:close/>
                <a:moveTo>
                  <a:pt x="177" y="90"/>
                </a:moveTo>
                <a:cubicBezTo>
                  <a:pt x="169" y="86"/>
                  <a:pt x="169" y="86"/>
                  <a:pt x="169" y="86"/>
                </a:cubicBezTo>
                <a:cubicBezTo>
                  <a:pt x="169" y="32"/>
                  <a:pt x="169" y="32"/>
                  <a:pt x="169" y="32"/>
                </a:cubicBezTo>
                <a:cubicBezTo>
                  <a:pt x="177" y="28"/>
                  <a:pt x="177" y="28"/>
                  <a:pt x="177" y="28"/>
                </a:cubicBezTo>
                <a:lnTo>
                  <a:pt x="177" y="90"/>
                </a:lnTo>
                <a:close/>
                <a:moveTo>
                  <a:pt x="47" y="93"/>
                </a:moveTo>
                <a:cubicBezTo>
                  <a:pt x="97" y="93"/>
                  <a:pt x="97" y="93"/>
                  <a:pt x="97" y="93"/>
                </a:cubicBezTo>
                <a:cubicBezTo>
                  <a:pt x="109" y="93"/>
                  <a:pt x="118" y="83"/>
                  <a:pt x="118" y="72"/>
                </a:cubicBezTo>
                <a:cubicBezTo>
                  <a:pt x="118" y="60"/>
                  <a:pt x="109" y="51"/>
                  <a:pt x="97" y="51"/>
                </a:cubicBezTo>
                <a:cubicBezTo>
                  <a:pt x="86" y="51"/>
                  <a:pt x="76" y="60"/>
                  <a:pt x="76" y="72"/>
                </a:cubicBezTo>
                <a:cubicBezTo>
                  <a:pt x="76" y="77"/>
                  <a:pt x="78" y="81"/>
                  <a:pt x="81" y="84"/>
                </a:cubicBezTo>
                <a:cubicBezTo>
                  <a:pt x="63" y="84"/>
                  <a:pt x="63" y="84"/>
                  <a:pt x="63" y="84"/>
                </a:cubicBezTo>
                <a:cubicBezTo>
                  <a:pt x="66" y="81"/>
                  <a:pt x="68" y="77"/>
                  <a:pt x="68" y="72"/>
                </a:cubicBezTo>
                <a:cubicBezTo>
                  <a:pt x="68" y="60"/>
                  <a:pt x="58" y="51"/>
                  <a:pt x="47" y="51"/>
                </a:cubicBezTo>
                <a:cubicBezTo>
                  <a:pt x="35" y="51"/>
                  <a:pt x="26" y="60"/>
                  <a:pt x="26" y="72"/>
                </a:cubicBezTo>
                <a:cubicBezTo>
                  <a:pt x="26" y="83"/>
                  <a:pt x="35" y="93"/>
                  <a:pt x="47" y="93"/>
                </a:cubicBezTo>
                <a:close/>
                <a:moveTo>
                  <a:pt x="97" y="59"/>
                </a:moveTo>
                <a:cubicBezTo>
                  <a:pt x="104" y="59"/>
                  <a:pt x="110" y="65"/>
                  <a:pt x="110" y="72"/>
                </a:cubicBezTo>
                <a:cubicBezTo>
                  <a:pt x="110" y="79"/>
                  <a:pt x="104" y="84"/>
                  <a:pt x="97" y="84"/>
                </a:cubicBezTo>
                <a:cubicBezTo>
                  <a:pt x="90" y="84"/>
                  <a:pt x="85" y="79"/>
                  <a:pt x="85" y="72"/>
                </a:cubicBezTo>
                <a:cubicBezTo>
                  <a:pt x="85" y="65"/>
                  <a:pt x="90" y="59"/>
                  <a:pt x="97" y="59"/>
                </a:cubicBezTo>
                <a:close/>
                <a:moveTo>
                  <a:pt x="47" y="59"/>
                </a:moveTo>
                <a:cubicBezTo>
                  <a:pt x="54" y="59"/>
                  <a:pt x="59" y="65"/>
                  <a:pt x="59" y="72"/>
                </a:cubicBezTo>
                <a:cubicBezTo>
                  <a:pt x="59" y="79"/>
                  <a:pt x="54" y="84"/>
                  <a:pt x="47" y="84"/>
                </a:cubicBezTo>
                <a:cubicBezTo>
                  <a:pt x="40" y="84"/>
                  <a:pt x="34" y="79"/>
                  <a:pt x="34" y="72"/>
                </a:cubicBezTo>
                <a:cubicBezTo>
                  <a:pt x="34" y="65"/>
                  <a:pt x="40" y="59"/>
                  <a:pt x="47" y="59"/>
                </a:cubicBezTo>
                <a:close/>
                <a:moveTo>
                  <a:pt x="106" y="17"/>
                </a:moveTo>
                <a:cubicBezTo>
                  <a:pt x="103" y="17"/>
                  <a:pt x="102" y="19"/>
                  <a:pt x="102" y="21"/>
                </a:cubicBezTo>
                <a:cubicBezTo>
                  <a:pt x="102" y="23"/>
                  <a:pt x="103" y="25"/>
                  <a:pt x="106" y="25"/>
                </a:cubicBezTo>
                <a:cubicBezTo>
                  <a:pt x="108" y="25"/>
                  <a:pt x="110" y="23"/>
                  <a:pt x="110" y="21"/>
                </a:cubicBezTo>
                <a:cubicBezTo>
                  <a:pt x="110" y="19"/>
                  <a:pt x="108" y="17"/>
                  <a:pt x="106" y="17"/>
                </a:cubicBezTo>
                <a:close/>
              </a:path>
            </a:pathLst>
          </a:custGeom>
          <a:solidFill>
            <a:schemeClr val="bg1"/>
          </a:solidFill>
          <a:ln>
            <a:noFill/>
          </a:ln>
        </p:spPr>
        <p:txBody>
          <a:bodyPr anchor="ctr"/>
          <a:lstStyle/>
          <a:p>
            <a:pPr algn="ctr"/>
            <a:endParaRPr/>
          </a:p>
        </p:txBody>
      </p:sp>
      <p:sp>
        <p:nvSpPr>
          <p:cNvPr id="35" name="Oval 32"/>
          <p:cNvSpPr>
            <a:spLocks noChangeAspect="1"/>
          </p:cNvSpPr>
          <p:nvPr/>
        </p:nvSpPr>
        <p:spPr>
          <a:xfrm>
            <a:off x="3702267" y="3460893"/>
            <a:ext cx="680202" cy="680202"/>
          </a:xfrm>
          <a:prstGeom prst="ellipse">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6" name="Freeform: Shape 33"/>
          <p:cNvSpPr>
            <a:spLocks/>
          </p:cNvSpPr>
          <p:nvPr/>
        </p:nvSpPr>
        <p:spPr bwMode="auto">
          <a:xfrm>
            <a:off x="3890591" y="3679707"/>
            <a:ext cx="300828" cy="247268"/>
          </a:xfrm>
          <a:custGeom>
            <a:avLst/>
            <a:gdLst>
              <a:gd name="T0" fmla="*/ 17 w 185"/>
              <a:gd name="T1" fmla="*/ 109 h 152"/>
              <a:gd name="T2" fmla="*/ 25 w 185"/>
              <a:gd name="T3" fmla="*/ 109 h 152"/>
              <a:gd name="T4" fmla="*/ 46 w 185"/>
              <a:gd name="T5" fmla="*/ 88 h 152"/>
              <a:gd name="T6" fmla="*/ 181 w 185"/>
              <a:gd name="T7" fmla="*/ 91 h 152"/>
              <a:gd name="T8" fmla="*/ 150 w 185"/>
              <a:gd name="T9" fmla="*/ 17 h 152"/>
              <a:gd name="T10" fmla="*/ 101 w 185"/>
              <a:gd name="T11" fmla="*/ 25 h 152"/>
              <a:gd name="T12" fmla="*/ 59 w 185"/>
              <a:gd name="T13" fmla="*/ 0 h 152"/>
              <a:gd name="T14" fmla="*/ 35 w 185"/>
              <a:gd name="T15" fmla="*/ 17 h 152"/>
              <a:gd name="T16" fmla="*/ 0 w 185"/>
              <a:gd name="T17" fmla="*/ 109 h 152"/>
              <a:gd name="T18" fmla="*/ 83 w 185"/>
              <a:gd name="T19" fmla="*/ 118 h 152"/>
              <a:gd name="T20" fmla="*/ 143 w 185"/>
              <a:gd name="T21" fmla="*/ 152 h 152"/>
              <a:gd name="T22" fmla="*/ 181 w 185"/>
              <a:gd name="T23" fmla="*/ 91 h 152"/>
              <a:gd name="T24" fmla="*/ 8 w 185"/>
              <a:gd name="T25" fmla="*/ 109 h 152"/>
              <a:gd name="T26" fmla="*/ 76 w 185"/>
              <a:gd name="T27" fmla="*/ 109 h 152"/>
              <a:gd name="T28" fmla="*/ 76 w 185"/>
              <a:gd name="T29" fmla="*/ 84 h 152"/>
              <a:gd name="T30" fmla="*/ 21 w 185"/>
              <a:gd name="T31" fmla="*/ 73 h 152"/>
              <a:gd name="T32" fmla="*/ 44 w 185"/>
              <a:gd name="T33" fmla="*/ 18 h 152"/>
              <a:gd name="T34" fmla="*/ 76 w 185"/>
              <a:gd name="T35" fmla="*/ 24 h 152"/>
              <a:gd name="T36" fmla="*/ 76 w 185"/>
              <a:gd name="T37" fmla="*/ 84 h 152"/>
              <a:gd name="T38" fmla="*/ 84 w 185"/>
              <a:gd name="T39" fmla="*/ 109 h 152"/>
              <a:gd name="T40" fmla="*/ 101 w 185"/>
              <a:gd name="T41" fmla="*/ 101 h 152"/>
              <a:gd name="T42" fmla="*/ 101 w 185"/>
              <a:gd name="T43" fmla="*/ 93 h 152"/>
              <a:gd name="T44" fmla="*/ 84 w 185"/>
              <a:gd name="T45" fmla="*/ 33 h 152"/>
              <a:gd name="T46" fmla="*/ 101 w 185"/>
              <a:gd name="T47" fmla="*/ 93 h 152"/>
              <a:gd name="T48" fmla="*/ 110 w 185"/>
              <a:gd name="T49" fmla="*/ 24 h 152"/>
              <a:gd name="T50" fmla="*/ 142 w 185"/>
              <a:gd name="T51" fmla="*/ 18 h 152"/>
              <a:gd name="T52" fmla="*/ 164 w 185"/>
              <a:gd name="T53" fmla="*/ 73 h 152"/>
              <a:gd name="T54" fmla="*/ 109 w 185"/>
              <a:gd name="T55" fmla="*/ 84 h 152"/>
              <a:gd name="T56" fmla="*/ 143 w 185"/>
              <a:gd name="T57" fmla="*/ 143 h 152"/>
              <a:gd name="T58" fmla="*/ 143 w 185"/>
              <a:gd name="T59" fmla="*/ 76 h 152"/>
              <a:gd name="T60" fmla="*/ 143 w 185"/>
              <a:gd name="T61" fmla="*/ 143 h 152"/>
              <a:gd name="T62" fmla="*/ 118 w 185"/>
              <a:gd name="T63" fmla="*/ 109 h 152"/>
              <a:gd name="T64" fmla="*/ 126 w 185"/>
              <a:gd name="T65" fmla="*/ 109 h 152"/>
              <a:gd name="T66" fmla="*/ 147 w 185"/>
              <a:gd name="T67" fmla="*/ 8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52">
                <a:moveTo>
                  <a:pt x="42" y="84"/>
                </a:moveTo>
                <a:cubicBezTo>
                  <a:pt x="28" y="84"/>
                  <a:pt x="17" y="95"/>
                  <a:pt x="17" y="109"/>
                </a:cubicBezTo>
                <a:cubicBezTo>
                  <a:pt x="17" y="112"/>
                  <a:pt x="19" y="114"/>
                  <a:pt x="21" y="114"/>
                </a:cubicBezTo>
                <a:cubicBezTo>
                  <a:pt x="23" y="114"/>
                  <a:pt x="25" y="112"/>
                  <a:pt x="25" y="109"/>
                </a:cubicBezTo>
                <a:cubicBezTo>
                  <a:pt x="25" y="100"/>
                  <a:pt x="33" y="93"/>
                  <a:pt x="42" y="93"/>
                </a:cubicBezTo>
                <a:cubicBezTo>
                  <a:pt x="44" y="93"/>
                  <a:pt x="46" y="91"/>
                  <a:pt x="46" y="88"/>
                </a:cubicBezTo>
                <a:cubicBezTo>
                  <a:pt x="46" y="86"/>
                  <a:pt x="44" y="84"/>
                  <a:pt x="42" y="84"/>
                </a:cubicBezTo>
                <a:close/>
                <a:moveTo>
                  <a:pt x="181" y="91"/>
                </a:moveTo>
                <a:cubicBezTo>
                  <a:pt x="150" y="17"/>
                  <a:pt x="150" y="17"/>
                  <a:pt x="150" y="17"/>
                </a:cubicBezTo>
                <a:cubicBezTo>
                  <a:pt x="150" y="17"/>
                  <a:pt x="150" y="17"/>
                  <a:pt x="150" y="17"/>
                </a:cubicBezTo>
                <a:cubicBezTo>
                  <a:pt x="147" y="7"/>
                  <a:pt x="137" y="0"/>
                  <a:pt x="126" y="0"/>
                </a:cubicBezTo>
                <a:cubicBezTo>
                  <a:pt x="112" y="0"/>
                  <a:pt x="101" y="11"/>
                  <a:pt x="101" y="25"/>
                </a:cubicBezTo>
                <a:cubicBezTo>
                  <a:pt x="84" y="25"/>
                  <a:pt x="84" y="25"/>
                  <a:pt x="84" y="25"/>
                </a:cubicBezTo>
                <a:cubicBezTo>
                  <a:pt x="84" y="11"/>
                  <a:pt x="73" y="0"/>
                  <a:pt x="59" y="0"/>
                </a:cubicBezTo>
                <a:cubicBezTo>
                  <a:pt x="48" y="0"/>
                  <a:pt x="39" y="7"/>
                  <a:pt x="35" y="17"/>
                </a:cubicBezTo>
                <a:cubicBezTo>
                  <a:pt x="35" y="17"/>
                  <a:pt x="35" y="17"/>
                  <a:pt x="35" y="17"/>
                </a:cubicBezTo>
                <a:cubicBezTo>
                  <a:pt x="4" y="91"/>
                  <a:pt x="4" y="91"/>
                  <a:pt x="4" y="91"/>
                </a:cubicBezTo>
                <a:cubicBezTo>
                  <a:pt x="1" y="97"/>
                  <a:pt x="0" y="103"/>
                  <a:pt x="0" y="109"/>
                </a:cubicBezTo>
                <a:cubicBezTo>
                  <a:pt x="0" y="133"/>
                  <a:pt x="19" y="152"/>
                  <a:pt x="42" y="152"/>
                </a:cubicBezTo>
                <a:cubicBezTo>
                  <a:pt x="62" y="152"/>
                  <a:pt x="79" y="137"/>
                  <a:pt x="83" y="118"/>
                </a:cubicBezTo>
                <a:cubicBezTo>
                  <a:pt x="102" y="118"/>
                  <a:pt x="102" y="118"/>
                  <a:pt x="102" y="118"/>
                </a:cubicBezTo>
                <a:cubicBezTo>
                  <a:pt x="106" y="137"/>
                  <a:pt x="123" y="152"/>
                  <a:pt x="143" y="152"/>
                </a:cubicBezTo>
                <a:cubicBezTo>
                  <a:pt x="167" y="152"/>
                  <a:pt x="185" y="133"/>
                  <a:pt x="185" y="109"/>
                </a:cubicBezTo>
                <a:cubicBezTo>
                  <a:pt x="185" y="103"/>
                  <a:pt x="184" y="97"/>
                  <a:pt x="181" y="91"/>
                </a:cubicBezTo>
                <a:close/>
                <a:moveTo>
                  <a:pt x="42" y="143"/>
                </a:moveTo>
                <a:cubicBezTo>
                  <a:pt x="23" y="143"/>
                  <a:pt x="8" y="128"/>
                  <a:pt x="8" y="109"/>
                </a:cubicBezTo>
                <a:cubicBezTo>
                  <a:pt x="8" y="91"/>
                  <a:pt x="23" y="76"/>
                  <a:pt x="42" y="76"/>
                </a:cubicBezTo>
                <a:cubicBezTo>
                  <a:pt x="61" y="76"/>
                  <a:pt x="76" y="91"/>
                  <a:pt x="76" y="109"/>
                </a:cubicBezTo>
                <a:cubicBezTo>
                  <a:pt x="76" y="128"/>
                  <a:pt x="61" y="143"/>
                  <a:pt x="42" y="143"/>
                </a:cubicBezTo>
                <a:close/>
                <a:moveTo>
                  <a:pt x="76" y="84"/>
                </a:moveTo>
                <a:cubicBezTo>
                  <a:pt x="68" y="74"/>
                  <a:pt x="56" y="67"/>
                  <a:pt x="42" y="67"/>
                </a:cubicBezTo>
                <a:cubicBezTo>
                  <a:pt x="34" y="67"/>
                  <a:pt x="27" y="69"/>
                  <a:pt x="21" y="73"/>
                </a:cubicBezTo>
                <a:cubicBezTo>
                  <a:pt x="44" y="18"/>
                  <a:pt x="44" y="18"/>
                  <a:pt x="44" y="18"/>
                </a:cubicBezTo>
                <a:cubicBezTo>
                  <a:pt x="44" y="18"/>
                  <a:pt x="44" y="18"/>
                  <a:pt x="44" y="18"/>
                </a:cubicBezTo>
                <a:cubicBezTo>
                  <a:pt x="46" y="12"/>
                  <a:pt x="52" y="8"/>
                  <a:pt x="59" y="8"/>
                </a:cubicBezTo>
                <a:cubicBezTo>
                  <a:pt x="68" y="8"/>
                  <a:pt x="75" y="15"/>
                  <a:pt x="76" y="24"/>
                </a:cubicBezTo>
                <a:cubicBezTo>
                  <a:pt x="76" y="24"/>
                  <a:pt x="76" y="24"/>
                  <a:pt x="76" y="24"/>
                </a:cubicBezTo>
                <a:lnTo>
                  <a:pt x="76" y="84"/>
                </a:lnTo>
                <a:close/>
                <a:moveTo>
                  <a:pt x="101" y="109"/>
                </a:moveTo>
                <a:cubicBezTo>
                  <a:pt x="84" y="109"/>
                  <a:pt x="84" y="109"/>
                  <a:pt x="84" y="109"/>
                </a:cubicBezTo>
                <a:cubicBezTo>
                  <a:pt x="84" y="101"/>
                  <a:pt x="84" y="101"/>
                  <a:pt x="84" y="101"/>
                </a:cubicBezTo>
                <a:cubicBezTo>
                  <a:pt x="101" y="101"/>
                  <a:pt x="101" y="101"/>
                  <a:pt x="101" y="101"/>
                </a:cubicBezTo>
                <a:lnTo>
                  <a:pt x="101" y="109"/>
                </a:lnTo>
                <a:close/>
                <a:moveTo>
                  <a:pt x="101" y="93"/>
                </a:moveTo>
                <a:cubicBezTo>
                  <a:pt x="84" y="93"/>
                  <a:pt x="84" y="93"/>
                  <a:pt x="84" y="93"/>
                </a:cubicBezTo>
                <a:cubicBezTo>
                  <a:pt x="84" y="33"/>
                  <a:pt x="84" y="33"/>
                  <a:pt x="84" y="33"/>
                </a:cubicBezTo>
                <a:cubicBezTo>
                  <a:pt x="101" y="33"/>
                  <a:pt x="101" y="33"/>
                  <a:pt x="101" y="33"/>
                </a:cubicBezTo>
                <a:lnTo>
                  <a:pt x="101" y="93"/>
                </a:lnTo>
                <a:close/>
                <a:moveTo>
                  <a:pt x="109" y="24"/>
                </a:moveTo>
                <a:cubicBezTo>
                  <a:pt x="110" y="24"/>
                  <a:pt x="110" y="24"/>
                  <a:pt x="110" y="24"/>
                </a:cubicBezTo>
                <a:cubicBezTo>
                  <a:pt x="110" y="15"/>
                  <a:pt x="118" y="8"/>
                  <a:pt x="126" y="8"/>
                </a:cubicBezTo>
                <a:cubicBezTo>
                  <a:pt x="133" y="8"/>
                  <a:pt x="139" y="12"/>
                  <a:pt x="142" y="18"/>
                </a:cubicBezTo>
                <a:cubicBezTo>
                  <a:pt x="142" y="18"/>
                  <a:pt x="142" y="18"/>
                  <a:pt x="142" y="18"/>
                </a:cubicBezTo>
                <a:cubicBezTo>
                  <a:pt x="164" y="73"/>
                  <a:pt x="164" y="73"/>
                  <a:pt x="164" y="73"/>
                </a:cubicBezTo>
                <a:cubicBezTo>
                  <a:pt x="158" y="69"/>
                  <a:pt x="151" y="67"/>
                  <a:pt x="143" y="67"/>
                </a:cubicBezTo>
                <a:cubicBezTo>
                  <a:pt x="129" y="67"/>
                  <a:pt x="117" y="74"/>
                  <a:pt x="109" y="84"/>
                </a:cubicBezTo>
                <a:lnTo>
                  <a:pt x="109" y="24"/>
                </a:lnTo>
                <a:close/>
                <a:moveTo>
                  <a:pt x="143" y="143"/>
                </a:moveTo>
                <a:cubicBezTo>
                  <a:pt x="125" y="143"/>
                  <a:pt x="109" y="128"/>
                  <a:pt x="109" y="109"/>
                </a:cubicBezTo>
                <a:cubicBezTo>
                  <a:pt x="109" y="91"/>
                  <a:pt x="125" y="76"/>
                  <a:pt x="143" y="76"/>
                </a:cubicBezTo>
                <a:cubicBezTo>
                  <a:pt x="162" y="76"/>
                  <a:pt x="177" y="91"/>
                  <a:pt x="177" y="109"/>
                </a:cubicBezTo>
                <a:cubicBezTo>
                  <a:pt x="177" y="128"/>
                  <a:pt x="162" y="143"/>
                  <a:pt x="143" y="143"/>
                </a:cubicBezTo>
                <a:close/>
                <a:moveTo>
                  <a:pt x="143" y="84"/>
                </a:moveTo>
                <a:cubicBezTo>
                  <a:pt x="129" y="84"/>
                  <a:pt x="118" y="95"/>
                  <a:pt x="118" y="109"/>
                </a:cubicBezTo>
                <a:cubicBezTo>
                  <a:pt x="118" y="112"/>
                  <a:pt x="120" y="114"/>
                  <a:pt x="122" y="114"/>
                </a:cubicBezTo>
                <a:cubicBezTo>
                  <a:pt x="124" y="114"/>
                  <a:pt x="126" y="112"/>
                  <a:pt x="126" y="109"/>
                </a:cubicBezTo>
                <a:cubicBezTo>
                  <a:pt x="126" y="100"/>
                  <a:pt x="134" y="93"/>
                  <a:pt x="143" y="93"/>
                </a:cubicBezTo>
                <a:cubicBezTo>
                  <a:pt x="146" y="93"/>
                  <a:pt x="147" y="91"/>
                  <a:pt x="147" y="88"/>
                </a:cubicBezTo>
                <a:cubicBezTo>
                  <a:pt x="147" y="86"/>
                  <a:pt x="146" y="84"/>
                  <a:pt x="143" y="84"/>
                </a:cubicBezTo>
                <a:close/>
              </a:path>
            </a:pathLst>
          </a:custGeom>
          <a:solidFill>
            <a:schemeClr val="bg1"/>
          </a:solidFill>
          <a:ln>
            <a:noFill/>
          </a:ln>
        </p:spPr>
        <p:txBody>
          <a:bodyPr anchor="ctr"/>
          <a:lstStyle/>
          <a:p>
            <a:pPr algn="ctr"/>
            <a:endParaRPr/>
          </a:p>
        </p:txBody>
      </p:sp>
      <p:sp>
        <p:nvSpPr>
          <p:cNvPr id="33" name="Oval 31"/>
          <p:cNvSpPr>
            <a:spLocks noChangeAspect="1"/>
          </p:cNvSpPr>
          <p:nvPr/>
        </p:nvSpPr>
        <p:spPr>
          <a:xfrm>
            <a:off x="4264833" y="2093371"/>
            <a:ext cx="680202" cy="680202"/>
          </a:xfrm>
          <a:prstGeom prst="ellipse">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4" name="Freeform: Shape 34"/>
          <p:cNvSpPr>
            <a:spLocks/>
          </p:cNvSpPr>
          <p:nvPr/>
        </p:nvSpPr>
        <p:spPr bwMode="auto">
          <a:xfrm>
            <a:off x="4453627" y="2296884"/>
            <a:ext cx="302613" cy="300828"/>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bg1"/>
          </a:solidFill>
          <a:ln>
            <a:noFill/>
          </a:ln>
        </p:spPr>
        <p:txBody>
          <a:bodyPr anchor="ctr"/>
          <a:lstStyle/>
          <a:p>
            <a:pPr algn="ctr"/>
            <a:endParaRPr/>
          </a:p>
        </p:txBody>
      </p:sp>
      <p:sp>
        <p:nvSpPr>
          <p:cNvPr id="31" name="Oval 37"/>
          <p:cNvSpPr>
            <a:spLocks noChangeAspect="1"/>
          </p:cNvSpPr>
          <p:nvPr/>
        </p:nvSpPr>
        <p:spPr>
          <a:xfrm>
            <a:off x="7231482" y="4805153"/>
            <a:ext cx="680202" cy="680202"/>
          </a:xfrm>
          <a:prstGeom prst="ellipse">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2" name="Freeform: Shape 36"/>
          <p:cNvSpPr>
            <a:spLocks/>
          </p:cNvSpPr>
          <p:nvPr/>
        </p:nvSpPr>
        <p:spPr bwMode="auto">
          <a:xfrm>
            <a:off x="7416265" y="4989034"/>
            <a:ext cx="310639" cy="312443"/>
          </a:xfrm>
          <a:custGeom>
            <a:avLst/>
            <a:gdLst>
              <a:gd name="T0" fmla="*/ 173 w 189"/>
              <a:gd name="T1" fmla="*/ 17 h 190"/>
              <a:gd name="T2" fmla="*/ 113 w 189"/>
              <a:gd name="T3" fmla="*/ 17 h 190"/>
              <a:gd name="T4" fmla="*/ 101 w 189"/>
              <a:gd name="T5" fmla="*/ 45 h 190"/>
              <a:gd name="T6" fmla="*/ 37 w 189"/>
              <a:gd name="T7" fmla="*/ 117 h 190"/>
              <a:gd name="T8" fmla="*/ 29 w 189"/>
              <a:gd name="T9" fmla="*/ 135 h 190"/>
              <a:gd name="T10" fmla="*/ 33 w 189"/>
              <a:gd name="T11" fmla="*/ 148 h 190"/>
              <a:gd name="T12" fmla="*/ 21 w 189"/>
              <a:gd name="T13" fmla="*/ 174 h 190"/>
              <a:gd name="T14" fmla="*/ 21 w 189"/>
              <a:gd name="T15" fmla="*/ 177 h 190"/>
              <a:gd name="T16" fmla="*/ 4 w 189"/>
              <a:gd name="T17" fmla="*/ 182 h 190"/>
              <a:gd name="T18" fmla="*/ 4 w 189"/>
              <a:gd name="T19" fmla="*/ 181 h 190"/>
              <a:gd name="T20" fmla="*/ 0 w 189"/>
              <a:gd name="T21" fmla="*/ 186 h 190"/>
              <a:gd name="T22" fmla="*/ 4 w 189"/>
              <a:gd name="T23" fmla="*/ 190 h 190"/>
              <a:gd name="T24" fmla="*/ 4 w 189"/>
              <a:gd name="T25" fmla="*/ 190 h 190"/>
              <a:gd name="T26" fmla="*/ 28 w 189"/>
              <a:gd name="T27" fmla="*/ 182 h 190"/>
              <a:gd name="T28" fmla="*/ 29 w 189"/>
              <a:gd name="T29" fmla="*/ 172 h 190"/>
              <a:gd name="T30" fmla="*/ 38 w 189"/>
              <a:gd name="T31" fmla="*/ 154 h 190"/>
              <a:gd name="T32" fmla="*/ 54 w 189"/>
              <a:gd name="T33" fmla="*/ 160 h 190"/>
              <a:gd name="T34" fmla="*/ 72 w 189"/>
              <a:gd name="T35" fmla="*/ 153 h 190"/>
              <a:gd name="T36" fmla="*/ 144 w 189"/>
              <a:gd name="T37" fmla="*/ 89 h 190"/>
              <a:gd name="T38" fmla="*/ 173 w 189"/>
              <a:gd name="T39" fmla="*/ 76 h 190"/>
              <a:gd name="T40" fmla="*/ 173 w 189"/>
              <a:gd name="T41" fmla="*/ 17 h 190"/>
              <a:gd name="T42" fmla="*/ 66 w 189"/>
              <a:gd name="T43" fmla="*/ 147 h 190"/>
              <a:gd name="T44" fmla="*/ 54 w 189"/>
              <a:gd name="T45" fmla="*/ 152 h 190"/>
              <a:gd name="T46" fmla="*/ 38 w 189"/>
              <a:gd name="T47" fmla="*/ 135 h 190"/>
              <a:gd name="T48" fmla="*/ 42 w 189"/>
              <a:gd name="T49" fmla="*/ 123 h 190"/>
              <a:gd name="T50" fmla="*/ 102 w 189"/>
              <a:gd name="T51" fmla="*/ 57 h 190"/>
              <a:gd name="T52" fmla="*/ 113 w 189"/>
              <a:gd name="T53" fmla="*/ 76 h 190"/>
              <a:gd name="T54" fmla="*/ 133 w 189"/>
              <a:gd name="T55" fmla="*/ 87 h 190"/>
              <a:gd name="T56" fmla="*/ 66 w 189"/>
              <a:gd name="T57" fmla="*/ 147 h 190"/>
              <a:gd name="T58" fmla="*/ 167 w 189"/>
              <a:gd name="T59" fmla="*/ 70 h 190"/>
              <a:gd name="T60" fmla="*/ 119 w 189"/>
              <a:gd name="T61" fmla="*/ 70 h 190"/>
              <a:gd name="T62" fmla="*/ 119 w 189"/>
              <a:gd name="T63" fmla="*/ 23 h 190"/>
              <a:gd name="T64" fmla="*/ 167 w 189"/>
              <a:gd name="T65" fmla="*/ 23 h 190"/>
              <a:gd name="T66" fmla="*/ 167 w 189"/>
              <a:gd name="T67" fmla="*/ 70 h 190"/>
              <a:gd name="T68" fmla="*/ 78 w 189"/>
              <a:gd name="T69" fmla="*/ 105 h 190"/>
              <a:gd name="T70" fmla="*/ 84 w 189"/>
              <a:gd name="T71" fmla="*/ 111 h 190"/>
              <a:gd name="T72" fmla="*/ 111 w 189"/>
              <a:gd name="T73" fmla="*/ 90 h 190"/>
              <a:gd name="T74" fmla="*/ 99 w 189"/>
              <a:gd name="T75" fmla="*/ 78 h 190"/>
              <a:gd name="T76" fmla="*/ 78 w 189"/>
              <a:gd name="T77" fmla="*/ 10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 h="190">
                <a:moveTo>
                  <a:pt x="173" y="17"/>
                </a:moveTo>
                <a:cubicBezTo>
                  <a:pt x="156" y="0"/>
                  <a:pt x="130" y="0"/>
                  <a:pt x="113" y="17"/>
                </a:cubicBezTo>
                <a:cubicBezTo>
                  <a:pt x="105" y="25"/>
                  <a:pt x="101" y="35"/>
                  <a:pt x="101" y="45"/>
                </a:cubicBezTo>
                <a:cubicBezTo>
                  <a:pt x="37" y="117"/>
                  <a:pt x="37" y="117"/>
                  <a:pt x="37" y="117"/>
                </a:cubicBezTo>
                <a:cubicBezTo>
                  <a:pt x="32" y="122"/>
                  <a:pt x="29" y="128"/>
                  <a:pt x="29" y="135"/>
                </a:cubicBezTo>
                <a:cubicBezTo>
                  <a:pt x="29" y="140"/>
                  <a:pt x="30" y="144"/>
                  <a:pt x="33" y="148"/>
                </a:cubicBezTo>
                <a:cubicBezTo>
                  <a:pt x="21" y="155"/>
                  <a:pt x="16" y="161"/>
                  <a:pt x="21" y="174"/>
                </a:cubicBezTo>
                <a:cubicBezTo>
                  <a:pt x="21" y="176"/>
                  <a:pt x="21" y="177"/>
                  <a:pt x="21" y="177"/>
                </a:cubicBezTo>
                <a:cubicBezTo>
                  <a:pt x="19" y="180"/>
                  <a:pt x="10" y="181"/>
                  <a:pt x="4" y="182"/>
                </a:cubicBezTo>
                <a:cubicBezTo>
                  <a:pt x="4" y="182"/>
                  <a:pt x="4" y="181"/>
                  <a:pt x="4" y="181"/>
                </a:cubicBezTo>
                <a:cubicBezTo>
                  <a:pt x="1" y="181"/>
                  <a:pt x="0" y="183"/>
                  <a:pt x="0" y="186"/>
                </a:cubicBezTo>
                <a:cubicBezTo>
                  <a:pt x="0" y="188"/>
                  <a:pt x="1" y="190"/>
                  <a:pt x="4" y="190"/>
                </a:cubicBezTo>
                <a:cubicBezTo>
                  <a:pt x="4" y="190"/>
                  <a:pt x="4" y="190"/>
                  <a:pt x="4" y="190"/>
                </a:cubicBezTo>
                <a:cubicBezTo>
                  <a:pt x="7" y="190"/>
                  <a:pt x="22" y="190"/>
                  <a:pt x="28" y="182"/>
                </a:cubicBezTo>
                <a:cubicBezTo>
                  <a:pt x="29" y="180"/>
                  <a:pt x="30" y="176"/>
                  <a:pt x="29" y="172"/>
                </a:cubicBezTo>
                <a:cubicBezTo>
                  <a:pt x="26" y="164"/>
                  <a:pt x="27" y="161"/>
                  <a:pt x="38" y="154"/>
                </a:cubicBezTo>
                <a:cubicBezTo>
                  <a:pt x="43" y="158"/>
                  <a:pt x="48" y="160"/>
                  <a:pt x="54" y="160"/>
                </a:cubicBezTo>
                <a:cubicBezTo>
                  <a:pt x="61" y="160"/>
                  <a:pt x="68" y="158"/>
                  <a:pt x="72" y="153"/>
                </a:cubicBezTo>
                <a:cubicBezTo>
                  <a:pt x="144" y="89"/>
                  <a:pt x="144" y="89"/>
                  <a:pt x="144" y="89"/>
                </a:cubicBezTo>
                <a:cubicBezTo>
                  <a:pt x="155" y="88"/>
                  <a:pt x="165" y="84"/>
                  <a:pt x="173" y="76"/>
                </a:cubicBezTo>
                <a:cubicBezTo>
                  <a:pt x="189" y="60"/>
                  <a:pt x="189" y="33"/>
                  <a:pt x="173" y="17"/>
                </a:cubicBezTo>
                <a:close/>
                <a:moveTo>
                  <a:pt x="66" y="147"/>
                </a:moveTo>
                <a:cubicBezTo>
                  <a:pt x="63" y="150"/>
                  <a:pt x="59" y="152"/>
                  <a:pt x="54" y="152"/>
                </a:cubicBezTo>
                <a:cubicBezTo>
                  <a:pt x="45" y="152"/>
                  <a:pt x="38" y="144"/>
                  <a:pt x="38" y="135"/>
                </a:cubicBezTo>
                <a:cubicBezTo>
                  <a:pt x="38" y="130"/>
                  <a:pt x="39" y="126"/>
                  <a:pt x="42" y="123"/>
                </a:cubicBezTo>
                <a:cubicBezTo>
                  <a:pt x="102" y="57"/>
                  <a:pt x="102" y="57"/>
                  <a:pt x="102" y="57"/>
                </a:cubicBezTo>
                <a:cubicBezTo>
                  <a:pt x="104" y="64"/>
                  <a:pt x="108" y="71"/>
                  <a:pt x="113" y="76"/>
                </a:cubicBezTo>
                <a:cubicBezTo>
                  <a:pt x="119" y="82"/>
                  <a:pt x="126" y="86"/>
                  <a:pt x="133" y="87"/>
                </a:cubicBezTo>
                <a:lnTo>
                  <a:pt x="66" y="147"/>
                </a:lnTo>
                <a:close/>
                <a:moveTo>
                  <a:pt x="167" y="70"/>
                </a:moveTo>
                <a:cubicBezTo>
                  <a:pt x="154" y="84"/>
                  <a:pt x="132" y="84"/>
                  <a:pt x="119" y="70"/>
                </a:cubicBezTo>
                <a:cubicBezTo>
                  <a:pt x="106" y="57"/>
                  <a:pt x="106" y="36"/>
                  <a:pt x="119" y="23"/>
                </a:cubicBezTo>
                <a:cubicBezTo>
                  <a:pt x="132" y="10"/>
                  <a:pt x="154" y="10"/>
                  <a:pt x="167" y="23"/>
                </a:cubicBezTo>
                <a:cubicBezTo>
                  <a:pt x="180" y="36"/>
                  <a:pt x="180" y="57"/>
                  <a:pt x="167" y="70"/>
                </a:cubicBezTo>
                <a:close/>
                <a:moveTo>
                  <a:pt x="78" y="105"/>
                </a:moveTo>
                <a:cubicBezTo>
                  <a:pt x="84" y="111"/>
                  <a:pt x="84" y="111"/>
                  <a:pt x="84" y="111"/>
                </a:cubicBezTo>
                <a:cubicBezTo>
                  <a:pt x="111" y="90"/>
                  <a:pt x="111" y="90"/>
                  <a:pt x="111" y="90"/>
                </a:cubicBezTo>
                <a:cubicBezTo>
                  <a:pt x="99" y="78"/>
                  <a:pt x="99" y="78"/>
                  <a:pt x="99" y="78"/>
                </a:cubicBezTo>
                <a:lnTo>
                  <a:pt x="78" y="105"/>
                </a:lnTo>
                <a:close/>
              </a:path>
            </a:pathLst>
          </a:custGeom>
          <a:solidFill>
            <a:schemeClr val="bg1"/>
          </a:solidFill>
          <a:ln>
            <a:noFill/>
          </a:ln>
        </p:spPr>
        <p:txBody>
          <a:bodyPr anchor="ctr"/>
          <a:lstStyle/>
          <a:p>
            <a:pPr algn="ctr"/>
            <a:endParaRPr/>
          </a:p>
        </p:txBody>
      </p:sp>
      <p:sp>
        <p:nvSpPr>
          <p:cNvPr id="29" name="Oval 39"/>
          <p:cNvSpPr>
            <a:spLocks noChangeAspect="1"/>
          </p:cNvSpPr>
          <p:nvPr/>
        </p:nvSpPr>
        <p:spPr>
          <a:xfrm>
            <a:off x="4264833" y="4805153"/>
            <a:ext cx="680202" cy="680202"/>
          </a:xfrm>
          <a:prstGeom prst="ellipse">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0" name="Freeform: Shape 40"/>
          <p:cNvSpPr>
            <a:spLocks/>
          </p:cNvSpPr>
          <p:nvPr/>
        </p:nvSpPr>
        <p:spPr bwMode="auto">
          <a:xfrm>
            <a:off x="4508973" y="4995470"/>
            <a:ext cx="191923" cy="299935"/>
          </a:xfrm>
          <a:custGeom>
            <a:avLst/>
            <a:gdLst>
              <a:gd name="T0" fmla="*/ 55 w 118"/>
              <a:gd name="T1" fmla="*/ 118 h 185"/>
              <a:gd name="T2" fmla="*/ 51 w 118"/>
              <a:gd name="T3" fmla="*/ 122 h 185"/>
              <a:gd name="T4" fmla="*/ 55 w 118"/>
              <a:gd name="T5" fmla="*/ 126 h 185"/>
              <a:gd name="T6" fmla="*/ 59 w 118"/>
              <a:gd name="T7" fmla="*/ 122 h 185"/>
              <a:gd name="T8" fmla="*/ 55 w 118"/>
              <a:gd name="T9" fmla="*/ 118 h 185"/>
              <a:gd name="T10" fmla="*/ 46 w 118"/>
              <a:gd name="T11" fmla="*/ 152 h 185"/>
              <a:gd name="T12" fmla="*/ 42 w 118"/>
              <a:gd name="T13" fmla="*/ 156 h 185"/>
              <a:gd name="T14" fmla="*/ 46 w 118"/>
              <a:gd name="T15" fmla="*/ 160 h 185"/>
              <a:gd name="T16" fmla="*/ 51 w 118"/>
              <a:gd name="T17" fmla="*/ 156 h 185"/>
              <a:gd name="T18" fmla="*/ 46 w 118"/>
              <a:gd name="T19" fmla="*/ 152 h 185"/>
              <a:gd name="T20" fmla="*/ 51 w 118"/>
              <a:gd name="T21" fmla="*/ 93 h 185"/>
              <a:gd name="T22" fmla="*/ 42 w 118"/>
              <a:gd name="T23" fmla="*/ 84 h 185"/>
              <a:gd name="T24" fmla="*/ 34 w 118"/>
              <a:gd name="T25" fmla="*/ 93 h 185"/>
              <a:gd name="T26" fmla="*/ 42 w 118"/>
              <a:gd name="T27" fmla="*/ 101 h 185"/>
              <a:gd name="T28" fmla="*/ 51 w 118"/>
              <a:gd name="T29" fmla="*/ 93 h 185"/>
              <a:gd name="T30" fmla="*/ 110 w 118"/>
              <a:gd name="T31" fmla="*/ 0 h 185"/>
              <a:gd name="T32" fmla="*/ 8 w 118"/>
              <a:gd name="T33" fmla="*/ 0 h 185"/>
              <a:gd name="T34" fmla="*/ 0 w 118"/>
              <a:gd name="T35" fmla="*/ 8 h 185"/>
              <a:gd name="T36" fmla="*/ 0 w 118"/>
              <a:gd name="T37" fmla="*/ 17 h 185"/>
              <a:gd name="T38" fmla="*/ 8 w 118"/>
              <a:gd name="T39" fmla="*/ 25 h 185"/>
              <a:gd name="T40" fmla="*/ 17 w 118"/>
              <a:gd name="T41" fmla="*/ 25 h 185"/>
              <a:gd name="T42" fmla="*/ 17 w 118"/>
              <a:gd name="T43" fmla="*/ 143 h 185"/>
              <a:gd name="T44" fmla="*/ 59 w 118"/>
              <a:gd name="T45" fmla="*/ 185 h 185"/>
              <a:gd name="T46" fmla="*/ 101 w 118"/>
              <a:gd name="T47" fmla="*/ 143 h 185"/>
              <a:gd name="T48" fmla="*/ 101 w 118"/>
              <a:gd name="T49" fmla="*/ 25 h 185"/>
              <a:gd name="T50" fmla="*/ 110 w 118"/>
              <a:gd name="T51" fmla="*/ 25 h 185"/>
              <a:gd name="T52" fmla="*/ 118 w 118"/>
              <a:gd name="T53" fmla="*/ 17 h 185"/>
              <a:gd name="T54" fmla="*/ 118 w 118"/>
              <a:gd name="T55" fmla="*/ 8 h 185"/>
              <a:gd name="T56" fmla="*/ 110 w 118"/>
              <a:gd name="T57" fmla="*/ 0 h 185"/>
              <a:gd name="T58" fmla="*/ 93 w 118"/>
              <a:gd name="T59" fmla="*/ 143 h 185"/>
              <a:gd name="T60" fmla="*/ 59 w 118"/>
              <a:gd name="T61" fmla="*/ 177 h 185"/>
              <a:gd name="T62" fmla="*/ 25 w 118"/>
              <a:gd name="T63" fmla="*/ 143 h 185"/>
              <a:gd name="T64" fmla="*/ 25 w 118"/>
              <a:gd name="T65" fmla="*/ 55 h 185"/>
              <a:gd name="T66" fmla="*/ 45 w 118"/>
              <a:gd name="T67" fmla="*/ 59 h 185"/>
              <a:gd name="T68" fmla="*/ 57 w 118"/>
              <a:gd name="T69" fmla="*/ 57 h 185"/>
              <a:gd name="T70" fmla="*/ 82 w 118"/>
              <a:gd name="T71" fmla="*/ 47 h 185"/>
              <a:gd name="T72" fmla="*/ 93 w 118"/>
              <a:gd name="T73" fmla="*/ 43 h 185"/>
              <a:gd name="T74" fmla="*/ 93 w 118"/>
              <a:gd name="T75" fmla="*/ 143 h 185"/>
              <a:gd name="T76" fmla="*/ 93 w 118"/>
              <a:gd name="T77" fmla="*/ 34 h 185"/>
              <a:gd name="T78" fmla="*/ 79 w 118"/>
              <a:gd name="T79" fmla="*/ 40 h 185"/>
              <a:gd name="T80" fmla="*/ 55 w 118"/>
              <a:gd name="T81" fmla="*/ 50 h 185"/>
              <a:gd name="T82" fmla="*/ 25 w 118"/>
              <a:gd name="T83" fmla="*/ 46 h 185"/>
              <a:gd name="T84" fmla="*/ 25 w 118"/>
              <a:gd name="T85" fmla="*/ 25 h 185"/>
              <a:gd name="T86" fmla="*/ 93 w 118"/>
              <a:gd name="T87" fmla="*/ 25 h 185"/>
              <a:gd name="T88" fmla="*/ 93 w 118"/>
              <a:gd name="T89" fmla="*/ 34 h 185"/>
              <a:gd name="T90" fmla="*/ 110 w 118"/>
              <a:gd name="T91" fmla="*/ 17 h 185"/>
              <a:gd name="T92" fmla="*/ 8 w 118"/>
              <a:gd name="T93" fmla="*/ 17 h 185"/>
              <a:gd name="T94" fmla="*/ 8 w 118"/>
              <a:gd name="T95" fmla="*/ 8 h 185"/>
              <a:gd name="T96" fmla="*/ 110 w 118"/>
              <a:gd name="T97" fmla="*/ 8 h 185"/>
              <a:gd name="T98" fmla="*/ 110 w 118"/>
              <a:gd name="T99" fmla="*/ 17 h 185"/>
              <a:gd name="T100" fmla="*/ 72 w 118"/>
              <a:gd name="T101" fmla="*/ 135 h 185"/>
              <a:gd name="T102" fmla="*/ 68 w 118"/>
              <a:gd name="T103" fmla="*/ 139 h 185"/>
              <a:gd name="T104" fmla="*/ 72 w 118"/>
              <a:gd name="T105" fmla="*/ 143 h 185"/>
              <a:gd name="T106" fmla="*/ 76 w 118"/>
              <a:gd name="T107" fmla="*/ 139 h 185"/>
              <a:gd name="T108" fmla="*/ 72 w 118"/>
              <a:gd name="T109" fmla="*/ 135 h 185"/>
              <a:gd name="T110" fmla="*/ 76 w 118"/>
              <a:gd name="T111" fmla="*/ 67 h 185"/>
              <a:gd name="T112" fmla="*/ 68 w 118"/>
              <a:gd name="T113" fmla="*/ 76 h 185"/>
              <a:gd name="T114" fmla="*/ 76 w 118"/>
              <a:gd name="T115" fmla="*/ 84 h 185"/>
              <a:gd name="T116" fmla="*/ 84 w 118"/>
              <a:gd name="T117" fmla="*/ 76 h 185"/>
              <a:gd name="T118" fmla="*/ 76 w 118"/>
              <a:gd name="T119" fmla="*/ 6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85">
                <a:moveTo>
                  <a:pt x="55" y="118"/>
                </a:moveTo>
                <a:cubicBezTo>
                  <a:pt x="53" y="118"/>
                  <a:pt x="51" y="120"/>
                  <a:pt x="51" y="122"/>
                </a:cubicBezTo>
                <a:cubicBezTo>
                  <a:pt x="51" y="124"/>
                  <a:pt x="53" y="126"/>
                  <a:pt x="55" y="126"/>
                </a:cubicBezTo>
                <a:cubicBezTo>
                  <a:pt x="57" y="126"/>
                  <a:pt x="59" y="124"/>
                  <a:pt x="59" y="122"/>
                </a:cubicBezTo>
                <a:cubicBezTo>
                  <a:pt x="59" y="120"/>
                  <a:pt x="57" y="118"/>
                  <a:pt x="55" y="118"/>
                </a:cubicBezTo>
                <a:close/>
                <a:moveTo>
                  <a:pt x="46" y="152"/>
                </a:moveTo>
                <a:cubicBezTo>
                  <a:pt x="44" y="152"/>
                  <a:pt x="42" y="154"/>
                  <a:pt x="42" y="156"/>
                </a:cubicBezTo>
                <a:cubicBezTo>
                  <a:pt x="42" y="158"/>
                  <a:pt x="44" y="160"/>
                  <a:pt x="46" y="160"/>
                </a:cubicBezTo>
                <a:cubicBezTo>
                  <a:pt x="49" y="160"/>
                  <a:pt x="51" y="158"/>
                  <a:pt x="51" y="156"/>
                </a:cubicBezTo>
                <a:cubicBezTo>
                  <a:pt x="51" y="154"/>
                  <a:pt x="49" y="152"/>
                  <a:pt x="46" y="152"/>
                </a:cubicBezTo>
                <a:close/>
                <a:moveTo>
                  <a:pt x="51" y="93"/>
                </a:moveTo>
                <a:cubicBezTo>
                  <a:pt x="51" y="88"/>
                  <a:pt x="47" y="84"/>
                  <a:pt x="42" y="84"/>
                </a:cubicBezTo>
                <a:cubicBezTo>
                  <a:pt x="38" y="84"/>
                  <a:pt x="34" y="88"/>
                  <a:pt x="34" y="93"/>
                </a:cubicBezTo>
                <a:cubicBezTo>
                  <a:pt x="34" y="97"/>
                  <a:pt x="38" y="101"/>
                  <a:pt x="42" y="101"/>
                </a:cubicBezTo>
                <a:cubicBezTo>
                  <a:pt x="47" y="101"/>
                  <a:pt x="51" y="97"/>
                  <a:pt x="51" y="93"/>
                </a:cubicBezTo>
                <a:close/>
                <a:moveTo>
                  <a:pt x="110" y="0"/>
                </a:moveTo>
                <a:cubicBezTo>
                  <a:pt x="8" y="0"/>
                  <a:pt x="8" y="0"/>
                  <a:pt x="8" y="0"/>
                </a:cubicBezTo>
                <a:cubicBezTo>
                  <a:pt x="4" y="0"/>
                  <a:pt x="0" y="4"/>
                  <a:pt x="0" y="8"/>
                </a:cubicBezTo>
                <a:cubicBezTo>
                  <a:pt x="0" y="17"/>
                  <a:pt x="0" y="17"/>
                  <a:pt x="0" y="17"/>
                </a:cubicBezTo>
                <a:cubicBezTo>
                  <a:pt x="0" y="21"/>
                  <a:pt x="4" y="25"/>
                  <a:pt x="8" y="25"/>
                </a:cubicBezTo>
                <a:cubicBezTo>
                  <a:pt x="17" y="25"/>
                  <a:pt x="17" y="25"/>
                  <a:pt x="17" y="25"/>
                </a:cubicBezTo>
                <a:cubicBezTo>
                  <a:pt x="17" y="143"/>
                  <a:pt x="17" y="143"/>
                  <a:pt x="17" y="143"/>
                </a:cubicBezTo>
                <a:cubicBezTo>
                  <a:pt x="17" y="166"/>
                  <a:pt x="36" y="185"/>
                  <a:pt x="59" y="185"/>
                </a:cubicBezTo>
                <a:cubicBezTo>
                  <a:pt x="82" y="185"/>
                  <a:pt x="101" y="166"/>
                  <a:pt x="101" y="143"/>
                </a:cubicBezTo>
                <a:cubicBezTo>
                  <a:pt x="101" y="25"/>
                  <a:pt x="101" y="25"/>
                  <a:pt x="101" y="25"/>
                </a:cubicBezTo>
                <a:cubicBezTo>
                  <a:pt x="110" y="25"/>
                  <a:pt x="110" y="25"/>
                  <a:pt x="110" y="25"/>
                </a:cubicBezTo>
                <a:cubicBezTo>
                  <a:pt x="114" y="25"/>
                  <a:pt x="118" y="21"/>
                  <a:pt x="118" y="17"/>
                </a:cubicBezTo>
                <a:cubicBezTo>
                  <a:pt x="118" y="8"/>
                  <a:pt x="118" y="8"/>
                  <a:pt x="118" y="8"/>
                </a:cubicBezTo>
                <a:cubicBezTo>
                  <a:pt x="118" y="4"/>
                  <a:pt x="114" y="0"/>
                  <a:pt x="110" y="0"/>
                </a:cubicBezTo>
                <a:close/>
                <a:moveTo>
                  <a:pt x="93" y="143"/>
                </a:moveTo>
                <a:cubicBezTo>
                  <a:pt x="93" y="162"/>
                  <a:pt x="78" y="177"/>
                  <a:pt x="59" y="177"/>
                </a:cubicBezTo>
                <a:cubicBezTo>
                  <a:pt x="40" y="177"/>
                  <a:pt x="25" y="162"/>
                  <a:pt x="25" y="143"/>
                </a:cubicBezTo>
                <a:cubicBezTo>
                  <a:pt x="25" y="55"/>
                  <a:pt x="25" y="55"/>
                  <a:pt x="25" y="55"/>
                </a:cubicBezTo>
                <a:cubicBezTo>
                  <a:pt x="31" y="57"/>
                  <a:pt x="38" y="59"/>
                  <a:pt x="45" y="59"/>
                </a:cubicBezTo>
                <a:cubicBezTo>
                  <a:pt x="49" y="59"/>
                  <a:pt x="53" y="58"/>
                  <a:pt x="57" y="57"/>
                </a:cubicBezTo>
                <a:cubicBezTo>
                  <a:pt x="68" y="54"/>
                  <a:pt x="76" y="50"/>
                  <a:pt x="82" y="47"/>
                </a:cubicBezTo>
                <a:cubicBezTo>
                  <a:pt x="86" y="45"/>
                  <a:pt x="90" y="44"/>
                  <a:pt x="93" y="43"/>
                </a:cubicBezTo>
                <a:lnTo>
                  <a:pt x="93" y="143"/>
                </a:lnTo>
                <a:close/>
                <a:moveTo>
                  <a:pt x="93" y="34"/>
                </a:moveTo>
                <a:cubicBezTo>
                  <a:pt x="88" y="36"/>
                  <a:pt x="84" y="38"/>
                  <a:pt x="79" y="40"/>
                </a:cubicBezTo>
                <a:cubicBezTo>
                  <a:pt x="72" y="43"/>
                  <a:pt x="65" y="46"/>
                  <a:pt x="55" y="50"/>
                </a:cubicBezTo>
                <a:cubicBezTo>
                  <a:pt x="44" y="53"/>
                  <a:pt x="34" y="50"/>
                  <a:pt x="25" y="46"/>
                </a:cubicBezTo>
                <a:cubicBezTo>
                  <a:pt x="25" y="25"/>
                  <a:pt x="25" y="25"/>
                  <a:pt x="25" y="25"/>
                </a:cubicBezTo>
                <a:cubicBezTo>
                  <a:pt x="93" y="25"/>
                  <a:pt x="93" y="25"/>
                  <a:pt x="93" y="25"/>
                </a:cubicBezTo>
                <a:lnTo>
                  <a:pt x="93" y="34"/>
                </a:lnTo>
                <a:close/>
                <a:moveTo>
                  <a:pt x="110" y="17"/>
                </a:moveTo>
                <a:cubicBezTo>
                  <a:pt x="8" y="17"/>
                  <a:pt x="8" y="17"/>
                  <a:pt x="8" y="17"/>
                </a:cubicBezTo>
                <a:cubicBezTo>
                  <a:pt x="8" y="8"/>
                  <a:pt x="8" y="8"/>
                  <a:pt x="8" y="8"/>
                </a:cubicBezTo>
                <a:cubicBezTo>
                  <a:pt x="110" y="8"/>
                  <a:pt x="110" y="8"/>
                  <a:pt x="110" y="8"/>
                </a:cubicBezTo>
                <a:lnTo>
                  <a:pt x="110" y="17"/>
                </a:lnTo>
                <a:close/>
                <a:moveTo>
                  <a:pt x="72" y="135"/>
                </a:moveTo>
                <a:cubicBezTo>
                  <a:pt x="69" y="135"/>
                  <a:pt x="68" y="137"/>
                  <a:pt x="68" y="139"/>
                </a:cubicBezTo>
                <a:cubicBezTo>
                  <a:pt x="68" y="141"/>
                  <a:pt x="69" y="143"/>
                  <a:pt x="72" y="143"/>
                </a:cubicBezTo>
                <a:cubicBezTo>
                  <a:pt x="74" y="143"/>
                  <a:pt x="76" y="141"/>
                  <a:pt x="76" y="139"/>
                </a:cubicBezTo>
                <a:cubicBezTo>
                  <a:pt x="76" y="137"/>
                  <a:pt x="74" y="135"/>
                  <a:pt x="72" y="135"/>
                </a:cubicBezTo>
                <a:close/>
                <a:moveTo>
                  <a:pt x="76" y="67"/>
                </a:moveTo>
                <a:cubicBezTo>
                  <a:pt x="71" y="67"/>
                  <a:pt x="68" y="71"/>
                  <a:pt x="68" y="76"/>
                </a:cubicBezTo>
                <a:cubicBezTo>
                  <a:pt x="68" y="80"/>
                  <a:pt x="71" y="84"/>
                  <a:pt x="76" y="84"/>
                </a:cubicBezTo>
                <a:cubicBezTo>
                  <a:pt x="81" y="84"/>
                  <a:pt x="84" y="80"/>
                  <a:pt x="84" y="76"/>
                </a:cubicBezTo>
                <a:cubicBezTo>
                  <a:pt x="84" y="71"/>
                  <a:pt x="81" y="67"/>
                  <a:pt x="76" y="67"/>
                </a:cubicBezTo>
                <a:close/>
              </a:path>
            </a:pathLst>
          </a:custGeom>
          <a:solidFill>
            <a:schemeClr val="bg1"/>
          </a:solidFill>
          <a:ln>
            <a:noFill/>
          </a:ln>
        </p:spPr>
        <p:txBody>
          <a:bodyPr anchor="ctr"/>
          <a:lstStyle/>
          <a:p>
            <a:pPr algn="ctr"/>
            <a:endParaRPr/>
          </a:p>
        </p:txBody>
      </p:sp>
      <p:grpSp>
        <p:nvGrpSpPr>
          <p:cNvPr id="60" name="组合 59"/>
          <p:cNvGrpSpPr/>
          <p:nvPr/>
        </p:nvGrpSpPr>
        <p:grpSpPr>
          <a:xfrm>
            <a:off x="8101885" y="1956166"/>
            <a:ext cx="2775857" cy="952294"/>
            <a:chOff x="8539843" y="2171125"/>
            <a:chExt cx="2775857" cy="952294"/>
          </a:xfrm>
        </p:grpSpPr>
        <p:sp>
          <p:nvSpPr>
            <p:cNvPr id="61" name="矩形 60"/>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62" name="矩形 61"/>
            <p:cNvSpPr/>
            <p:nvPr/>
          </p:nvSpPr>
          <p:spPr>
            <a:xfrm>
              <a:off x="8539843" y="2171125"/>
              <a:ext cx="2164600" cy="424732"/>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3" name="组合 62"/>
          <p:cNvGrpSpPr/>
          <p:nvPr/>
        </p:nvGrpSpPr>
        <p:grpSpPr>
          <a:xfrm>
            <a:off x="8679934" y="3275825"/>
            <a:ext cx="2775857" cy="952294"/>
            <a:chOff x="8539843" y="2171125"/>
            <a:chExt cx="2775857" cy="952294"/>
          </a:xfrm>
        </p:grpSpPr>
        <p:sp>
          <p:nvSpPr>
            <p:cNvPr id="64" name="矩形 63"/>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65" name="矩形 64"/>
            <p:cNvSpPr/>
            <p:nvPr/>
          </p:nvSpPr>
          <p:spPr>
            <a:xfrm>
              <a:off x="8539843" y="2171125"/>
              <a:ext cx="2164600" cy="39613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6" name="组合 65"/>
          <p:cNvGrpSpPr/>
          <p:nvPr/>
        </p:nvGrpSpPr>
        <p:grpSpPr>
          <a:xfrm>
            <a:off x="8101885" y="4669107"/>
            <a:ext cx="2775857" cy="952294"/>
            <a:chOff x="8539843" y="2171125"/>
            <a:chExt cx="2775857" cy="952294"/>
          </a:xfrm>
        </p:grpSpPr>
        <p:sp>
          <p:nvSpPr>
            <p:cNvPr id="67" name="矩形 66"/>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68" name="矩形 67"/>
            <p:cNvSpPr/>
            <p:nvPr/>
          </p:nvSpPr>
          <p:spPr>
            <a:xfrm>
              <a:off x="8539843" y="2171125"/>
              <a:ext cx="2164600" cy="39613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9" name="组合 68"/>
          <p:cNvGrpSpPr/>
          <p:nvPr/>
        </p:nvGrpSpPr>
        <p:grpSpPr>
          <a:xfrm>
            <a:off x="1298775" y="1956166"/>
            <a:ext cx="2775856" cy="952294"/>
            <a:chOff x="8539844" y="2171125"/>
            <a:chExt cx="2775856" cy="952294"/>
          </a:xfrm>
        </p:grpSpPr>
        <p:sp>
          <p:nvSpPr>
            <p:cNvPr id="70" name="矩形 69"/>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71" name="矩形 70"/>
            <p:cNvSpPr/>
            <p:nvPr/>
          </p:nvSpPr>
          <p:spPr>
            <a:xfrm>
              <a:off x="9151100"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72" name="组合 71"/>
          <p:cNvGrpSpPr/>
          <p:nvPr/>
        </p:nvGrpSpPr>
        <p:grpSpPr>
          <a:xfrm>
            <a:off x="1298775" y="4669107"/>
            <a:ext cx="2775856" cy="952294"/>
            <a:chOff x="8539844" y="2171125"/>
            <a:chExt cx="2775856" cy="952294"/>
          </a:xfrm>
        </p:grpSpPr>
        <p:sp>
          <p:nvSpPr>
            <p:cNvPr id="73" name="矩形 72"/>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74" name="矩形 73"/>
            <p:cNvSpPr/>
            <p:nvPr/>
          </p:nvSpPr>
          <p:spPr>
            <a:xfrm>
              <a:off x="9151100"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75" name="组合 74"/>
          <p:cNvGrpSpPr/>
          <p:nvPr/>
        </p:nvGrpSpPr>
        <p:grpSpPr>
          <a:xfrm>
            <a:off x="736199" y="3299134"/>
            <a:ext cx="2775856" cy="952294"/>
            <a:chOff x="8539844" y="2171125"/>
            <a:chExt cx="2775856" cy="952294"/>
          </a:xfrm>
        </p:grpSpPr>
        <p:sp>
          <p:nvSpPr>
            <p:cNvPr id="76" name="矩形 75"/>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77" name="矩形 76"/>
            <p:cNvSpPr/>
            <p:nvPr/>
          </p:nvSpPr>
          <p:spPr>
            <a:xfrm>
              <a:off x="9151100"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pic>
        <p:nvPicPr>
          <p:cNvPr id="79" name="图片 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80" name="组合 79"/>
          <p:cNvGrpSpPr/>
          <p:nvPr/>
        </p:nvGrpSpPr>
        <p:grpSpPr>
          <a:xfrm>
            <a:off x="1785305" y="394109"/>
            <a:ext cx="4440139" cy="712314"/>
            <a:chOff x="1451102" y="1713400"/>
            <a:chExt cx="4440139" cy="712314"/>
          </a:xfrm>
        </p:grpSpPr>
        <p:grpSp>
          <p:nvGrpSpPr>
            <p:cNvPr id="81" name="组合 80"/>
            <p:cNvGrpSpPr/>
            <p:nvPr/>
          </p:nvGrpSpPr>
          <p:grpSpPr>
            <a:xfrm>
              <a:off x="1451102" y="1713400"/>
              <a:ext cx="2998505" cy="535920"/>
              <a:chOff x="5906988" y="1931114"/>
              <a:chExt cx="2998505" cy="535920"/>
            </a:xfrm>
          </p:grpSpPr>
          <p:sp>
            <p:nvSpPr>
              <p:cNvPr id="83" name="矩形 82"/>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p>
            </p:txBody>
          </p:sp>
          <p:sp>
            <p:nvSpPr>
              <p:cNvPr id="84" name="矩形 83"/>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01.</a:t>
                </a:r>
                <a:endParaRPr lang="zh-CN" altLang="en-US" sz="2800" b="1" dirty="0">
                  <a:solidFill>
                    <a:schemeClr val="accent6"/>
                  </a:solidFill>
                </a:endParaRPr>
              </a:p>
            </p:txBody>
          </p:sp>
        </p:grpSp>
        <p:sp>
          <p:nvSpPr>
            <p:cNvPr id="82" name="文本框 81"/>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2190199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500" fill="hold"/>
                                        <p:tgtEl>
                                          <p:spTgt spid="30"/>
                                        </p:tgtEl>
                                        <p:attrNameLst>
                                          <p:attrName>ppt_w</p:attrName>
                                        </p:attrNameLst>
                                      </p:cBhvr>
                                      <p:tavLst>
                                        <p:tav tm="0">
                                          <p:val>
                                            <p:fltVal val="0"/>
                                          </p:val>
                                        </p:tav>
                                        <p:tav tm="100000">
                                          <p:val>
                                            <p:strVal val="#ppt_w"/>
                                          </p:val>
                                        </p:tav>
                                      </p:tavLst>
                                    </p:anim>
                                    <p:anim calcmode="lin" valueType="num">
                                      <p:cBhvr>
                                        <p:cTn id="39" dur="500" fill="hold"/>
                                        <p:tgtEl>
                                          <p:spTgt spid="30"/>
                                        </p:tgtEl>
                                        <p:attrNameLst>
                                          <p:attrName>ppt_h</p:attrName>
                                        </p:attrNameLst>
                                      </p:cBhvr>
                                      <p:tavLst>
                                        <p:tav tm="0">
                                          <p:val>
                                            <p:fltVal val="0"/>
                                          </p:val>
                                        </p:tav>
                                        <p:tav tm="100000">
                                          <p:val>
                                            <p:strVal val="#ppt_h"/>
                                          </p:val>
                                        </p:tav>
                                      </p:tavLst>
                                    </p:anim>
                                    <p:animEffect transition="in" filter="fade">
                                      <p:cBhvr>
                                        <p:cTn id="40" dur="500"/>
                                        <p:tgtEl>
                                          <p:spTgt spid="3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childTnLst>
                          </p:cTn>
                        </p:par>
                        <p:par>
                          <p:cTn id="71" fill="hold">
                            <p:stCondLst>
                              <p:cond delay="1500"/>
                            </p:stCondLst>
                            <p:childTnLst>
                              <p:par>
                                <p:cTn id="72" presetID="2" presetClass="entr" presetSubtype="8" decel="100000" fill="hold" nodeType="afterEffect">
                                  <p:stCondLst>
                                    <p:cond delay="0"/>
                                  </p:stCondLst>
                                  <p:childTnLst>
                                    <p:set>
                                      <p:cBhvr>
                                        <p:cTn id="73" dur="1" fill="hold">
                                          <p:stCondLst>
                                            <p:cond delay="0"/>
                                          </p:stCondLst>
                                        </p:cTn>
                                        <p:tgtEl>
                                          <p:spTgt spid="69"/>
                                        </p:tgtEl>
                                        <p:attrNameLst>
                                          <p:attrName>style.visibility</p:attrName>
                                        </p:attrNameLst>
                                      </p:cBhvr>
                                      <p:to>
                                        <p:strVal val="visible"/>
                                      </p:to>
                                    </p:set>
                                    <p:anim calcmode="lin" valueType="num">
                                      <p:cBhvr additive="base">
                                        <p:cTn id="74" dur="1000" fill="hold"/>
                                        <p:tgtEl>
                                          <p:spTgt spid="69"/>
                                        </p:tgtEl>
                                        <p:attrNameLst>
                                          <p:attrName>ppt_x</p:attrName>
                                        </p:attrNameLst>
                                      </p:cBhvr>
                                      <p:tavLst>
                                        <p:tav tm="0">
                                          <p:val>
                                            <p:strVal val="0-#ppt_w/2"/>
                                          </p:val>
                                        </p:tav>
                                        <p:tav tm="100000">
                                          <p:val>
                                            <p:strVal val="#ppt_x"/>
                                          </p:val>
                                        </p:tav>
                                      </p:tavLst>
                                    </p:anim>
                                    <p:anim calcmode="lin" valueType="num">
                                      <p:cBhvr additive="base">
                                        <p:cTn id="75" dur="1000" fill="hold"/>
                                        <p:tgtEl>
                                          <p:spTgt spid="69"/>
                                        </p:tgtEl>
                                        <p:attrNameLst>
                                          <p:attrName>ppt_y</p:attrName>
                                        </p:attrNameLst>
                                      </p:cBhvr>
                                      <p:tavLst>
                                        <p:tav tm="0">
                                          <p:val>
                                            <p:strVal val="#ppt_y"/>
                                          </p:val>
                                        </p:tav>
                                        <p:tav tm="100000">
                                          <p:val>
                                            <p:strVal val="#ppt_y"/>
                                          </p:val>
                                        </p:tav>
                                      </p:tavLst>
                                    </p:anim>
                                  </p:childTnLst>
                                </p:cTn>
                              </p:par>
                              <p:par>
                                <p:cTn id="76" presetID="2" presetClass="entr" presetSubtype="8" decel="100000" fill="hold" nodeType="withEffect">
                                  <p:stCondLst>
                                    <p:cond delay="0"/>
                                  </p:stCondLst>
                                  <p:childTnLst>
                                    <p:set>
                                      <p:cBhvr>
                                        <p:cTn id="77" dur="1" fill="hold">
                                          <p:stCondLst>
                                            <p:cond delay="0"/>
                                          </p:stCondLst>
                                        </p:cTn>
                                        <p:tgtEl>
                                          <p:spTgt spid="75"/>
                                        </p:tgtEl>
                                        <p:attrNameLst>
                                          <p:attrName>style.visibility</p:attrName>
                                        </p:attrNameLst>
                                      </p:cBhvr>
                                      <p:to>
                                        <p:strVal val="visible"/>
                                      </p:to>
                                    </p:set>
                                    <p:anim calcmode="lin" valueType="num">
                                      <p:cBhvr additive="base">
                                        <p:cTn id="78" dur="1000" fill="hold"/>
                                        <p:tgtEl>
                                          <p:spTgt spid="75"/>
                                        </p:tgtEl>
                                        <p:attrNameLst>
                                          <p:attrName>ppt_x</p:attrName>
                                        </p:attrNameLst>
                                      </p:cBhvr>
                                      <p:tavLst>
                                        <p:tav tm="0">
                                          <p:val>
                                            <p:strVal val="0-#ppt_w/2"/>
                                          </p:val>
                                        </p:tav>
                                        <p:tav tm="100000">
                                          <p:val>
                                            <p:strVal val="#ppt_x"/>
                                          </p:val>
                                        </p:tav>
                                      </p:tavLst>
                                    </p:anim>
                                    <p:anim calcmode="lin" valueType="num">
                                      <p:cBhvr additive="base">
                                        <p:cTn id="79" dur="1000" fill="hold"/>
                                        <p:tgtEl>
                                          <p:spTgt spid="75"/>
                                        </p:tgtEl>
                                        <p:attrNameLst>
                                          <p:attrName>ppt_y</p:attrName>
                                        </p:attrNameLst>
                                      </p:cBhvr>
                                      <p:tavLst>
                                        <p:tav tm="0">
                                          <p:val>
                                            <p:strVal val="#ppt_y"/>
                                          </p:val>
                                        </p:tav>
                                        <p:tav tm="100000">
                                          <p:val>
                                            <p:strVal val="#ppt_y"/>
                                          </p:val>
                                        </p:tav>
                                      </p:tavLst>
                                    </p:anim>
                                  </p:childTnLst>
                                </p:cTn>
                              </p:par>
                              <p:par>
                                <p:cTn id="80" presetID="2" presetClass="entr" presetSubtype="8" decel="100000" fill="hold" nodeType="withEffect">
                                  <p:stCondLst>
                                    <p:cond delay="0"/>
                                  </p:stCondLst>
                                  <p:childTnLst>
                                    <p:set>
                                      <p:cBhvr>
                                        <p:cTn id="81" dur="1" fill="hold">
                                          <p:stCondLst>
                                            <p:cond delay="0"/>
                                          </p:stCondLst>
                                        </p:cTn>
                                        <p:tgtEl>
                                          <p:spTgt spid="72"/>
                                        </p:tgtEl>
                                        <p:attrNameLst>
                                          <p:attrName>style.visibility</p:attrName>
                                        </p:attrNameLst>
                                      </p:cBhvr>
                                      <p:to>
                                        <p:strVal val="visible"/>
                                      </p:to>
                                    </p:set>
                                    <p:anim calcmode="lin" valueType="num">
                                      <p:cBhvr additive="base">
                                        <p:cTn id="82" dur="1000" fill="hold"/>
                                        <p:tgtEl>
                                          <p:spTgt spid="72"/>
                                        </p:tgtEl>
                                        <p:attrNameLst>
                                          <p:attrName>ppt_x</p:attrName>
                                        </p:attrNameLst>
                                      </p:cBhvr>
                                      <p:tavLst>
                                        <p:tav tm="0">
                                          <p:val>
                                            <p:strVal val="0-#ppt_w/2"/>
                                          </p:val>
                                        </p:tav>
                                        <p:tav tm="100000">
                                          <p:val>
                                            <p:strVal val="#ppt_x"/>
                                          </p:val>
                                        </p:tav>
                                      </p:tavLst>
                                    </p:anim>
                                    <p:anim calcmode="lin" valueType="num">
                                      <p:cBhvr additive="base">
                                        <p:cTn id="83" dur="1000" fill="hold"/>
                                        <p:tgtEl>
                                          <p:spTgt spid="72"/>
                                        </p:tgtEl>
                                        <p:attrNameLst>
                                          <p:attrName>ppt_y</p:attrName>
                                        </p:attrNameLst>
                                      </p:cBhvr>
                                      <p:tavLst>
                                        <p:tav tm="0">
                                          <p:val>
                                            <p:strVal val="#ppt_y"/>
                                          </p:val>
                                        </p:tav>
                                        <p:tav tm="100000">
                                          <p:val>
                                            <p:strVal val="#ppt_y"/>
                                          </p:val>
                                        </p:tav>
                                      </p:tavLst>
                                    </p:anim>
                                  </p:childTnLst>
                                </p:cTn>
                              </p:par>
                              <p:par>
                                <p:cTn id="84" presetID="2" presetClass="entr" presetSubtype="2" decel="100000" fill="hold" nodeType="withEffect">
                                  <p:stCondLst>
                                    <p:cond delay="0"/>
                                  </p:stCondLst>
                                  <p:childTnLst>
                                    <p:set>
                                      <p:cBhvr>
                                        <p:cTn id="85" dur="1" fill="hold">
                                          <p:stCondLst>
                                            <p:cond delay="0"/>
                                          </p:stCondLst>
                                        </p:cTn>
                                        <p:tgtEl>
                                          <p:spTgt spid="60"/>
                                        </p:tgtEl>
                                        <p:attrNameLst>
                                          <p:attrName>style.visibility</p:attrName>
                                        </p:attrNameLst>
                                      </p:cBhvr>
                                      <p:to>
                                        <p:strVal val="visible"/>
                                      </p:to>
                                    </p:set>
                                    <p:anim calcmode="lin" valueType="num">
                                      <p:cBhvr additive="base">
                                        <p:cTn id="86" dur="1000" fill="hold"/>
                                        <p:tgtEl>
                                          <p:spTgt spid="60"/>
                                        </p:tgtEl>
                                        <p:attrNameLst>
                                          <p:attrName>ppt_x</p:attrName>
                                        </p:attrNameLst>
                                      </p:cBhvr>
                                      <p:tavLst>
                                        <p:tav tm="0">
                                          <p:val>
                                            <p:strVal val="1+#ppt_w/2"/>
                                          </p:val>
                                        </p:tav>
                                        <p:tav tm="100000">
                                          <p:val>
                                            <p:strVal val="#ppt_x"/>
                                          </p:val>
                                        </p:tav>
                                      </p:tavLst>
                                    </p:anim>
                                    <p:anim calcmode="lin" valueType="num">
                                      <p:cBhvr additive="base">
                                        <p:cTn id="87" dur="1000" fill="hold"/>
                                        <p:tgtEl>
                                          <p:spTgt spid="60"/>
                                        </p:tgtEl>
                                        <p:attrNameLst>
                                          <p:attrName>ppt_y</p:attrName>
                                        </p:attrNameLst>
                                      </p:cBhvr>
                                      <p:tavLst>
                                        <p:tav tm="0">
                                          <p:val>
                                            <p:strVal val="#ppt_y"/>
                                          </p:val>
                                        </p:tav>
                                        <p:tav tm="100000">
                                          <p:val>
                                            <p:strVal val="#ppt_y"/>
                                          </p:val>
                                        </p:tav>
                                      </p:tavLst>
                                    </p:anim>
                                  </p:childTnLst>
                                </p:cTn>
                              </p:par>
                              <p:par>
                                <p:cTn id="88" presetID="2" presetClass="entr" presetSubtype="2" decel="100000" fill="hold" nodeType="withEffect">
                                  <p:stCondLst>
                                    <p:cond delay="0"/>
                                  </p:stCondLst>
                                  <p:childTnLst>
                                    <p:set>
                                      <p:cBhvr>
                                        <p:cTn id="89" dur="1" fill="hold">
                                          <p:stCondLst>
                                            <p:cond delay="0"/>
                                          </p:stCondLst>
                                        </p:cTn>
                                        <p:tgtEl>
                                          <p:spTgt spid="63"/>
                                        </p:tgtEl>
                                        <p:attrNameLst>
                                          <p:attrName>style.visibility</p:attrName>
                                        </p:attrNameLst>
                                      </p:cBhvr>
                                      <p:to>
                                        <p:strVal val="visible"/>
                                      </p:to>
                                    </p:set>
                                    <p:anim calcmode="lin" valueType="num">
                                      <p:cBhvr additive="base">
                                        <p:cTn id="90" dur="1000" fill="hold"/>
                                        <p:tgtEl>
                                          <p:spTgt spid="63"/>
                                        </p:tgtEl>
                                        <p:attrNameLst>
                                          <p:attrName>ppt_x</p:attrName>
                                        </p:attrNameLst>
                                      </p:cBhvr>
                                      <p:tavLst>
                                        <p:tav tm="0">
                                          <p:val>
                                            <p:strVal val="1+#ppt_w/2"/>
                                          </p:val>
                                        </p:tav>
                                        <p:tav tm="100000">
                                          <p:val>
                                            <p:strVal val="#ppt_x"/>
                                          </p:val>
                                        </p:tav>
                                      </p:tavLst>
                                    </p:anim>
                                    <p:anim calcmode="lin" valueType="num">
                                      <p:cBhvr additive="base">
                                        <p:cTn id="91" dur="1000" fill="hold"/>
                                        <p:tgtEl>
                                          <p:spTgt spid="63"/>
                                        </p:tgtEl>
                                        <p:attrNameLst>
                                          <p:attrName>ppt_y</p:attrName>
                                        </p:attrNameLst>
                                      </p:cBhvr>
                                      <p:tavLst>
                                        <p:tav tm="0">
                                          <p:val>
                                            <p:strVal val="#ppt_y"/>
                                          </p:val>
                                        </p:tav>
                                        <p:tav tm="100000">
                                          <p:val>
                                            <p:strVal val="#ppt_y"/>
                                          </p:val>
                                        </p:tav>
                                      </p:tavLst>
                                    </p:anim>
                                  </p:childTnLst>
                                </p:cTn>
                              </p:par>
                              <p:par>
                                <p:cTn id="92" presetID="2" presetClass="entr" presetSubtype="2" decel="100000" fill="hold" nodeType="withEffect">
                                  <p:stCondLst>
                                    <p:cond delay="0"/>
                                  </p:stCondLst>
                                  <p:childTnLst>
                                    <p:set>
                                      <p:cBhvr>
                                        <p:cTn id="93" dur="1" fill="hold">
                                          <p:stCondLst>
                                            <p:cond delay="0"/>
                                          </p:stCondLst>
                                        </p:cTn>
                                        <p:tgtEl>
                                          <p:spTgt spid="66"/>
                                        </p:tgtEl>
                                        <p:attrNameLst>
                                          <p:attrName>style.visibility</p:attrName>
                                        </p:attrNameLst>
                                      </p:cBhvr>
                                      <p:to>
                                        <p:strVal val="visible"/>
                                      </p:to>
                                    </p:set>
                                    <p:anim calcmode="lin" valueType="num">
                                      <p:cBhvr additive="base">
                                        <p:cTn id="94" dur="1000" fill="hold"/>
                                        <p:tgtEl>
                                          <p:spTgt spid="66"/>
                                        </p:tgtEl>
                                        <p:attrNameLst>
                                          <p:attrName>ppt_x</p:attrName>
                                        </p:attrNameLst>
                                      </p:cBhvr>
                                      <p:tavLst>
                                        <p:tav tm="0">
                                          <p:val>
                                            <p:strVal val="1+#ppt_w/2"/>
                                          </p:val>
                                        </p:tav>
                                        <p:tav tm="100000">
                                          <p:val>
                                            <p:strVal val="#ppt_x"/>
                                          </p:val>
                                        </p:tav>
                                      </p:tavLst>
                                    </p:anim>
                                    <p:anim calcmode="lin" valueType="num">
                                      <p:cBhvr additive="base">
                                        <p:cTn id="95"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37" grpId="0" animBg="1"/>
      <p:bldP spid="38" grpId="0" animBg="1"/>
      <p:bldP spid="35" grpId="0" animBg="1"/>
      <p:bldP spid="36" grpId="0" animBg="1"/>
      <p:bldP spid="33" grpId="0" animBg="1"/>
      <p:bldP spid="34" grpId="0" animBg="1"/>
      <p:bldP spid="31" grpId="0" animBg="1"/>
      <p:bldP spid="32" grpId="0" animBg="1"/>
      <p:bldP spid="29" grpId="0"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4410640" y="1875682"/>
            <a:ext cx="3462848" cy="3905466"/>
            <a:chOff x="6874879" y="1169961"/>
            <a:chExt cx="4275203" cy="4821655"/>
          </a:xfrm>
        </p:grpSpPr>
        <p:grpSp>
          <p:nvGrpSpPr>
            <p:cNvPr id="23" name="Group 34"/>
            <p:cNvGrpSpPr/>
            <p:nvPr/>
          </p:nvGrpSpPr>
          <p:grpSpPr>
            <a:xfrm>
              <a:off x="6874879" y="1718886"/>
              <a:ext cx="4275203" cy="4272730"/>
              <a:chOff x="5561013" y="1541463"/>
              <a:chExt cx="2744788" cy="2743200"/>
            </a:xfrm>
          </p:grpSpPr>
          <p:sp>
            <p:nvSpPr>
              <p:cNvPr id="38" name="Oval 36"/>
              <p:cNvSpPr>
                <a:spLocks/>
              </p:cNvSpPr>
              <p:nvPr/>
            </p:nvSpPr>
            <p:spPr bwMode="auto">
              <a:xfrm>
                <a:off x="5561013" y="1541463"/>
                <a:ext cx="2741613" cy="2740025"/>
              </a:xfrm>
              <a:prstGeom prst="ellipse">
                <a:avLst/>
              </a:prstGeom>
              <a:solidFill>
                <a:schemeClr val="bg1"/>
              </a:solidFill>
              <a:ln w="9525">
                <a:noFill/>
                <a:round/>
                <a:headEnd/>
                <a:tailEnd/>
              </a:ln>
            </p:spPr>
            <p:txBody>
              <a:bodyPr anchor="ctr"/>
              <a:lstStyle/>
              <a:p>
                <a:pPr algn="ctr"/>
                <a:endParaRPr/>
              </a:p>
            </p:txBody>
          </p:sp>
          <p:sp>
            <p:nvSpPr>
              <p:cNvPr id="39" name="Freeform: Shape 37"/>
              <p:cNvSpPr>
                <a:spLocks/>
              </p:cNvSpPr>
              <p:nvPr/>
            </p:nvSpPr>
            <p:spPr bwMode="auto">
              <a:xfrm>
                <a:off x="5561013" y="1541463"/>
                <a:ext cx="2744788" cy="2743200"/>
              </a:xfrm>
              <a:custGeom>
                <a:avLst/>
                <a:gdLst/>
                <a:ahLst/>
                <a:cxnLst>
                  <a:cxn ang="0">
                    <a:pos x="0" y="604"/>
                  </a:cxn>
                  <a:cxn ang="0">
                    <a:pos x="604" y="1208"/>
                  </a:cxn>
                  <a:cxn ang="0">
                    <a:pos x="1208" y="604"/>
                  </a:cxn>
                  <a:cxn ang="0">
                    <a:pos x="604" y="0"/>
                  </a:cxn>
                  <a:cxn ang="0">
                    <a:pos x="0" y="604"/>
                  </a:cxn>
                  <a:cxn ang="0">
                    <a:pos x="71" y="604"/>
                  </a:cxn>
                  <a:cxn ang="0">
                    <a:pos x="604" y="72"/>
                  </a:cxn>
                  <a:cxn ang="0">
                    <a:pos x="1136" y="604"/>
                  </a:cxn>
                  <a:cxn ang="0">
                    <a:pos x="604" y="1136"/>
                  </a:cxn>
                  <a:cxn ang="0">
                    <a:pos x="71" y="604"/>
                  </a:cxn>
                </a:cxnLst>
                <a:rect l="0" t="0" r="r" b="b"/>
                <a:pathLst>
                  <a:path w="1208" h="1208">
                    <a:moveTo>
                      <a:pt x="0" y="604"/>
                    </a:moveTo>
                    <a:cubicBezTo>
                      <a:pt x="0" y="937"/>
                      <a:pt x="271" y="1208"/>
                      <a:pt x="604" y="1208"/>
                    </a:cubicBezTo>
                    <a:cubicBezTo>
                      <a:pt x="937" y="1208"/>
                      <a:pt x="1208" y="937"/>
                      <a:pt x="1208" y="604"/>
                    </a:cubicBezTo>
                    <a:cubicBezTo>
                      <a:pt x="1208" y="271"/>
                      <a:pt x="937" y="0"/>
                      <a:pt x="604" y="0"/>
                    </a:cubicBezTo>
                    <a:cubicBezTo>
                      <a:pt x="271" y="0"/>
                      <a:pt x="0" y="271"/>
                      <a:pt x="0" y="604"/>
                    </a:cubicBezTo>
                    <a:close/>
                    <a:moveTo>
                      <a:pt x="71" y="604"/>
                    </a:moveTo>
                    <a:cubicBezTo>
                      <a:pt x="71" y="310"/>
                      <a:pt x="310" y="72"/>
                      <a:pt x="604" y="72"/>
                    </a:cubicBezTo>
                    <a:cubicBezTo>
                      <a:pt x="897" y="72"/>
                      <a:pt x="1136" y="310"/>
                      <a:pt x="1136" y="604"/>
                    </a:cubicBezTo>
                    <a:cubicBezTo>
                      <a:pt x="1136" y="897"/>
                      <a:pt x="897" y="1136"/>
                      <a:pt x="604" y="1136"/>
                    </a:cubicBezTo>
                    <a:cubicBezTo>
                      <a:pt x="310" y="1136"/>
                      <a:pt x="71" y="897"/>
                      <a:pt x="71" y="604"/>
                    </a:cubicBezTo>
                    <a:close/>
                  </a:path>
                </a:pathLst>
              </a:custGeom>
              <a:solidFill>
                <a:schemeClr val="tx2">
                  <a:lumMod val="20000"/>
                  <a:lumOff val="80000"/>
                </a:schemeClr>
              </a:solidFill>
              <a:ln w="9525">
                <a:noFill/>
                <a:round/>
                <a:headEnd/>
                <a:tailEnd/>
              </a:ln>
            </p:spPr>
            <p:txBody>
              <a:bodyPr anchor="ctr"/>
              <a:lstStyle/>
              <a:p>
                <a:pPr algn="ctr"/>
                <a:endParaRPr/>
              </a:p>
            </p:txBody>
          </p:sp>
          <p:sp>
            <p:nvSpPr>
              <p:cNvPr id="40" name="Freeform: Shape 38"/>
              <p:cNvSpPr>
                <a:spLocks/>
              </p:cNvSpPr>
              <p:nvPr/>
            </p:nvSpPr>
            <p:spPr bwMode="auto">
              <a:xfrm>
                <a:off x="5938838" y="1919288"/>
                <a:ext cx="1987550" cy="1985962"/>
              </a:xfrm>
              <a:custGeom>
                <a:avLst/>
                <a:gdLst/>
                <a:ahLst/>
                <a:cxnLst>
                  <a:cxn ang="0">
                    <a:pos x="0" y="437"/>
                  </a:cxn>
                  <a:cxn ang="0">
                    <a:pos x="438" y="874"/>
                  </a:cxn>
                  <a:cxn ang="0">
                    <a:pos x="875" y="437"/>
                  </a:cxn>
                  <a:cxn ang="0">
                    <a:pos x="438" y="0"/>
                  </a:cxn>
                  <a:cxn ang="0">
                    <a:pos x="0" y="437"/>
                  </a:cxn>
                  <a:cxn ang="0">
                    <a:pos x="72" y="437"/>
                  </a:cxn>
                  <a:cxn ang="0">
                    <a:pos x="438" y="71"/>
                  </a:cxn>
                  <a:cxn ang="0">
                    <a:pos x="803" y="437"/>
                  </a:cxn>
                  <a:cxn ang="0">
                    <a:pos x="438" y="802"/>
                  </a:cxn>
                  <a:cxn ang="0">
                    <a:pos x="72" y="437"/>
                  </a:cxn>
                </a:cxnLst>
                <a:rect l="0" t="0" r="r" b="b"/>
                <a:pathLst>
                  <a:path w="875" h="874">
                    <a:moveTo>
                      <a:pt x="0" y="437"/>
                    </a:moveTo>
                    <a:cubicBezTo>
                      <a:pt x="0" y="678"/>
                      <a:pt x="197" y="874"/>
                      <a:pt x="438" y="874"/>
                    </a:cubicBezTo>
                    <a:cubicBezTo>
                      <a:pt x="679" y="874"/>
                      <a:pt x="875" y="678"/>
                      <a:pt x="875" y="437"/>
                    </a:cubicBezTo>
                    <a:cubicBezTo>
                      <a:pt x="875" y="196"/>
                      <a:pt x="679" y="0"/>
                      <a:pt x="438" y="0"/>
                    </a:cubicBezTo>
                    <a:cubicBezTo>
                      <a:pt x="197" y="0"/>
                      <a:pt x="0" y="196"/>
                      <a:pt x="0" y="437"/>
                    </a:cubicBezTo>
                    <a:close/>
                    <a:moveTo>
                      <a:pt x="72" y="437"/>
                    </a:moveTo>
                    <a:cubicBezTo>
                      <a:pt x="72" y="235"/>
                      <a:pt x="236" y="71"/>
                      <a:pt x="438" y="71"/>
                    </a:cubicBezTo>
                    <a:cubicBezTo>
                      <a:pt x="639" y="71"/>
                      <a:pt x="803" y="235"/>
                      <a:pt x="803" y="437"/>
                    </a:cubicBezTo>
                    <a:cubicBezTo>
                      <a:pt x="803" y="638"/>
                      <a:pt x="639" y="802"/>
                      <a:pt x="438" y="802"/>
                    </a:cubicBezTo>
                    <a:cubicBezTo>
                      <a:pt x="236" y="802"/>
                      <a:pt x="72" y="638"/>
                      <a:pt x="72" y="437"/>
                    </a:cubicBezTo>
                    <a:close/>
                  </a:path>
                </a:pathLst>
              </a:custGeom>
              <a:solidFill>
                <a:schemeClr val="tx2">
                  <a:lumMod val="20000"/>
                  <a:lumOff val="80000"/>
                </a:schemeClr>
              </a:solidFill>
              <a:ln w="9525">
                <a:noFill/>
                <a:round/>
                <a:headEnd/>
                <a:tailEnd/>
              </a:ln>
            </p:spPr>
            <p:txBody>
              <a:bodyPr anchor="ctr"/>
              <a:lstStyle/>
              <a:p>
                <a:pPr algn="ctr"/>
                <a:endParaRPr/>
              </a:p>
            </p:txBody>
          </p:sp>
          <p:sp>
            <p:nvSpPr>
              <p:cNvPr id="41" name="Freeform: Shape 39"/>
              <p:cNvSpPr>
                <a:spLocks/>
              </p:cNvSpPr>
              <p:nvPr/>
            </p:nvSpPr>
            <p:spPr bwMode="auto">
              <a:xfrm>
                <a:off x="6318250" y="2297113"/>
                <a:ext cx="1228725" cy="1228725"/>
              </a:xfrm>
              <a:custGeom>
                <a:avLst/>
                <a:gdLst/>
                <a:ahLst/>
                <a:cxnLst>
                  <a:cxn ang="0">
                    <a:pos x="0" y="271"/>
                  </a:cxn>
                  <a:cxn ang="0">
                    <a:pos x="271" y="541"/>
                  </a:cxn>
                  <a:cxn ang="0">
                    <a:pos x="541" y="271"/>
                  </a:cxn>
                  <a:cxn ang="0">
                    <a:pos x="271" y="0"/>
                  </a:cxn>
                  <a:cxn ang="0">
                    <a:pos x="0" y="271"/>
                  </a:cxn>
                  <a:cxn ang="0">
                    <a:pos x="72" y="271"/>
                  </a:cxn>
                  <a:cxn ang="0">
                    <a:pos x="271" y="72"/>
                  </a:cxn>
                  <a:cxn ang="0">
                    <a:pos x="469" y="271"/>
                  </a:cxn>
                  <a:cxn ang="0">
                    <a:pos x="271" y="470"/>
                  </a:cxn>
                  <a:cxn ang="0">
                    <a:pos x="72" y="271"/>
                  </a:cxn>
                </a:cxnLst>
                <a:rect l="0" t="0" r="r" b="b"/>
                <a:pathLst>
                  <a:path w="541" h="541">
                    <a:moveTo>
                      <a:pt x="0" y="271"/>
                    </a:moveTo>
                    <a:cubicBezTo>
                      <a:pt x="0" y="420"/>
                      <a:pt x="122" y="541"/>
                      <a:pt x="271" y="541"/>
                    </a:cubicBezTo>
                    <a:cubicBezTo>
                      <a:pt x="420" y="541"/>
                      <a:pt x="541" y="420"/>
                      <a:pt x="541" y="271"/>
                    </a:cubicBezTo>
                    <a:cubicBezTo>
                      <a:pt x="541" y="122"/>
                      <a:pt x="420" y="0"/>
                      <a:pt x="271" y="0"/>
                    </a:cubicBezTo>
                    <a:cubicBezTo>
                      <a:pt x="122" y="0"/>
                      <a:pt x="0" y="122"/>
                      <a:pt x="0" y="271"/>
                    </a:cubicBezTo>
                    <a:close/>
                    <a:moveTo>
                      <a:pt x="72" y="271"/>
                    </a:moveTo>
                    <a:cubicBezTo>
                      <a:pt x="72" y="161"/>
                      <a:pt x="161" y="72"/>
                      <a:pt x="271" y="72"/>
                    </a:cubicBezTo>
                    <a:cubicBezTo>
                      <a:pt x="380" y="72"/>
                      <a:pt x="469" y="161"/>
                      <a:pt x="469" y="271"/>
                    </a:cubicBezTo>
                    <a:cubicBezTo>
                      <a:pt x="469" y="380"/>
                      <a:pt x="380" y="470"/>
                      <a:pt x="271" y="470"/>
                    </a:cubicBezTo>
                    <a:cubicBezTo>
                      <a:pt x="161" y="470"/>
                      <a:pt x="72" y="380"/>
                      <a:pt x="72" y="271"/>
                    </a:cubicBezTo>
                    <a:close/>
                  </a:path>
                </a:pathLst>
              </a:custGeom>
              <a:solidFill>
                <a:schemeClr val="tx2">
                  <a:lumMod val="20000"/>
                  <a:lumOff val="80000"/>
                </a:schemeClr>
              </a:solidFill>
              <a:ln w="9525">
                <a:noFill/>
                <a:round/>
                <a:headEnd/>
                <a:tailEnd/>
              </a:ln>
            </p:spPr>
            <p:txBody>
              <a:bodyPr anchor="ctr"/>
              <a:lstStyle/>
              <a:p>
                <a:pPr algn="ctr"/>
                <a:endParaRPr/>
              </a:p>
            </p:txBody>
          </p:sp>
          <p:sp>
            <p:nvSpPr>
              <p:cNvPr id="42" name="Oval 40"/>
              <p:cNvSpPr>
                <a:spLocks/>
              </p:cNvSpPr>
              <p:nvPr/>
            </p:nvSpPr>
            <p:spPr bwMode="auto">
              <a:xfrm>
                <a:off x="6697663" y="2676525"/>
                <a:ext cx="469900" cy="471487"/>
              </a:xfrm>
              <a:prstGeom prst="ellipse">
                <a:avLst/>
              </a:prstGeom>
              <a:solidFill>
                <a:schemeClr val="tx2">
                  <a:lumMod val="40000"/>
                  <a:lumOff val="60000"/>
                </a:schemeClr>
              </a:solidFill>
              <a:ln w="9525">
                <a:noFill/>
                <a:round/>
                <a:headEnd/>
                <a:tailEnd/>
              </a:ln>
            </p:spPr>
            <p:txBody>
              <a:bodyPr anchor="ctr"/>
              <a:lstStyle/>
              <a:p>
                <a:pPr algn="ctr"/>
                <a:endParaRPr/>
              </a:p>
            </p:txBody>
          </p:sp>
        </p:grpSp>
        <p:grpSp>
          <p:nvGrpSpPr>
            <p:cNvPr id="24" name="Group 41"/>
            <p:cNvGrpSpPr/>
            <p:nvPr/>
          </p:nvGrpSpPr>
          <p:grpSpPr>
            <a:xfrm>
              <a:off x="9003829" y="1169961"/>
              <a:ext cx="1575076" cy="2714964"/>
              <a:chOff x="6927850" y="1189038"/>
              <a:chExt cx="1011238" cy="1743074"/>
            </a:xfrm>
          </p:grpSpPr>
          <p:sp>
            <p:nvSpPr>
              <p:cNvPr id="25" name="Freeform: Shape 42"/>
              <p:cNvSpPr>
                <a:spLocks/>
              </p:cNvSpPr>
              <p:nvPr/>
            </p:nvSpPr>
            <p:spPr bwMode="auto">
              <a:xfrm>
                <a:off x="7223125" y="1189038"/>
                <a:ext cx="457200" cy="658812"/>
              </a:xfrm>
              <a:custGeom>
                <a:avLst/>
                <a:gdLst/>
                <a:ahLst/>
                <a:cxnLst>
                  <a:cxn ang="0">
                    <a:pos x="152" y="118"/>
                  </a:cxn>
                  <a:cxn ang="0">
                    <a:pos x="83" y="290"/>
                  </a:cxn>
                  <a:cxn ang="0">
                    <a:pos x="152" y="118"/>
                  </a:cxn>
                </a:cxnLst>
                <a:rect l="0" t="0" r="r" b="b"/>
                <a:pathLst>
                  <a:path w="201" h="290">
                    <a:moveTo>
                      <a:pt x="152" y="118"/>
                    </a:moveTo>
                    <a:cubicBezTo>
                      <a:pt x="201" y="6"/>
                      <a:pt x="0" y="0"/>
                      <a:pt x="83" y="290"/>
                    </a:cubicBezTo>
                    <a:lnTo>
                      <a:pt x="152" y="118"/>
                    </a:lnTo>
                    <a:close/>
                  </a:path>
                </a:pathLst>
              </a:custGeom>
              <a:solidFill>
                <a:schemeClr val="accent1"/>
              </a:solidFill>
              <a:ln w="9525">
                <a:noFill/>
                <a:round/>
                <a:headEnd/>
                <a:tailEnd/>
              </a:ln>
            </p:spPr>
            <p:txBody>
              <a:bodyPr anchor="ctr"/>
              <a:lstStyle/>
              <a:p>
                <a:pPr algn="ctr"/>
                <a:endParaRPr/>
              </a:p>
            </p:txBody>
          </p:sp>
          <p:sp>
            <p:nvSpPr>
              <p:cNvPr id="26" name="Freeform: Shape 43"/>
              <p:cNvSpPr>
                <a:spLocks/>
              </p:cNvSpPr>
              <p:nvPr/>
            </p:nvSpPr>
            <p:spPr bwMode="auto">
              <a:xfrm>
                <a:off x="7351713" y="1279526"/>
                <a:ext cx="242888" cy="568325"/>
              </a:xfrm>
              <a:custGeom>
                <a:avLst/>
                <a:gdLst/>
                <a:ahLst/>
                <a:cxnLst>
                  <a:cxn ang="0">
                    <a:pos x="96" y="78"/>
                  </a:cxn>
                  <a:cxn ang="0">
                    <a:pos x="97" y="74"/>
                  </a:cxn>
                  <a:cxn ang="0">
                    <a:pos x="100" y="63"/>
                  </a:cxn>
                  <a:cxn ang="0">
                    <a:pos x="101" y="45"/>
                  </a:cxn>
                  <a:cxn ang="0">
                    <a:pos x="95" y="25"/>
                  </a:cxn>
                  <a:cxn ang="0">
                    <a:pos x="76" y="12"/>
                  </a:cxn>
                  <a:cxn ang="0">
                    <a:pos x="51" y="19"/>
                  </a:cxn>
                  <a:cxn ang="0">
                    <a:pos x="19" y="71"/>
                  </a:cxn>
                  <a:cxn ang="0">
                    <a:pos x="14" y="104"/>
                  </a:cxn>
                  <a:cxn ang="0">
                    <a:pos x="13" y="136"/>
                  </a:cxn>
                  <a:cxn ang="0">
                    <a:pos x="15" y="166"/>
                  </a:cxn>
                  <a:cxn ang="0">
                    <a:pos x="18" y="194"/>
                  </a:cxn>
                  <a:cxn ang="0">
                    <a:pos x="21" y="217"/>
                  </a:cxn>
                  <a:cxn ang="0">
                    <a:pos x="25" y="234"/>
                  </a:cxn>
                  <a:cxn ang="0">
                    <a:pos x="27" y="250"/>
                  </a:cxn>
                  <a:cxn ang="0">
                    <a:pos x="22" y="235"/>
                  </a:cxn>
                  <a:cxn ang="0">
                    <a:pos x="17" y="218"/>
                  </a:cxn>
                  <a:cxn ang="0">
                    <a:pos x="10" y="195"/>
                  </a:cxn>
                  <a:cxn ang="0">
                    <a:pos x="5" y="168"/>
                  </a:cxn>
                  <a:cxn ang="0">
                    <a:pos x="1" y="137"/>
                  </a:cxn>
                  <a:cxn ang="0">
                    <a:pos x="1" y="103"/>
                  </a:cxn>
                  <a:cxn ang="0">
                    <a:pos x="6" y="68"/>
                  </a:cxn>
                  <a:cxn ang="0">
                    <a:pos x="20" y="35"/>
                  </a:cxn>
                  <a:cxn ang="0">
                    <a:pos x="44" y="9"/>
                  </a:cxn>
                  <a:cxn ang="0">
                    <a:pos x="78" y="2"/>
                  </a:cxn>
                  <a:cxn ang="0">
                    <a:pos x="102" y="21"/>
                  </a:cxn>
                  <a:cxn ang="0">
                    <a:pos x="106" y="45"/>
                  </a:cxn>
                  <a:cxn ang="0">
                    <a:pos x="103" y="64"/>
                  </a:cxn>
                  <a:cxn ang="0">
                    <a:pos x="98" y="74"/>
                  </a:cxn>
                  <a:cxn ang="0">
                    <a:pos x="96" y="78"/>
                  </a:cxn>
                </a:cxnLst>
                <a:rect l="0" t="0" r="r" b="b"/>
                <a:pathLst>
                  <a:path w="107" h="250">
                    <a:moveTo>
                      <a:pt x="96" y="78"/>
                    </a:moveTo>
                    <a:cubicBezTo>
                      <a:pt x="96" y="78"/>
                      <a:pt x="97" y="77"/>
                      <a:pt x="97" y="74"/>
                    </a:cubicBezTo>
                    <a:cubicBezTo>
                      <a:pt x="98" y="72"/>
                      <a:pt x="99" y="68"/>
                      <a:pt x="100" y="63"/>
                    </a:cubicBezTo>
                    <a:cubicBezTo>
                      <a:pt x="101" y="58"/>
                      <a:pt x="102" y="52"/>
                      <a:pt x="101" y="45"/>
                    </a:cubicBezTo>
                    <a:cubicBezTo>
                      <a:pt x="101" y="39"/>
                      <a:pt x="99" y="31"/>
                      <a:pt x="95" y="25"/>
                    </a:cubicBezTo>
                    <a:cubicBezTo>
                      <a:pt x="91" y="18"/>
                      <a:pt x="84" y="13"/>
                      <a:pt x="76" y="12"/>
                    </a:cubicBezTo>
                    <a:cubicBezTo>
                      <a:pt x="68" y="11"/>
                      <a:pt x="59" y="13"/>
                      <a:pt x="51" y="19"/>
                    </a:cubicBezTo>
                    <a:cubicBezTo>
                      <a:pt x="35" y="30"/>
                      <a:pt x="25" y="50"/>
                      <a:pt x="19" y="71"/>
                    </a:cubicBezTo>
                    <a:cubicBezTo>
                      <a:pt x="17" y="82"/>
                      <a:pt x="15" y="93"/>
                      <a:pt x="14" y="104"/>
                    </a:cubicBezTo>
                    <a:cubicBezTo>
                      <a:pt x="13" y="115"/>
                      <a:pt x="13" y="126"/>
                      <a:pt x="13" y="136"/>
                    </a:cubicBezTo>
                    <a:cubicBezTo>
                      <a:pt x="14" y="147"/>
                      <a:pt x="14" y="157"/>
                      <a:pt x="15" y="166"/>
                    </a:cubicBezTo>
                    <a:cubicBezTo>
                      <a:pt x="15" y="176"/>
                      <a:pt x="17" y="185"/>
                      <a:pt x="18" y="194"/>
                    </a:cubicBezTo>
                    <a:cubicBezTo>
                      <a:pt x="19" y="202"/>
                      <a:pt x="20" y="210"/>
                      <a:pt x="21" y="217"/>
                    </a:cubicBezTo>
                    <a:cubicBezTo>
                      <a:pt x="22" y="224"/>
                      <a:pt x="24" y="229"/>
                      <a:pt x="25" y="234"/>
                    </a:cubicBezTo>
                    <a:cubicBezTo>
                      <a:pt x="26" y="244"/>
                      <a:pt x="27" y="250"/>
                      <a:pt x="27" y="250"/>
                    </a:cubicBezTo>
                    <a:cubicBezTo>
                      <a:pt x="27" y="250"/>
                      <a:pt x="25" y="245"/>
                      <a:pt x="22" y="235"/>
                    </a:cubicBezTo>
                    <a:cubicBezTo>
                      <a:pt x="21" y="230"/>
                      <a:pt x="18" y="225"/>
                      <a:pt x="17" y="218"/>
                    </a:cubicBezTo>
                    <a:cubicBezTo>
                      <a:pt x="15" y="211"/>
                      <a:pt x="12" y="204"/>
                      <a:pt x="10" y="195"/>
                    </a:cubicBezTo>
                    <a:cubicBezTo>
                      <a:pt x="9" y="187"/>
                      <a:pt x="6" y="178"/>
                      <a:pt x="5" y="168"/>
                    </a:cubicBezTo>
                    <a:cubicBezTo>
                      <a:pt x="3" y="158"/>
                      <a:pt x="2" y="147"/>
                      <a:pt x="1" y="137"/>
                    </a:cubicBezTo>
                    <a:cubicBezTo>
                      <a:pt x="1" y="126"/>
                      <a:pt x="0" y="114"/>
                      <a:pt x="1" y="103"/>
                    </a:cubicBezTo>
                    <a:cubicBezTo>
                      <a:pt x="2" y="91"/>
                      <a:pt x="4" y="80"/>
                      <a:pt x="6" y="68"/>
                    </a:cubicBezTo>
                    <a:cubicBezTo>
                      <a:pt x="9" y="56"/>
                      <a:pt x="14" y="45"/>
                      <a:pt x="20" y="35"/>
                    </a:cubicBezTo>
                    <a:cubicBezTo>
                      <a:pt x="26" y="24"/>
                      <a:pt x="34" y="15"/>
                      <a:pt x="44" y="9"/>
                    </a:cubicBezTo>
                    <a:cubicBezTo>
                      <a:pt x="54" y="2"/>
                      <a:pt x="67" y="0"/>
                      <a:pt x="78" y="2"/>
                    </a:cubicBezTo>
                    <a:cubicBezTo>
                      <a:pt x="89" y="5"/>
                      <a:pt x="98" y="13"/>
                      <a:pt x="102" y="21"/>
                    </a:cubicBezTo>
                    <a:cubicBezTo>
                      <a:pt x="106" y="30"/>
                      <a:pt x="107" y="38"/>
                      <a:pt x="106" y="45"/>
                    </a:cubicBezTo>
                    <a:cubicBezTo>
                      <a:pt x="106" y="53"/>
                      <a:pt x="104" y="59"/>
                      <a:pt x="103" y="64"/>
                    </a:cubicBezTo>
                    <a:cubicBezTo>
                      <a:pt x="101" y="69"/>
                      <a:pt x="99" y="72"/>
                      <a:pt x="98" y="74"/>
                    </a:cubicBezTo>
                    <a:cubicBezTo>
                      <a:pt x="97" y="77"/>
                      <a:pt x="96" y="78"/>
                      <a:pt x="96" y="78"/>
                    </a:cubicBezTo>
                    <a:close/>
                  </a:path>
                </a:pathLst>
              </a:custGeom>
              <a:solidFill>
                <a:schemeClr val="accent1">
                  <a:lumMod val="75000"/>
                </a:schemeClr>
              </a:solidFill>
              <a:ln w="9525">
                <a:noFill/>
                <a:round/>
                <a:headEnd/>
                <a:tailEnd/>
              </a:ln>
            </p:spPr>
            <p:txBody>
              <a:bodyPr anchor="ctr"/>
              <a:lstStyle/>
              <a:p>
                <a:pPr algn="ctr"/>
                <a:endParaRPr/>
              </a:p>
            </p:txBody>
          </p:sp>
          <p:sp>
            <p:nvSpPr>
              <p:cNvPr id="27" name="Freeform: Shape 44"/>
              <p:cNvSpPr>
                <a:spLocks/>
              </p:cNvSpPr>
              <p:nvPr/>
            </p:nvSpPr>
            <p:spPr bwMode="auto">
              <a:xfrm>
                <a:off x="7426325" y="1258888"/>
                <a:ext cx="512763" cy="584200"/>
              </a:xfrm>
              <a:custGeom>
                <a:avLst/>
                <a:gdLst/>
                <a:ahLst/>
                <a:cxnLst>
                  <a:cxn ang="0">
                    <a:pos x="69" y="87"/>
                  </a:cxn>
                  <a:cxn ang="0">
                    <a:pos x="0" y="249"/>
                  </a:cxn>
                  <a:cxn ang="0">
                    <a:pos x="69" y="87"/>
                  </a:cxn>
                </a:cxnLst>
                <a:rect l="0" t="0" r="r" b="b"/>
                <a:pathLst>
                  <a:path w="226" h="257">
                    <a:moveTo>
                      <a:pt x="69" y="87"/>
                    </a:moveTo>
                    <a:cubicBezTo>
                      <a:pt x="187" y="0"/>
                      <a:pt x="226" y="257"/>
                      <a:pt x="0" y="249"/>
                    </a:cubicBezTo>
                    <a:lnTo>
                      <a:pt x="69" y="87"/>
                    </a:lnTo>
                    <a:close/>
                  </a:path>
                </a:pathLst>
              </a:custGeom>
              <a:solidFill>
                <a:schemeClr val="accent1"/>
              </a:solidFill>
              <a:ln w="9525">
                <a:noFill/>
                <a:round/>
                <a:headEnd/>
                <a:tailEnd/>
              </a:ln>
            </p:spPr>
            <p:txBody>
              <a:bodyPr anchor="ctr"/>
              <a:lstStyle/>
              <a:p>
                <a:pPr algn="ctr"/>
                <a:endParaRPr/>
              </a:p>
            </p:txBody>
          </p:sp>
          <p:sp>
            <p:nvSpPr>
              <p:cNvPr id="28" name="Freeform: Shape 45"/>
              <p:cNvSpPr>
                <a:spLocks/>
              </p:cNvSpPr>
              <p:nvPr/>
            </p:nvSpPr>
            <p:spPr bwMode="auto">
              <a:xfrm>
                <a:off x="7426325" y="1406525"/>
                <a:ext cx="392113" cy="422275"/>
              </a:xfrm>
              <a:custGeom>
                <a:avLst/>
                <a:gdLst/>
                <a:ahLst/>
                <a:cxnLst>
                  <a:cxn ang="0">
                    <a:pos x="69" y="22"/>
                  </a:cxn>
                  <a:cxn ang="0">
                    <a:pos x="72" y="19"/>
                  </a:cxn>
                  <a:cxn ang="0">
                    <a:pos x="81" y="12"/>
                  </a:cxn>
                  <a:cxn ang="0">
                    <a:pos x="89" y="8"/>
                  </a:cxn>
                  <a:cxn ang="0">
                    <a:pos x="98" y="4"/>
                  </a:cxn>
                  <a:cxn ang="0">
                    <a:pos x="109" y="1"/>
                  </a:cxn>
                  <a:cxn ang="0">
                    <a:pos x="122" y="1"/>
                  </a:cxn>
                  <a:cxn ang="0">
                    <a:pos x="149" y="14"/>
                  </a:cxn>
                  <a:cxn ang="0">
                    <a:pos x="166" y="42"/>
                  </a:cxn>
                  <a:cxn ang="0">
                    <a:pos x="160" y="112"/>
                  </a:cxn>
                  <a:cxn ang="0">
                    <a:pos x="141" y="142"/>
                  </a:cxn>
                  <a:cxn ang="0">
                    <a:pos x="114" y="164"/>
                  </a:cxn>
                  <a:cxn ang="0">
                    <a:pos x="85" y="177"/>
                  </a:cxn>
                  <a:cxn ang="0">
                    <a:pos x="57" y="184"/>
                  </a:cxn>
                  <a:cxn ang="0">
                    <a:pos x="34" y="186"/>
                  </a:cxn>
                  <a:cxn ang="0">
                    <a:pos x="16" y="186"/>
                  </a:cxn>
                  <a:cxn ang="0">
                    <a:pos x="0" y="184"/>
                  </a:cxn>
                  <a:cxn ang="0">
                    <a:pos x="15" y="183"/>
                  </a:cxn>
                  <a:cxn ang="0">
                    <a:pos x="33" y="181"/>
                  </a:cxn>
                  <a:cxn ang="0">
                    <a:pos x="56" y="176"/>
                  </a:cxn>
                  <a:cxn ang="0">
                    <a:pos x="81" y="168"/>
                  </a:cxn>
                  <a:cxn ang="0">
                    <a:pos x="107" y="154"/>
                  </a:cxn>
                  <a:cxn ang="0">
                    <a:pos x="148" y="106"/>
                  </a:cxn>
                  <a:cxn ang="0">
                    <a:pos x="155" y="45"/>
                  </a:cxn>
                  <a:cxn ang="0">
                    <a:pos x="142" y="21"/>
                  </a:cxn>
                  <a:cxn ang="0">
                    <a:pos x="121" y="9"/>
                  </a:cxn>
                  <a:cxn ang="0">
                    <a:pos x="99" y="9"/>
                  </a:cxn>
                  <a:cxn ang="0">
                    <a:pos x="90" y="12"/>
                  </a:cxn>
                  <a:cxn ang="0">
                    <a:pos x="83" y="15"/>
                  </a:cxn>
                  <a:cxn ang="0">
                    <a:pos x="72" y="20"/>
                  </a:cxn>
                  <a:cxn ang="0">
                    <a:pos x="69" y="22"/>
                  </a:cxn>
                </a:cxnLst>
                <a:rect l="0" t="0" r="r" b="b"/>
                <a:pathLst>
                  <a:path w="173" h="186">
                    <a:moveTo>
                      <a:pt x="69" y="22"/>
                    </a:moveTo>
                    <a:cubicBezTo>
                      <a:pt x="69" y="22"/>
                      <a:pt x="70" y="21"/>
                      <a:pt x="72" y="19"/>
                    </a:cubicBezTo>
                    <a:cubicBezTo>
                      <a:pt x="74" y="18"/>
                      <a:pt x="77" y="15"/>
                      <a:pt x="81" y="12"/>
                    </a:cubicBezTo>
                    <a:cubicBezTo>
                      <a:pt x="84" y="11"/>
                      <a:pt x="86" y="10"/>
                      <a:pt x="89" y="8"/>
                    </a:cubicBezTo>
                    <a:cubicBezTo>
                      <a:pt x="91" y="7"/>
                      <a:pt x="95" y="6"/>
                      <a:pt x="98" y="4"/>
                    </a:cubicBezTo>
                    <a:cubicBezTo>
                      <a:pt x="101" y="3"/>
                      <a:pt x="105" y="2"/>
                      <a:pt x="109" y="1"/>
                    </a:cubicBezTo>
                    <a:cubicBezTo>
                      <a:pt x="113" y="1"/>
                      <a:pt x="118" y="0"/>
                      <a:pt x="122" y="1"/>
                    </a:cubicBezTo>
                    <a:cubicBezTo>
                      <a:pt x="131" y="2"/>
                      <a:pt x="141" y="6"/>
                      <a:pt x="149" y="14"/>
                    </a:cubicBezTo>
                    <a:cubicBezTo>
                      <a:pt x="157" y="21"/>
                      <a:pt x="163" y="31"/>
                      <a:pt x="166" y="42"/>
                    </a:cubicBezTo>
                    <a:cubicBezTo>
                      <a:pt x="173" y="64"/>
                      <a:pt x="171" y="90"/>
                      <a:pt x="160" y="112"/>
                    </a:cubicBezTo>
                    <a:cubicBezTo>
                      <a:pt x="155" y="123"/>
                      <a:pt x="149" y="133"/>
                      <a:pt x="141" y="142"/>
                    </a:cubicBezTo>
                    <a:cubicBezTo>
                      <a:pt x="133" y="151"/>
                      <a:pt x="123" y="158"/>
                      <a:pt x="114" y="164"/>
                    </a:cubicBezTo>
                    <a:cubicBezTo>
                      <a:pt x="104" y="170"/>
                      <a:pt x="94" y="174"/>
                      <a:pt x="85" y="177"/>
                    </a:cubicBezTo>
                    <a:cubicBezTo>
                      <a:pt x="75" y="180"/>
                      <a:pt x="66" y="182"/>
                      <a:pt x="57" y="184"/>
                    </a:cubicBezTo>
                    <a:cubicBezTo>
                      <a:pt x="49" y="185"/>
                      <a:pt x="41" y="186"/>
                      <a:pt x="34" y="186"/>
                    </a:cubicBezTo>
                    <a:cubicBezTo>
                      <a:pt x="27" y="186"/>
                      <a:pt x="21" y="186"/>
                      <a:pt x="16" y="186"/>
                    </a:cubicBezTo>
                    <a:cubicBezTo>
                      <a:pt x="5" y="185"/>
                      <a:pt x="0" y="184"/>
                      <a:pt x="0" y="184"/>
                    </a:cubicBezTo>
                    <a:cubicBezTo>
                      <a:pt x="0" y="184"/>
                      <a:pt x="6" y="184"/>
                      <a:pt x="15" y="183"/>
                    </a:cubicBezTo>
                    <a:cubicBezTo>
                      <a:pt x="20" y="183"/>
                      <a:pt x="26" y="182"/>
                      <a:pt x="33" y="181"/>
                    </a:cubicBezTo>
                    <a:cubicBezTo>
                      <a:pt x="40" y="180"/>
                      <a:pt x="48" y="178"/>
                      <a:pt x="56" y="176"/>
                    </a:cubicBezTo>
                    <a:cubicBezTo>
                      <a:pt x="64" y="174"/>
                      <a:pt x="73" y="172"/>
                      <a:pt x="81" y="168"/>
                    </a:cubicBezTo>
                    <a:cubicBezTo>
                      <a:pt x="90" y="164"/>
                      <a:pt x="99" y="159"/>
                      <a:pt x="107" y="154"/>
                    </a:cubicBezTo>
                    <a:cubicBezTo>
                      <a:pt x="124" y="142"/>
                      <a:pt x="140" y="126"/>
                      <a:pt x="148" y="106"/>
                    </a:cubicBezTo>
                    <a:cubicBezTo>
                      <a:pt x="157" y="87"/>
                      <a:pt x="159" y="65"/>
                      <a:pt x="155" y="45"/>
                    </a:cubicBezTo>
                    <a:cubicBezTo>
                      <a:pt x="152" y="36"/>
                      <a:pt x="148" y="27"/>
                      <a:pt x="142" y="21"/>
                    </a:cubicBezTo>
                    <a:cubicBezTo>
                      <a:pt x="136" y="14"/>
                      <a:pt x="129" y="10"/>
                      <a:pt x="121" y="9"/>
                    </a:cubicBezTo>
                    <a:cubicBezTo>
                      <a:pt x="113" y="7"/>
                      <a:pt x="106" y="8"/>
                      <a:pt x="99" y="9"/>
                    </a:cubicBezTo>
                    <a:cubicBezTo>
                      <a:pt x="96" y="10"/>
                      <a:pt x="93" y="11"/>
                      <a:pt x="90" y="12"/>
                    </a:cubicBezTo>
                    <a:cubicBezTo>
                      <a:pt x="87" y="13"/>
                      <a:pt x="85" y="14"/>
                      <a:pt x="83" y="15"/>
                    </a:cubicBezTo>
                    <a:cubicBezTo>
                      <a:pt x="78" y="17"/>
                      <a:pt x="75" y="19"/>
                      <a:pt x="72" y="20"/>
                    </a:cubicBezTo>
                    <a:cubicBezTo>
                      <a:pt x="70" y="21"/>
                      <a:pt x="69" y="22"/>
                      <a:pt x="69" y="22"/>
                    </a:cubicBezTo>
                    <a:close/>
                  </a:path>
                </a:pathLst>
              </a:custGeom>
              <a:solidFill>
                <a:schemeClr val="accent1">
                  <a:lumMod val="75000"/>
                </a:schemeClr>
              </a:solidFill>
              <a:ln w="9525">
                <a:noFill/>
                <a:round/>
                <a:headEnd/>
                <a:tailEnd/>
              </a:ln>
            </p:spPr>
            <p:txBody>
              <a:bodyPr anchor="ctr"/>
              <a:lstStyle/>
              <a:p>
                <a:pPr algn="ctr"/>
                <a:endParaRPr/>
              </a:p>
            </p:txBody>
          </p:sp>
          <p:sp>
            <p:nvSpPr>
              <p:cNvPr id="29" name="Freeform: Shape 46"/>
              <p:cNvSpPr>
                <a:spLocks/>
              </p:cNvSpPr>
              <p:nvPr/>
            </p:nvSpPr>
            <p:spPr bwMode="auto">
              <a:xfrm>
                <a:off x="6927850" y="2581275"/>
                <a:ext cx="180975" cy="350837"/>
              </a:xfrm>
              <a:custGeom>
                <a:avLst/>
                <a:gdLst/>
                <a:ahLst/>
                <a:cxnLst>
                  <a:cxn ang="0">
                    <a:pos x="79" y="10"/>
                  </a:cxn>
                  <a:cxn ang="0">
                    <a:pos x="7" y="153"/>
                  </a:cxn>
                  <a:cxn ang="0">
                    <a:pos x="3" y="154"/>
                  </a:cxn>
                  <a:cxn ang="0">
                    <a:pos x="1" y="150"/>
                  </a:cxn>
                  <a:cxn ang="0">
                    <a:pos x="56" y="0"/>
                  </a:cxn>
                  <a:cxn ang="0">
                    <a:pos x="79" y="10"/>
                  </a:cxn>
                </a:cxnLst>
                <a:rect l="0" t="0" r="r" b="b"/>
                <a:pathLst>
                  <a:path w="79" h="155">
                    <a:moveTo>
                      <a:pt x="79" y="10"/>
                    </a:moveTo>
                    <a:cubicBezTo>
                      <a:pt x="7" y="153"/>
                      <a:pt x="7" y="153"/>
                      <a:pt x="7" y="153"/>
                    </a:cubicBezTo>
                    <a:cubicBezTo>
                      <a:pt x="6" y="154"/>
                      <a:pt x="4" y="155"/>
                      <a:pt x="3" y="154"/>
                    </a:cubicBezTo>
                    <a:cubicBezTo>
                      <a:pt x="1" y="154"/>
                      <a:pt x="0" y="152"/>
                      <a:pt x="1" y="150"/>
                    </a:cubicBezTo>
                    <a:cubicBezTo>
                      <a:pt x="56" y="0"/>
                      <a:pt x="56" y="0"/>
                      <a:pt x="56" y="0"/>
                    </a:cubicBezTo>
                    <a:lnTo>
                      <a:pt x="79" y="10"/>
                    </a:lnTo>
                    <a:close/>
                  </a:path>
                </a:pathLst>
              </a:custGeom>
              <a:gradFill flip="none" rotWithShape="1">
                <a:gsLst>
                  <a:gs pos="0">
                    <a:schemeClr val="bg1">
                      <a:lumMod val="65000"/>
                    </a:schemeClr>
                  </a:gs>
                  <a:gs pos="50000">
                    <a:schemeClr val="bg1">
                      <a:lumMod val="75000"/>
                    </a:schemeClr>
                  </a:gs>
                  <a:gs pos="85000">
                    <a:schemeClr val="bg1">
                      <a:lumMod val="65000"/>
                    </a:schemeClr>
                  </a:gs>
                </a:gsLst>
                <a:lin ang="0" scaled="1"/>
                <a:tileRect/>
              </a:gradFill>
              <a:ln w="9525">
                <a:noFill/>
                <a:round/>
                <a:headEnd/>
                <a:tailEnd/>
              </a:ln>
            </p:spPr>
            <p:txBody>
              <a:bodyPr anchor="ctr"/>
              <a:lstStyle/>
              <a:p>
                <a:pPr algn="ctr"/>
                <a:endParaRPr/>
              </a:p>
            </p:txBody>
          </p:sp>
          <p:sp>
            <p:nvSpPr>
              <p:cNvPr id="30" name="Freeform: Shape 47"/>
              <p:cNvSpPr>
                <a:spLocks/>
              </p:cNvSpPr>
              <p:nvPr/>
            </p:nvSpPr>
            <p:spPr bwMode="auto">
              <a:xfrm>
                <a:off x="7069138" y="1225551"/>
                <a:ext cx="473075" cy="608012"/>
              </a:xfrm>
              <a:custGeom>
                <a:avLst/>
                <a:gdLst/>
                <a:ahLst/>
                <a:cxnLst>
                  <a:cxn ang="0">
                    <a:pos x="208" y="96"/>
                  </a:cxn>
                  <a:cxn ang="0">
                    <a:pos x="137" y="268"/>
                  </a:cxn>
                  <a:cxn ang="0">
                    <a:pos x="208" y="96"/>
                  </a:cxn>
                </a:cxnLst>
                <a:rect l="0" t="0" r="r" b="b"/>
                <a:pathLst>
                  <a:path w="208" h="268">
                    <a:moveTo>
                      <a:pt x="208" y="96"/>
                    </a:moveTo>
                    <a:cubicBezTo>
                      <a:pt x="206" y="0"/>
                      <a:pt x="0" y="56"/>
                      <a:pt x="137" y="268"/>
                    </a:cubicBezTo>
                    <a:lnTo>
                      <a:pt x="208" y="96"/>
                    </a:lnTo>
                    <a:close/>
                  </a:path>
                </a:pathLst>
              </a:custGeom>
              <a:solidFill>
                <a:schemeClr val="accent1"/>
              </a:solidFill>
              <a:ln w="9525">
                <a:noFill/>
                <a:round/>
                <a:headEnd/>
                <a:tailEnd/>
              </a:ln>
            </p:spPr>
            <p:txBody>
              <a:bodyPr anchor="ctr"/>
              <a:lstStyle/>
              <a:p>
                <a:pPr algn="ctr"/>
                <a:endParaRPr/>
              </a:p>
            </p:txBody>
          </p:sp>
          <p:sp>
            <p:nvSpPr>
              <p:cNvPr id="31" name="Freeform: Shape 48"/>
              <p:cNvSpPr>
                <a:spLocks/>
              </p:cNvSpPr>
              <p:nvPr/>
            </p:nvSpPr>
            <p:spPr bwMode="auto">
              <a:xfrm>
                <a:off x="7024688" y="2139950"/>
                <a:ext cx="311150" cy="517525"/>
              </a:xfrm>
              <a:custGeom>
                <a:avLst/>
                <a:gdLst/>
                <a:ahLst/>
                <a:cxnLst>
                  <a:cxn ang="0">
                    <a:pos x="85" y="166"/>
                  </a:cxn>
                  <a:cxn ang="0">
                    <a:pos x="62" y="199"/>
                  </a:cxn>
                  <a:cxn ang="0">
                    <a:pos x="48" y="212"/>
                  </a:cxn>
                  <a:cxn ang="0">
                    <a:pos x="1" y="192"/>
                  </a:cxn>
                  <a:cxn ang="0">
                    <a:pos x="0" y="172"/>
                  </a:cxn>
                  <a:cxn ang="0">
                    <a:pos x="9" y="133"/>
                  </a:cxn>
                  <a:cxn ang="0">
                    <a:pos x="74" y="0"/>
                  </a:cxn>
                  <a:cxn ang="0">
                    <a:pos x="137" y="27"/>
                  </a:cxn>
                  <a:cxn ang="0">
                    <a:pos x="85" y="166"/>
                  </a:cxn>
                </a:cxnLst>
                <a:rect l="0" t="0" r="r" b="b"/>
                <a:pathLst>
                  <a:path w="137" h="228">
                    <a:moveTo>
                      <a:pt x="85" y="166"/>
                    </a:moveTo>
                    <a:cubicBezTo>
                      <a:pt x="80" y="179"/>
                      <a:pt x="72" y="190"/>
                      <a:pt x="62" y="199"/>
                    </a:cubicBezTo>
                    <a:cubicBezTo>
                      <a:pt x="48" y="212"/>
                      <a:pt x="48" y="212"/>
                      <a:pt x="48" y="212"/>
                    </a:cubicBezTo>
                    <a:cubicBezTo>
                      <a:pt x="30" y="228"/>
                      <a:pt x="1" y="215"/>
                      <a:pt x="1" y="192"/>
                    </a:cubicBezTo>
                    <a:cubicBezTo>
                      <a:pt x="0" y="172"/>
                      <a:pt x="0" y="172"/>
                      <a:pt x="0" y="172"/>
                    </a:cubicBezTo>
                    <a:cubicBezTo>
                      <a:pt x="0" y="159"/>
                      <a:pt x="3" y="145"/>
                      <a:pt x="9" y="133"/>
                    </a:cubicBezTo>
                    <a:cubicBezTo>
                      <a:pt x="74" y="0"/>
                      <a:pt x="74" y="0"/>
                      <a:pt x="74" y="0"/>
                    </a:cubicBezTo>
                    <a:cubicBezTo>
                      <a:pt x="137" y="27"/>
                      <a:pt x="137" y="27"/>
                      <a:pt x="137" y="27"/>
                    </a:cubicBezTo>
                    <a:lnTo>
                      <a:pt x="85" y="166"/>
                    </a:lnTo>
                    <a:close/>
                  </a:path>
                </a:pathLst>
              </a:custGeom>
              <a:gradFill>
                <a:gsLst>
                  <a:gs pos="0">
                    <a:schemeClr val="bg1">
                      <a:lumMod val="50000"/>
                    </a:schemeClr>
                  </a:gs>
                  <a:gs pos="50000">
                    <a:schemeClr val="bg1">
                      <a:lumMod val="75000"/>
                    </a:schemeClr>
                  </a:gs>
                  <a:gs pos="85000">
                    <a:schemeClr val="bg1">
                      <a:lumMod val="50000"/>
                    </a:schemeClr>
                  </a:gs>
                </a:gsLst>
                <a:lin ang="12000000" scaled="0"/>
              </a:gradFill>
              <a:ln w="9525">
                <a:noFill/>
                <a:round/>
                <a:headEnd/>
                <a:tailEnd/>
              </a:ln>
            </p:spPr>
            <p:txBody>
              <a:bodyPr anchor="ctr"/>
              <a:lstStyle/>
              <a:p>
                <a:pPr algn="ctr"/>
                <a:endParaRPr/>
              </a:p>
            </p:txBody>
          </p:sp>
          <p:sp>
            <p:nvSpPr>
              <p:cNvPr id="32" name="Freeform: Shape 49"/>
              <p:cNvSpPr>
                <a:spLocks/>
              </p:cNvSpPr>
              <p:nvPr/>
            </p:nvSpPr>
            <p:spPr bwMode="auto">
              <a:xfrm>
                <a:off x="7259638" y="1322388"/>
                <a:ext cx="282575" cy="511175"/>
              </a:xfrm>
              <a:custGeom>
                <a:avLst/>
                <a:gdLst/>
                <a:ahLst/>
                <a:cxnLst>
                  <a:cxn ang="0">
                    <a:pos x="124" y="53"/>
                  </a:cxn>
                  <a:cxn ang="0">
                    <a:pos x="123" y="49"/>
                  </a:cxn>
                  <a:cxn ang="0">
                    <a:pos x="120" y="39"/>
                  </a:cxn>
                  <a:cxn ang="0">
                    <a:pos x="112" y="25"/>
                  </a:cxn>
                  <a:cxn ang="0">
                    <a:pos x="96" y="15"/>
                  </a:cxn>
                  <a:cxn ang="0">
                    <a:pos x="48" y="22"/>
                  </a:cxn>
                  <a:cxn ang="0">
                    <a:pos x="16" y="68"/>
                  </a:cxn>
                  <a:cxn ang="0">
                    <a:pos x="13" y="97"/>
                  </a:cxn>
                  <a:cxn ang="0">
                    <a:pos x="16" y="126"/>
                  </a:cxn>
                  <a:cxn ang="0">
                    <a:pos x="22" y="153"/>
                  </a:cxn>
                  <a:cxn ang="0">
                    <a:pos x="31" y="177"/>
                  </a:cxn>
                  <a:cxn ang="0">
                    <a:pos x="47" y="212"/>
                  </a:cxn>
                  <a:cxn ang="0">
                    <a:pos x="53" y="225"/>
                  </a:cxn>
                  <a:cxn ang="0">
                    <a:pos x="45" y="213"/>
                  </a:cxn>
                  <a:cxn ang="0">
                    <a:pos x="35" y="199"/>
                  </a:cxn>
                  <a:cxn ang="0">
                    <a:pos x="24" y="180"/>
                  </a:cxn>
                  <a:cxn ang="0">
                    <a:pos x="13" y="157"/>
                  </a:cxn>
                  <a:cxn ang="0">
                    <a:pos x="4" y="129"/>
                  </a:cxn>
                  <a:cxn ang="0">
                    <a:pos x="0" y="98"/>
                  </a:cxn>
                  <a:cxn ang="0">
                    <a:pos x="3" y="65"/>
                  </a:cxn>
                  <a:cxn ang="0">
                    <a:pos x="18" y="34"/>
                  </a:cxn>
                  <a:cxn ang="0">
                    <a:pos x="42" y="12"/>
                  </a:cxn>
                  <a:cxn ang="0">
                    <a:pos x="99" y="8"/>
                  </a:cxn>
                  <a:cxn ang="0">
                    <a:pos x="116" y="22"/>
                  </a:cxn>
                  <a:cxn ang="0">
                    <a:pos x="123" y="38"/>
                  </a:cxn>
                  <a:cxn ang="0">
                    <a:pos x="124" y="49"/>
                  </a:cxn>
                  <a:cxn ang="0">
                    <a:pos x="124" y="53"/>
                  </a:cxn>
                </a:cxnLst>
                <a:rect l="0" t="0" r="r" b="b"/>
                <a:pathLst>
                  <a:path w="124" h="225">
                    <a:moveTo>
                      <a:pt x="124" y="53"/>
                    </a:moveTo>
                    <a:cubicBezTo>
                      <a:pt x="124" y="53"/>
                      <a:pt x="123" y="52"/>
                      <a:pt x="123" y="49"/>
                    </a:cubicBezTo>
                    <a:cubicBezTo>
                      <a:pt x="123" y="47"/>
                      <a:pt x="122" y="43"/>
                      <a:pt x="120" y="39"/>
                    </a:cubicBezTo>
                    <a:cubicBezTo>
                      <a:pt x="119" y="35"/>
                      <a:pt x="116" y="30"/>
                      <a:pt x="112" y="25"/>
                    </a:cubicBezTo>
                    <a:cubicBezTo>
                      <a:pt x="108" y="21"/>
                      <a:pt x="102" y="17"/>
                      <a:pt x="96" y="15"/>
                    </a:cubicBezTo>
                    <a:cubicBezTo>
                      <a:pt x="82" y="10"/>
                      <a:pt x="63" y="13"/>
                      <a:pt x="48" y="22"/>
                    </a:cubicBezTo>
                    <a:cubicBezTo>
                      <a:pt x="33" y="32"/>
                      <a:pt x="21" y="49"/>
                      <a:pt x="16" y="68"/>
                    </a:cubicBezTo>
                    <a:cubicBezTo>
                      <a:pt x="14" y="77"/>
                      <a:pt x="13" y="88"/>
                      <a:pt x="13" y="97"/>
                    </a:cubicBezTo>
                    <a:cubicBezTo>
                      <a:pt x="13" y="107"/>
                      <a:pt x="14" y="117"/>
                      <a:pt x="16" y="126"/>
                    </a:cubicBezTo>
                    <a:cubicBezTo>
                      <a:pt x="17" y="136"/>
                      <a:pt x="20" y="145"/>
                      <a:pt x="22" y="153"/>
                    </a:cubicBezTo>
                    <a:cubicBezTo>
                      <a:pt x="25" y="162"/>
                      <a:pt x="28" y="170"/>
                      <a:pt x="31" y="177"/>
                    </a:cubicBezTo>
                    <a:cubicBezTo>
                      <a:pt x="37" y="192"/>
                      <a:pt x="42" y="204"/>
                      <a:pt x="47" y="212"/>
                    </a:cubicBezTo>
                    <a:cubicBezTo>
                      <a:pt x="51" y="220"/>
                      <a:pt x="53" y="225"/>
                      <a:pt x="53" y="225"/>
                    </a:cubicBezTo>
                    <a:cubicBezTo>
                      <a:pt x="53" y="225"/>
                      <a:pt x="50" y="221"/>
                      <a:pt x="45" y="213"/>
                    </a:cubicBezTo>
                    <a:cubicBezTo>
                      <a:pt x="42" y="209"/>
                      <a:pt x="39" y="205"/>
                      <a:pt x="35" y="199"/>
                    </a:cubicBezTo>
                    <a:cubicBezTo>
                      <a:pt x="32" y="194"/>
                      <a:pt x="28" y="188"/>
                      <a:pt x="24" y="180"/>
                    </a:cubicBezTo>
                    <a:cubicBezTo>
                      <a:pt x="20" y="173"/>
                      <a:pt x="17" y="165"/>
                      <a:pt x="13" y="157"/>
                    </a:cubicBezTo>
                    <a:cubicBezTo>
                      <a:pt x="10" y="148"/>
                      <a:pt x="6" y="139"/>
                      <a:pt x="4" y="129"/>
                    </a:cubicBezTo>
                    <a:cubicBezTo>
                      <a:pt x="2" y="119"/>
                      <a:pt x="0" y="108"/>
                      <a:pt x="0" y="98"/>
                    </a:cubicBezTo>
                    <a:cubicBezTo>
                      <a:pt x="0" y="87"/>
                      <a:pt x="0" y="75"/>
                      <a:pt x="3" y="65"/>
                    </a:cubicBezTo>
                    <a:cubicBezTo>
                      <a:pt x="6" y="54"/>
                      <a:pt x="11" y="43"/>
                      <a:pt x="18" y="34"/>
                    </a:cubicBezTo>
                    <a:cubicBezTo>
                      <a:pt x="24" y="25"/>
                      <a:pt x="33" y="18"/>
                      <a:pt x="42" y="12"/>
                    </a:cubicBezTo>
                    <a:cubicBezTo>
                      <a:pt x="61" y="1"/>
                      <a:pt x="83" y="0"/>
                      <a:pt x="99" y="8"/>
                    </a:cubicBezTo>
                    <a:cubicBezTo>
                      <a:pt x="106" y="11"/>
                      <a:pt x="112" y="17"/>
                      <a:pt x="116" y="22"/>
                    </a:cubicBezTo>
                    <a:cubicBezTo>
                      <a:pt x="120" y="28"/>
                      <a:pt x="122" y="34"/>
                      <a:pt x="123" y="38"/>
                    </a:cubicBezTo>
                    <a:cubicBezTo>
                      <a:pt x="124" y="43"/>
                      <a:pt x="124" y="47"/>
                      <a:pt x="124" y="49"/>
                    </a:cubicBezTo>
                    <a:cubicBezTo>
                      <a:pt x="124" y="52"/>
                      <a:pt x="124" y="53"/>
                      <a:pt x="124" y="53"/>
                    </a:cubicBezTo>
                    <a:close/>
                  </a:path>
                </a:pathLst>
              </a:custGeom>
              <a:solidFill>
                <a:schemeClr val="accent1">
                  <a:lumMod val="75000"/>
                </a:schemeClr>
              </a:solidFill>
              <a:ln w="9525">
                <a:noFill/>
                <a:round/>
                <a:headEnd/>
                <a:tailEnd/>
              </a:ln>
            </p:spPr>
            <p:txBody>
              <a:bodyPr anchor="ctr"/>
              <a:lstStyle/>
              <a:p>
                <a:pPr algn="ctr"/>
                <a:endParaRPr/>
              </a:p>
            </p:txBody>
          </p:sp>
          <p:sp>
            <p:nvSpPr>
              <p:cNvPr id="33" name="Freeform: Shape 50"/>
              <p:cNvSpPr>
                <a:spLocks/>
              </p:cNvSpPr>
              <p:nvPr/>
            </p:nvSpPr>
            <p:spPr bwMode="auto">
              <a:xfrm>
                <a:off x="7185025" y="1416050"/>
                <a:ext cx="430213" cy="819150"/>
              </a:xfrm>
              <a:custGeom>
                <a:avLst/>
                <a:gdLst/>
                <a:ahLst/>
                <a:cxnLst>
                  <a:cxn ang="0">
                    <a:pos x="187" y="15"/>
                  </a:cxn>
                  <a:cxn ang="0">
                    <a:pos x="187" y="15"/>
                  </a:cxn>
                  <a:cxn ang="0">
                    <a:pos x="178" y="3"/>
                  </a:cxn>
                  <a:cxn ang="0">
                    <a:pos x="162" y="4"/>
                  </a:cxn>
                  <a:cxn ang="0">
                    <a:pos x="3" y="319"/>
                  </a:cxn>
                  <a:cxn ang="0">
                    <a:pos x="28" y="349"/>
                  </a:cxn>
                  <a:cxn ang="0">
                    <a:pos x="66" y="346"/>
                  </a:cxn>
                  <a:cxn ang="0">
                    <a:pos x="187" y="15"/>
                  </a:cxn>
                </a:cxnLst>
                <a:rect l="0" t="0" r="r" b="b"/>
                <a:pathLst>
                  <a:path w="189" h="361">
                    <a:moveTo>
                      <a:pt x="187" y="15"/>
                    </a:moveTo>
                    <a:cubicBezTo>
                      <a:pt x="187" y="15"/>
                      <a:pt x="187" y="15"/>
                      <a:pt x="187" y="15"/>
                    </a:cubicBezTo>
                    <a:cubicBezTo>
                      <a:pt x="189" y="11"/>
                      <a:pt x="184" y="6"/>
                      <a:pt x="178" y="3"/>
                    </a:cubicBezTo>
                    <a:cubicBezTo>
                      <a:pt x="171" y="0"/>
                      <a:pt x="164" y="0"/>
                      <a:pt x="162" y="4"/>
                    </a:cubicBezTo>
                    <a:cubicBezTo>
                      <a:pt x="3" y="319"/>
                      <a:pt x="3" y="319"/>
                      <a:pt x="3" y="319"/>
                    </a:cubicBezTo>
                    <a:cubicBezTo>
                      <a:pt x="3" y="319"/>
                      <a:pt x="0" y="337"/>
                      <a:pt x="28" y="349"/>
                    </a:cubicBezTo>
                    <a:cubicBezTo>
                      <a:pt x="55" y="361"/>
                      <a:pt x="66" y="346"/>
                      <a:pt x="66" y="346"/>
                    </a:cubicBezTo>
                    <a:lnTo>
                      <a:pt x="187" y="15"/>
                    </a:lnTo>
                    <a:close/>
                  </a:path>
                </a:pathLst>
              </a:custGeom>
              <a:gradFill>
                <a:gsLst>
                  <a:gs pos="0">
                    <a:schemeClr val="tx1">
                      <a:lumMod val="65000"/>
                      <a:lumOff val="35000"/>
                    </a:schemeClr>
                  </a:gs>
                  <a:gs pos="50000">
                    <a:schemeClr val="bg1">
                      <a:lumMod val="75000"/>
                    </a:schemeClr>
                  </a:gs>
                  <a:gs pos="85000">
                    <a:schemeClr val="tx1">
                      <a:lumMod val="65000"/>
                      <a:lumOff val="35000"/>
                    </a:schemeClr>
                  </a:gs>
                </a:gsLst>
                <a:lin ang="12000000" scaled="0"/>
              </a:gradFill>
              <a:ln w="9525">
                <a:noFill/>
                <a:round/>
                <a:headEnd/>
                <a:tailEnd/>
              </a:ln>
            </p:spPr>
            <p:txBody>
              <a:bodyPr anchor="ctr"/>
              <a:lstStyle/>
              <a:p>
                <a:pPr algn="ctr"/>
                <a:endParaRPr/>
              </a:p>
            </p:txBody>
          </p:sp>
          <p:sp>
            <p:nvSpPr>
              <p:cNvPr id="34" name="Freeform: Shape 51"/>
              <p:cNvSpPr>
                <a:spLocks/>
              </p:cNvSpPr>
              <p:nvPr/>
            </p:nvSpPr>
            <p:spPr bwMode="auto">
              <a:xfrm>
                <a:off x="7415213" y="1433513"/>
                <a:ext cx="396875" cy="457200"/>
              </a:xfrm>
              <a:custGeom>
                <a:avLst/>
                <a:gdLst/>
                <a:ahLst/>
                <a:cxnLst>
                  <a:cxn ang="0">
                    <a:pos x="73" y="16"/>
                  </a:cxn>
                  <a:cxn ang="0">
                    <a:pos x="0" y="184"/>
                  </a:cxn>
                  <a:cxn ang="0">
                    <a:pos x="73" y="16"/>
                  </a:cxn>
                </a:cxnLst>
                <a:rect l="0" t="0" r="r" b="b"/>
                <a:pathLst>
                  <a:path w="175" h="201">
                    <a:moveTo>
                      <a:pt x="73" y="16"/>
                    </a:moveTo>
                    <a:cubicBezTo>
                      <a:pt x="175" y="0"/>
                      <a:pt x="115" y="201"/>
                      <a:pt x="0" y="184"/>
                    </a:cubicBezTo>
                    <a:lnTo>
                      <a:pt x="73" y="16"/>
                    </a:lnTo>
                    <a:close/>
                  </a:path>
                </a:pathLst>
              </a:custGeom>
              <a:solidFill>
                <a:schemeClr val="accent1"/>
              </a:solidFill>
              <a:ln w="9525">
                <a:noFill/>
                <a:round/>
                <a:headEnd/>
                <a:tailEnd/>
              </a:ln>
            </p:spPr>
            <p:txBody>
              <a:bodyPr anchor="ctr"/>
              <a:lstStyle/>
              <a:p>
                <a:pPr algn="ctr"/>
                <a:endParaRPr/>
              </a:p>
            </p:txBody>
          </p:sp>
          <p:sp>
            <p:nvSpPr>
              <p:cNvPr id="35" name="Freeform: Shape 52"/>
              <p:cNvSpPr>
                <a:spLocks/>
              </p:cNvSpPr>
              <p:nvPr/>
            </p:nvSpPr>
            <p:spPr bwMode="auto">
              <a:xfrm>
                <a:off x="7415213" y="1465263"/>
                <a:ext cx="296863" cy="393700"/>
              </a:xfrm>
              <a:custGeom>
                <a:avLst/>
                <a:gdLst/>
                <a:ahLst/>
                <a:cxnLst>
                  <a:cxn ang="0">
                    <a:pos x="73" y="2"/>
                  </a:cxn>
                  <a:cxn ang="0">
                    <a:pos x="76" y="1"/>
                  </a:cxn>
                  <a:cxn ang="0">
                    <a:pos x="85" y="0"/>
                  </a:cxn>
                  <a:cxn ang="0">
                    <a:pos x="99" y="1"/>
                  </a:cxn>
                  <a:cxn ang="0">
                    <a:pos x="116" y="10"/>
                  </a:cxn>
                  <a:cxn ang="0">
                    <a:pos x="128" y="30"/>
                  </a:cxn>
                  <a:cxn ang="0">
                    <a:pos x="131" y="54"/>
                  </a:cxn>
                  <a:cxn ang="0">
                    <a:pos x="117" y="106"/>
                  </a:cxn>
                  <a:cxn ang="0">
                    <a:pos x="102" y="128"/>
                  </a:cxn>
                  <a:cxn ang="0">
                    <a:pos x="84" y="147"/>
                  </a:cxn>
                  <a:cxn ang="0">
                    <a:pos x="64" y="161"/>
                  </a:cxn>
                  <a:cxn ang="0">
                    <a:pos x="44" y="170"/>
                  </a:cxn>
                  <a:cxn ang="0">
                    <a:pos x="26" y="173"/>
                  </a:cxn>
                  <a:cxn ang="0">
                    <a:pos x="12" y="172"/>
                  </a:cxn>
                  <a:cxn ang="0">
                    <a:pos x="3" y="171"/>
                  </a:cxn>
                  <a:cxn ang="0">
                    <a:pos x="0" y="170"/>
                  </a:cxn>
                  <a:cxn ang="0">
                    <a:pos x="12" y="170"/>
                  </a:cxn>
                  <a:cxn ang="0">
                    <a:pos x="25" y="168"/>
                  </a:cxn>
                  <a:cxn ang="0">
                    <a:pos x="41" y="162"/>
                  </a:cxn>
                  <a:cxn ang="0">
                    <a:pos x="59" y="153"/>
                  </a:cxn>
                  <a:cxn ang="0">
                    <a:pos x="76" y="139"/>
                  </a:cxn>
                  <a:cxn ang="0">
                    <a:pos x="105" y="99"/>
                  </a:cxn>
                  <a:cxn ang="0">
                    <a:pos x="119" y="54"/>
                  </a:cxn>
                  <a:cxn ang="0">
                    <a:pos x="118" y="32"/>
                  </a:cxn>
                  <a:cxn ang="0">
                    <a:pos x="111" y="15"/>
                  </a:cxn>
                  <a:cxn ang="0">
                    <a:pos x="98" y="6"/>
                  </a:cxn>
                  <a:cxn ang="0">
                    <a:pos x="85" y="3"/>
                  </a:cxn>
                  <a:cxn ang="0">
                    <a:pos x="77" y="2"/>
                  </a:cxn>
                  <a:cxn ang="0">
                    <a:pos x="73" y="2"/>
                  </a:cxn>
                </a:cxnLst>
                <a:rect l="0" t="0" r="r" b="b"/>
                <a:pathLst>
                  <a:path w="131" h="173">
                    <a:moveTo>
                      <a:pt x="73" y="2"/>
                    </a:moveTo>
                    <a:cubicBezTo>
                      <a:pt x="73" y="2"/>
                      <a:pt x="74" y="2"/>
                      <a:pt x="76" y="1"/>
                    </a:cubicBezTo>
                    <a:cubicBezTo>
                      <a:pt x="78" y="1"/>
                      <a:pt x="81" y="0"/>
                      <a:pt x="85" y="0"/>
                    </a:cubicBezTo>
                    <a:cubicBezTo>
                      <a:pt x="89" y="0"/>
                      <a:pt x="94" y="0"/>
                      <a:pt x="99" y="1"/>
                    </a:cubicBezTo>
                    <a:cubicBezTo>
                      <a:pt x="105" y="2"/>
                      <a:pt x="111" y="5"/>
                      <a:pt x="116" y="10"/>
                    </a:cubicBezTo>
                    <a:cubicBezTo>
                      <a:pt x="122" y="15"/>
                      <a:pt x="126" y="22"/>
                      <a:pt x="128" y="30"/>
                    </a:cubicBezTo>
                    <a:cubicBezTo>
                      <a:pt x="130" y="37"/>
                      <a:pt x="131" y="46"/>
                      <a:pt x="131" y="54"/>
                    </a:cubicBezTo>
                    <a:cubicBezTo>
                      <a:pt x="130" y="72"/>
                      <a:pt x="125" y="89"/>
                      <a:pt x="117" y="106"/>
                    </a:cubicBezTo>
                    <a:cubicBezTo>
                      <a:pt x="112" y="114"/>
                      <a:pt x="108" y="121"/>
                      <a:pt x="102" y="128"/>
                    </a:cubicBezTo>
                    <a:cubicBezTo>
                      <a:pt x="97" y="136"/>
                      <a:pt x="91" y="142"/>
                      <a:pt x="84" y="147"/>
                    </a:cubicBezTo>
                    <a:cubicBezTo>
                      <a:pt x="78" y="153"/>
                      <a:pt x="71" y="158"/>
                      <a:pt x="64" y="161"/>
                    </a:cubicBezTo>
                    <a:cubicBezTo>
                      <a:pt x="57" y="165"/>
                      <a:pt x="50" y="168"/>
                      <a:pt x="44" y="170"/>
                    </a:cubicBezTo>
                    <a:cubicBezTo>
                      <a:pt x="37" y="171"/>
                      <a:pt x="31" y="172"/>
                      <a:pt x="26" y="173"/>
                    </a:cubicBezTo>
                    <a:cubicBezTo>
                      <a:pt x="20" y="173"/>
                      <a:pt x="16" y="172"/>
                      <a:pt x="12" y="172"/>
                    </a:cubicBezTo>
                    <a:cubicBezTo>
                      <a:pt x="8" y="172"/>
                      <a:pt x="5" y="171"/>
                      <a:pt x="3" y="171"/>
                    </a:cubicBezTo>
                    <a:cubicBezTo>
                      <a:pt x="1" y="170"/>
                      <a:pt x="0" y="170"/>
                      <a:pt x="0" y="170"/>
                    </a:cubicBezTo>
                    <a:cubicBezTo>
                      <a:pt x="0" y="170"/>
                      <a:pt x="4" y="170"/>
                      <a:pt x="12" y="170"/>
                    </a:cubicBezTo>
                    <a:cubicBezTo>
                      <a:pt x="16" y="169"/>
                      <a:pt x="20" y="169"/>
                      <a:pt x="25" y="168"/>
                    </a:cubicBezTo>
                    <a:cubicBezTo>
                      <a:pt x="30" y="167"/>
                      <a:pt x="36" y="165"/>
                      <a:pt x="41" y="162"/>
                    </a:cubicBezTo>
                    <a:cubicBezTo>
                      <a:pt x="47" y="160"/>
                      <a:pt x="53" y="157"/>
                      <a:pt x="59" y="153"/>
                    </a:cubicBezTo>
                    <a:cubicBezTo>
                      <a:pt x="65" y="149"/>
                      <a:pt x="71" y="144"/>
                      <a:pt x="76" y="139"/>
                    </a:cubicBezTo>
                    <a:cubicBezTo>
                      <a:pt x="87" y="128"/>
                      <a:pt x="97" y="114"/>
                      <a:pt x="105" y="99"/>
                    </a:cubicBezTo>
                    <a:cubicBezTo>
                      <a:pt x="112" y="85"/>
                      <a:pt x="117" y="69"/>
                      <a:pt x="119" y="54"/>
                    </a:cubicBezTo>
                    <a:cubicBezTo>
                      <a:pt x="119" y="46"/>
                      <a:pt x="120" y="39"/>
                      <a:pt x="118" y="32"/>
                    </a:cubicBezTo>
                    <a:cubicBezTo>
                      <a:pt x="117" y="25"/>
                      <a:pt x="114" y="20"/>
                      <a:pt x="111" y="15"/>
                    </a:cubicBezTo>
                    <a:cubicBezTo>
                      <a:pt x="107" y="11"/>
                      <a:pt x="102" y="8"/>
                      <a:pt x="98" y="6"/>
                    </a:cubicBezTo>
                    <a:cubicBezTo>
                      <a:pt x="93" y="4"/>
                      <a:pt x="89" y="3"/>
                      <a:pt x="85" y="3"/>
                    </a:cubicBezTo>
                    <a:cubicBezTo>
                      <a:pt x="82" y="2"/>
                      <a:pt x="79" y="2"/>
                      <a:pt x="77" y="2"/>
                    </a:cubicBezTo>
                    <a:cubicBezTo>
                      <a:pt x="74" y="2"/>
                      <a:pt x="73" y="2"/>
                      <a:pt x="73" y="2"/>
                    </a:cubicBezTo>
                    <a:close/>
                  </a:path>
                </a:pathLst>
              </a:custGeom>
              <a:solidFill>
                <a:schemeClr val="accent1">
                  <a:lumMod val="75000"/>
                </a:schemeClr>
              </a:solidFill>
              <a:ln w="9525">
                <a:noFill/>
                <a:round/>
                <a:headEnd/>
                <a:tailEnd/>
              </a:ln>
            </p:spPr>
            <p:txBody>
              <a:bodyPr anchor="ctr"/>
              <a:lstStyle/>
              <a:p>
                <a:pPr algn="ctr"/>
                <a:endParaRPr/>
              </a:p>
            </p:txBody>
          </p:sp>
          <p:sp>
            <p:nvSpPr>
              <p:cNvPr id="36" name="Freeform: Shape 53"/>
              <p:cNvSpPr>
                <a:spLocks/>
              </p:cNvSpPr>
              <p:nvPr/>
            </p:nvSpPr>
            <p:spPr bwMode="auto">
              <a:xfrm>
                <a:off x="7191375" y="2139950"/>
                <a:ext cx="144463" cy="82550"/>
              </a:xfrm>
              <a:custGeom>
                <a:avLst/>
                <a:gdLst/>
                <a:ahLst/>
                <a:cxnLst>
                  <a:cxn ang="0">
                    <a:pos x="0" y="0"/>
                  </a:cxn>
                  <a:cxn ang="0">
                    <a:pos x="4" y="12"/>
                  </a:cxn>
                  <a:cxn ang="0">
                    <a:pos x="8" y="16"/>
                  </a:cxn>
                  <a:cxn ang="0">
                    <a:pos x="13" y="21"/>
                  </a:cxn>
                  <a:cxn ang="0">
                    <a:pos x="19" y="25"/>
                  </a:cxn>
                  <a:cxn ang="0">
                    <a:pos x="25" y="28"/>
                  </a:cxn>
                  <a:cxn ang="0">
                    <a:pos x="32" y="31"/>
                  </a:cxn>
                  <a:cxn ang="0">
                    <a:pos x="39" y="33"/>
                  </a:cxn>
                  <a:cxn ang="0">
                    <a:pos x="46" y="33"/>
                  </a:cxn>
                  <a:cxn ang="0">
                    <a:pos x="52" y="32"/>
                  </a:cxn>
                  <a:cxn ang="0">
                    <a:pos x="63" y="27"/>
                  </a:cxn>
                  <a:cxn ang="0">
                    <a:pos x="61" y="30"/>
                  </a:cxn>
                  <a:cxn ang="0">
                    <a:pos x="53" y="34"/>
                  </a:cxn>
                  <a:cxn ang="0">
                    <a:pos x="46" y="36"/>
                  </a:cxn>
                  <a:cxn ang="0">
                    <a:pos x="39" y="35"/>
                  </a:cxn>
                  <a:cxn ang="0">
                    <a:pos x="31" y="34"/>
                  </a:cxn>
                  <a:cxn ang="0">
                    <a:pos x="24" y="31"/>
                  </a:cxn>
                  <a:cxn ang="0">
                    <a:pos x="17" y="28"/>
                  </a:cxn>
                  <a:cxn ang="0">
                    <a:pos x="11" y="23"/>
                  </a:cxn>
                  <a:cxn ang="0">
                    <a:pos x="6" y="18"/>
                  </a:cxn>
                  <a:cxn ang="0">
                    <a:pos x="2" y="13"/>
                  </a:cxn>
                  <a:cxn ang="0">
                    <a:pos x="0" y="3"/>
                  </a:cxn>
                  <a:cxn ang="0">
                    <a:pos x="0" y="0"/>
                  </a:cxn>
                </a:cxnLst>
                <a:rect l="0" t="0" r="r" b="b"/>
                <a:pathLst>
                  <a:path w="63" h="36">
                    <a:moveTo>
                      <a:pt x="0" y="0"/>
                    </a:moveTo>
                    <a:cubicBezTo>
                      <a:pt x="0" y="0"/>
                      <a:pt x="0" y="5"/>
                      <a:pt x="4" y="12"/>
                    </a:cubicBezTo>
                    <a:cubicBezTo>
                      <a:pt x="5" y="13"/>
                      <a:pt x="6" y="15"/>
                      <a:pt x="8" y="16"/>
                    </a:cubicBezTo>
                    <a:cubicBezTo>
                      <a:pt x="9" y="18"/>
                      <a:pt x="11" y="20"/>
                      <a:pt x="13" y="21"/>
                    </a:cubicBezTo>
                    <a:cubicBezTo>
                      <a:pt x="14" y="22"/>
                      <a:pt x="16" y="24"/>
                      <a:pt x="19" y="25"/>
                    </a:cubicBezTo>
                    <a:cubicBezTo>
                      <a:pt x="21" y="26"/>
                      <a:pt x="23" y="27"/>
                      <a:pt x="25" y="28"/>
                    </a:cubicBezTo>
                    <a:cubicBezTo>
                      <a:pt x="28" y="29"/>
                      <a:pt x="30" y="30"/>
                      <a:pt x="32" y="31"/>
                    </a:cubicBezTo>
                    <a:cubicBezTo>
                      <a:pt x="35" y="32"/>
                      <a:pt x="37" y="32"/>
                      <a:pt x="39" y="33"/>
                    </a:cubicBezTo>
                    <a:cubicBezTo>
                      <a:pt x="42" y="33"/>
                      <a:pt x="44" y="33"/>
                      <a:pt x="46" y="33"/>
                    </a:cubicBezTo>
                    <a:cubicBezTo>
                      <a:pt x="48" y="33"/>
                      <a:pt x="50" y="33"/>
                      <a:pt x="52" y="32"/>
                    </a:cubicBezTo>
                    <a:cubicBezTo>
                      <a:pt x="60" y="31"/>
                      <a:pt x="63" y="27"/>
                      <a:pt x="63" y="27"/>
                    </a:cubicBezTo>
                    <a:cubicBezTo>
                      <a:pt x="63" y="27"/>
                      <a:pt x="63" y="28"/>
                      <a:pt x="61" y="30"/>
                    </a:cubicBezTo>
                    <a:cubicBezTo>
                      <a:pt x="59" y="31"/>
                      <a:pt x="56" y="33"/>
                      <a:pt x="53" y="34"/>
                    </a:cubicBezTo>
                    <a:cubicBezTo>
                      <a:pt x="51" y="35"/>
                      <a:pt x="49" y="36"/>
                      <a:pt x="46" y="36"/>
                    </a:cubicBezTo>
                    <a:cubicBezTo>
                      <a:pt x="44" y="36"/>
                      <a:pt x="41" y="36"/>
                      <a:pt x="39" y="35"/>
                    </a:cubicBezTo>
                    <a:cubicBezTo>
                      <a:pt x="36" y="35"/>
                      <a:pt x="34" y="35"/>
                      <a:pt x="31" y="34"/>
                    </a:cubicBezTo>
                    <a:cubicBezTo>
                      <a:pt x="29" y="33"/>
                      <a:pt x="26" y="32"/>
                      <a:pt x="24" y="31"/>
                    </a:cubicBezTo>
                    <a:cubicBezTo>
                      <a:pt x="22" y="30"/>
                      <a:pt x="19" y="29"/>
                      <a:pt x="17" y="28"/>
                    </a:cubicBezTo>
                    <a:cubicBezTo>
                      <a:pt x="15" y="27"/>
                      <a:pt x="13" y="25"/>
                      <a:pt x="11" y="23"/>
                    </a:cubicBezTo>
                    <a:cubicBezTo>
                      <a:pt x="9" y="22"/>
                      <a:pt x="7" y="20"/>
                      <a:pt x="6" y="18"/>
                    </a:cubicBezTo>
                    <a:cubicBezTo>
                      <a:pt x="4" y="16"/>
                      <a:pt x="3" y="14"/>
                      <a:pt x="2" y="13"/>
                    </a:cubicBezTo>
                    <a:cubicBezTo>
                      <a:pt x="0" y="9"/>
                      <a:pt x="0" y="6"/>
                      <a:pt x="0" y="3"/>
                    </a:cubicBezTo>
                    <a:cubicBezTo>
                      <a:pt x="0" y="1"/>
                      <a:pt x="0" y="0"/>
                      <a:pt x="0" y="0"/>
                    </a:cubicBezTo>
                    <a:close/>
                  </a:path>
                </a:pathLst>
              </a:custGeom>
              <a:solidFill>
                <a:schemeClr val="tx1">
                  <a:lumMod val="75000"/>
                  <a:lumOff val="25000"/>
                </a:schemeClr>
              </a:solidFill>
              <a:ln w="9525">
                <a:noFill/>
                <a:round/>
                <a:headEnd/>
                <a:tailEnd/>
              </a:ln>
            </p:spPr>
            <p:txBody>
              <a:bodyPr anchor="ctr"/>
              <a:lstStyle/>
              <a:p>
                <a:pPr algn="ctr"/>
                <a:endParaRPr/>
              </a:p>
            </p:txBody>
          </p:sp>
        </p:grpSp>
      </p:grpSp>
      <p:grpSp>
        <p:nvGrpSpPr>
          <p:cNvPr id="43" name="组合 42"/>
          <p:cNvGrpSpPr/>
          <p:nvPr/>
        </p:nvGrpSpPr>
        <p:grpSpPr>
          <a:xfrm>
            <a:off x="812800" y="2128391"/>
            <a:ext cx="2876325" cy="1249582"/>
            <a:chOff x="548738" y="4213143"/>
            <a:chExt cx="2876325" cy="1249582"/>
          </a:xfrm>
        </p:grpSpPr>
        <p:sp>
          <p:nvSpPr>
            <p:cNvPr id="44" name="矩形 4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5" name="矩形 44"/>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46" name="组合 45"/>
          <p:cNvGrpSpPr/>
          <p:nvPr/>
        </p:nvGrpSpPr>
        <p:grpSpPr>
          <a:xfrm>
            <a:off x="812800" y="4350280"/>
            <a:ext cx="2876325" cy="1249582"/>
            <a:chOff x="548738" y="4213143"/>
            <a:chExt cx="2876325" cy="1249582"/>
          </a:xfrm>
        </p:grpSpPr>
        <p:sp>
          <p:nvSpPr>
            <p:cNvPr id="47" name="矩形 46"/>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8" name="矩形 47"/>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49" name="组合 48"/>
          <p:cNvGrpSpPr/>
          <p:nvPr/>
        </p:nvGrpSpPr>
        <p:grpSpPr>
          <a:xfrm>
            <a:off x="8620350" y="2128391"/>
            <a:ext cx="2876325" cy="1249582"/>
            <a:chOff x="548738" y="4213143"/>
            <a:chExt cx="2876325" cy="1249582"/>
          </a:xfrm>
        </p:grpSpPr>
        <p:sp>
          <p:nvSpPr>
            <p:cNvPr id="50" name="矩形 49"/>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51" name="矩形 50"/>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52" name="组合 51"/>
          <p:cNvGrpSpPr/>
          <p:nvPr/>
        </p:nvGrpSpPr>
        <p:grpSpPr>
          <a:xfrm>
            <a:off x="8620350" y="4350280"/>
            <a:ext cx="2876325" cy="1249582"/>
            <a:chOff x="548738" y="4213143"/>
            <a:chExt cx="2876325" cy="1249582"/>
          </a:xfrm>
        </p:grpSpPr>
        <p:sp>
          <p:nvSpPr>
            <p:cNvPr id="53" name="矩形 52"/>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54" name="矩形 53"/>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sp>
        <p:nvSpPr>
          <p:cNvPr id="66" name="椭圆 54"/>
          <p:cNvSpPr/>
          <p:nvPr/>
        </p:nvSpPr>
        <p:spPr>
          <a:xfrm>
            <a:off x="985679" y="1866951"/>
            <a:ext cx="350141" cy="392752"/>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7" name="椭圆 55"/>
          <p:cNvSpPr/>
          <p:nvPr/>
        </p:nvSpPr>
        <p:spPr>
          <a:xfrm>
            <a:off x="964374" y="4165600"/>
            <a:ext cx="392752" cy="39275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8" name="椭圆 56"/>
          <p:cNvSpPr/>
          <p:nvPr/>
        </p:nvSpPr>
        <p:spPr>
          <a:xfrm>
            <a:off x="10826724" y="1866951"/>
            <a:ext cx="381014" cy="392752"/>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9" name="椭圆 57"/>
          <p:cNvSpPr/>
          <p:nvPr/>
        </p:nvSpPr>
        <p:spPr>
          <a:xfrm>
            <a:off x="10827441" y="4165600"/>
            <a:ext cx="379580" cy="39275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56" name="组合 55"/>
          <p:cNvGrpSpPr/>
          <p:nvPr/>
        </p:nvGrpSpPr>
        <p:grpSpPr>
          <a:xfrm>
            <a:off x="1785305" y="394109"/>
            <a:ext cx="4440139" cy="712314"/>
            <a:chOff x="1451102" y="1713400"/>
            <a:chExt cx="4440139" cy="712314"/>
          </a:xfrm>
        </p:grpSpPr>
        <p:grpSp>
          <p:nvGrpSpPr>
            <p:cNvPr id="57" name="组合 56"/>
            <p:cNvGrpSpPr/>
            <p:nvPr/>
          </p:nvGrpSpPr>
          <p:grpSpPr>
            <a:xfrm>
              <a:off x="1451102" y="1713400"/>
              <a:ext cx="2998505" cy="535920"/>
              <a:chOff x="5906988" y="1931114"/>
              <a:chExt cx="2998505" cy="535920"/>
            </a:xfrm>
          </p:grpSpPr>
          <p:sp>
            <p:nvSpPr>
              <p:cNvPr id="70" name="矩形 6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p>
            </p:txBody>
          </p:sp>
          <p:sp>
            <p:nvSpPr>
              <p:cNvPr id="71" name="矩形 7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01.</a:t>
                </a:r>
                <a:endParaRPr lang="zh-CN" altLang="en-US" sz="2800" b="1" dirty="0">
                  <a:solidFill>
                    <a:schemeClr val="accent6"/>
                  </a:solidFill>
                </a:endParaRPr>
              </a:p>
            </p:txBody>
          </p:sp>
        </p:grpSp>
        <p:sp>
          <p:nvSpPr>
            <p:cNvPr id="58" name="文本框 5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7670920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1000"/>
                                        <p:tgtEl>
                                          <p:spTgt spid="49"/>
                                        </p:tgtEl>
                                      </p:cBhvr>
                                    </p:animEffect>
                                    <p:anim calcmode="lin" valueType="num">
                                      <p:cBhvr>
                                        <p:cTn id="14" dur="1000" fill="hold"/>
                                        <p:tgtEl>
                                          <p:spTgt spid="49"/>
                                        </p:tgtEl>
                                        <p:attrNameLst>
                                          <p:attrName>ppt_x</p:attrName>
                                        </p:attrNameLst>
                                      </p:cBhvr>
                                      <p:tavLst>
                                        <p:tav tm="0">
                                          <p:val>
                                            <p:strVal val="#ppt_x"/>
                                          </p:val>
                                        </p:tav>
                                        <p:tav tm="100000">
                                          <p:val>
                                            <p:strVal val="#ppt_x"/>
                                          </p:val>
                                        </p:tav>
                                      </p:tavLst>
                                    </p:anim>
                                    <p:anim calcmode="lin" valueType="num">
                                      <p:cBhvr>
                                        <p:cTn id="15" dur="1000" fill="hold"/>
                                        <p:tgtEl>
                                          <p:spTgt spid="4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1000"/>
                                        <p:tgtEl>
                                          <p:spTgt spid="52"/>
                                        </p:tgtEl>
                                      </p:cBhvr>
                                    </p:animEffect>
                                    <p:anim calcmode="lin" valueType="num">
                                      <p:cBhvr>
                                        <p:cTn id="19" dur="1000" fill="hold"/>
                                        <p:tgtEl>
                                          <p:spTgt spid="52"/>
                                        </p:tgtEl>
                                        <p:attrNameLst>
                                          <p:attrName>ppt_x</p:attrName>
                                        </p:attrNameLst>
                                      </p:cBhvr>
                                      <p:tavLst>
                                        <p:tav tm="0">
                                          <p:val>
                                            <p:strVal val="#ppt_x"/>
                                          </p:val>
                                        </p:tav>
                                        <p:tav tm="100000">
                                          <p:val>
                                            <p:strVal val="#ppt_x"/>
                                          </p:val>
                                        </p:tav>
                                      </p:tavLst>
                                    </p:anim>
                                    <p:anim calcmode="lin" valueType="num">
                                      <p:cBhvr>
                                        <p:cTn id="20" dur="1000" fill="hold"/>
                                        <p:tgtEl>
                                          <p:spTgt spid="5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1000"/>
                                        <p:tgtEl>
                                          <p:spTgt spid="68"/>
                                        </p:tgtEl>
                                      </p:cBhvr>
                                    </p:animEffect>
                                    <p:anim calcmode="lin" valueType="num">
                                      <p:cBhvr>
                                        <p:cTn id="24" dur="1000" fill="hold"/>
                                        <p:tgtEl>
                                          <p:spTgt spid="68"/>
                                        </p:tgtEl>
                                        <p:attrNameLst>
                                          <p:attrName>ppt_x</p:attrName>
                                        </p:attrNameLst>
                                      </p:cBhvr>
                                      <p:tavLst>
                                        <p:tav tm="0">
                                          <p:val>
                                            <p:strVal val="#ppt_x"/>
                                          </p:val>
                                        </p:tav>
                                        <p:tav tm="100000">
                                          <p:val>
                                            <p:strVal val="#ppt_x"/>
                                          </p:val>
                                        </p:tav>
                                      </p:tavLst>
                                    </p:anim>
                                    <p:anim calcmode="lin" valueType="num">
                                      <p:cBhvr>
                                        <p:cTn id="25" dur="1000" fill="hold"/>
                                        <p:tgtEl>
                                          <p:spTgt spid="6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1000"/>
                                        <p:tgtEl>
                                          <p:spTgt spid="43"/>
                                        </p:tgtEl>
                                      </p:cBhvr>
                                    </p:animEffect>
                                    <p:anim calcmode="lin" valueType="num">
                                      <p:cBhvr>
                                        <p:cTn id="34" dur="1000" fill="hold"/>
                                        <p:tgtEl>
                                          <p:spTgt spid="43"/>
                                        </p:tgtEl>
                                        <p:attrNameLst>
                                          <p:attrName>ppt_x</p:attrName>
                                        </p:attrNameLst>
                                      </p:cBhvr>
                                      <p:tavLst>
                                        <p:tav tm="0">
                                          <p:val>
                                            <p:strVal val="#ppt_x"/>
                                          </p:val>
                                        </p:tav>
                                        <p:tav tm="100000">
                                          <p:val>
                                            <p:strVal val="#ppt_x"/>
                                          </p:val>
                                        </p:tav>
                                      </p:tavLst>
                                    </p:anim>
                                    <p:anim calcmode="lin" valueType="num">
                                      <p:cBhvr>
                                        <p:cTn id="35" dur="1000" fill="hold"/>
                                        <p:tgtEl>
                                          <p:spTgt spid="43"/>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1000"/>
                                        <p:tgtEl>
                                          <p:spTgt spid="46"/>
                                        </p:tgtEl>
                                      </p:cBhvr>
                                    </p:animEffect>
                                    <p:anim calcmode="lin" valueType="num">
                                      <p:cBhvr>
                                        <p:cTn id="39" dur="1000" fill="hold"/>
                                        <p:tgtEl>
                                          <p:spTgt spid="46"/>
                                        </p:tgtEl>
                                        <p:attrNameLst>
                                          <p:attrName>ppt_x</p:attrName>
                                        </p:attrNameLst>
                                      </p:cBhvr>
                                      <p:tavLst>
                                        <p:tav tm="0">
                                          <p:val>
                                            <p:strVal val="#ppt_x"/>
                                          </p:val>
                                        </p:tav>
                                        <p:tav tm="100000">
                                          <p:val>
                                            <p:strVal val="#ppt_x"/>
                                          </p:val>
                                        </p:tav>
                                      </p:tavLst>
                                    </p:anim>
                                    <p:anim calcmode="lin" valueType="num">
                                      <p:cBhvr>
                                        <p:cTn id="40" dur="1000" fill="hold"/>
                                        <p:tgtEl>
                                          <p:spTgt spid="4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fade">
                                      <p:cBhvr>
                                        <p:cTn id="48" dur="1000"/>
                                        <p:tgtEl>
                                          <p:spTgt spid="67"/>
                                        </p:tgtEl>
                                      </p:cBhvr>
                                    </p:animEffect>
                                    <p:anim calcmode="lin" valueType="num">
                                      <p:cBhvr>
                                        <p:cTn id="49" dur="1000" fill="hold"/>
                                        <p:tgtEl>
                                          <p:spTgt spid="67"/>
                                        </p:tgtEl>
                                        <p:attrNameLst>
                                          <p:attrName>ppt_x</p:attrName>
                                        </p:attrNameLst>
                                      </p:cBhvr>
                                      <p:tavLst>
                                        <p:tav tm="0">
                                          <p:val>
                                            <p:strVal val="#ppt_x"/>
                                          </p:val>
                                        </p:tav>
                                        <p:tav tm="100000">
                                          <p:val>
                                            <p:strVal val="#ppt_x"/>
                                          </p:val>
                                        </p:tav>
                                      </p:tavLst>
                                    </p:anim>
                                    <p:anim calcmode="lin" valueType="num">
                                      <p:cBhvr>
                                        <p:cTn id="50"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占位符 5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892300" y="1562100"/>
            <a:ext cx="1549400" cy="1549400"/>
          </a:xfrm>
        </p:spPr>
      </p:pic>
      <p:pic>
        <p:nvPicPr>
          <p:cNvPr id="55" name="图片占位符 54"/>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xfrm>
            <a:off x="5321300" y="1562100"/>
            <a:ext cx="1549400" cy="1549400"/>
          </a:xfrm>
        </p:spPr>
      </p:pic>
      <p:pic>
        <p:nvPicPr>
          <p:cNvPr id="57" name="图片占位符 56"/>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xfrm>
            <a:off x="8750300" y="1562100"/>
            <a:ext cx="1549400" cy="1549400"/>
          </a:xfrm>
        </p:spPr>
      </p:pic>
      <p:pic>
        <p:nvPicPr>
          <p:cNvPr id="59" name="图片占位符 58"/>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pic>
        <p:nvPicPr>
          <p:cNvPr id="61" name="图片占位符 60"/>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p:pic>
      <p:pic>
        <p:nvPicPr>
          <p:cNvPr id="63" name="图片占位符 62"/>
          <p:cNvPicPr>
            <a:picLocks noGrp="1" noChangeAspect="1"/>
          </p:cNvPicPr>
          <p:nvPr>
            <p:ph type="pic" sz="quarter" idx="15"/>
          </p:nvPr>
        </p:nvPicPr>
        <p:blipFill>
          <a:blip r:embed="rId8" cstate="screen">
            <a:extLst>
              <a:ext uri="{28A0092B-C50C-407E-A947-70E740481C1C}">
                <a14:useLocalDpi xmlns:a14="http://schemas.microsoft.com/office/drawing/2010/main"/>
              </a:ext>
            </a:extLst>
          </a:blip>
          <a:srcRect/>
          <a:stretch>
            <a:fillRect/>
          </a:stretch>
        </p:blipFill>
        <p:spPr/>
      </p:pic>
      <p:sp>
        <p:nvSpPr>
          <p:cNvPr id="24" name="任意多边形: 形状 23"/>
          <p:cNvSpPr/>
          <p:nvPr/>
        </p:nvSpPr>
        <p:spPr>
          <a:xfrm>
            <a:off x="1933492" y="2574926"/>
            <a:ext cx="1467016" cy="536575"/>
          </a:xfrm>
          <a:custGeom>
            <a:avLst/>
            <a:gdLst>
              <a:gd name="connsiteX0" fmla="*/ 0 w 1467016"/>
              <a:gd name="connsiteY0" fmla="*/ 0 h 536575"/>
              <a:gd name="connsiteX1" fmla="*/ 1467016 w 1467016"/>
              <a:gd name="connsiteY1" fmla="*/ 0 h 536575"/>
              <a:gd name="connsiteX2" fmla="*/ 1447328 w 1467016"/>
              <a:gd name="connsiteY2" fmla="*/ 63423 h 536575"/>
              <a:gd name="connsiteX3" fmla="*/ 733508 w 1467016"/>
              <a:gd name="connsiteY3" fmla="*/ 536575 h 536575"/>
              <a:gd name="connsiteX4" fmla="*/ 19688 w 1467016"/>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6" h="536575">
                <a:moveTo>
                  <a:pt x="0" y="0"/>
                </a:moveTo>
                <a:lnTo>
                  <a:pt x="1467016" y="0"/>
                </a:lnTo>
                <a:lnTo>
                  <a:pt x="1447328" y="63423"/>
                </a:lnTo>
                <a:cubicBezTo>
                  <a:pt x="1329723" y="341475"/>
                  <a:pt x="1054400" y="536575"/>
                  <a:pt x="733508" y="536575"/>
                </a:cubicBezTo>
                <a:cubicBezTo>
                  <a:pt x="412617" y="536575"/>
                  <a:pt x="137294" y="341475"/>
                  <a:pt x="19688" y="634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a:off x="5362494" y="2574926"/>
            <a:ext cx="1467015" cy="536575"/>
          </a:xfrm>
          <a:custGeom>
            <a:avLst/>
            <a:gdLst>
              <a:gd name="connsiteX0" fmla="*/ 0 w 1467015"/>
              <a:gd name="connsiteY0" fmla="*/ 0 h 536575"/>
              <a:gd name="connsiteX1" fmla="*/ 1467015 w 1467015"/>
              <a:gd name="connsiteY1" fmla="*/ 0 h 536575"/>
              <a:gd name="connsiteX2" fmla="*/ 1447328 w 1467015"/>
              <a:gd name="connsiteY2" fmla="*/ 63423 h 536575"/>
              <a:gd name="connsiteX3" fmla="*/ 733507 w 1467015"/>
              <a:gd name="connsiteY3" fmla="*/ 536575 h 536575"/>
              <a:gd name="connsiteX4" fmla="*/ 19687 w 1467015"/>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5" h="536575">
                <a:moveTo>
                  <a:pt x="0" y="0"/>
                </a:moveTo>
                <a:lnTo>
                  <a:pt x="1467015" y="0"/>
                </a:lnTo>
                <a:lnTo>
                  <a:pt x="1447328" y="63423"/>
                </a:lnTo>
                <a:cubicBezTo>
                  <a:pt x="1329722" y="341475"/>
                  <a:pt x="1054399" y="536575"/>
                  <a:pt x="733507" y="536575"/>
                </a:cubicBezTo>
                <a:cubicBezTo>
                  <a:pt x="412616" y="536575"/>
                  <a:pt x="137293" y="341475"/>
                  <a:pt x="19687" y="634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8791492" y="2574926"/>
            <a:ext cx="1467016" cy="536575"/>
          </a:xfrm>
          <a:custGeom>
            <a:avLst/>
            <a:gdLst>
              <a:gd name="connsiteX0" fmla="*/ 0 w 1467016"/>
              <a:gd name="connsiteY0" fmla="*/ 0 h 536575"/>
              <a:gd name="connsiteX1" fmla="*/ 1467016 w 1467016"/>
              <a:gd name="connsiteY1" fmla="*/ 0 h 536575"/>
              <a:gd name="connsiteX2" fmla="*/ 1447328 w 1467016"/>
              <a:gd name="connsiteY2" fmla="*/ 63423 h 536575"/>
              <a:gd name="connsiteX3" fmla="*/ 733508 w 1467016"/>
              <a:gd name="connsiteY3" fmla="*/ 536575 h 536575"/>
              <a:gd name="connsiteX4" fmla="*/ 19688 w 1467016"/>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6" h="536575">
                <a:moveTo>
                  <a:pt x="0" y="0"/>
                </a:moveTo>
                <a:lnTo>
                  <a:pt x="1467016" y="0"/>
                </a:lnTo>
                <a:lnTo>
                  <a:pt x="1447328" y="63423"/>
                </a:lnTo>
                <a:cubicBezTo>
                  <a:pt x="1329722" y="341475"/>
                  <a:pt x="1054399" y="536575"/>
                  <a:pt x="733508" y="536575"/>
                </a:cubicBezTo>
                <a:cubicBezTo>
                  <a:pt x="412617" y="536575"/>
                  <a:pt x="137294" y="341475"/>
                  <a:pt x="19688" y="634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p:nvSpPr>
        <p:spPr>
          <a:xfrm>
            <a:off x="1927086" y="4903788"/>
            <a:ext cx="1479828" cy="557212"/>
          </a:xfrm>
          <a:custGeom>
            <a:avLst/>
            <a:gdLst>
              <a:gd name="connsiteX0" fmla="*/ 0 w 1479828"/>
              <a:gd name="connsiteY0" fmla="*/ 0 h 557212"/>
              <a:gd name="connsiteX1" fmla="*/ 1479828 w 1479828"/>
              <a:gd name="connsiteY1" fmla="*/ 0 h 557212"/>
              <a:gd name="connsiteX2" fmla="*/ 1453734 w 1479828"/>
              <a:gd name="connsiteY2" fmla="*/ 84060 h 557212"/>
              <a:gd name="connsiteX3" fmla="*/ 739914 w 1479828"/>
              <a:gd name="connsiteY3" fmla="*/ 557212 h 557212"/>
              <a:gd name="connsiteX4" fmla="*/ 26094 w 1479828"/>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8" h="557212">
                <a:moveTo>
                  <a:pt x="0" y="0"/>
                </a:moveTo>
                <a:lnTo>
                  <a:pt x="1479828" y="0"/>
                </a:lnTo>
                <a:lnTo>
                  <a:pt x="1453734" y="84060"/>
                </a:lnTo>
                <a:cubicBezTo>
                  <a:pt x="1336129" y="362112"/>
                  <a:pt x="1060806" y="557212"/>
                  <a:pt x="739914" y="557212"/>
                </a:cubicBezTo>
                <a:cubicBezTo>
                  <a:pt x="419023" y="557212"/>
                  <a:pt x="143700" y="362112"/>
                  <a:pt x="26094" y="840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5356088" y="4903788"/>
            <a:ext cx="1479827" cy="557212"/>
          </a:xfrm>
          <a:custGeom>
            <a:avLst/>
            <a:gdLst>
              <a:gd name="connsiteX0" fmla="*/ 0 w 1479827"/>
              <a:gd name="connsiteY0" fmla="*/ 0 h 557212"/>
              <a:gd name="connsiteX1" fmla="*/ 1479827 w 1479827"/>
              <a:gd name="connsiteY1" fmla="*/ 0 h 557212"/>
              <a:gd name="connsiteX2" fmla="*/ 1453734 w 1479827"/>
              <a:gd name="connsiteY2" fmla="*/ 84060 h 557212"/>
              <a:gd name="connsiteX3" fmla="*/ 739913 w 1479827"/>
              <a:gd name="connsiteY3" fmla="*/ 557212 h 557212"/>
              <a:gd name="connsiteX4" fmla="*/ 26093 w 1479827"/>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7" h="557212">
                <a:moveTo>
                  <a:pt x="0" y="0"/>
                </a:moveTo>
                <a:lnTo>
                  <a:pt x="1479827" y="0"/>
                </a:lnTo>
                <a:lnTo>
                  <a:pt x="1453734" y="84060"/>
                </a:lnTo>
                <a:cubicBezTo>
                  <a:pt x="1336128" y="362112"/>
                  <a:pt x="1060804" y="557212"/>
                  <a:pt x="739913" y="557212"/>
                </a:cubicBezTo>
                <a:cubicBezTo>
                  <a:pt x="419022" y="557212"/>
                  <a:pt x="143699" y="362112"/>
                  <a:pt x="26093" y="840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a:off x="8785086" y="4903788"/>
            <a:ext cx="1479828" cy="557212"/>
          </a:xfrm>
          <a:custGeom>
            <a:avLst/>
            <a:gdLst>
              <a:gd name="connsiteX0" fmla="*/ 0 w 1479828"/>
              <a:gd name="connsiteY0" fmla="*/ 0 h 557212"/>
              <a:gd name="connsiteX1" fmla="*/ 1479828 w 1479828"/>
              <a:gd name="connsiteY1" fmla="*/ 0 h 557212"/>
              <a:gd name="connsiteX2" fmla="*/ 1453734 w 1479828"/>
              <a:gd name="connsiteY2" fmla="*/ 84060 h 557212"/>
              <a:gd name="connsiteX3" fmla="*/ 739914 w 1479828"/>
              <a:gd name="connsiteY3" fmla="*/ 557212 h 557212"/>
              <a:gd name="connsiteX4" fmla="*/ 26094 w 1479828"/>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8" h="557212">
                <a:moveTo>
                  <a:pt x="0" y="0"/>
                </a:moveTo>
                <a:lnTo>
                  <a:pt x="1479828" y="0"/>
                </a:lnTo>
                <a:lnTo>
                  <a:pt x="1453734" y="84060"/>
                </a:lnTo>
                <a:cubicBezTo>
                  <a:pt x="1336128" y="362112"/>
                  <a:pt x="1060805" y="557212"/>
                  <a:pt x="739914" y="557212"/>
                </a:cubicBezTo>
                <a:cubicBezTo>
                  <a:pt x="419023" y="557212"/>
                  <a:pt x="143700" y="362112"/>
                  <a:pt x="26094" y="840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231899" y="32265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9" name="矩形 38"/>
          <p:cNvSpPr/>
          <p:nvPr/>
        </p:nvSpPr>
        <p:spPr>
          <a:xfrm>
            <a:off x="1974683" y="2600326"/>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2" name="矩形 41"/>
          <p:cNvSpPr/>
          <p:nvPr/>
        </p:nvSpPr>
        <p:spPr>
          <a:xfrm>
            <a:off x="5403683" y="2600326"/>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3" name="矩形 42"/>
          <p:cNvSpPr/>
          <p:nvPr/>
        </p:nvSpPr>
        <p:spPr>
          <a:xfrm>
            <a:off x="8832683" y="2600326"/>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4" name="矩形 43"/>
          <p:cNvSpPr/>
          <p:nvPr/>
        </p:nvSpPr>
        <p:spPr>
          <a:xfrm>
            <a:off x="1974683" y="4920363"/>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5" name="矩形 44"/>
          <p:cNvSpPr/>
          <p:nvPr/>
        </p:nvSpPr>
        <p:spPr>
          <a:xfrm>
            <a:off x="5403683" y="4920363"/>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6" name="矩形 45"/>
          <p:cNvSpPr/>
          <p:nvPr/>
        </p:nvSpPr>
        <p:spPr>
          <a:xfrm>
            <a:off x="8832683" y="4920363"/>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7" name="矩形 46"/>
          <p:cNvSpPr/>
          <p:nvPr/>
        </p:nvSpPr>
        <p:spPr>
          <a:xfrm>
            <a:off x="4660899" y="32265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8" name="矩形 47"/>
          <p:cNvSpPr/>
          <p:nvPr/>
        </p:nvSpPr>
        <p:spPr>
          <a:xfrm>
            <a:off x="8089899" y="32265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9" name="矩形 48"/>
          <p:cNvSpPr/>
          <p:nvPr/>
        </p:nvSpPr>
        <p:spPr>
          <a:xfrm>
            <a:off x="1231899" y="54998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50" name="矩形 49"/>
          <p:cNvSpPr/>
          <p:nvPr/>
        </p:nvSpPr>
        <p:spPr>
          <a:xfrm>
            <a:off x="4660899" y="54998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51" name="矩形 50"/>
          <p:cNvSpPr/>
          <p:nvPr/>
        </p:nvSpPr>
        <p:spPr>
          <a:xfrm>
            <a:off x="8089899" y="54998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pic>
        <p:nvPicPr>
          <p:cNvPr id="35" name="图片 3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36" name="组合 35"/>
          <p:cNvGrpSpPr/>
          <p:nvPr/>
        </p:nvGrpSpPr>
        <p:grpSpPr>
          <a:xfrm>
            <a:off x="1785305" y="394109"/>
            <a:ext cx="4440139" cy="712314"/>
            <a:chOff x="1451102" y="1713400"/>
            <a:chExt cx="4440139" cy="712314"/>
          </a:xfrm>
        </p:grpSpPr>
        <p:grpSp>
          <p:nvGrpSpPr>
            <p:cNvPr id="37" name="组合 36"/>
            <p:cNvGrpSpPr/>
            <p:nvPr/>
          </p:nvGrpSpPr>
          <p:grpSpPr>
            <a:xfrm>
              <a:off x="1451102" y="1713400"/>
              <a:ext cx="2998505" cy="535920"/>
              <a:chOff x="5906988" y="1931114"/>
              <a:chExt cx="2998505" cy="535920"/>
            </a:xfrm>
          </p:grpSpPr>
          <p:sp>
            <p:nvSpPr>
              <p:cNvPr id="40" name="矩形 3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p>
            </p:txBody>
          </p:sp>
          <p:sp>
            <p:nvSpPr>
              <p:cNvPr id="41" name="矩形 4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01.</a:t>
                </a:r>
                <a:endParaRPr lang="zh-CN" altLang="en-US" sz="2800" b="1" dirty="0">
                  <a:solidFill>
                    <a:schemeClr val="accent6"/>
                  </a:solidFill>
                </a:endParaRPr>
              </a:p>
            </p:txBody>
          </p:sp>
        </p:grpSp>
        <p:sp>
          <p:nvSpPr>
            <p:cNvPr id="38" name="文本框 3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34096819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par>
                                <p:cTn id="10" presetID="53" presetClass="entr" presetSubtype="16"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p:cTn id="12" dur="500" fill="hold"/>
                                        <p:tgtEl>
                                          <p:spTgt spid="55"/>
                                        </p:tgtEl>
                                        <p:attrNameLst>
                                          <p:attrName>ppt_w</p:attrName>
                                        </p:attrNameLst>
                                      </p:cBhvr>
                                      <p:tavLst>
                                        <p:tav tm="0">
                                          <p:val>
                                            <p:fltVal val="0"/>
                                          </p:val>
                                        </p:tav>
                                        <p:tav tm="100000">
                                          <p:val>
                                            <p:strVal val="#ppt_w"/>
                                          </p:val>
                                        </p:tav>
                                      </p:tavLst>
                                    </p:anim>
                                    <p:anim calcmode="lin" valueType="num">
                                      <p:cBhvr>
                                        <p:cTn id="13" dur="500" fill="hold"/>
                                        <p:tgtEl>
                                          <p:spTgt spid="55"/>
                                        </p:tgtEl>
                                        <p:attrNameLst>
                                          <p:attrName>ppt_h</p:attrName>
                                        </p:attrNameLst>
                                      </p:cBhvr>
                                      <p:tavLst>
                                        <p:tav tm="0">
                                          <p:val>
                                            <p:fltVal val="0"/>
                                          </p:val>
                                        </p:tav>
                                        <p:tav tm="100000">
                                          <p:val>
                                            <p:strVal val="#ppt_h"/>
                                          </p:val>
                                        </p:tav>
                                      </p:tavLst>
                                    </p:anim>
                                    <p:animEffect transition="in" filter="fade">
                                      <p:cBhvr>
                                        <p:cTn id="14" dur="500"/>
                                        <p:tgtEl>
                                          <p:spTgt spid="55"/>
                                        </p:tgtEl>
                                      </p:cBhvr>
                                    </p:animEffect>
                                  </p:childTnLst>
                                </p:cTn>
                              </p:par>
                              <p:par>
                                <p:cTn id="15" presetID="53" presetClass="entr" presetSubtype="16" fill="hold" nodeType="with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par>
                                <p:cTn id="20" presetID="53" presetClass="entr" presetSubtype="16"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500" fill="hold"/>
                                        <p:tgtEl>
                                          <p:spTgt spid="59"/>
                                        </p:tgtEl>
                                        <p:attrNameLst>
                                          <p:attrName>ppt_w</p:attrName>
                                        </p:attrNameLst>
                                      </p:cBhvr>
                                      <p:tavLst>
                                        <p:tav tm="0">
                                          <p:val>
                                            <p:fltVal val="0"/>
                                          </p:val>
                                        </p:tav>
                                        <p:tav tm="100000">
                                          <p:val>
                                            <p:strVal val="#ppt_w"/>
                                          </p:val>
                                        </p:tav>
                                      </p:tavLst>
                                    </p:anim>
                                    <p:anim calcmode="lin" valueType="num">
                                      <p:cBhvr>
                                        <p:cTn id="23" dur="500" fill="hold"/>
                                        <p:tgtEl>
                                          <p:spTgt spid="59"/>
                                        </p:tgtEl>
                                        <p:attrNameLst>
                                          <p:attrName>ppt_h</p:attrName>
                                        </p:attrNameLst>
                                      </p:cBhvr>
                                      <p:tavLst>
                                        <p:tav tm="0">
                                          <p:val>
                                            <p:fltVal val="0"/>
                                          </p:val>
                                        </p:tav>
                                        <p:tav tm="100000">
                                          <p:val>
                                            <p:strVal val="#ppt_h"/>
                                          </p:val>
                                        </p:tav>
                                      </p:tavLst>
                                    </p:anim>
                                    <p:animEffect transition="in" filter="fade">
                                      <p:cBhvr>
                                        <p:cTn id="24" dur="500"/>
                                        <p:tgtEl>
                                          <p:spTgt spid="59"/>
                                        </p:tgtEl>
                                      </p:cBhvr>
                                    </p:animEffect>
                                  </p:childTnLst>
                                </p:cTn>
                              </p:par>
                              <p:par>
                                <p:cTn id="25" presetID="53" presetClass="entr" presetSubtype="16"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p:cTn id="27" dur="500" fill="hold"/>
                                        <p:tgtEl>
                                          <p:spTgt spid="61"/>
                                        </p:tgtEl>
                                        <p:attrNameLst>
                                          <p:attrName>ppt_w</p:attrName>
                                        </p:attrNameLst>
                                      </p:cBhvr>
                                      <p:tavLst>
                                        <p:tav tm="0">
                                          <p:val>
                                            <p:fltVal val="0"/>
                                          </p:val>
                                        </p:tav>
                                        <p:tav tm="100000">
                                          <p:val>
                                            <p:strVal val="#ppt_w"/>
                                          </p:val>
                                        </p:tav>
                                      </p:tavLst>
                                    </p:anim>
                                    <p:anim calcmode="lin" valueType="num">
                                      <p:cBhvr>
                                        <p:cTn id="28" dur="500" fill="hold"/>
                                        <p:tgtEl>
                                          <p:spTgt spid="61"/>
                                        </p:tgtEl>
                                        <p:attrNameLst>
                                          <p:attrName>ppt_h</p:attrName>
                                        </p:attrNameLst>
                                      </p:cBhvr>
                                      <p:tavLst>
                                        <p:tav tm="0">
                                          <p:val>
                                            <p:fltVal val="0"/>
                                          </p:val>
                                        </p:tav>
                                        <p:tav tm="100000">
                                          <p:val>
                                            <p:strVal val="#ppt_h"/>
                                          </p:val>
                                        </p:tav>
                                      </p:tavLst>
                                    </p:anim>
                                    <p:animEffect transition="in" filter="fade">
                                      <p:cBhvr>
                                        <p:cTn id="29" dur="500"/>
                                        <p:tgtEl>
                                          <p:spTgt spid="61"/>
                                        </p:tgtEl>
                                      </p:cBhvr>
                                    </p:animEffect>
                                  </p:childTnLst>
                                </p:cTn>
                              </p:par>
                              <p:par>
                                <p:cTn id="30" presetID="53" presetClass="entr" presetSubtype="16" fill="hold" nodeType="with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500"/>
                                        <p:tgtEl>
                                          <p:spTgt spid="4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500"/>
                                        <p:tgtEl>
                                          <p:spTgt spid="4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500"/>
                                        <p:tgtEl>
                                          <p:spTgt spid="46"/>
                                        </p:tgtEl>
                                      </p:cBhvr>
                                    </p:animEffect>
                                  </p:childTnLst>
                                </p:cTn>
                              </p:par>
                            </p:childTnLst>
                          </p:cTn>
                        </p:par>
                        <p:par>
                          <p:cTn id="72" fill="hold">
                            <p:stCondLst>
                              <p:cond delay="1000"/>
                            </p:stCondLst>
                            <p:childTnLst>
                              <p:par>
                                <p:cTn id="73" presetID="14" presetClass="entr" presetSubtype="1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randombar(horizontal)">
                                      <p:cBhvr>
                                        <p:cTn id="75" dur="500"/>
                                        <p:tgtEl>
                                          <p:spTgt spid="34"/>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randombar(horizontal)">
                                      <p:cBhvr>
                                        <p:cTn id="78" dur="500"/>
                                        <p:tgtEl>
                                          <p:spTgt spid="4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randombar(horizontal)">
                                      <p:cBhvr>
                                        <p:cTn id="81" dur="500"/>
                                        <p:tgtEl>
                                          <p:spTgt spid="48"/>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randombar(horizontal)">
                                      <p:cBhvr>
                                        <p:cTn id="84" dur="500"/>
                                        <p:tgtEl>
                                          <p:spTgt spid="49"/>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randombar(horizontal)">
                                      <p:cBhvr>
                                        <p:cTn id="87" dur="500"/>
                                        <p:tgtEl>
                                          <p:spTgt spid="50"/>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randombar(horizontal)">
                                      <p:cBhvr>
                                        <p:cTn id="9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3" grpId="0" animBg="1"/>
      <p:bldP spid="22" grpId="0" animBg="1"/>
      <p:bldP spid="21" grpId="0" animBg="1"/>
      <p:bldP spid="34" grpId="0"/>
      <p:bldP spid="39" grpId="0"/>
      <p:bldP spid="42" grpId="0"/>
      <p:bldP spid="43" grpId="0"/>
      <p:bldP spid="44" grpId="0"/>
      <p:bldP spid="45" grpId="0"/>
      <p:bldP spid="46" grpId="0"/>
      <p:bldP spid="47" grpId="0"/>
      <p:bldP spid="48" grpId="0"/>
      <p:bldP spid="49" grpId="0"/>
      <p:bldP spid="50"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smtClean="0">
                  <a:solidFill>
                    <a:schemeClr val="accent1"/>
                  </a:solidFill>
                </a:rPr>
                <a:t>活动内容构成</a:t>
              </a:r>
              <a:endParaRPr lang="zh-CN" altLang="en-US" sz="4400" b="1" dirty="0">
                <a:solidFill>
                  <a:schemeClr val="accent1"/>
                </a:solidFill>
              </a:endParaRP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02</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活动主题</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活动流程</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活动策略</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奖项设置</a:t>
              </a:r>
              <a:endParaRPr lang="zh-CN" altLang="en-US" sz="2000" dirty="0">
                <a:solidFill>
                  <a:schemeClr val="accent2"/>
                </a:solidFill>
              </a:endParaRPr>
            </a:p>
          </p:txBody>
        </p:sp>
      </p:grpSp>
    </p:spTree>
    <p:extLst>
      <p:ext uri="{BB962C8B-B14F-4D97-AF65-F5344CB8AC3E}">
        <p14:creationId xmlns:p14="http://schemas.microsoft.com/office/powerpoint/2010/main" val="6472048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874324" y="2152735"/>
            <a:ext cx="2173778" cy="3273256"/>
            <a:chOff x="515938" y="1892469"/>
            <a:chExt cx="2519464" cy="3793787"/>
          </a:xfrm>
        </p:grpSpPr>
        <p:sp>
          <p:nvSpPr>
            <p:cNvPr id="14" name="任意多边形: 形状 13"/>
            <p:cNvSpPr/>
            <p:nvPr/>
          </p:nvSpPr>
          <p:spPr>
            <a:xfrm>
              <a:off x="51593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 name="矩形: 圆角 1"/>
            <p:cNvSpPr/>
            <p:nvPr/>
          </p:nvSpPr>
          <p:spPr>
            <a:xfrm>
              <a:off x="51593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8" name="组合 17"/>
            <p:cNvGrpSpPr/>
            <p:nvPr/>
          </p:nvGrpSpPr>
          <p:grpSpPr>
            <a:xfrm>
              <a:off x="515938" y="3224167"/>
              <a:ext cx="2491798" cy="2044791"/>
              <a:chOff x="1039343" y="2843628"/>
              <a:chExt cx="2491798" cy="2044791"/>
            </a:xfrm>
          </p:grpSpPr>
          <p:sp>
            <p:nvSpPr>
              <p:cNvPr id="19" name="矩形 18"/>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用户可以在投影仪或者计算机上进行演示，也可以将演示文稿打印出来，制作成胶片，以便应用到更广泛的领域</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Arial"/>
                    <a:ea typeface="微软雅黑"/>
                    <a:cs typeface="+mn-cs"/>
                  </a:rPr>
                  <a:t>中</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sp>
            <p:nvSpPr>
              <p:cNvPr id="20" name="矩形 19"/>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sp>
          <p:nvSpPr>
            <p:cNvPr id="37" name="椭圆 29"/>
            <p:cNvSpPr/>
            <p:nvPr/>
          </p:nvSpPr>
          <p:spPr>
            <a:xfrm>
              <a:off x="1415747" y="2113554"/>
              <a:ext cx="719846" cy="71984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0" name="组合 39"/>
          <p:cNvGrpSpPr/>
          <p:nvPr/>
        </p:nvGrpSpPr>
        <p:grpSpPr>
          <a:xfrm>
            <a:off x="3630719" y="2152735"/>
            <a:ext cx="2173778" cy="3273256"/>
            <a:chOff x="3396158" y="1892469"/>
            <a:chExt cx="2519464" cy="3793787"/>
          </a:xfrm>
        </p:grpSpPr>
        <p:sp>
          <p:nvSpPr>
            <p:cNvPr id="15" name="任意多边形: 形状 14"/>
            <p:cNvSpPr/>
            <p:nvPr/>
          </p:nvSpPr>
          <p:spPr>
            <a:xfrm>
              <a:off x="339615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圆角 2"/>
            <p:cNvSpPr/>
            <p:nvPr/>
          </p:nvSpPr>
          <p:spPr>
            <a:xfrm>
              <a:off x="3396158"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3396158" y="3224167"/>
              <a:ext cx="2491798" cy="2044791"/>
              <a:chOff x="1039343" y="2843628"/>
              <a:chExt cx="2491798" cy="2044791"/>
            </a:xfrm>
          </p:grpSpPr>
          <p:sp>
            <p:nvSpPr>
              <p:cNvPr id="22" name="矩形 21"/>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用户可以在投影仪或者计算机上进行演示，也可以将演示文稿打印出来，制作成胶片，以便应用到更广泛的领域</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Arial"/>
                    <a:ea typeface="微软雅黑"/>
                    <a:cs typeface="+mn-cs"/>
                  </a:rPr>
                  <a:t>中</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sp>
            <p:nvSpPr>
              <p:cNvPr id="23" name="矩形 22"/>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sp>
          <p:nvSpPr>
            <p:cNvPr id="34" name="椭圆 30"/>
            <p:cNvSpPr/>
            <p:nvPr/>
          </p:nvSpPr>
          <p:spPr>
            <a:xfrm>
              <a:off x="4295967" y="2143066"/>
              <a:ext cx="719846" cy="66082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1" name="组合 40"/>
          <p:cNvGrpSpPr/>
          <p:nvPr/>
        </p:nvGrpSpPr>
        <p:grpSpPr>
          <a:xfrm>
            <a:off x="6387114" y="2152735"/>
            <a:ext cx="2173778" cy="3273256"/>
            <a:chOff x="6276378" y="1892469"/>
            <a:chExt cx="2519464" cy="3793787"/>
          </a:xfrm>
        </p:grpSpPr>
        <p:sp>
          <p:nvSpPr>
            <p:cNvPr id="16" name="任意多边形: 形状 15"/>
            <p:cNvSpPr/>
            <p:nvPr/>
          </p:nvSpPr>
          <p:spPr>
            <a:xfrm>
              <a:off x="627637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圆角 3"/>
            <p:cNvSpPr/>
            <p:nvPr/>
          </p:nvSpPr>
          <p:spPr>
            <a:xfrm>
              <a:off x="627637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4" name="组合 23"/>
            <p:cNvGrpSpPr/>
            <p:nvPr/>
          </p:nvGrpSpPr>
          <p:grpSpPr>
            <a:xfrm>
              <a:off x="6290211" y="3224167"/>
              <a:ext cx="2491798" cy="2044791"/>
              <a:chOff x="1039343" y="2843628"/>
              <a:chExt cx="2491798" cy="2044791"/>
            </a:xfrm>
          </p:grpSpPr>
          <p:sp>
            <p:nvSpPr>
              <p:cNvPr id="25" name="矩形 24"/>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用户可以在投影仪或者计算机上进行演示，也可以将演示文稿打印出来，制作成胶片，以便应用到更广泛的领域</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Arial"/>
                    <a:ea typeface="微软雅黑"/>
                    <a:cs typeface="+mn-cs"/>
                  </a:rPr>
                  <a:t>中</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sp>
            <p:nvSpPr>
              <p:cNvPr id="26" name="矩形 25"/>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sp>
          <p:nvSpPr>
            <p:cNvPr id="35" name="椭圆 31"/>
            <p:cNvSpPr/>
            <p:nvPr/>
          </p:nvSpPr>
          <p:spPr>
            <a:xfrm>
              <a:off x="7176186" y="2113555"/>
              <a:ext cx="719846" cy="719843"/>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9143510" y="2152735"/>
            <a:ext cx="2173778" cy="3273256"/>
            <a:chOff x="9156599" y="1892469"/>
            <a:chExt cx="2519464" cy="3793787"/>
          </a:xfrm>
        </p:grpSpPr>
        <p:sp>
          <p:nvSpPr>
            <p:cNvPr id="17" name="任意多边形: 形状 16"/>
            <p:cNvSpPr/>
            <p:nvPr/>
          </p:nvSpPr>
          <p:spPr>
            <a:xfrm>
              <a:off x="9156599"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矩形: 圆角 4"/>
            <p:cNvSpPr/>
            <p:nvPr/>
          </p:nvSpPr>
          <p:spPr>
            <a:xfrm>
              <a:off x="9156599"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7" name="组合 26"/>
            <p:cNvGrpSpPr/>
            <p:nvPr/>
          </p:nvGrpSpPr>
          <p:grpSpPr>
            <a:xfrm>
              <a:off x="9170432" y="3224167"/>
              <a:ext cx="2491798" cy="2044791"/>
              <a:chOff x="1039343" y="2843628"/>
              <a:chExt cx="2491798" cy="2044791"/>
            </a:xfrm>
          </p:grpSpPr>
          <p:sp>
            <p:nvSpPr>
              <p:cNvPr id="28" name="矩形 27"/>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用户可以在投影仪或者计算机上进行演示，也可以将演示文稿打印出来，制作成胶片，以便应用到更广泛的领域</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Arial"/>
                    <a:ea typeface="微软雅黑"/>
                    <a:cs typeface="+mn-cs"/>
                  </a:rPr>
                  <a:t>中</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endParaRPr>
              </a:p>
            </p:txBody>
          </p:sp>
          <p:sp>
            <p:nvSpPr>
              <p:cNvPr id="29" name="矩形 28"/>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sp>
          <p:nvSpPr>
            <p:cNvPr id="36" name="椭圆 32"/>
            <p:cNvSpPr/>
            <p:nvPr/>
          </p:nvSpPr>
          <p:spPr>
            <a:xfrm>
              <a:off x="10062411" y="2113554"/>
              <a:ext cx="707837" cy="719846"/>
            </a:xfrm>
            <a:custGeom>
              <a:avLst/>
              <a:gdLst>
                <a:gd name="connsiteX0" fmla="*/ 78191 w 326253"/>
                <a:gd name="connsiteY0" fmla="*/ 141987 h 331788"/>
                <a:gd name="connsiteX1" fmla="*/ 93695 w 326253"/>
                <a:gd name="connsiteY1" fmla="*/ 171683 h 331788"/>
                <a:gd name="connsiteX2" fmla="*/ 80775 w 326253"/>
                <a:gd name="connsiteY2" fmla="*/ 215583 h 331788"/>
                <a:gd name="connsiteX3" fmla="*/ 159586 w 326253"/>
                <a:gd name="connsiteY3" fmla="*/ 183304 h 331788"/>
                <a:gd name="connsiteX4" fmla="*/ 172506 w 326253"/>
                <a:gd name="connsiteY4" fmla="*/ 171683 h 331788"/>
                <a:gd name="connsiteX5" fmla="*/ 194470 w 326253"/>
                <a:gd name="connsiteY5" fmla="*/ 192342 h 331788"/>
                <a:gd name="connsiteX6" fmla="*/ 181550 w 326253"/>
                <a:gd name="connsiteY6" fmla="*/ 285306 h 331788"/>
                <a:gd name="connsiteX7" fmla="*/ 181550 w 326253"/>
                <a:gd name="connsiteY7" fmla="*/ 286597 h 331788"/>
                <a:gd name="connsiteX8" fmla="*/ 194470 w 326253"/>
                <a:gd name="connsiteY8" fmla="*/ 304674 h 331788"/>
                <a:gd name="connsiteX9" fmla="*/ 195762 w 326253"/>
                <a:gd name="connsiteY9" fmla="*/ 304674 h 331788"/>
                <a:gd name="connsiteX10" fmla="*/ 209974 w 326253"/>
                <a:gd name="connsiteY10" fmla="*/ 286597 h 331788"/>
                <a:gd name="connsiteX11" fmla="*/ 209974 w 326253"/>
                <a:gd name="connsiteY11" fmla="*/ 285306 h 331788"/>
                <a:gd name="connsiteX12" fmla="*/ 197054 w 326253"/>
                <a:gd name="connsiteY12" fmla="*/ 192342 h 331788"/>
                <a:gd name="connsiteX13" fmla="*/ 217726 w 326253"/>
                <a:gd name="connsiteY13" fmla="*/ 171683 h 331788"/>
                <a:gd name="connsiteX14" fmla="*/ 230646 w 326253"/>
                <a:gd name="connsiteY14" fmla="*/ 183304 h 331788"/>
                <a:gd name="connsiteX15" fmla="*/ 261654 w 326253"/>
                <a:gd name="connsiteY15" fmla="*/ 196216 h 331788"/>
                <a:gd name="connsiteX16" fmla="*/ 308165 w 326253"/>
                <a:gd name="connsiteY16" fmla="*/ 255609 h 331788"/>
                <a:gd name="connsiteX17" fmla="*/ 324961 w 326253"/>
                <a:gd name="connsiteY17" fmla="*/ 295635 h 331788"/>
                <a:gd name="connsiteX18" fmla="*/ 326253 w 326253"/>
                <a:gd name="connsiteY18" fmla="*/ 304674 h 331788"/>
                <a:gd name="connsiteX19" fmla="*/ 321085 w 326253"/>
                <a:gd name="connsiteY19" fmla="*/ 331788 h 331788"/>
                <a:gd name="connsiteX20" fmla="*/ 271990 w 326253"/>
                <a:gd name="connsiteY20" fmla="*/ 331788 h 331788"/>
                <a:gd name="connsiteX21" fmla="*/ 279742 w 326253"/>
                <a:gd name="connsiteY21" fmla="*/ 304674 h 331788"/>
                <a:gd name="connsiteX22" fmla="*/ 268114 w 326253"/>
                <a:gd name="connsiteY22" fmla="*/ 278850 h 331788"/>
                <a:gd name="connsiteX23" fmla="*/ 268114 w 326253"/>
                <a:gd name="connsiteY23" fmla="*/ 331788 h 331788"/>
                <a:gd name="connsiteX24" fmla="*/ 122119 w 326253"/>
                <a:gd name="connsiteY24" fmla="*/ 331788 h 331788"/>
                <a:gd name="connsiteX25" fmla="*/ 122119 w 326253"/>
                <a:gd name="connsiteY25" fmla="*/ 250445 h 331788"/>
                <a:gd name="connsiteX26" fmla="*/ 56227 w 326253"/>
                <a:gd name="connsiteY26" fmla="*/ 267230 h 331788"/>
                <a:gd name="connsiteX27" fmla="*/ 35555 w 326253"/>
                <a:gd name="connsiteY27" fmla="*/ 256900 h 331788"/>
                <a:gd name="connsiteX28" fmla="*/ 38139 w 326253"/>
                <a:gd name="connsiteY28" fmla="*/ 193633 h 331788"/>
                <a:gd name="connsiteX29" fmla="*/ 49767 w 326253"/>
                <a:gd name="connsiteY29" fmla="*/ 156189 h 331788"/>
                <a:gd name="connsiteX30" fmla="*/ 78191 w 326253"/>
                <a:gd name="connsiteY30" fmla="*/ 141987 h 331788"/>
                <a:gd name="connsiteX31" fmla="*/ 99575 w 326253"/>
                <a:gd name="connsiteY31" fmla="*/ 82184 h 331788"/>
                <a:gd name="connsiteX32" fmla="*/ 116954 w 326253"/>
                <a:gd name="connsiteY32" fmla="*/ 90732 h 331788"/>
                <a:gd name="connsiteX33" fmla="*/ 116954 w 326253"/>
                <a:gd name="connsiteY33" fmla="*/ 95617 h 331788"/>
                <a:gd name="connsiteX34" fmla="*/ 114281 w 326253"/>
                <a:gd name="connsiteY34" fmla="*/ 96838 h 331788"/>
                <a:gd name="connsiteX35" fmla="*/ 112944 w 326253"/>
                <a:gd name="connsiteY35" fmla="*/ 96838 h 331788"/>
                <a:gd name="connsiteX36" fmla="*/ 95565 w 326253"/>
                <a:gd name="connsiteY36" fmla="*/ 87069 h 331788"/>
                <a:gd name="connsiteX37" fmla="*/ 94228 w 326253"/>
                <a:gd name="connsiteY37" fmla="*/ 83405 h 331788"/>
                <a:gd name="connsiteX38" fmla="*/ 99575 w 326253"/>
                <a:gd name="connsiteY38" fmla="*/ 82184 h 331788"/>
                <a:gd name="connsiteX39" fmla="*/ 24452 w 326253"/>
                <a:gd name="connsiteY39" fmla="*/ 82184 h 331788"/>
                <a:gd name="connsiteX40" fmla="*/ 29391 w 326253"/>
                <a:gd name="connsiteY40" fmla="*/ 83405 h 331788"/>
                <a:gd name="connsiteX41" fmla="*/ 28157 w 326253"/>
                <a:gd name="connsiteY41" fmla="*/ 87069 h 331788"/>
                <a:gd name="connsiteX42" fmla="*/ 12105 w 326253"/>
                <a:gd name="connsiteY42" fmla="*/ 96838 h 331788"/>
                <a:gd name="connsiteX43" fmla="*/ 10870 w 326253"/>
                <a:gd name="connsiteY43" fmla="*/ 96838 h 331788"/>
                <a:gd name="connsiteX44" fmla="*/ 7166 w 326253"/>
                <a:gd name="connsiteY44" fmla="*/ 95617 h 331788"/>
                <a:gd name="connsiteX45" fmla="*/ 8400 w 326253"/>
                <a:gd name="connsiteY45" fmla="*/ 90732 h 331788"/>
                <a:gd name="connsiteX46" fmla="*/ 24452 w 326253"/>
                <a:gd name="connsiteY46" fmla="*/ 82184 h 331788"/>
                <a:gd name="connsiteX47" fmla="*/ 59100 w 326253"/>
                <a:gd name="connsiteY47" fmla="*/ 61913 h 331788"/>
                <a:gd name="connsiteX48" fmla="*/ 57739 w 326253"/>
                <a:gd name="connsiteY48" fmla="*/ 63274 h 331788"/>
                <a:gd name="connsiteX49" fmla="*/ 56378 w 326253"/>
                <a:gd name="connsiteY49" fmla="*/ 64635 h 331788"/>
                <a:gd name="connsiteX50" fmla="*/ 61821 w 326253"/>
                <a:gd name="connsiteY50" fmla="*/ 90488 h 331788"/>
                <a:gd name="connsiteX51" fmla="*/ 65903 w 326253"/>
                <a:gd name="connsiteY51" fmla="*/ 64635 h 331788"/>
                <a:gd name="connsiteX52" fmla="*/ 65903 w 326253"/>
                <a:gd name="connsiteY52" fmla="*/ 63274 h 331788"/>
                <a:gd name="connsiteX53" fmla="*/ 64543 w 326253"/>
                <a:gd name="connsiteY53" fmla="*/ 61913 h 331788"/>
                <a:gd name="connsiteX54" fmla="*/ 63182 w 326253"/>
                <a:gd name="connsiteY54" fmla="*/ 63274 h 331788"/>
                <a:gd name="connsiteX55" fmla="*/ 61821 w 326253"/>
                <a:gd name="connsiteY55" fmla="*/ 63274 h 331788"/>
                <a:gd name="connsiteX56" fmla="*/ 60460 w 326253"/>
                <a:gd name="connsiteY56" fmla="*/ 63274 h 331788"/>
                <a:gd name="connsiteX57" fmla="*/ 59100 w 326253"/>
                <a:gd name="connsiteY57" fmla="*/ 61913 h 331788"/>
                <a:gd name="connsiteX58" fmla="*/ 121089 w 326253"/>
                <a:gd name="connsiteY58" fmla="*/ 49213 h 331788"/>
                <a:gd name="connsiteX59" fmla="*/ 124944 w 326253"/>
                <a:gd name="connsiteY59" fmla="*/ 53381 h 331788"/>
                <a:gd name="connsiteX60" fmla="*/ 122374 w 326253"/>
                <a:gd name="connsiteY60" fmla="*/ 57548 h 331788"/>
                <a:gd name="connsiteX61" fmla="*/ 104382 w 326253"/>
                <a:gd name="connsiteY61" fmla="*/ 60326 h 331788"/>
                <a:gd name="connsiteX62" fmla="*/ 103097 w 326253"/>
                <a:gd name="connsiteY62" fmla="*/ 60326 h 331788"/>
                <a:gd name="connsiteX63" fmla="*/ 100526 w 326253"/>
                <a:gd name="connsiteY63" fmla="*/ 57548 h 331788"/>
                <a:gd name="connsiteX64" fmla="*/ 103097 w 326253"/>
                <a:gd name="connsiteY64" fmla="*/ 53381 h 331788"/>
                <a:gd name="connsiteX65" fmla="*/ 121089 w 326253"/>
                <a:gd name="connsiteY65" fmla="*/ 49213 h 331788"/>
                <a:gd name="connsiteX66" fmla="*/ 4308 w 326253"/>
                <a:gd name="connsiteY66" fmla="*/ 49213 h 331788"/>
                <a:gd name="connsiteX67" fmla="*/ 22088 w 326253"/>
                <a:gd name="connsiteY67" fmla="*/ 53381 h 331788"/>
                <a:gd name="connsiteX68" fmla="*/ 24628 w 326253"/>
                <a:gd name="connsiteY68" fmla="*/ 57548 h 331788"/>
                <a:gd name="connsiteX69" fmla="*/ 22088 w 326253"/>
                <a:gd name="connsiteY69" fmla="*/ 60326 h 331788"/>
                <a:gd name="connsiteX70" fmla="*/ 20818 w 326253"/>
                <a:gd name="connsiteY70" fmla="*/ 60326 h 331788"/>
                <a:gd name="connsiteX71" fmla="*/ 3038 w 326253"/>
                <a:gd name="connsiteY71" fmla="*/ 57548 h 331788"/>
                <a:gd name="connsiteX72" fmla="*/ 498 w 326253"/>
                <a:gd name="connsiteY72" fmla="*/ 53381 h 331788"/>
                <a:gd name="connsiteX73" fmla="*/ 4308 w 326253"/>
                <a:gd name="connsiteY73" fmla="*/ 49213 h 331788"/>
                <a:gd name="connsiteX74" fmla="*/ 62728 w 326253"/>
                <a:gd name="connsiteY74" fmla="*/ 41275 h 331788"/>
                <a:gd name="connsiteX75" fmla="*/ 40503 w 326253"/>
                <a:gd name="connsiteY75" fmla="*/ 60552 h 331788"/>
                <a:gd name="connsiteX76" fmla="*/ 47040 w 326253"/>
                <a:gd name="connsiteY76" fmla="*/ 78544 h 331788"/>
                <a:gd name="connsiteX77" fmla="*/ 54884 w 326253"/>
                <a:gd name="connsiteY77" fmla="*/ 95250 h 331788"/>
                <a:gd name="connsiteX78" fmla="*/ 58806 w 326253"/>
                <a:gd name="connsiteY78" fmla="*/ 95250 h 331788"/>
                <a:gd name="connsiteX79" fmla="*/ 53577 w 326253"/>
                <a:gd name="connsiteY79" fmla="*/ 65692 h 331788"/>
                <a:gd name="connsiteX80" fmla="*/ 54884 w 326253"/>
                <a:gd name="connsiteY80" fmla="*/ 60552 h 331788"/>
                <a:gd name="connsiteX81" fmla="*/ 60114 w 326253"/>
                <a:gd name="connsiteY81" fmla="*/ 59267 h 331788"/>
                <a:gd name="connsiteX82" fmla="*/ 62728 w 326253"/>
                <a:gd name="connsiteY82" fmla="*/ 59267 h 331788"/>
                <a:gd name="connsiteX83" fmla="*/ 65343 w 326253"/>
                <a:gd name="connsiteY83" fmla="*/ 59267 h 331788"/>
                <a:gd name="connsiteX84" fmla="*/ 70572 w 326253"/>
                <a:gd name="connsiteY84" fmla="*/ 60552 h 331788"/>
                <a:gd name="connsiteX85" fmla="*/ 71880 w 326253"/>
                <a:gd name="connsiteY85" fmla="*/ 65692 h 331788"/>
                <a:gd name="connsiteX86" fmla="*/ 66650 w 326253"/>
                <a:gd name="connsiteY86" fmla="*/ 95250 h 331788"/>
                <a:gd name="connsiteX87" fmla="*/ 69265 w 326253"/>
                <a:gd name="connsiteY87" fmla="*/ 95250 h 331788"/>
                <a:gd name="connsiteX88" fmla="*/ 77109 w 326253"/>
                <a:gd name="connsiteY88" fmla="*/ 78544 h 331788"/>
                <a:gd name="connsiteX89" fmla="*/ 84953 w 326253"/>
                <a:gd name="connsiteY89" fmla="*/ 60552 h 331788"/>
                <a:gd name="connsiteX90" fmla="*/ 62728 w 326253"/>
                <a:gd name="connsiteY90" fmla="*/ 41275 h 331788"/>
                <a:gd name="connsiteX91" fmla="*/ 62728 w 326253"/>
                <a:gd name="connsiteY91" fmla="*/ 33338 h 331788"/>
                <a:gd name="connsiteX92" fmla="*/ 91303 w 326253"/>
                <a:gd name="connsiteY92" fmla="*/ 60395 h 331788"/>
                <a:gd name="connsiteX93" fmla="*/ 83510 w 326253"/>
                <a:gd name="connsiteY93" fmla="*/ 82298 h 331788"/>
                <a:gd name="connsiteX94" fmla="*/ 77016 w 326253"/>
                <a:gd name="connsiteY94" fmla="*/ 99047 h 331788"/>
                <a:gd name="connsiteX95" fmla="*/ 75717 w 326253"/>
                <a:gd name="connsiteY95" fmla="*/ 111931 h 331788"/>
                <a:gd name="connsiteX96" fmla="*/ 73119 w 326253"/>
                <a:gd name="connsiteY96" fmla="*/ 115796 h 331788"/>
                <a:gd name="connsiteX97" fmla="*/ 70521 w 326253"/>
                <a:gd name="connsiteY97" fmla="*/ 115796 h 331788"/>
                <a:gd name="connsiteX98" fmla="*/ 62728 w 326253"/>
                <a:gd name="connsiteY98" fmla="*/ 122238 h 331788"/>
                <a:gd name="connsiteX99" fmla="*/ 54935 w 326253"/>
                <a:gd name="connsiteY99" fmla="*/ 115796 h 331788"/>
                <a:gd name="connsiteX100" fmla="*/ 52337 w 326253"/>
                <a:gd name="connsiteY100" fmla="*/ 115796 h 331788"/>
                <a:gd name="connsiteX101" fmla="*/ 48441 w 326253"/>
                <a:gd name="connsiteY101" fmla="*/ 111931 h 331788"/>
                <a:gd name="connsiteX102" fmla="*/ 48441 w 326253"/>
                <a:gd name="connsiteY102" fmla="*/ 99047 h 331788"/>
                <a:gd name="connsiteX103" fmla="*/ 41946 w 326253"/>
                <a:gd name="connsiteY103" fmla="*/ 82298 h 331788"/>
                <a:gd name="connsiteX104" fmla="*/ 34153 w 326253"/>
                <a:gd name="connsiteY104" fmla="*/ 60395 h 331788"/>
                <a:gd name="connsiteX105" fmla="*/ 62728 w 326253"/>
                <a:gd name="connsiteY105" fmla="*/ 33338 h 331788"/>
                <a:gd name="connsiteX106" fmla="*/ 195140 w 326253"/>
                <a:gd name="connsiteY106" fmla="*/ 26988 h 331788"/>
                <a:gd name="connsiteX107" fmla="*/ 254816 w 326253"/>
                <a:gd name="connsiteY107" fmla="*/ 86198 h 331788"/>
                <a:gd name="connsiteX108" fmla="*/ 195140 w 326253"/>
                <a:gd name="connsiteY108" fmla="*/ 169863 h 331788"/>
                <a:gd name="connsiteX109" fmla="*/ 134166 w 326253"/>
                <a:gd name="connsiteY109" fmla="*/ 86198 h 331788"/>
                <a:gd name="connsiteX110" fmla="*/ 195140 w 326253"/>
                <a:gd name="connsiteY110" fmla="*/ 26988 h 331788"/>
                <a:gd name="connsiteX111" fmla="*/ 103011 w 326253"/>
                <a:gd name="connsiteY111" fmla="*/ 14288 h 331788"/>
                <a:gd name="connsiteX112" fmla="*/ 104301 w 326253"/>
                <a:gd name="connsiteY112" fmla="*/ 19448 h 331788"/>
                <a:gd name="connsiteX113" fmla="*/ 91403 w 326253"/>
                <a:gd name="connsiteY113" fmla="*/ 33636 h 331788"/>
                <a:gd name="connsiteX114" fmla="*/ 88823 w 326253"/>
                <a:gd name="connsiteY114" fmla="*/ 34926 h 331788"/>
                <a:gd name="connsiteX115" fmla="*/ 87533 w 326253"/>
                <a:gd name="connsiteY115" fmla="*/ 34926 h 331788"/>
                <a:gd name="connsiteX116" fmla="*/ 86243 w 326253"/>
                <a:gd name="connsiteY116" fmla="*/ 29767 h 331788"/>
                <a:gd name="connsiteX117" fmla="*/ 99142 w 326253"/>
                <a:gd name="connsiteY117" fmla="*/ 15578 h 331788"/>
                <a:gd name="connsiteX118" fmla="*/ 103011 w 326253"/>
                <a:gd name="connsiteY118" fmla="*/ 14288 h 331788"/>
                <a:gd name="connsiteX119" fmla="*/ 21136 w 326253"/>
                <a:gd name="connsiteY119" fmla="*/ 14288 h 331788"/>
                <a:gd name="connsiteX120" fmla="*/ 26216 w 326253"/>
                <a:gd name="connsiteY120" fmla="*/ 15578 h 331788"/>
                <a:gd name="connsiteX121" fmla="*/ 37646 w 326253"/>
                <a:gd name="connsiteY121" fmla="*/ 29767 h 331788"/>
                <a:gd name="connsiteX122" fmla="*/ 37646 w 326253"/>
                <a:gd name="connsiteY122" fmla="*/ 34926 h 331788"/>
                <a:gd name="connsiteX123" fmla="*/ 35106 w 326253"/>
                <a:gd name="connsiteY123" fmla="*/ 34926 h 331788"/>
                <a:gd name="connsiteX124" fmla="*/ 32566 w 326253"/>
                <a:gd name="connsiteY124" fmla="*/ 33636 h 331788"/>
                <a:gd name="connsiteX125" fmla="*/ 21136 w 326253"/>
                <a:gd name="connsiteY125" fmla="*/ 19448 h 331788"/>
                <a:gd name="connsiteX126" fmla="*/ 19866 w 326253"/>
                <a:gd name="connsiteY126" fmla="*/ 16868 h 331788"/>
                <a:gd name="connsiteX127" fmla="*/ 21136 w 326253"/>
                <a:gd name="connsiteY127" fmla="*/ 14288 h 331788"/>
                <a:gd name="connsiteX128" fmla="*/ 61935 w 326253"/>
                <a:gd name="connsiteY128" fmla="*/ 0 h 331788"/>
                <a:gd name="connsiteX129" fmla="*/ 65904 w 326253"/>
                <a:gd name="connsiteY129" fmla="*/ 4048 h 331788"/>
                <a:gd name="connsiteX130" fmla="*/ 65904 w 326253"/>
                <a:gd name="connsiteY130" fmla="*/ 22940 h 331788"/>
                <a:gd name="connsiteX131" fmla="*/ 61935 w 326253"/>
                <a:gd name="connsiteY131" fmla="*/ 26988 h 331788"/>
                <a:gd name="connsiteX132" fmla="*/ 59289 w 326253"/>
                <a:gd name="connsiteY132" fmla="*/ 25639 h 331788"/>
                <a:gd name="connsiteX133" fmla="*/ 57966 w 326253"/>
                <a:gd name="connsiteY133" fmla="*/ 22940 h 331788"/>
                <a:gd name="connsiteX134" fmla="*/ 57966 w 326253"/>
                <a:gd name="connsiteY134" fmla="*/ 4048 h 331788"/>
                <a:gd name="connsiteX135" fmla="*/ 61935 w 326253"/>
                <a:gd name="connsiteY13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326253" h="331788">
                  <a:moveTo>
                    <a:pt x="78191" y="141987"/>
                  </a:moveTo>
                  <a:cubicBezTo>
                    <a:pt x="91111" y="145860"/>
                    <a:pt x="97571" y="158772"/>
                    <a:pt x="93695" y="171683"/>
                  </a:cubicBezTo>
                  <a:cubicBezTo>
                    <a:pt x="88527" y="187177"/>
                    <a:pt x="83359" y="202671"/>
                    <a:pt x="80775" y="215583"/>
                  </a:cubicBezTo>
                  <a:cubicBezTo>
                    <a:pt x="101447" y="209127"/>
                    <a:pt x="159586" y="183304"/>
                    <a:pt x="159586" y="183304"/>
                  </a:cubicBezTo>
                  <a:cubicBezTo>
                    <a:pt x="159586" y="183304"/>
                    <a:pt x="159586" y="183304"/>
                    <a:pt x="172506" y="171683"/>
                  </a:cubicBezTo>
                  <a:cubicBezTo>
                    <a:pt x="172506" y="171683"/>
                    <a:pt x="172506" y="171683"/>
                    <a:pt x="194470" y="192342"/>
                  </a:cubicBezTo>
                  <a:cubicBezTo>
                    <a:pt x="194470" y="192342"/>
                    <a:pt x="194470" y="192342"/>
                    <a:pt x="181550" y="285306"/>
                  </a:cubicBezTo>
                  <a:cubicBezTo>
                    <a:pt x="181550" y="285306"/>
                    <a:pt x="181550" y="285306"/>
                    <a:pt x="181550" y="286597"/>
                  </a:cubicBezTo>
                  <a:cubicBezTo>
                    <a:pt x="181550" y="286597"/>
                    <a:pt x="181550" y="286597"/>
                    <a:pt x="194470" y="304674"/>
                  </a:cubicBezTo>
                  <a:cubicBezTo>
                    <a:pt x="194470" y="304674"/>
                    <a:pt x="194470" y="304674"/>
                    <a:pt x="195762" y="304674"/>
                  </a:cubicBezTo>
                  <a:cubicBezTo>
                    <a:pt x="195762" y="304674"/>
                    <a:pt x="195762" y="304674"/>
                    <a:pt x="209974" y="286597"/>
                  </a:cubicBezTo>
                  <a:cubicBezTo>
                    <a:pt x="209974" y="285306"/>
                    <a:pt x="209974" y="285306"/>
                    <a:pt x="209974" y="285306"/>
                  </a:cubicBezTo>
                  <a:cubicBezTo>
                    <a:pt x="209974" y="285306"/>
                    <a:pt x="209974" y="285306"/>
                    <a:pt x="197054" y="192342"/>
                  </a:cubicBezTo>
                  <a:cubicBezTo>
                    <a:pt x="197054" y="192342"/>
                    <a:pt x="197054" y="192342"/>
                    <a:pt x="217726" y="171683"/>
                  </a:cubicBezTo>
                  <a:cubicBezTo>
                    <a:pt x="217726" y="171683"/>
                    <a:pt x="217726" y="171683"/>
                    <a:pt x="230646" y="183304"/>
                  </a:cubicBezTo>
                  <a:cubicBezTo>
                    <a:pt x="230646" y="183304"/>
                    <a:pt x="261654" y="196216"/>
                    <a:pt x="261654" y="196216"/>
                  </a:cubicBezTo>
                  <a:cubicBezTo>
                    <a:pt x="278450" y="205254"/>
                    <a:pt x="293953" y="223330"/>
                    <a:pt x="308165" y="255609"/>
                  </a:cubicBezTo>
                  <a:cubicBezTo>
                    <a:pt x="318501" y="276268"/>
                    <a:pt x="324961" y="294344"/>
                    <a:pt x="324961" y="295635"/>
                  </a:cubicBezTo>
                  <a:cubicBezTo>
                    <a:pt x="326253" y="298218"/>
                    <a:pt x="326253" y="300800"/>
                    <a:pt x="326253" y="304674"/>
                  </a:cubicBezTo>
                  <a:cubicBezTo>
                    <a:pt x="326253" y="305965"/>
                    <a:pt x="324961" y="316294"/>
                    <a:pt x="321085" y="331788"/>
                  </a:cubicBezTo>
                  <a:cubicBezTo>
                    <a:pt x="321085" y="331788"/>
                    <a:pt x="321085" y="331788"/>
                    <a:pt x="271990" y="331788"/>
                  </a:cubicBezTo>
                  <a:cubicBezTo>
                    <a:pt x="275866" y="318876"/>
                    <a:pt x="278450" y="309838"/>
                    <a:pt x="279742" y="304674"/>
                  </a:cubicBezTo>
                  <a:cubicBezTo>
                    <a:pt x="277158" y="299509"/>
                    <a:pt x="273282" y="289180"/>
                    <a:pt x="268114" y="278850"/>
                  </a:cubicBezTo>
                  <a:cubicBezTo>
                    <a:pt x="268114" y="278850"/>
                    <a:pt x="268114" y="278850"/>
                    <a:pt x="268114" y="331788"/>
                  </a:cubicBezTo>
                  <a:cubicBezTo>
                    <a:pt x="268114" y="331788"/>
                    <a:pt x="268114" y="331788"/>
                    <a:pt x="122119" y="331788"/>
                  </a:cubicBezTo>
                  <a:cubicBezTo>
                    <a:pt x="122119" y="331788"/>
                    <a:pt x="122119" y="331788"/>
                    <a:pt x="122119" y="250445"/>
                  </a:cubicBezTo>
                  <a:cubicBezTo>
                    <a:pt x="94987" y="260774"/>
                    <a:pt x="70439" y="267230"/>
                    <a:pt x="56227" y="267230"/>
                  </a:cubicBezTo>
                  <a:cubicBezTo>
                    <a:pt x="48475" y="267230"/>
                    <a:pt x="40723" y="263356"/>
                    <a:pt x="35555" y="256900"/>
                  </a:cubicBezTo>
                  <a:cubicBezTo>
                    <a:pt x="27803" y="245280"/>
                    <a:pt x="27803" y="229786"/>
                    <a:pt x="38139" y="193633"/>
                  </a:cubicBezTo>
                  <a:cubicBezTo>
                    <a:pt x="43307" y="175557"/>
                    <a:pt x="48475" y="157481"/>
                    <a:pt x="49767" y="156189"/>
                  </a:cubicBezTo>
                  <a:cubicBezTo>
                    <a:pt x="53643" y="144569"/>
                    <a:pt x="66563" y="138113"/>
                    <a:pt x="78191" y="141987"/>
                  </a:cubicBezTo>
                  <a:close/>
                  <a:moveTo>
                    <a:pt x="99575" y="82184"/>
                  </a:moveTo>
                  <a:lnTo>
                    <a:pt x="116954" y="90732"/>
                  </a:lnTo>
                  <a:cubicBezTo>
                    <a:pt x="118291" y="91954"/>
                    <a:pt x="118291" y="93175"/>
                    <a:pt x="116954" y="95617"/>
                  </a:cubicBezTo>
                  <a:cubicBezTo>
                    <a:pt x="116954" y="96838"/>
                    <a:pt x="115618" y="96838"/>
                    <a:pt x="114281" y="96838"/>
                  </a:cubicBezTo>
                  <a:cubicBezTo>
                    <a:pt x="114281" y="96838"/>
                    <a:pt x="112944" y="96838"/>
                    <a:pt x="112944" y="96838"/>
                  </a:cubicBezTo>
                  <a:cubicBezTo>
                    <a:pt x="112944" y="96838"/>
                    <a:pt x="112944" y="96838"/>
                    <a:pt x="95565" y="87069"/>
                  </a:cubicBezTo>
                  <a:cubicBezTo>
                    <a:pt x="94228" y="87069"/>
                    <a:pt x="92891" y="84627"/>
                    <a:pt x="94228" y="83405"/>
                  </a:cubicBezTo>
                  <a:cubicBezTo>
                    <a:pt x="95565" y="80963"/>
                    <a:pt x="96902" y="80963"/>
                    <a:pt x="99575" y="82184"/>
                  </a:cubicBezTo>
                  <a:close/>
                  <a:moveTo>
                    <a:pt x="24452" y="82184"/>
                  </a:moveTo>
                  <a:cubicBezTo>
                    <a:pt x="25687" y="80963"/>
                    <a:pt x="28157" y="80963"/>
                    <a:pt x="29391" y="83405"/>
                  </a:cubicBezTo>
                  <a:cubicBezTo>
                    <a:pt x="29391" y="84627"/>
                    <a:pt x="29391" y="87069"/>
                    <a:pt x="28157" y="87069"/>
                  </a:cubicBezTo>
                  <a:cubicBezTo>
                    <a:pt x="28157" y="87069"/>
                    <a:pt x="28157" y="87069"/>
                    <a:pt x="12105" y="96838"/>
                  </a:cubicBezTo>
                  <a:cubicBezTo>
                    <a:pt x="12105" y="96838"/>
                    <a:pt x="10870" y="96838"/>
                    <a:pt x="10870" y="96838"/>
                  </a:cubicBezTo>
                  <a:cubicBezTo>
                    <a:pt x="9635" y="96838"/>
                    <a:pt x="8400" y="96838"/>
                    <a:pt x="7166" y="95617"/>
                  </a:cubicBezTo>
                  <a:cubicBezTo>
                    <a:pt x="7166" y="93175"/>
                    <a:pt x="7166" y="91954"/>
                    <a:pt x="8400" y="90732"/>
                  </a:cubicBezTo>
                  <a:cubicBezTo>
                    <a:pt x="8400" y="90732"/>
                    <a:pt x="8400" y="90732"/>
                    <a:pt x="24452" y="82184"/>
                  </a:cubicBezTo>
                  <a:close/>
                  <a:moveTo>
                    <a:pt x="59100" y="61913"/>
                  </a:moveTo>
                  <a:cubicBezTo>
                    <a:pt x="59100" y="61913"/>
                    <a:pt x="57739" y="61913"/>
                    <a:pt x="57739" y="63274"/>
                  </a:cubicBezTo>
                  <a:cubicBezTo>
                    <a:pt x="57739" y="63274"/>
                    <a:pt x="56378" y="63274"/>
                    <a:pt x="56378" y="64635"/>
                  </a:cubicBezTo>
                  <a:cubicBezTo>
                    <a:pt x="56378" y="64635"/>
                    <a:pt x="56378" y="64635"/>
                    <a:pt x="61821" y="90488"/>
                  </a:cubicBezTo>
                  <a:lnTo>
                    <a:pt x="65903" y="64635"/>
                  </a:lnTo>
                  <a:cubicBezTo>
                    <a:pt x="65903" y="63274"/>
                    <a:pt x="65903" y="63274"/>
                    <a:pt x="65903" y="63274"/>
                  </a:cubicBezTo>
                  <a:cubicBezTo>
                    <a:pt x="65903" y="61913"/>
                    <a:pt x="64543" y="61913"/>
                    <a:pt x="64543" y="61913"/>
                  </a:cubicBezTo>
                  <a:cubicBezTo>
                    <a:pt x="64543" y="61913"/>
                    <a:pt x="63182" y="61913"/>
                    <a:pt x="63182" y="63274"/>
                  </a:cubicBezTo>
                  <a:cubicBezTo>
                    <a:pt x="63182" y="63274"/>
                    <a:pt x="61821" y="63274"/>
                    <a:pt x="61821" y="63274"/>
                  </a:cubicBezTo>
                  <a:cubicBezTo>
                    <a:pt x="60460" y="63274"/>
                    <a:pt x="60460" y="63274"/>
                    <a:pt x="60460" y="63274"/>
                  </a:cubicBezTo>
                  <a:cubicBezTo>
                    <a:pt x="59100" y="61913"/>
                    <a:pt x="59100" y="61913"/>
                    <a:pt x="59100" y="61913"/>
                  </a:cubicBezTo>
                  <a:close/>
                  <a:moveTo>
                    <a:pt x="121089" y="49213"/>
                  </a:moveTo>
                  <a:cubicBezTo>
                    <a:pt x="123659" y="49213"/>
                    <a:pt x="124944" y="50602"/>
                    <a:pt x="124944" y="53381"/>
                  </a:cubicBezTo>
                  <a:cubicBezTo>
                    <a:pt x="126229" y="54770"/>
                    <a:pt x="124944" y="56159"/>
                    <a:pt x="122374" y="57548"/>
                  </a:cubicBezTo>
                  <a:cubicBezTo>
                    <a:pt x="122374" y="57548"/>
                    <a:pt x="122374" y="57548"/>
                    <a:pt x="104382" y="60326"/>
                  </a:cubicBezTo>
                  <a:cubicBezTo>
                    <a:pt x="103097" y="60326"/>
                    <a:pt x="103097" y="60326"/>
                    <a:pt x="103097" y="60326"/>
                  </a:cubicBezTo>
                  <a:cubicBezTo>
                    <a:pt x="101812" y="60326"/>
                    <a:pt x="100526" y="58937"/>
                    <a:pt x="100526" y="57548"/>
                  </a:cubicBezTo>
                  <a:cubicBezTo>
                    <a:pt x="99241" y="56159"/>
                    <a:pt x="100526" y="53381"/>
                    <a:pt x="103097" y="53381"/>
                  </a:cubicBezTo>
                  <a:cubicBezTo>
                    <a:pt x="103097" y="53381"/>
                    <a:pt x="103097" y="53381"/>
                    <a:pt x="121089" y="49213"/>
                  </a:cubicBezTo>
                  <a:close/>
                  <a:moveTo>
                    <a:pt x="4308" y="49213"/>
                  </a:moveTo>
                  <a:cubicBezTo>
                    <a:pt x="4308" y="49213"/>
                    <a:pt x="4308" y="49213"/>
                    <a:pt x="22088" y="53381"/>
                  </a:cubicBezTo>
                  <a:cubicBezTo>
                    <a:pt x="24628" y="53381"/>
                    <a:pt x="24628" y="56159"/>
                    <a:pt x="24628" y="57548"/>
                  </a:cubicBezTo>
                  <a:cubicBezTo>
                    <a:pt x="24628" y="58937"/>
                    <a:pt x="23358" y="60326"/>
                    <a:pt x="22088" y="60326"/>
                  </a:cubicBezTo>
                  <a:cubicBezTo>
                    <a:pt x="20818" y="60326"/>
                    <a:pt x="20818" y="60326"/>
                    <a:pt x="20818" y="60326"/>
                  </a:cubicBezTo>
                  <a:cubicBezTo>
                    <a:pt x="20818" y="60326"/>
                    <a:pt x="20818" y="60326"/>
                    <a:pt x="3038" y="57548"/>
                  </a:cubicBezTo>
                  <a:cubicBezTo>
                    <a:pt x="498" y="56159"/>
                    <a:pt x="-772" y="54770"/>
                    <a:pt x="498" y="53381"/>
                  </a:cubicBezTo>
                  <a:cubicBezTo>
                    <a:pt x="498" y="50602"/>
                    <a:pt x="1768" y="49213"/>
                    <a:pt x="4308" y="49213"/>
                  </a:cubicBezTo>
                  <a:close/>
                  <a:moveTo>
                    <a:pt x="62728" y="41275"/>
                  </a:moveTo>
                  <a:cubicBezTo>
                    <a:pt x="50962" y="41275"/>
                    <a:pt x="40503" y="50271"/>
                    <a:pt x="40503" y="60552"/>
                  </a:cubicBezTo>
                  <a:cubicBezTo>
                    <a:pt x="40503" y="69548"/>
                    <a:pt x="44425" y="73403"/>
                    <a:pt x="47040" y="78544"/>
                  </a:cubicBezTo>
                  <a:cubicBezTo>
                    <a:pt x="50962" y="83684"/>
                    <a:pt x="54884" y="88825"/>
                    <a:pt x="54884" y="95250"/>
                  </a:cubicBezTo>
                  <a:cubicBezTo>
                    <a:pt x="54884" y="95250"/>
                    <a:pt x="54884" y="95250"/>
                    <a:pt x="58806" y="95250"/>
                  </a:cubicBezTo>
                  <a:cubicBezTo>
                    <a:pt x="58806" y="95250"/>
                    <a:pt x="58806" y="95250"/>
                    <a:pt x="53577" y="65692"/>
                  </a:cubicBezTo>
                  <a:cubicBezTo>
                    <a:pt x="53577" y="64407"/>
                    <a:pt x="53577" y="61837"/>
                    <a:pt x="54884" y="60552"/>
                  </a:cubicBezTo>
                  <a:cubicBezTo>
                    <a:pt x="56191" y="59267"/>
                    <a:pt x="58806" y="59267"/>
                    <a:pt x="60114" y="59267"/>
                  </a:cubicBezTo>
                  <a:cubicBezTo>
                    <a:pt x="61421" y="59267"/>
                    <a:pt x="61421" y="59267"/>
                    <a:pt x="62728" y="59267"/>
                  </a:cubicBezTo>
                  <a:cubicBezTo>
                    <a:pt x="64036" y="59267"/>
                    <a:pt x="64036" y="59267"/>
                    <a:pt x="65343" y="59267"/>
                  </a:cubicBezTo>
                  <a:cubicBezTo>
                    <a:pt x="66650" y="59267"/>
                    <a:pt x="69265" y="59267"/>
                    <a:pt x="70572" y="60552"/>
                  </a:cubicBezTo>
                  <a:cubicBezTo>
                    <a:pt x="70572" y="61837"/>
                    <a:pt x="71880" y="64407"/>
                    <a:pt x="71880" y="65692"/>
                  </a:cubicBezTo>
                  <a:cubicBezTo>
                    <a:pt x="71880" y="65692"/>
                    <a:pt x="71880" y="65692"/>
                    <a:pt x="66650" y="95250"/>
                  </a:cubicBezTo>
                  <a:cubicBezTo>
                    <a:pt x="66650" y="95250"/>
                    <a:pt x="66650" y="95250"/>
                    <a:pt x="69265" y="95250"/>
                  </a:cubicBezTo>
                  <a:cubicBezTo>
                    <a:pt x="70572" y="88825"/>
                    <a:pt x="74494" y="83684"/>
                    <a:pt x="77109" y="78544"/>
                  </a:cubicBezTo>
                  <a:cubicBezTo>
                    <a:pt x="81031" y="73403"/>
                    <a:pt x="84953" y="69548"/>
                    <a:pt x="84953" y="60552"/>
                  </a:cubicBezTo>
                  <a:cubicBezTo>
                    <a:pt x="84953" y="50271"/>
                    <a:pt x="74494" y="41275"/>
                    <a:pt x="62728" y="41275"/>
                  </a:cubicBezTo>
                  <a:close/>
                  <a:moveTo>
                    <a:pt x="62728" y="33338"/>
                  </a:moveTo>
                  <a:cubicBezTo>
                    <a:pt x="78315" y="33338"/>
                    <a:pt x="91303" y="46222"/>
                    <a:pt x="91303" y="60395"/>
                  </a:cubicBezTo>
                  <a:cubicBezTo>
                    <a:pt x="91303" y="70702"/>
                    <a:pt x="87407" y="77144"/>
                    <a:pt x="83510" y="82298"/>
                  </a:cubicBezTo>
                  <a:cubicBezTo>
                    <a:pt x="79613" y="87451"/>
                    <a:pt x="77016" y="92605"/>
                    <a:pt x="77016" y="99047"/>
                  </a:cubicBezTo>
                  <a:cubicBezTo>
                    <a:pt x="77016" y="99047"/>
                    <a:pt x="77016" y="99047"/>
                    <a:pt x="75717" y="111931"/>
                  </a:cubicBezTo>
                  <a:cubicBezTo>
                    <a:pt x="75717" y="114508"/>
                    <a:pt x="74418" y="115796"/>
                    <a:pt x="73119" y="115796"/>
                  </a:cubicBezTo>
                  <a:cubicBezTo>
                    <a:pt x="73119" y="115796"/>
                    <a:pt x="73119" y="115796"/>
                    <a:pt x="70521" y="115796"/>
                  </a:cubicBezTo>
                  <a:cubicBezTo>
                    <a:pt x="69223" y="119661"/>
                    <a:pt x="66625" y="122238"/>
                    <a:pt x="62728" y="122238"/>
                  </a:cubicBezTo>
                  <a:cubicBezTo>
                    <a:pt x="58832" y="122238"/>
                    <a:pt x="54935" y="119661"/>
                    <a:pt x="54935" y="115796"/>
                  </a:cubicBezTo>
                  <a:cubicBezTo>
                    <a:pt x="54935" y="115796"/>
                    <a:pt x="54935" y="115796"/>
                    <a:pt x="52337" y="115796"/>
                  </a:cubicBezTo>
                  <a:cubicBezTo>
                    <a:pt x="51038" y="115796"/>
                    <a:pt x="48441" y="114508"/>
                    <a:pt x="48441" y="111931"/>
                  </a:cubicBezTo>
                  <a:cubicBezTo>
                    <a:pt x="48441" y="111931"/>
                    <a:pt x="48441" y="111931"/>
                    <a:pt x="48441" y="99047"/>
                  </a:cubicBezTo>
                  <a:cubicBezTo>
                    <a:pt x="48441" y="92605"/>
                    <a:pt x="44544" y="87451"/>
                    <a:pt x="41946" y="82298"/>
                  </a:cubicBezTo>
                  <a:cubicBezTo>
                    <a:pt x="38050" y="77144"/>
                    <a:pt x="34153" y="70702"/>
                    <a:pt x="34153" y="60395"/>
                  </a:cubicBezTo>
                  <a:cubicBezTo>
                    <a:pt x="34153" y="46222"/>
                    <a:pt x="47142" y="33338"/>
                    <a:pt x="62728" y="33338"/>
                  </a:cubicBezTo>
                  <a:close/>
                  <a:moveTo>
                    <a:pt x="195140" y="26988"/>
                  </a:moveTo>
                  <a:cubicBezTo>
                    <a:pt x="237951" y="26988"/>
                    <a:pt x="254816" y="48870"/>
                    <a:pt x="254816" y="86198"/>
                  </a:cubicBezTo>
                  <a:cubicBezTo>
                    <a:pt x="253519" y="138971"/>
                    <a:pt x="228870" y="169863"/>
                    <a:pt x="195140" y="169863"/>
                  </a:cubicBezTo>
                  <a:cubicBezTo>
                    <a:pt x="160112" y="169863"/>
                    <a:pt x="135464" y="138971"/>
                    <a:pt x="134166" y="86198"/>
                  </a:cubicBezTo>
                  <a:cubicBezTo>
                    <a:pt x="134166" y="48870"/>
                    <a:pt x="152329" y="26988"/>
                    <a:pt x="195140" y="26988"/>
                  </a:cubicBezTo>
                  <a:close/>
                  <a:moveTo>
                    <a:pt x="103011" y="14288"/>
                  </a:moveTo>
                  <a:cubicBezTo>
                    <a:pt x="105591" y="15578"/>
                    <a:pt x="105591" y="18158"/>
                    <a:pt x="104301" y="19448"/>
                  </a:cubicBezTo>
                  <a:cubicBezTo>
                    <a:pt x="104301" y="19448"/>
                    <a:pt x="104301" y="19448"/>
                    <a:pt x="91403" y="33636"/>
                  </a:cubicBezTo>
                  <a:cubicBezTo>
                    <a:pt x="91403" y="34926"/>
                    <a:pt x="90113" y="34926"/>
                    <a:pt x="88823" y="34926"/>
                  </a:cubicBezTo>
                  <a:cubicBezTo>
                    <a:pt x="88823" y="34926"/>
                    <a:pt x="87533" y="34926"/>
                    <a:pt x="87533" y="34926"/>
                  </a:cubicBezTo>
                  <a:cubicBezTo>
                    <a:pt x="86243" y="33636"/>
                    <a:pt x="84953" y="31057"/>
                    <a:pt x="86243" y="29767"/>
                  </a:cubicBezTo>
                  <a:cubicBezTo>
                    <a:pt x="86243" y="29767"/>
                    <a:pt x="86243" y="29767"/>
                    <a:pt x="99142" y="15578"/>
                  </a:cubicBezTo>
                  <a:cubicBezTo>
                    <a:pt x="100432" y="14288"/>
                    <a:pt x="101722" y="14288"/>
                    <a:pt x="103011" y="14288"/>
                  </a:cubicBezTo>
                  <a:close/>
                  <a:moveTo>
                    <a:pt x="21136" y="14288"/>
                  </a:moveTo>
                  <a:cubicBezTo>
                    <a:pt x="22406" y="14288"/>
                    <a:pt x="24946" y="14288"/>
                    <a:pt x="26216" y="15578"/>
                  </a:cubicBezTo>
                  <a:cubicBezTo>
                    <a:pt x="26216" y="15578"/>
                    <a:pt x="26216" y="15578"/>
                    <a:pt x="37646" y="29767"/>
                  </a:cubicBezTo>
                  <a:cubicBezTo>
                    <a:pt x="38916" y="31057"/>
                    <a:pt x="38916" y="33636"/>
                    <a:pt x="37646" y="34926"/>
                  </a:cubicBezTo>
                  <a:cubicBezTo>
                    <a:pt x="37646" y="34926"/>
                    <a:pt x="36376" y="34926"/>
                    <a:pt x="35106" y="34926"/>
                  </a:cubicBezTo>
                  <a:cubicBezTo>
                    <a:pt x="35106" y="34926"/>
                    <a:pt x="33836" y="34926"/>
                    <a:pt x="32566" y="33636"/>
                  </a:cubicBezTo>
                  <a:lnTo>
                    <a:pt x="21136" y="19448"/>
                  </a:lnTo>
                  <a:cubicBezTo>
                    <a:pt x="21136" y="19448"/>
                    <a:pt x="19866" y="18158"/>
                    <a:pt x="19866" y="16868"/>
                  </a:cubicBezTo>
                  <a:cubicBezTo>
                    <a:pt x="19866" y="16868"/>
                    <a:pt x="21136" y="15578"/>
                    <a:pt x="21136" y="14288"/>
                  </a:cubicBezTo>
                  <a:close/>
                  <a:moveTo>
                    <a:pt x="61935" y="0"/>
                  </a:moveTo>
                  <a:cubicBezTo>
                    <a:pt x="63258" y="0"/>
                    <a:pt x="65904" y="1349"/>
                    <a:pt x="65904" y="4048"/>
                  </a:cubicBezTo>
                  <a:cubicBezTo>
                    <a:pt x="65904" y="4048"/>
                    <a:pt x="65904" y="4048"/>
                    <a:pt x="65904" y="22940"/>
                  </a:cubicBezTo>
                  <a:cubicBezTo>
                    <a:pt x="65904" y="25639"/>
                    <a:pt x="63258" y="26988"/>
                    <a:pt x="61935" y="26988"/>
                  </a:cubicBezTo>
                  <a:cubicBezTo>
                    <a:pt x="60612" y="26988"/>
                    <a:pt x="60612" y="26988"/>
                    <a:pt x="59289" y="25639"/>
                  </a:cubicBezTo>
                  <a:cubicBezTo>
                    <a:pt x="59289" y="25639"/>
                    <a:pt x="57966" y="24289"/>
                    <a:pt x="57966" y="22940"/>
                  </a:cubicBezTo>
                  <a:cubicBezTo>
                    <a:pt x="57966" y="22940"/>
                    <a:pt x="57966" y="22940"/>
                    <a:pt x="57966" y="4048"/>
                  </a:cubicBezTo>
                  <a:cubicBezTo>
                    <a:pt x="57966" y="1349"/>
                    <a:pt x="59289" y="0"/>
                    <a:pt x="619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45169" y="-145167"/>
            <a:ext cx="1268414" cy="1558750"/>
          </a:xfrm>
          <a:prstGeom prst="rect">
            <a:avLst/>
          </a:prstGeom>
        </p:spPr>
      </p:pic>
      <p:grpSp>
        <p:nvGrpSpPr>
          <p:cNvPr id="32" name="组合 31"/>
          <p:cNvGrpSpPr/>
          <p:nvPr/>
        </p:nvGrpSpPr>
        <p:grpSpPr>
          <a:xfrm>
            <a:off x="1785305" y="394109"/>
            <a:ext cx="4440139" cy="712314"/>
            <a:chOff x="1451102" y="1713400"/>
            <a:chExt cx="4440139" cy="712314"/>
          </a:xfrm>
        </p:grpSpPr>
        <p:grpSp>
          <p:nvGrpSpPr>
            <p:cNvPr id="33" name="组合 32"/>
            <p:cNvGrpSpPr/>
            <p:nvPr/>
          </p:nvGrpSpPr>
          <p:grpSpPr>
            <a:xfrm>
              <a:off x="1451102" y="1713400"/>
              <a:ext cx="2998505" cy="535920"/>
              <a:chOff x="5906988" y="1931114"/>
              <a:chExt cx="2998505" cy="535920"/>
            </a:xfrm>
          </p:grpSpPr>
          <p:sp>
            <p:nvSpPr>
              <p:cNvPr id="44" name="矩形 43"/>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活动内容构成</a:t>
                </a:r>
                <a:endParaRPr lang="zh-CN" altLang="en-US" sz="2800" b="1" dirty="0">
                  <a:solidFill>
                    <a:schemeClr val="accent6"/>
                  </a:solidFill>
                </a:endParaRPr>
              </a:p>
            </p:txBody>
          </p:sp>
          <p:sp>
            <p:nvSpPr>
              <p:cNvPr id="45" name="矩形 44"/>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02.</a:t>
                </a:r>
                <a:endParaRPr lang="zh-CN" altLang="en-US" sz="2800" b="1" dirty="0">
                  <a:solidFill>
                    <a:schemeClr val="accent6"/>
                  </a:solidFill>
                </a:endParaRPr>
              </a:p>
            </p:txBody>
          </p:sp>
        </p:grpSp>
        <p:sp>
          <p:nvSpPr>
            <p:cNvPr id="43" name="文本框 42"/>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p>
          </p:txBody>
        </p:sp>
      </p:grpSp>
    </p:spTree>
    <p:extLst>
      <p:ext uri="{BB962C8B-B14F-4D97-AF65-F5344CB8AC3E}">
        <p14:creationId xmlns:p14="http://schemas.microsoft.com/office/powerpoint/2010/main" val="28463250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p:tgtEl>
                                          <p:spTgt spid="39"/>
                                        </p:tgtEl>
                                        <p:attrNameLst>
                                          <p:attrName>ppt_y</p:attrName>
                                        </p:attrNameLst>
                                      </p:cBhvr>
                                      <p:tavLst>
                                        <p:tav tm="0">
                                          <p:val>
                                            <p:strVal val="#ppt_y+#ppt_h*1.125000"/>
                                          </p:val>
                                        </p:tav>
                                        <p:tav tm="100000">
                                          <p:val>
                                            <p:strVal val="#ppt_y"/>
                                          </p:val>
                                        </p:tav>
                                      </p:tavLst>
                                    </p:anim>
                                    <p:animEffect transition="in" filter="wipe(up)">
                                      <p:cBhvr>
                                        <p:cTn id="8" dur="1000"/>
                                        <p:tgtEl>
                                          <p:spTgt spid="39"/>
                                        </p:tgtEl>
                                      </p:cBhvr>
                                    </p:animEffect>
                                  </p:childTnLst>
                                </p:cTn>
                              </p:par>
                              <p:par>
                                <p:cTn id="9" presetID="12" presetClass="entr" presetSubtype="4" fill="hold"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000"/>
                                        <p:tgtEl>
                                          <p:spTgt spid="40"/>
                                        </p:tgtEl>
                                        <p:attrNameLst>
                                          <p:attrName>ppt_y</p:attrName>
                                        </p:attrNameLst>
                                      </p:cBhvr>
                                      <p:tavLst>
                                        <p:tav tm="0">
                                          <p:val>
                                            <p:strVal val="#ppt_y+#ppt_h*1.125000"/>
                                          </p:val>
                                        </p:tav>
                                        <p:tav tm="100000">
                                          <p:val>
                                            <p:strVal val="#ppt_y"/>
                                          </p:val>
                                        </p:tav>
                                      </p:tavLst>
                                    </p:anim>
                                    <p:animEffect transition="in" filter="wipe(up)">
                                      <p:cBhvr>
                                        <p:cTn id="12" dur="1000"/>
                                        <p:tgtEl>
                                          <p:spTgt spid="40"/>
                                        </p:tgtEl>
                                      </p:cBhvr>
                                    </p:animEffect>
                                  </p:childTnLst>
                                </p:cTn>
                              </p:par>
                              <p:par>
                                <p:cTn id="13" presetID="12" presetClass="entr" presetSubtype="4" fill="hold" nodeType="withEffect">
                                  <p:stCondLst>
                                    <p:cond delay="50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1000"/>
                                        <p:tgtEl>
                                          <p:spTgt spid="41"/>
                                        </p:tgtEl>
                                        <p:attrNameLst>
                                          <p:attrName>ppt_y</p:attrName>
                                        </p:attrNameLst>
                                      </p:cBhvr>
                                      <p:tavLst>
                                        <p:tav tm="0">
                                          <p:val>
                                            <p:strVal val="#ppt_y+#ppt_h*1.125000"/>
                                          </p:val>
                                        </p:tav>
                                        <p:tav tm="100000">
                                          <p:val>
                                            <p:strVal val="#ppt_y"/>
                                          </p:val>
                                        </p:tav>
                                      </p:tavLst>
                                    </p:anim>
                                    <p:animEffect transition="in" filter="wipe(up)">
                                      <p:cBhvr>
                                        <p:cTn id="16" dur="1000"/>
                                        <p:tgtEl>
                                          <p:spTgt spid="41"/>
                                        </p:tgtEl>
                                      </p:cBhvr>
                                    </p:animEffect>
                                  </p:childTnLst>
                                </p:cTn>
                              </p:par>
                              <p:par>
                                <p:cTn id="17" presetID="12" presetClass="entr" presetSubtype="4" fill="hold" nodeType="withEffect">
                                  <p:stCondLst>
                                    <p:cond delay="75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1000"/>
                                        <p:tgtEl>
                                          <p:spTgt spid="42"/>
                                        </p:tgtEl>
                                        <p:attrNameLst>
                                          <p:attrName>ppt_y</p:attrName>
                                        </p:attrNameLst>
                                      </p:cBhvr>
                                      <p:tavLst>
                                        <p:tav tm="0">
                                          <p:val>
                                            <p:strVal val="#ppt_y+#ppt_h*1.125000"/>
                                          </p:val>
                                        </p:tav>
                                        <p:tav tm="100000">
                                          <p:val>
                                            <p:strVal val="#ppt_y"/>
                                          </p:val>
                                        </p:tav>
                                      </p:tavLst>
                                    </p:anim>
                                    <p:animEffect transition="in" filter="wipe(up)">
                                      <p:cBhvr>
                                        <p:cTn id="20"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154">
      <a:dk1>
        <a:sysClr val="windowText" lastClr="000000"/>
      </a:dk1>
      <a:lt1>
        <a:sysClr val="window" lastClr="FFFFFF"/>
      </a:lt1>
      <a:dk2>
        <a:srgbClr val="44546A"/>
      </a:dk2>
      <a:lt2>
        <a:srgbClr val="E7E6E6"/>
      </a:lt2>
      <a:accent1>
        <a:srgbClr val="4A5A6F"/>
      </a:accent1>
      <a:accent2>
        <a:srgbClr val="E06741"/>
      </a:accent2>
      <a:accent3>
        <a:srgbClr val="4A5A6F"/>
      </a:accent3>
      <a:accent4>
        <a:srgbClr val="E06741"/>
      </a:accent4>
      <a:accent5>
        <a:srgbClr val="4A5A6F"/>
      </a:accent5>
      <a:accent6>
        <a:srgbClr val="E06741"/>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包图主题2</Template>
  <TotalTime>113</TotalTime>
  <Words>3400</Words>
  <Application>Microsoft Office PowerPoint</Application>
  <PresentationFormat>自定义</PresentationFormat>
  <Paragraphs>283</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活动方案</dc:title>
  <dc:creator>第一PPT模板网-WWW.1PPT.COM</dc:creator>
  <cp:keywords>第一PPT模板网-WWW.1PPT.COM</cp:keywords>
  <dc:description>www.1ppt.com</dc:description>
  <cp:lastModifiedBy>Windows User</cp:lastModifiedBy>
  <cp:revision>35</cp:revision>
  <dcterms:created xsi:type="dcterms:W3CDTF">2017-09-04T07:53:30Z</dcterms:created>
  <dcterms:modified xsi:type="dcterms:W3CDTF">2018-03-01T02:27:00Z</dcterms:modified>
</cp:coreProperties>
</file>