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707" r:id="rId2"/>
  </p:sldMasterIdLst>
  <p:notesMasterIdLst>
    <p:notesMasterId r:id="rId19"/>
  </p:notesMasterIdLst>
  <p:sldIdLst>
    <p:sldId id="257" r:id="rId3"/>
    <p:sldId id="258" r:id="rId4"/>
    <p:sldId id="260" r:id="rId5"/>
    <p:sldId id="263" r:id="rId6"/>
    <p:sldId id="265" r:id="rId7"/>
    <p:sldId id="268" r:id="rId8"/>
    <p:sldId id="269" r:id="rId9"/>
    <p:sldId id="271" r:id="rId10"/>
    <p:sldId id="272" r:id="rId11"/>
    <p:sldId id="274" r:id="rId12"/>
    <p:sldId id="275" r:id="rId13"/>
    <p:sldId id="276" r:id="rId14"/>
    <p:sldId id="277" r:id="rId15"/>
    <p:sldId id="278" r:id="rId16"/>
    <p:sldId id="287" r:id="rId17"/>
    <p:sldId id="288" r:id="rId18"/>
  </p:sldIdLst>
  <p:sldSz cx="12192000" cy="6858000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015" autoAdjust="0"/>
    <p:restoredTop sz="94660"/>
  </p:normalViewPr>
  <p:slideViewPr>
    <p:cSldViewPr snapToGrid="0" showGuides="1">
      <p:cViewPr>
        <p:scale>
          <a:sx n="66" d="100"/>
          <a:sy n="66" d="100"/>
        </p:scale>
        <p:origin x="234" y="-1374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viewProps" Target="view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ableStyles" Target="tableStyles.xml"/><Relationship Id="rId10" Type="http://schemas.openxmlformats.org/officeDocument/2006/relationships/slide" Target="slides/slide8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DCF0C4-90D5-4892-9636-0C2BDCC8D0C1}" type="datetimeFigureOut">
              <a:rPr lang="zh-CN" altLang="en-US" smtClean="0"/>
              <a:t>2018/2/28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3059E1-8F2B-4D37-A1B5-A047DA8DE7F0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09718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</a:t>
            </a:fld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1611040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2</a:t>
            </a:fld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8778826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4</a:t>
            </a:fld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3274672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8</a:t>
            </a:fld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660368046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fld id="{5E284C95-AC36-47D7-BA46-D13F2CF6C509}" type="slidenum">
              <a:rPr kumimoji="0" lang="ru-RU" sz="1800" b="0" i="0" u="none" strike="noStrike" kern="0" cap="none" spc="0" normalizeH="0" baseline="0" noProof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rPr>
              <a:pPr marL="0" marR="0" lvl="0" indent="0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t>14</a:t>
            </a:fld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311879693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Рисунок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6207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185539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Рисунок 21"/>
          <p:cNvSpPr>
            <a:spLocks noGrp="1"/>
          </p:cNvSpPr>
          <p:nvPr>
            <p:ph type="pic" sz="quarter" idx="12"/>
          </p:nvPr>
        </p:nvSpPr>
        <p:spPr>
          <a:xfrm>
            <a:off x="-4011" y="4572000"/>
            <a:ext cx="3023936" cy="2286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7" name="Рисунок 21"/>
          <p:cNvSpPr>
            <a:spLocks noGrp="1"/>
          </p:cNvSpPr>
          <p:nvPr>
            <p:ph type="pic" sz="quarter" idx="14"/>
          </p:nvPr>
        </p:nvSpPr>
        <p:spPr>
          <a:xfrm>
            <a:off x="3019926" y="2286000"/>
            <a:ext cx="3092118" cy="2286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8" name="Рисунок 19"/>
          <p:cNvSpPr>
            <a:spLocks noGrp="1"/>
          </p:cNvSpPr>
          <p:nvPr>
            <p:ph type="pic" sz="quarter" idx="16"/>
          </p:nvPr>
        </p:nvSpPr>
        <p:spPr>
          <a:xfrm>
            <a:off x="6112044" y="0"/>
            <a:ext cx="3043988" cy="2286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21"/>
          <p:cNvSpPr>
            <a:spLocks noGrp="1"/>
          </p:cNvSpPr>
          <p:nvPr>
            <p:ph type="pic" sz="quarter" idx="18"/>
          </p:nvPr>
        </p:nvSpPr>
        <p:spPr>
          <a:xfrm>
            <a:off x="6112043" y="4572000"/>
            <a:ext cx="3043989" cy="2286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21"/>
          <p:cNvSpPr>
            <a:spLocks noGrp="1"/>
          </p:cNvSpPr>
          <p:nvPr>
            <p:ph type="pic" sz="quarter" idx="20"/>
          </p:nvPr>
        </p:nvSpPr>
        <p:spPr>
          <a:xfrm>
            <a:off x="9156032" y="2286000"/>
            <a:ext cx="3035968" cy="2286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1" name="Рисунок 1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11904" cy="2286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338290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884227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2346679" y="4305554"/>
            <a:ext cx="1228015" cy="122801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5515236" y="4305554"/>
            <a:ext cx="1228015" cy="122801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8670145" y="4305554"/>
            <a:ext cx="1228015" cy="1228015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5323349" y="6320641"/>
            <a:ext cx="1736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TextBox 14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833185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4176713" y="2433306"/>
            <a:ext cx="3711693" cy="2073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7888407" y="2433306"/>
            <a:ext cx="4303594" cy="2073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2"/>
          </p:nvPr>
        </p:nvSpPr>
        <p:spPr>
          <a:xfrm>
            <a:off x="0" y="2433306"/>
            <a:ext cx="4176712" cy="20732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TextBox 9"/>
          <p:cNvSpPr txBox="1"/>
          <p:nvPr userDrawn="1"/>
        </p:nvSpPr>
        <p:spPr>
          <a:xfrm>
            <a:off x="5323349" y="6320641"/>
            <a:ext cx="1736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15" name="TextBox 14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117313720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503525" y="6320641"/>
            <a:ext cx="14590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b="0" i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P-BROTHER</a:t>
            </a:r>
            <a:r>
              <a:rPr lang="en-US" altLang="zh-CN" sz="900" b="0" i="0" baseline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 PRESEBTATION</a:t>
            </a:r>
            <a:endParaRPr lang="ru-RU" altLang="zh-CN" sz="900" b="0" i="0" dirty="0">
              <a:solidFill>
                <a:schemeClr val="bg1">
                  <a:lumMod val="6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chemeClr val="bg2">
                  <a:lumMod val="2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064723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3" name="Рисунок 10"/>
          <p:cNvSpPr>
            <a:spLocks noGrp="1"/>
          </p:cNvSpPr>
          <p:nvPr>
            <p:ph type="pic" sz="quarter" idx="11"/>
          </p:nvPr>
        </p:nvSpPr>
        <p:spPr>
          <a:xfrm>
            <a:off x="0" y="-11113"/>
            <a:ext cx="7455584" cy="6888163"/>
          </a:xfrm>
          <a:custGeom>
            <a:avLst/>
            <a:gdLst>
              <a:gd name="connsiteX0" fmla="*/ 0 w 7455584"/>
              <a:gd name="connsiteY0" fmla="*/ 0 h 6888163"/>
              <a:gd name="connsiteX1" fmla="*/ 7455584 w 7455584"/>
              <a:gd name="connsiteY1" fmla="*/ 0 h 6888163"/>
              <a:gd name="connsiteX2" fmla="*/ 7455584 w 7455584"/>
              <a:gd name="connsiteY2" fmla="*/ 6888163 h 6888163"/>
              <a:gd name="connsiteX3" fmla="*/ 0 w 7455584"/>
              <a:gd name="connsiteY3" fmla="*/ 6888163 h 6888163"/>
              <a:gd name="connsiteX4" fmla="*/ 0 w 7455584"/>
              <a:gd name="connsiteY4" fmla="*/ 0 h 6888163"/>
              <a:gd name="connsiteX0" fmla="*/ 0 w 7455584"/>
              <a:gd name="connsiteY0" fmla="*/ 0 h 6888163"/>
              <a:gd name="connsiteX1" fmla="*/ 4574161 w 7455584"/>
              <a:gd name="connsiteY1" fmla="*/ 0 h 6888163"/>
              <a:gd name="connsiteX2" fmla="*/ 7455584 w 7455584"/>
              <a:gd name="connsiteY2" fmla="*/ 6888163 h 6888163"/>
              <a:gd name="connsiteX3" fmla="*/ 0 w 7455584"/>
              <a:gd name="connsiteY3" fmla="*/ 6888163 h 6888163"/>
              <a:gd name="connsiteX4" fmla="*/ 0 w 7455584"/>
              <a:gd name="connsiteY4" fmla="*/ 0 h 6888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55584" h="6888163">
                <a:moveTo>
                  <a:pt x="0" y="0"/>
                </a:moveTo>
                <a:lnTo>
                  <a:pt x="4574161" y="0"/>
                </a:lnTo>
                <a:lnTo>
                  <a:pt x="7455584" y="6888163"/>
                </a:lnTo>
                <a:lnTo>
                  <a:pt x="0" y="688816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572744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 userDrawn="1"/>
        </p:nvSpPr>
        <p:spPr>
          <a:xfrm>
            <a:off x="10503525" y="6320641"/>
            <a:ext cx="14590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b="0" i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P-BROTHER</a:t>
            </a:r>
            <a:r>
              <a:rPr lang="en-US" altLang="zh-CN" sz="900" b="0" i="0" baseline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 PRESEBTATION</a:t>
            </a:r>
            <a:endParaRPr lang="ru-RU" altLang="zh-CN" sz="900" b="0" i="0" dirty="0">
              <a:solidFill>
                <a:schemeClr val="bg1">
                  <a:lumMod val="6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3" name="Прямоугольник 2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4" name="Прямая соединительная линия 3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TextBox 6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0"/>
          </p:nvPr>
        </p:nvSpPr>
        <p:spPr>
          <a:xfrm>
            <a:off x="5399134" y="1828450"/>
            <a:ext cx="2212066" cy="3201100"/>
          </a:xfrm>
          <a:prstGeom prst="parallelogram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/>
          <p:cNvSpPr>
            <a:spLocks noGrp="1"/>
          </p:cNvSpPr>
          <p:nvPr>
            <p:ph type="pic" sz="quarter" idx="11"/>
          </p:nvPr>
        </p:nvSpPr>
        <p:spPr>
          <a:xfrm>
            <a:off x="7057829" y="1828450"/>
            <a:ext cx="2212066" cy="3201100"/>
          </a:xfrm>
          <a:prstGeom prst="parallelogram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3" name="Рисунок 8"/>
          <p:cNvSpPr>
            <a:spLocks noGrp="1"/>
          </p:cNvSpPr>
          <p:nvPr>
            <p:ph type="pic" sz="quarter" idx="12"/>
          </p:nvPr>
        </p:nvSpPr>
        <p:spPr>
          <a:xfrm>
            <a:off x="8705233" y="1828450"/>
            <a:ext cx="2212066" cy="3201100"/>
          </a:xfrm>
          <a:prstGeom prst="parallelogram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4877677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9337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5399335" y="6320641"/>
            <a:ext cx="14590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b="0" i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P-BROTHER</a:t>
            </a:r>
            <a:r>
              <a:rPr lang="en-US" altLang="zh-CN" sz="900" b="0" i="0" baseline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 PRESEBTATION</a:t>
            </a:r>
            <a:endParaRPr lang="ru-RU" altLang="zh-CN" sz="900" b="0" i="0" dirty="0">
              <a:solidFill>
                <a:schemeClr val="bg1">
                  <a:lumMod val="6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42720809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1" y="1"/>
            <a:ext cx="5524500" cy="6858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7" name="Прямоугольник 6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10503525" y="6320641"/>
            <a:ext cx="14590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b="0" i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P-BROTHER</a:t>
            </a:r>
            <a:r>
              <a:rPr lang="en-US" altLang="zh-CN" sz="900" b="0" i="0" baseline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 PRESEBTATION</a:t>
            </a:r>
            <a:endParaRPr lang="ru-RU" altLang="zh-CN" sz="900" b="0" i="0" dirty="0">
              <a:solidFill>
                <a:schemeClr val="bg1">
                  <a:lumMod val="6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0050818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97499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3097499" y="0"/>
            <a:ext cx="3001963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Рисунок 6"/>
          <p:cNvSpPr>
            <a:spLocks noGrp="1"/>
          </p:cNvSpPr>
          <p:nvPr>
            <p:ph type="pic" sz="quarter" idx="12"/>
          </p:nvPr>
        </p:nvSpPr>
        <p:spPr>
          <a:xfrm>
            <a:off x="6099462" y="0"/>
            <a:ext cx="3117871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6"/>
          <p:cNvSpPr>
            <a:spLocks noGrp="1"/>
          </p:cNvSpPr>
          <p:nvPr>
            <p:ph type="pic" sz="quarter" idx="13"/>
          </p:nvPr>
        </p:nvSpPr>
        <p:spPr>
          <a:xfrm>
            <a:off x="9217333" y="0"/>
            <a:ext cx="2974667" cy="6858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2543392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D3A474-A970-4111-AB00-CC07202BC5E5}" type="datetimeFigureOut">
              <a:rPr lang="ru-RU" smtClean="0"/>
              <a:t>28.02.2018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01CDA-C83E-414C-808C-D7CCDDEE97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925807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Рисунок 10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1999" cy="686207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7971124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3048000" cy="3429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6"/>
          <p:cNvSpPr>
            <a:spLocks noGrp="1"/>
          </p:cNvSpPr>
          <p:nvPr>
            <p:ph type="pic" sz="quarter" idx="11"/>
          </p:nvPr>
        </p:nvSpPr>
        <p:spPr>
          <a:xfrm>
            <a:off x="9144000" y="0"/>
            <a:ext cx="3048000" cy="3429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0" name="Рисунок 6"/>
          <p:cNvSpPr>
            <a:spLocks noGrp="1"/>
          </p:cNvSpPr>
          <p:nvPr>
            <p:ph type="pic" sz="quarter" idx="12"/>
          </p:nvPr>
        </p:nvSpPr>
        <p:spPr>
          <a:xfrm>
            <a:off x="6096000" y="3429000"/>
            <a:ext cx="3048000" cy="3429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Рисунок 6"/>
          <p:cNvSpPr>
            <a:spLocks noGrp="1"/>
          </p:cNvSpPr>
          <p:nvPr>
            <p:ph type="pic" sz="quarter" idx="13"/>
          </p:nvPr>
        </p:nvSpPr>
        <p:spPr>
          <a:xfrm>
            <a:off x="9144000" y="3429000"/>
            <a:ext cx="3048000" cy="3429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TextBox 11"/>
          <p:cNvSpPr txBox="1"/>
          <p:nvPr userDrawn="1"/>
        </p:nvSpPr>
        <p:spPr>
          <a:xfrm>
            <a:off x="531011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800" b="1" i="0" baseline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65" y="225267"/>
            <a:ext cx="159022" cy="160799"/>
          </a:xfrm>
          <a:prstGeom prst="rect">
            <a:avLst/>
          </a:prstGeom>
        </p:spPr>
      </p:pic>
      <p:sp>
        <p:nvSpPr>
          <p:cNvPr id="15" name="TextBox 14"/>
          <p:cNvSpPr txBox="1"/>
          <p:nvPr userDrawn="1"/>
        </p:nvSpPr>
        <p:spPr>
          <a:xfrm>
            <a:off x="2242850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264753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257175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8504761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11323951" y="1180287"/>
            <a:ext cx="588623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</a:t>
            </a:r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064723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10994788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800" b="1" i="0" baseline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1742" y="225267"/>
            <a:ext cx="159022" cy="160799"/>
          </a:xfrm>
          <a:prstGeom prst="rect">
            <a:avLst/>
          </a:prstGeom>
        </p:spPr>
      </p:pic>
      <p:sp>
        <p:nvSpPr>
          <p:cNvPr id="13" name="Рисунок 10"/>
          <p:cNvSpPr>
            <a:spLocks noGrp="1"/>
          </p:cNvSpPr>
          <p:nvPr>
            <p:ph type="pic" sz="quarter" idx="11"/>
          </p:nvPr>
        </p:nvSpPr>
        <p:spPr>
          <a:xfrm>
            <a:off x="0" y="-11113"/>
            <a:ext cx="7455584" cy="6888163"/>
          </a:xfrm>
          <a:custGeom>
            <a:avLst/>
            <a:gdLst>
              <a:gd name="connsiteX0" fmla="*/ 0 w 7455584"/>
              <a:gd name="connsiteY0" fmla="*/ 0 h 6888163"/>
              <a:gd name="connsiteX1" fmla="*/ 7455584 w 7455584"/>
              <a:gd name="connsiteY1" fmla="*/ 0 h 6888163"/>
              <a:gd name="connsiteX2" fmla="*/ 7455584 w 7455584"/>
              <a:gd name="connsiteY2" fmla="*/ 6888163 h 6888163"/>
              <a:gd name="connsiteX3" fmla="*/ 0 w 7455584"/>
              <a:gd name="connsiteY3" fmla="*/ 6888163 h 6888163"/>
              <a:gd name="connsiteX4" fmla="*/ 0 w 7455584"/>
              <a:gd name="connsiteY4" fmla="*/ 0 h 6888163"/>
              <a:gd name="connsiteX0" fmla="*/ 0 w 7455584"/>
              <a:gd name="connsiteY0" fmla="*/ 0 h 6888163"/>
              <a:gd name="connsiteX1" fmla="*/ 4574161 w 7455584"/>
              <a:gd name="connsiteY1" fmla="*/ 0 h 6888163"/>
              <a:gd name="connsiteX2" fmla="*/ 7455584 w 7455584"/>
              <a:gd name="connsiteY2" fmla="*/ 6888163 h 6888163"/>
              <a:gd name="connsiteX3" fmla="*/ 0 w 7455584"/>
              <a:gd name="connsiteY3" fmla="*/ 6888163 h 6888163"/>
              <a:gd name="connsiteX4" fmla="*/ 0 w 7455584"/>
              <a:gd name="connsiteY4" fmla="*/ 0 h 6888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55584" h="6888163">
                <a:moveTo>
                  <a:pt x="0" y="0"/>
                </a:moveTo>
                <a:lnTo>
                  <a:pt x="4574161" y="0"/>
                </a:lnTo>
                <a:lnTo>
                  <a:pt x="7455584" y="6888163"/>
                </a:lnTo>
                <a:lnTo>
                  <a:pt x="0" y="688816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82977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Рисунок 2"/>
          <p:cNvSpPr>
            <a:spLocks noGrp="1"/>
          </p:cNvSpPr>
          <p:nvPr>
            <p:ph type="pic" sz="quarter" idx="10"/>
          </p:nvPr>
        </p:nvSpPr>
        <p:spPr>
          <a:xfrm>
            <a:off x="7283472" y="1752598"/>
            <a:ext cx="2197768" cy="2197768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6" name="Рисунок 2"/>
          <p:cNvSpPr>
            <a:spLocks noGrp="1"/>
          </p:cNvSpPr>
          <p:nvPr>
            <p:ph type="pic" sz="quarter" idx="12"/>
          </p:nvPr>
        </p:nvSpPr>
        <p:spPr>
          <a:xfrm>
            <a:off x="2846826" y="1752598"/>
            <a:ext cx="2197768" cy="2197768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531011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800" b="1" i="0" baseline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12" name="Рисунок 11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65" y="225267"/>
            <a:ext cx="159022" cy="160799"/>
          </a:xfrm>
          <a:prstGeom prst="rect">
            <a:avLst/>
          </a:prstGeom>
        </p:spPr>
      </p:pic>
      <p:sp>
        <p:nvSpPr>
          <p:cNvPr id="13" name="TextBox 12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4" name="Рисунок 2"/>
          <p:cNvSpPr>
            <a:spLocks noGrp="1"/>
          </p:cNvSpPr>
          <p:nvPr>
            <p:ph type="pic" sz="quarter" idx="11"/>
          </p:nvPr>
        </p:nvSpPr>
        <p:spPr>
          <a:xfrm>
            <a:off x="4503174" y="1010888"/>
            <a:ext cx="3232012" cy="3232012"/>
          </a:xfrm>
          <a:prstGeom prst="ellipse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1656417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рямоугольник 12"/>
          <p:cNvSpPr/>
          <p:nvPr userDrawn="1"/>
        </p:nvSpPr>
        <p:spPr>
          <a:xfrm>
            <a:off x="4326340" y="0"/>
            <a:ext cx="5349922" cy="6857999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9676262" y="0"/>
            <a:ext cx="2515737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TextBox 13"/>
          <p:cNvSpPr txBox="1"/>
          <p:nvPr userDrawn="1"/>
        </p:nvSpPr>
        <p:spPr>
          <a:xfrm>
            <a:off x="531011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800" b="1" i="0" baseline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15" name="Рисунок 14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65" y="225267"/>
            <a:ext cx="159022" cy="160799"/>
          </a:xfrm>
          <a:prstGeom prst="rect">
            <a:avLst/>
          </a:prstGeom>
        </p:spPr>
      </p:pic>
      <p:sp>
        <p:nvSpPr>
          <p:cNvPr id="17" name="TextBox 16"/>
          <p:cNvSpPr txBox="1"/>
          <p:nvPr userDrawn="1"/>
        </p:nvSpPr>
        <p:spPr>
          <a:xfrm>
            <a:off x="5929073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800" b="1" i="0" dirty="0" smtClean="0">
                <a:solidFill>
                  <a:schemeClr val="bg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bg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1"/>
          </p:nvPr>
        </p:nvSpPr>
        <p:spPr>
          <a:xfrm>
            <a:off x="5941385" y="1584251"/>
            <a:ext cx="2148515" cy="3775149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24822481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1" y="0"/>
            <a:ext cx="6095999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6"/>
          <p:cNvSpPr>
            <a:spLocks noGrp="1"/>
          </p:cNvSpPr>
          <p:nvPr>
            <p:ph type="pic" sz="quarter" idx="11"/>
          </p:nvPr>
        </p:nvSpPr>
        <p:spPr>
          <a:xfrm>
            <a:off x="6096002" y="0"/>
            <a:ext cx="6095998" cy="68580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6289083"/>
      </p:ext>
    </p:extLst>
  </p:cSld>
  <p:clrMapOvr>
    <a:masterClrMapping/>
  </p:clrMapOvr>
  <p:extLst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4389021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3423683" y="2870791"/>
            <a:ext cx="3610625" cy="209461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11"/>
          <p:cNvSpPr>
            <a:spLocks noGrp="1"/>
          </p:cNvSpPr>
          <p:nvPr>
            <p:ph type="pic" sz="quarter" idx="11"/>
          </p:nvPr>
        </p:nvSpPr>
        <p:spPr>
          <a:xfrm>
            <a:off x="6161038" y="0"/>
            <a:ext cx="6030962" cy="6857999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1" name="TextBox 10"/>
          <p:cNvSpPr txBox="1"/>
          <p:nvPr userDrawn="1"/>
        </p:nvSpPr>
        <p:spPr>
          <a:xfrm>
            <a:off x="531011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800" b="1" i="0" baseline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14" name="Рисунок 13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65" y="225267"/>
            <a:ext cx="159022" cy="160799"/>
          </a:xfrm>
          <a:prstGeom prst="rect">
            <a:avLst/>
          </a:prstGeom>
        </p:spPr>
      </p:pic>
      <p:sp>
        <p:nvSpPr>
          <p:cNvPr id="16" name="TextBox 15"/>
          <p:cNvSpPr txBox="1"/>
          <p:nvPr userDrawn="1"/>
        </p:nvSpPr>
        <p:spPr>
          <a:xfrm>
            <a:off x="2242850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95607828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6"/>
          <p:cNvSpPr>
            <a:spLocks noGrp="1"/>
          </p:cNvSpPr>
          <p:nvPr>
            <p:ph type="pic" sz="quarter" idx="10"/>
          </p:nvPr>
        </p:nvSpPr>
        <p:spPr>
          <a:xfrm>
            <a:off x="4928719" y="2721933"/>
            <a:ext cx="3610625" cy="209461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4" name="Рисунок 11"/>
          <p:cNvSpPr>
            <a:spLocks noGrp="1"/>
          </p:cNvSpPr>
          <p:nvPr>
            <p:ph type="pic" sz="quarter" idx="11"/>
          </p:nvPr>
        </p:nvSpPr>
        <p:spPr>
          <a:xfrm>
            <a:off x="0" y="0"/>
            <a:ext cx="6030962" cy="6857999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extBox 17"/>
          <p:cNvSpPr txBox="1"/>
          <p:nvPr userDrawn="1"/>
        </p:nvSpPr>
        <p:spPr>
          <a:xfrm>
            <a:off x="10994788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800" b="1" i="0" baseline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19" name="Рисунок 18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0841742" y="225267"/>
            <a:ext cx="159022" cy="160799"/>
          </a:xfrm>
          <a:prstGeom prst="rect">
            <a:avLst/>
          </a:prstGeom>
        </p:spPr>
      </p:pic>
      <p:sp>
        <p:nvSpPr>
          <p:cNvPr id="20" name="TextBox 19"/>
          <p:cNvSpPr txBox="1"/>
          <p:nvPr userDrawn="1"/>
        </p:nvSpPr>
        <p:spPr>
          <a:xfrm>
            <a:off x="6857380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0146347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Рисунок 11"/>
          <p:cNvSpPr>
            <a:spLocks noGrp="1"/>
          </p:cNvSpPr>
          <p:nvPr>
            <p:ph type="pic" sz="quarter" idx="10"/>
          </p:nvPr>
        </p:nvSpPr>
        <p:spPr>
          <a:xfrm>
            <a:off x="7784432" y="0"/>
            <a:ext cx="4407568" cy="6857999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5" name="TextBox 4"/>
          <p:cNvSpPr txBox="1"/>
          <p:nvPr userDrawn="1"/>
        </p:nvSpPr>
        <p:spPr>
          <a:xfrm>
            <a:off x="531011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800" b="1" i="0" baseline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65" y="225267"/>
            <a:ext cx="159022" cy="16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606040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 userDrawn="1"/>
        </p:nvSpPr>
        <p:spPr>
          <a:xfrm>
            <a:off x="10226205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10" name="Рисунок 9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59499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2231832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Box 15"/>
          <p:cNvSpPr txBox="1"/>
          <p:nvPr userDrawn="1"/>
        </p:nvSpPr>
        <p:spPr>
          <a:xfrm>
            <a:off x="247309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17" name="TextBox 16"/>
          <p:cNvSpPr txBox="1"/>
          <p:nvPr userDrawn="1"/>
        </p:nvSpPr>
        <p:spPr>
          <a:xfrm>
            <a:off x="954440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1"/>
          </p:nvPr>
        </p:nvSpPr>
        <p:spPr>
          <a:xfrm>
            <a:off x="5059925" y="1733550"/>
            <a:ext cx="2072150" cy="362585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415417909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226205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323951" y="1180287"/>
            <a:ext cx="6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</a:t>
            </a:r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r>
              <a:rPr lang="en-US" sz="1800" dirty="0" smtClean="0">
                <a:solidFill>
                  <a:srgbClr val="0000E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rgbClr val="0000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6064723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3" name="Рисунок 10"/>
          <p:cNvSpPr>
            <a:spLocks noGrp="1"/>
          </p:cNvSpPr>
          <p:nvPr>
            <p:ph type="pic" sz="quarter" idx="11"/>
          </p:nvPr>
        </p:nvSpPr>
        <p:spPr>
          <a:xfrm>
            <a:off x="0" y="-11113"/>
            <a:ext cx="7455584" cy="6888163"/>
          </a:xfrm>
          <a:custGeom>
            <a:avLst/>
            <a:gdLst>
              <a:gd name="connsiteX0" fmla="*/ 0 w 7455584"/>
              <a:gd name="connsiteY0" fmla="*/ 0 h 6888163"/>
              <a:gd name="connsiteX1" fmla="*/ 7455584 w 7455584"/>
              <a:gd name="connsiteY1" fmla="*/ 0 h 6888163"/>
              <a:gd name="connsiteX2" fmla="*/ 7455584 w 7455584"/>
              <a:gd name="connsiteY2" fmla="*/ 6888163 h 6888163"/>
              <a:gd name="connsiteX3" fmla="*/ 0 w 7455584"/>
              <a:gd name="connsiteY3" fmla="*/ 6888163 h 6888163"/>
              <a:gd name="connsiteX4" fmla="*/ 0 w 7455584"/>
              <a:gd name="connsiteY4" fmla="*/ 0 h 6888163"/>
              <a:gd name="connsiteX0" fmla="*/ 0 w 7455584"/>
              <a:gd name="connsiteY0" fmla="*/ 0 h 6888163"/>
              <a:gd name="connsiteX1" fmla="*/ 4574161 w 7455584"/>
              <a:gd name="connsiteY1" fmla="*/ 0 h 6888163"/>
              <a:gd name="connsiteX2" fmla="*/ 7455584 w 7455584"/>
              <a:gd name="connsiteY2" fmla="*/ 6888163 h 6888163"/>
              <a:gd name="connsiteX3" fmla="*/ 0 w 7455584"/>
              <a:gd name="connsiteY3" fmla="*/ 6888163 h 6888163"/>
              <a:gd name="connsiteX4" fmla="*/ 0 w 7455584"/>
              <a:gd name="connsiteY4" fmla="*/ 0 h 68881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455584" h="6888163">
                <a:moveTo>
                  <a:pt x="0" y="0"/>
                </a:moveTo>
                <a:lnTo>
                  <a:pt x="4574161" y="0"/>
                </a:lnTo>
                <a:lnTo>
                  <a:pt x="7455584" y="6888163"/>
                </a:lnTo>
                <a:lnTo>
                  <a:pt x="0" y="6888163"/>
                </a:lnTo>
                <a:lnTo>
                  <a:pt x="0" y="0"/>
                </a:lnTo>
                <a:close/>
              </a:path>
            </a:pathLst>
          </a:cu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96124002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ый треугольник 11"/>
          <p:cNvSpPr/>
          <p:nvPr userDrawn="1"/>
        </p:nvSpPr>
        <p:spPr>
          <a:xfrm>
            <a:off x="0" y="1150486"/>
            <a:ext cx="6458246" cy="5711588"/>
          </a:xfrm>
          <a:custGeom>
            <a:avLst/>
            <a:gdLst>
              <a:gd name="connsiteX0" fmla="*/ 0 w 5380074"/>
              <a:gd name="connsiteY0" fmla="*/ 6858000 h 6858000"/>
              <a:gd name="connsiteX1" fmla="*/ 0 w 5380074"/>
              <a:gd name="connsiteY1" fmla="*/ 0 h 6858000"/>
              <a:gd name="connsiteX2" fmla="*/ 5380074 w 5380074"/>
              <a:gd name="connsiteY2" fmla="*/ 6858000 h 6858000"/>
              <a:gd name="connsiteX3" fmla="*/ 0 w 5380074"/>
              <a:gd name="connsiteY3" fmla="*/ 6858000 h 6858000"/>
              <a:gd name="connsiteX0" fmla="*/ 0 w 5380074"/>
              <a:gd name="connsiteY0" fmla="*/ 5697940 h 6858000"/>
              <a:gd name="connsiteX1" fmla="*/ 0 w 5380074"/>
              <a:gd name="connsiteY1" fmla="*/ 0 h 6858000"/>
              <a:gd name="connsiteX2" fmla="*/ 5380074 w 5380074"/>
              <a:gd name="connsiteY2" fmla="*/ 6858000 h 6858000"/>
              <a:gd name="connsiteX3" fmla="*/ 0 w 5380074"/>
              <a:gd name="connsiteY3" fmla="*/ 5697940 h 6858000"/>
              <a:gd name="connsiteX0" fmla="*/ 0 w 4902402"/>
              <a:gd name="connsiteY0" fmla="*/ 5697940 h 5725236"/>
              <a:gd name="connsiteX1" fmla="*/ 0 w 4902402"/>
              <a:gd name="connsiteY1" fmla="*/ 0 h 5725236"/>
              <a:gd name="connsiteX2" fmla="*/ 4902402 w 4902402"/>
              <a:gd name="connsiteY2" fmla="*/ 5725236 h 5725236"/>
              <a:gd name="connsiteX3" fmla="*/ 0 w 4902402"/>
              <a:gd name="connsiteY3" fmla="*/ 5697940 h 5725236"/>
              <a:gd name="connsiteX0" fmla="*/ 0 w 6458246"/>
              <a:gd name="connsiteY0" fmla="*/ 5697940 h 5711588"/>
              <a:gd name="connsiteX1" fmla="*/ 0 w 6458246"/>
              <a:gd name="connsiteY1" fmla="*/ 0 h 5711588"/>
              <a:gd name="connsiteX2" fmla="*/ 6458246 w 6458246"/>
              <a:gd name="connsiteY2" fmla="*/ 5711588 h 5711588"/>
              <a:gd name="connsiteX3" fmla="*/ 0 w 6458246"/>
              <a:gd name="connsiteY3" fmla="*/ 5697940 h 57115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6458246" h="5711588">
                <a:moveTo>
                  <a:pt x="0" y="5697940"/>
                </a:moveTo>
                <a:lnTo>
                  <a:pt x="0" y="0"/>
                </a:lnTo>
                <a:lnTo>
                  <a:pt x="6458246" y="5711588"/>
                </a:lnTo>
                <a:lnTo>
                  <a:pt x="0" y="5697940"/>
                </a:lnTo>
                <a:close/>
              </a:path>
            </a:pathLst>
          </a:cu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8" name="Параллелограмм 17"/>
          <p:cNvSpPr/>
          <p:nvPr userDrawn="1"/>
        </p:nvSpPr>
        <p:spPr>
          <a:xfrm>
            <a:off x="-5118" y="-9527"/>
            <a:ext cx="5385192" cy="6872928"/>
          </a:xfrm>
          <a:custGeom>
            <a:avLst/>
            <a:gdLst>
              <a:gd name="connsiteX0" fmla="*/ 0 w 7099692"/>
              <a:gd name="connsiteY0" fmla="*/ 6858000 h 6858000"/>
              <a:gd name="connsiteX1" fmla="*/ 1714500 w 7099692"/>
              <a:gd name="connsiteY1" fmla="*/ 0 h 6858000"/>
              <a:gd name="connsiteX2" fmla="*/ 7099692 w 7099692"/>
              <a:gd name="connsiteY2" fmla="*/ 0 h 6858000"/>
              <a:gd name="connsiteX3" fmla="*/ 5385192 w 7099692"/>
              <a:gd name="connsiteY3" fmla="*/ 6858000 h 6858000"/>
              <a:gd name="connsiteX4" fmla="*/ 0 w 7099692"/>
              <a:gd name="connsiteY4" fmla="*/ 6858000 h 6858000"/>
              <a:gd name="connsiteX0" fmla="*/ 5118 w 5385192"/>
              <a:gd name="connsiteY0" fmla="*/ 6844353 h 6858000"/>
              <a:gd name="connsiteX1" fmla="*/ 0 w 5385192"/>
              <a:gd name="connsiteY1" fmla="*/ 0 h 6858000"/>
              <a:gd name="connsiteX2" fmla="*/ 5385192 w 5385192"/>
              <a:gd name="connsiteY2" fmla="*/ 0 h 6858000"/>
              <a:gd name="connsiteX3" fmla="*/ 3670692 w 5385192"/>
              <a:gd name="connsiteY3" fmla="*/ 6858000 h 6858000"/>
              <a:gd name="connsiteX4" fmla="*/ 5118 w 5385192"/>
              <a:gd name="connsiteY4" fmla="*/ 6844353 h 6858000"/>
              <a:gd name="connsiteX0" fmla="*/ 5118 w 5385192"/>
              <a:gd name="connsiteY0" fmla="*/ 6844353 h 6871648"/>
              <a:gd name="connsiteX1" fmla="*/ 0 w 5385192"/>
              <a:gd name="connsiteY1" fmla="*/ 0 h 6871648"/>
              <a:gd name="connsiteX2" fmla="*/ 5385192 w 5385192"/>
              <a:gd name="connsiteY2" fmla="*/ 0 h 6871648"/>
              <a:gd name="connsiteX3" fmla="*/ 2633462 w 5385192"/>
              <a:gd name="connsiteY3" fmla="*/ 6871648 h 6871648"/>
              <a:gd name="connsiteX4" fmla="*/ 5118 w 5385192"/>
              <a:gd name="connsiteY4" fmla="*/ 6844353 h 6871648"/>
              <a:gd name="connsiteX0" fmla="*/ 0 w 5389599"/>
              <a:gd name="connsiteY0" fmla="*/ 6853878 h 6871648"/>
              <a:gd name="connsiteX1" fmla="*/ 4407 w 5389599"/>
              <a:gd name="connsiteY1" fmla="*/ 0 h 6871648"/>
              <a:gd name="connsiteX2" fmla="*/ 5389599 w 5389599"/>
              <a:gd name="connsiteY2" fmla="*/ 0 h 6871648"/>
              <a:gd name="connsiteX3" fmla="*/ 2637869 w 5389599"/>
              <a:gd name="connsiteY3" fmla="*/ 6871648 h 6871648"/>
              <a:gd name="connsiteX4" fmla="*/ 0 w 5389599"/>
              <a:gd name="connsiteY4" fmla="*/ 6853878 h 6871648"/>
              <a:gd name="connsiteX0" fmla="*/ 24168 w 5385192"/>
              <a:gd name="connsiteY0" fmla="*/ 6872928 h 6872928"/>
              <a:gd name="connsiteX1" fmla="*/ 0 w 5385192"/>
              <a:gd name="connsiteY1" fmla="*/ 0 h 6872928"/>
              <a:gd name="connsiteX2" fmla="*/ 5385192 w 5385192"/>
              <a:gd name="connsiteY2" fmla="*/ 0 h 6872928"/>
              <a:gd name="connsiteX3" fmla="*/ 2633462 w 5385192"/>
              <a:gd name="connsiteY3" fmla="*/ 6871648 h 6872928"/>
              <a:gd name="connsiteX4" fmla="*/ 24168 w 5385192"/>
              <a:gd name="connsiteY4" fmla="*/ 6872928 h 68729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5385192" h="6872928">
                <a:moveTo>
                  <a:pt x="24168" y="6872928"/>
                </a:moveTo>
                <a:lnTo>
                  <a:pt x="0" y="0"/>
                </a:lnTo>
                <a:lnTo>
                  <a:pt x="5385192" y="0"/>
                </a:lnTo>
                <a:lnTo>
                  <a:pt x="2633462" y="6871648"/>
                </a:lnTo>
                <a:lnTo>
                  <a:pt x="24168" y="6872928"/>
                </a:lnTo>
                <a:close/>
              </a:path>
            </a:pathLst>
          </a:custGeom>
          <a:solidFill>
            <a:schemeClr val="bg1">
              <a:lumMod val="75000"/>
              <a:alpha val="37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" name="TextBox 3"/>
          <p:cNvSpPr txBox="1"/>
          <p:nvPr userDrawn="1"/>
        </p:nvSpPr>
        <p:spPr>
          <a:xfrm>
            <a:off x="10226205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5" name="Прямоугольник 4"/>
          <p:cNvSpPr/>
          <p:nvPr userDrawn="1"/>
        </p:nvSpPr>
        <p:spPr>
          <a:xfrm>
            <a:off x="11323951" y="1180287"/>
            <a:ext cx="643125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r>
              <a:rPr lang="en-US" sz="1800" b="1" dirty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0</a:t>
            </a:r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r>
              <a:rPr lang="en-US" sz="1800" dirty="0" smtClean="0">
                <a:solidFill>
                  <a:srgbClr val="0000ED"/>
                </a:solidFill>
                <a:latin typeface="Lato" panose="020F0502020204030203" pitchFamily="34" charset="0"/>
                <a:ea typeface="Lato" panose="020F0502020204030203" pitchFamily="34" charset="0"/>
                <a:cs typeface="Lato" panose="020F0502020204030203" pitchFamily="34" charset="0"/>
              </a:rPr>
              <a:t>.</a:t>
            </a:r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6" name="Прямая соединительная линия 5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rgbClr val="0000E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6049743" y="1675130"/>
            <a:ext cx="4419600" cy="3503613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83792557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Box 10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3" name="TextBox 12"/>
          <p:cNvSpPr txBox="1"/>
          <p:nvPr userDrawn="1"/>
        </p:nvSpPr>
        <p:spPr>
          <a:xfrm>
            <a:off x="5272209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0"/>
          </p:nvPr>
        </p:nvSpPr>
        <p:spPr>
          <a:xfrm>
            <a:off x="5422791" y="2535251"/>
            <a:ext cx="1435210" cy="250664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4"/>
          <p:cNvSpPr>
            <a:spLocks noGrp="1"/>
          </p:cNvSpPr>
          <p:nvPr>
            <p:ph type="pic" sz="quarter" idx="11"/>
          </p:nvPr>
        </p:nvSpPr>
        <p:spPr>
          <a:xfrm>
            <a:off x="7654305" y="1375649"/>
            <a:ext cx="1432546" cy="25146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4"/>
          <p:cNvSpPr>
            <a:spLocks noGrp="1"/>
          </p:cNvSpPr>
          <p:nvPr>
            <p:ph type="pic" sz="quarter" idx="12"/>
          </p:nvPr>
        </p:nvSpPr>
        <p:spPr>
          <a:xfrm>
            <a:off x="9810171" y="2527300"/>
            <a:ext cx="1425022" cy="251460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29124260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232795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8053137" y="0"/>
            <a:ext cx="4138863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" name="Рисунок 4"/>
          <p:cNvSpPr>
            <a:spLocks noGrp="1"/>
          </p:cNvSpPr>
          <p:nvPr>
            <p:ph type="pic" sz="quarter" idx="11"/>
          </p:nvPr>
        </p:nvSpPr>
        <p:spPr>
          <a:xfrm>
            <a:off x="1208598" y="1614114"/>
            <a:ext cx="2592125" cy="3458817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59522198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7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12192000" cy="6858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1"/>
          </p:nvPr>
        </p:nvSpPr>
        <p:spPr>
          <a:xfrm>
            <a:off x="757104" y="1491578"/>
            <a:ext cx="2020887" cy="20208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0" name="Рисунок 8"/>
          <p:cNvSpPr>
            <a:spLocks noGrp="1"/>
          </p:cNvSpPr>
          <p:nvPr>
            <p:ph type="pic" sz="quarter" idx="12"/>
          </p:nvPr>
        </p:nvSpPr>
        <p:spPr>
          <a:xfrm>
            <a:off x="757103" y="4306967"/>
            <a:ext cx="2020887" cy="20208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1" name="Рисунок 8"/>
          <p:cNvSpPr>
            <a:spLocks noGrp="1"/>
          </p:cNvSpPr>
          <p:nvPr>
            <p:ph type="pic" sz="quarter" idx="13"/>
          </p:nvPr>
        </p:nvSpPr>
        <p:spPr>
          <a:xfrm>
            <a:off x="6789820" y="1491578"/>
            <a:ext cx="1981033" cy="20208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2" name="Рисунок 8"/>
          <p:cNvSpPr>
            <a:spLocks noGrp="1"/>
          </p:cNvSpPr>
          <p:nvPr>
            <p:ph type="pic" sz="quarter" idx="14"/>
          </p:nvPr>
        </p:nvSpPr>
        <p:spPr>
          <a:xfrm>
            <a:off x="6789819" y="4306967"/>
            <a:ext cx="1981033" cy="2020888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626187793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рямоугольник 13"/>
          <p:cNvSpPr/>
          <p:nvPr userDrawn="1"/>
        </p:nvSpPr>
        <p:spPr>
          <a:xfrm>
            <a:off x="0" y="0"/>
            <a:ext cx="4555957" cy="6858000"/>
          </a:xfrm>
          <a:prstGeom prst="rect">
            <a:avLst/>
          </a:prstGeom>
          <a:solidFill>
            <a:schemeClr val="bg2">
              <a:lumMod val="1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5267158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5468348" y="1609725"/>
            <a:ext cx="2600325" cy="3457576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0975250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3705727" y="0"/>
            <a:ext cx="8486274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3" name="TextBox 2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bg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bg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0" name="TextBox 9"/>
          <p:cNvSpPr txBox="1"/>
          <p:nvPr userDrawn="1"/>
        </p:nvSpPr>
        <p:spPr>
          <a:xfrm>
            <a:off x="232795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6644641" y="3396342"/>
            <a:ext cx="2751908" cy="3461658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0496339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/>
    </p:ext>
  </p:extLst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3916906" y="941694"/>
            <a:ext cx="2469427" cy="5022141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9" name="Рисунок 8"/>
          <p:cNvSpPr>
            <a:spLocks noGrp="1"/>
          </p:cNvSpPr>
          <p:nvPr>
            <p:ph type="pic" sz="quarter" idx="11"/>
          </p:nvPr>
        </p:nvSpPr>
        <p:spPr>
          <a:xfrm>
            <a:off x="6564572" y="3220873"/>
            <a:ext cx="2552131" cy="1173706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0" name="Рисунок 8"/>
          <p:cNvSpPr>
            <a:spLocks noGrp="1"/>
          </p:cNvSpPr>
          <p:nvPr>
            <p:ph type="pic" sz="quarter" idx="12"/>
          </p:nvPr>
        </p:nvSpPr>
        <p:spPr>
          <a:xfrm>
            <a:off x="6564572" y="941695"/>
            <a:ext cx="4245143" cy="2060812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1" name="Рисунок 8"/>
          <p:cNvSpPr>
            <a:spLocks noGrp="1"/>
          </p:cNvSpPr>
          <p:nvPr>
            <p:ph type="pic" sz="quarter" idx="13"/>
          </p:nvPr>
        </p:nvSpPr>
        <p:spPr>
          <a:xfrm>
            <a:off x="9294942" y="3220872"/>
            <a:ext cx="1514641" cy="2742964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5" name="TextBox 14"/>
          <p:cNvSpPr txBox="1"/>
          <p:nvPr userDrawn="1"/>
        </p:nvSpPr>
        <p:spPr>
          <a:xfrm>
            <a:off x="10226205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16" name="Прямоугольник 15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TextBox 18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20" name="Рисунок 8"/>
          <p:cNvSpPr>
            <a:spLocks noGrp="1"/>
          </p:cNvSpPr>
          <p:nvPr>
            <p:ph type="pic" sz="quarter" idx="14"/>
          </p:nvPr>
        </p:nvSpPr>
        <p:spPr>
          <a:xfrm>
            <a:off x="6564572" y="4612945"/>
            <a:ext cx="2552131" cy="135089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65636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2"/>
          <p:cNvSpPr>
            <a:spLocks noGrp="1"/>
          </p:cNvSpPr>
          <p:nvPr>
            <p:ph type="pic" sz="quarter" idx="10"/>
          </p:nvPr>
        </p:nvSpPr>
        <p:spPr>
          <a:xfrm>
            <a:off x="6561138" y="785813"/>
            <a:ext cx="4138612" cy="243865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Прямоугольник 8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0" name="Прямая соединительная линия 9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TextBox 10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2" name="TextBox 11"/>
          <p:cNvSpPr txBox="1"/>
          <p:nvPr userDrawn="1"/>
        </p:nvSpPr>
        <p:spPr>
          <a:xfrm>
            <a:off x="531011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800" b="1" i="0" baseline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65" y="225267"/>
            <a:ext cx="159022" cy="1607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9219201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 userDrawn="1"/>
        </p:nvSpPr>
        <p:spPr>
          <a:xfrm>
            <a:off x="10117690" y="6320641"/>
            <a:ext cx="1736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7" name="Прямая соединительная линия 16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TextBox 19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60992645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4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исунок 6"/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3084513" cy="6858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TextBox 7"/>
          <p:cNvSpPr txBox="1"/>
          <p:nvPr userDrawn="1"/>
        </p:nvSpPr>
        <p:spPr>
          <a:xfrm>
            <a:off x="10503525" y="6320641"/>
            <a:ext cx="145905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zh-CN" sz="900" b="0" i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P-BROTHER</a:t>
            </a:r>
            <a:r>
              <a:rPr lang="en-US" altLang="zh-CN" sz="900" b="0" i="0" baseline="0" dirty="0" smtClean="0">
                <a:solidFill>
                  <a:schemeClr val="bg1">
                    <a:lumMod val="65000"/>
                  </a:schemeClr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t> PRESEBTATION</a:t>
            </a:r>
            <a:endParaRPr lang="ru-RU" altLang="zh-CN" sz="900" b="0" i="0" dirty="0">
              <a:solidFill>
                <a:schemeClr val="bg1">
                  <a:lumMod val="65000"/>
                </a:schemeClr>
              </a:solidFill>
              <a:latin typeface="Lato" panose="020F0502020204030203" pitchFamily="34" charset="0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1" name="TextBox 10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4556774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2660427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5460303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225507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3423863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91555230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2999011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38770142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81564890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847287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0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10117690" y="6320641"/>
            <a:ext cx="1736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8" name="Рисунок 17"/>
          <p:cNvSpPr>
            <a:spLocks noGrp="1"/>
          </p:cNvSpPr>
          <p:nvPr>
            <p:ph type="pic" sz="quarter" idx="10"/>
          </p:nvPr>
        </p:nvSpPr>
        <p:spPr>
          <a:xfrm>
            <a:off x="961956" y="922338"/>
            <a:ext cx="4067311" cy="51482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9" name="Рисунок 17"/>
          <p:cNvSpPr>
            <a:spLocks noGrp="1"/>
          </p:cNvSpPr>
          <p:nvPr>
            <p:ph type="pic" sz="quarter" idx="11"/>
          </p:nvPr>
        </p:nvSpPr>
        <p:spPr>
          <a:xfrm>
            <a:off x="5163843" y="922338"/>
            <a:ext cx="5769836" cy="24914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Рисунок 17"/>
          <p:cNvSpPr>
            <a:spLocks noGrp="1"/>
          </p:cNvSpPr>
          <p:nvPr>
            <p:ph type="pic" sz="quarter" idx="12"/>
          </p:nvPr>
        </p:nvSpPr>
        <p:spPr>
          <a:xfrm>
            <a:off x="5163843" y="3544389"/>
            <a:ext cx="5769836" cy="2526211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4200033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2048">
          <p15:clr>
            <a:srgbClr val="FBAE40"/>
          </p15:clr>
        </p15:guide>
      </p15:sldGuideLst>
    </p:ext>
  </p:extLst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894489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223306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9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5323349" y="6320641"/>
            <a:ext cx="1736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extBox 11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5905500" y="2310064"/>
            <a:ext cx="4895850" cy="3107754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753386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8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Box 6"/>
          <p:cNvSpPr txBox="1"/>
          <p:nvPr userDrawn="1"/>
        </p:nvSpPr>
        <p:spPr>
          <a:xfrm>
            <a:off x="5323349" y="6320641"/>
            <a:ext cx="173637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8" name="Прямоугольник 7"/>
          <p:cNvSpPr/>
          <p:nvPr userDrawn="1"/>
        </p:nvSpPr>
        <p:spPr>
          <a:xfrm>
            <a:off x="11323951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9" name="Прямая соединительная линия 8"/>
          <p:cNvCxnSpPr/>
          <p:nvPr userDrawn="1"/>
        </p:nvCxnSpPr>
        <p:spPr>
          <a:xfrm flipH="1">
            <a:off x="11547515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TextBox 9"/>
          <p:cNvSpPr txBox="1"/>
          <p:nvPr userDrawn="1"/>
        </p:nvSpPr>
        <p:spPr>
          <a:xfrm>
            <a:off x="531011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</a:t>
            </a:r>
            <a:r>
              <a:rPr lang="en-US" sz="800" b="1" i="0" baseline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VISION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65" y="225267"/>
            <a:ext cx="159022" cy="160799"/>
          </a:xfrm>
          <a:prstGeom prst="rect">
            <a:avLst/>
          </a:prstGeom>
        </p:spPr>
      </p:pic>
      <p:sp>
        <p:nvSpPr>
          <p:cNvPr id="12" name="TextBox 11"/>
          <p:cNvSpPr txBox="1"/>
          <p:nvPr userDrawn="1"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4" name="Рисунок 13"/>
          <p:cNvSpPr>
            <a:spLocks noGrp="1"/>
          </p:cNvSpPr>
          <p:nvPr>
            <p:ph type="pic" sz="quarter" idx="10"/>
          </p:nvPr>
        </p:nvSpPr>
        <p:spPr>
          <a:xfrm>
            <a:off x="1518698" y="2544417"/>
            <a:ext cx="4126727" cy="2615980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85032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Рисунок 2"/>
          <p:cNvSpPr>
            <a:spLocks noGrp="1"/>
          </p:cNvSpPr>
          <p:nvPr>
            <p:ph type="pic" sz="quarter" idx="10"/>
          </p:nvPr>
        </p:nvSpPr>
        <p:spPr>
          <a:xfrm>
            <a:off x="5390866" y="0"/>
            <a:ext cx="6801134" cy="6858000"/>
          </a:xfrm>
          <a:prstGeom prst="rect">
            <a:avLst/>
          </a:prstGeom>
        </p:spPr>
        <p:txBody>
          <a:bodyPr/>
          <a:lstStyle/>
          <a:p>
            <a:endParaRPr lang="ru-RU" dirty="0"/>
          </a:p>
        </p:txBody>
      </p:sp>
      <p:sp>
        <p:nvSpPr>
          <p:cNvPr id="13" name="TextBox 12"/>
          <p:cNvSpPr txBox="1"/>
          <p:nvPr userDrawn="1"/>
        </p:nvSpPr>
        <p:spPr>
          <a:xfrm>
            <a:off x="247308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  <p:sp>
        <p:nvSpPr>
          <p:cNvPr id="6" name="TextBox 5"/>
          <p:cNvSpPr txBox="1"/>
          <p:nvPr userDrawn="1"/>
        </p:nvSpPr>
        <p:spPr>
          <a:xfrm>
            <a:off x="2242850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800" b="1" i="0" dirty="0" smtClean="0">
                <a:solidFill>
                  <a:schemeClr val="tx1"/>
                </a:solidFill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lang="ru-RU" sz="800" b="1" i="0" dirty="0">
              <a:solidFill>
                <a:schemeClr val="tx1"/>
              </a:solidFill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4" name="Рисунок 3"/>
          <p:cNvSpPr>
            <a:spLocks noGrp="1"/>
          </p:cNvSpPr>
          <p:nvPr>
            <p:ph type="pic" sz="quarter" idx="11"/>
          </p:nvPr>
        </p:nvSpPr>
        <p:spPr>
          <a:xfrm>
            <a:off x="4328652" y="1725561"/>
            <a:ext cx="2064774" cy="3613202"/>
          </a:xfrm>
        </p:spPr>
        <p:txBody>
          <a:bodyPr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005721926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234">
          <p15:clr>
            <a:srgbClr val="FBAE40"/>
          </p15:clr>
        </p15:guide>
      </p15:sldGuideLst>
    </p:ext>
  </p:extLs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5_Пользовательский маке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19"/>
          <p:cNvSpPr>
            <a:spLocks noGrp="1"/>
          </p:cNvSpPr>
          <p:nvPr>
            <p:ph type="pic" sz="quarter" idx="10"/>
          </p:nvPr>
        </p:nvSpPr>
        <p:spPr>
          <a:xfrm>
            <a:off x="6096000" y="0"/>
            <a:ext cx="3076072" cy="2286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Рисунок 19"/>
          <p:cNvSpPr>
            <a:spLocks noGrp="1"/>
          </p:cNvSpPr>
          <p:nvPr>
            <p:ph type="pic" sz="quarter" idx="11"/>
          </p:nvPr>
        </p:nvSpPr>
        <p:spPr>
          <a:xfrm>
            <a:off x="9172072" y="2286000"/>
            <a:ext cx="3011904" cy="2286000"/>
          </a:xfrm>
          <a:ln>
            <a:noFill/>
          </a:ln>
        </p:spPr>
        <p:txBody>
          <a:bodyPr/>
          <a:lstStyle/>
          <a:p>
            <a:endParaRPr lang="ru-RU" dirty="0"/>
          </a:p>
        </p:txBody>
      </p:sp>
      <p:sp>
        <p:nvSpPr>
          <p:cNvPr id="8" name="Рисунок 19"/>
          <p:cNvSpPr>
            <a:spLocks noGrp="1"/>
          </p:cNvSpPr>
          <p:nvPr>
            <p:ph type="pic" sz="quarter" idx="12"/>
          </p:nvPr>
        </p:nvSpPr>
        <p:spPr>
          <a:xfrm>
            <a:off x="6108028" y="4572000"/>
            <a:ext cx="3064043" cy="2286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1" name="Прямоугольник 10"/>
          <p:cNvSpPr/>
          <p:nvPr userDrawn="1"/>
        </p:nvSpPr>
        <p:spPr>
          <a:xfrm>
            <a:off x="263563" y="1180287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l"/>
            <a:fld id="{149B6D55-4680-4DC5-B665-330CCBA60EFE}" type="slidenum">
              <a:rPr lang="ru-RU" sz="1800" b="1" baseline="0" smtClean="0">
                <a:solidFill>
                  <a:schemeClr val="tx1"/>
                </a:solidFill>
                <a:latin typeface="Lato" panose="020F0502020204030203" pitchFamily="34" charset="0"/>
                <a:ea typeface="Lato" panose="020F0502020204030203" pitchFamily="34" charset="0"/>
                <a:cs typeface="Poppins SemiBold" panose="02000000000000000000" pitchFamily="2" charset="0"/>
              </a:rPr>
              <a:pPr algn="l"/>
              <a:t>‹#›</a:t>
            </a:fld>
            <a:endParaRPr lang="ru-RU" sz="1000" dirty="0">
              <a:solidFill>
                <a:srgbClr val="0000ED"/>
              </a:solidFill>
              <a:latin typeface="Lato" panose="020F0502020204030203" pitchFamily="34" charset="0"/>
              <a:ea typeface="Lato" panose="020F0502020204030203" pitchFamily="34" charset="0"/>
              <a:cs typeface="Lato" panose="020F0502020204030203" pitchFamily="34" charset="0"/>
            </a:endParaRPr>
          </a:p>
        </p:txBody>
      </p:sp>
      <p:cxnSp>
        <p:nvCxnSpPr>
          <p:cNvPr id="12" name="Прямая соединительная линия 11"/>
          <p:cNvCxnSpPr/>
          <p:nvPr userDrawn="1"/>
        </p:nvCxnSpPr>
        <p:spPr>
          <a:xfrm flipH="1">
            <a:off x="487127" y="1717278"/>
            <a:ext cx="3416" cy="472239"/>
          </a:xfrm>
          <a:prstGeom prst="line">
            <a:avLst/>
          </a:prstGeom>
          <a:ln w="19050">
            <a:solidFill>
              <a:schemeClr val="bg2">
                <a:lumMod val="1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 userDrawn="1"/>
        </p:nvSpPr>
        <p:spPr>
          <a:xfrm>
            <a:off x="263563" y="6320641"/>
            <a:ext cx="173637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b="0" i="0" dirty="0" smtClean="0">
                <a:solidFill>
                  <a:schemeClr val="bg1">
                    <a:lumMod val="65000"/>
                  </a:schemeClr>
                </a:solidFill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P-BROTHER PRESEBTATION</a:t>
            </a:r>
          </a:p>
        </p:txBody>
      </p:sp>
    </p:spTree>
    <p:extLst>
      <p:ext uri="{BB962C8B-B14F-4D97-AF65-F5344CB8AC3E}">
        <p14:creationId xmlns:p14="http://schemas.microsoft.com/office/powerpoint/2010/main" val="642899402"/>
      </p:ext>
    </p:extLst>
  </p:cSld>
  <p:clrMapOvr>
    <a:masterClrMapping/>
  </p:clrMapOvr>
  <p:extLst mod="1">
    <p:ext uri="{DCECCB84-F9BA-43D5-87BE-67443E8EF086}">
      <p15:sldGuideLst xmlns:p15="http://schemas.microsoft.com/office/powerpoint/2012/main" xmlns="">
        <p15:guide id="1" orient="horz" pos="2160">
          <p15:clr>
            <a:srgbClr val="FBAE40"/>
          </p15:clr>
        </p15:guide>
        <p15:guide id="2" pos="3840">
          <p15:clr>
            <a:srgbClr val="FBAE40"/>
          </p15:clr>
        </p15:guide>
      </p15:sldGuideLst>
    </p:ext>
  </p:extLs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9" Type="http://schemas.openxmlformats.org/officeDocument/2006/relationships/slideLayout" Target="../slideLayouts/slideLayout39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38" Type="http://schemas.openxmlformats.org/officeDocument/2006/relationships/slideLayout" Target="../slideLayouts/slideLayout38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41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37" Type="http://schemas.openxmlformats.org/officeDocument/2006/relationships/slideLayout" Target="../slideLayouts/slideLayout37.xml"/><Relationship Id="rId40" Type="http://schemas.openxmlformats.org/officeDocument/2006/relationships/slideLayout" Target="../slideLayouts/slideLayout40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slideLayout" Target="../slideLayouts/slideLayout36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8.xml"/><Relationship Id="rId3" Type="http://schemas.openxmlformats.org/officeDocument/2006/relationships/slideLayout" Target="../slideLayouts/slideLayout43.xml"/><Relationship Id="rId7" Type="http://schemas.openxmlformats.org/officeDocument/2006/relationships/slideLayout" Target="../slideLayouts/slideLayout47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2.xml"/><Relationship Id="rId1" Type="http://schemas.openxmlformats.org/officeDocument/2006/relationships/slideLayout" Target="../slideLayouts/slideLayout41.xml"/><Relationship Id="rId6" Type="http://schemas.openxmlformats.org/officeDocument/2006/relationships/slideLayout" Target="../slideLayouts/slideLayout46.xml"/><Relationship Id="rId11" Type="http://schemas.openxmlformats.org/officeDocument/2006/relationships/slideLayout" Target="../slideLayouts/slideLayout51.xml"/><Relationship Id="rId5" Type="http://schemas.openxmlformats.org/officeDocument/2006/relationships/slideLayout" Target="../slideLayouts/slideLayout45.xml"/><Relationship Id="rId10" Type="http://schemas.openxmlformats.org/officeDocument/2006/relationships/slideLayout" Target="../slideLayouts/slideLayout50.xml"/><Relationship Id="rId4" Type="http://schemas.openxmlformats.org/officeDocument/2006/relationships/slideLayout" Target="../slideLayouts/slideLayout44.xml"/><Relationship Id="rId9" Type="http://schemas.openxmlformats.org/officeDocument/2006/relationships/slideLayout" Target="../slideLayouts/slideLayout4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D3A474-A970-4111-AB00-CC07202BC5E5}" type="datetimeFigureOut">
              <a:rPr lang="ru-RU" smtClean="0"/>
              <a:t>28.02.2018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01CDA-C83E-414C-808C-D7CCDDEE9763}" type="slidenum">
              <a:rPr lang="ru-RU" smtClean="0"/>
              <a:t>‹#›</a:t>
            </a:fld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10991314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  <p:sldLayoutId id="2147483674" r:id="rId12"/>
    <p:sldLayoutId id="2147483675" r:id="rId13"/>
    <p:sldLayoutId id="2147483678" r:id="rId14"/>
    <p:sldLayoutId id="2147483679" r:id="rId15"/>
    <p:sldLayoutId id="2147483682" r:id="rId16"/>
    <p:sldLayoutId id="2147483683" r:id="rId17"/>
    <p:sldLayoutId id="2147483684" r:id="rId18"/>
    <p:sldLayoutId id="2147483685" r:id="rId19"/>
    <p:sldLayoutId id="2147483686" r:id="rId20"/>
    <p:sldLayoutId id="2147483687" r:id="rId21"/>
    <p:sldLayoutId id="2147483688" r:id="rId22"/>
    <p:sldLayoutId id="2147483689" r:id="rId23"/>
    <p:sldLayoutId id="2147483690" r:id="rId24"/>
    <p:sldLayoutId id="2147483691" r:id="rId25"/>
    <p:sldLayoutId id="2147483692" r:id="rId26"/>
    <p:sldLayoutId id="2147483693" r:id="rId27"/>
    <p:sldLayoutId id="2147483694" r:id="rId28"/>
    <p:sldLayoutId id="2147483695" r:id="rId29"/>
    <p:sldLayoutId id="2147483696" r:id="rId30"/>
    <p:sldLayoutId id="2147483697" r:id="rId31"/>
    <p:sldLayoutId id="2147483698" r:id="rId32"/>
    <p:sldLayoutId id="2147483699" r:id="rId33"/>
    <p:sldLayoutId id="2147483700" r:id="rId34"/>
    <p:sldLayoutId id="2147483701" r:id="rId35"/>
    <p:sldLayoutId id="2147483702" r:id="rId36"/>
    <p:sldLayoutId id="2147483703" r:id="rId37"/>
    <p:sldLayoutId id="2147483704" r:id="rId38"/>
    <p:sldLayoutId id="2147483705" r:id="rId39"/>
    <p:sldLayoutId id="2147483706" r:id="rId40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2018/2/28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30072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18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38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26.jpe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28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30.png"/><Relationship Id="rId1" Type="http://schemas.openxmlformats.org/officeDocument/2006/relationships/slideLayout" Target="../slideLayouts/slideLayout4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29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占位符 1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" y="-4075"/>
            <a:ext cx="12191999" cy="6862074"/>
          </a:xfrm>
        </p:spPr>
      </p:pic>
      <p:sp>
        <p:nvSpPr>
          <p:cNvPr id="12" name="Прямоугольник 11"/>
          <p:cNvSpPr/>
          <p:nvPr/>
        </p:nvSpPr>
        <p:spPr>
          <a:xfrm>
            <a:off x="-1" y="-4074"/>
            <a:ext cx="12191999" cy="6862073"/>
          </a:xfrm>
          <a:prstGeom prst="rect">
            <a:avLst/>
          </a:prstGeom>
          <a:solidFill>
            <a:schemeClr val="bg2">
              <a:lumMod val="1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1" name="Заголовок 1"/>
          <p:cNvSpPr txBox="1">
            <a:spLocks/>
          </p:cNvSpPr>
          <p:nvPr/>
        </p:nvSpPr>
        <p:spPr>
          <a:xfrm>
            <a:off x="2783958" y="2815098"/>
            <a:ext cx="6624084" cy="159741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PBRO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6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Light" panose="02000000000000000000" pitchFamily="2" charset="0"/>
                <a:ea typeface="Lato" panose="020F0502020204030203" pitchFamily="34" charset="0"/>
                <a:cs typeface="Poppins Light" panose="02000000000000000000" pitchFamily="2" charset="0"/>
              </a:rPr>
              <a:t>PowerPoint Presentation</a:t>
            </a:r>
            <a:endParaRPr kumimoji="0" lang="en-US" sz="1400" b="0" i="0" u="none" strike="noStrike" kern="1200" cap="none" spc="100" normalizeH="0" baseline="0" noProof="0" dirty="0" smtClean="0">
              <a:ln>
                <a:noFill/>
              </a:ln>
              <a:solidFill>
                <a:srgbClr val="0000ED"/>
              </a:solidFill>
              <a:effectLst/>
              <a:uLnTx/>
              <a:uFillTx/>
              <a:latin typeface="Poppins Light" panose="02000000000000000000" pitchFamily="2" charset="0"/>
              <a:ea typeface="Lato" panose="020F0502020204030203" pitchFamily="34" charset="0"/>
              <a:cs typeface="Poppins Light" panose="020000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10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1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24000" y="0"/>
            <a:ext cx="9689432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23652519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3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  <p:bldP spid="11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9" name="Прямоугольник 18"/>
          <p:cNvSpPr/>
          <p:nvPr/>
        </p:nvSpPr>
        <p:spPr>
          <a:xfrm>
            <a:off x="5150194" y="922338"/>
            <a:ext cx="5769836" cy="2491421"/>
          </a:xfrm>
          <a:prstGeom prst="rect">
            <a:avLst/>
          </a:prstGeom>
          <a:solidFill>
            <a:schemeClr val="bg2">
              <a:lumMod val="1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948307" y="922338"/>
            <a:ext cx="4067311" cy="5148262"/>
          </a:xfrm>
          <a:prstGeom prst="rect">
            <a:avLst/>
          </a:prstGeom>
          <a:solidFill>
            <a:schemeClr val="bg2">
              <a:lumMod val="1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150194" y="3544389"/>
            <a:ext cx="5769836" cy="2526211"/>
          </a:xfrm>
          <a:prstGeom prst="rect">
            <a:avLst/>
          </a:prstGeom>
          <a:solidFill>
            <a:schemeClr val="bg2">
              <a:lumMod val="10000"/>
              <a:alpha val="49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6200469" y="2002630"/>
            <a:ext cx="3627154" cy="988988"/>
            <a:chOff x="6200469" y="2002630"/>
            <a:chExt cx="3627154" cy="988988"/>
          </a:xfrm>
        </p:grpSpPr>
        <p:sp>
          <p:nvSpPr>
            <p:cNvPr id="24" name="Текст 11"/>
            <p:cNvSpPr txBox="1">
              <a:spLocks/>
            </p:cNvSpPr>
            <p:nvPr/>
          </p:nvSpPr>
          <p:spPr>
            <a:xfrm>
              <a:off x="6200469" y="2391850"/>
              <a:ext cx="3627154" cy="599768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8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400" b="1" i="0" u="none" strike="noStrike" kern="1200" cap="none" spc="7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  <a:t>NUMBERS PERMANENT CLIENTS</a:t>
              </a:r>
              <a:endParaRPr kumimoji="0" lang="en-US" sz="1400" b="1" i="0" u="none" strike="noStrike" kern="120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400" b="0" i="0" u="none" strike="noStrike" kern="1200" cap="none" spc="9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Karla" pitchFamily="2" charset="0"/>
                  <a:cs typeface="Poppins SemiBold" panose="02000000000000000000" pitchFamily="2" charset="0"/>
                </a:rPr>
                <a:t/>
              </a:r>
              <a:br>
                <a:rPr kumimoji="0" lang="en-US" sz="1400" b="0" i="0" u="none" strike="noStrike" kern="1200" cap="none" spc="9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Karla" pitchFamily="2" charset="0"/>
                  <a:cs typeface="Poppins SemiBold" panose="02000000000000000000" pitchFamily="2" charset="0"/>
                </a:rPr>
              </a:br>
              <a:endPara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endParaRPr>
            </a:p>
          </p:txBody>
        </p:sp>
        <p:sp>
          <p:nvSpPr>
            <p:cNvPr id="25" name="Прямоугольник 24"/>
            <p:cNvSpPr/>
            <p:nvPr/>
          </p:nvSpPr>
          <p:spPr>
            <a:xfrm>
              <a:off x="6936750" y="2002630"/>
              <a:ext cx="2154591" cy="5732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ebas Neue" panose="020B0606020202050201" pitchFamily="34" charset="0"/>
                  <a:ea typeface="Lato Heavy" panose="020F0502020204030203" pitchFamily="34" charset="0"/>
                  <a:cs typeface="Lato Heavy" panose="020F0502020204030203" pitchFamily="34" charset="0"/>
                </a:rPr>
                <a:t>165</a:t>
              </a:r>
              <a:endPara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bas Neue" panose="020B0606020202050201" pitchFamily="34" charset="0"/>
                <a:ea typeface="Lato Heavy" panose="020F0502020204030203" pitchFamily="34" charset="0"/>
                <a:cs typeface="Lato Heavy" panose="020F0502020204030203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6221535" y="4710867"/>
            <a:ext cx="3627154" cy="1029932"/>
            <a:chOff x="6221535" y="4710867"/>
            <a:chExt cx="3627154" cy="1029932"/>
          </a:xfrm>
        </p:grpSpPr>
        <p:sp>
          <p:nvSpPr>
            <p:cNvPr id="26" name="Текст 11"/>
            <p:cNvSpPr txBox="1">
              <a:spLocks/>
            </p:cNvSpPr>
            <p:nvPr/>
          </p:nvSpPr>
          <p:spPr>
            <a:xfrm>
              <a:off x="6221535" y="5141031"/>
              <a:ext cx="3627154" cy="599768"/>
            </a:xfrm>
            <a:prstGeom prst="rect">
              <a:avLst/>
            </a:prstGeom>
          </p:spPr>
          <p:txBody>
            <a:bodyPr>
              <a:no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8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400" b="1" i="0" u="none" strike="noStrike" kern="1200" cap="none" spc="7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  <a:t>SUCCESFULL COMPLETED PROJECT</a:t>
              </a:r>
              <a:endParaRPr kumimoji="0" lang="en-US" sz="1400" b="1" i="0" u="none" strike="noStrike" kern="120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400" b="0" i="0" u="none" strike="noStrike" kern="1200" cap="none" spc="9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Karla" pitchFamily="2" charset="0"/>
                  <a:cs typeface="Poppins SemiBold" panose="02000000000000000000" pitchFamily="2" charset="0"/>
                </a:rPr>
                <a:t/>
              </a:r>
              <a:br>
                <a:rPr kumimoji="0" lang="en-US" sz="1400" b="0" i="0" u="none" strike="noStrike" kern="1200" cap="none" spc="9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Karla" pitchFamily="2" charset="0"/>
                  <a:cs typeface="Poppins SemiBold" panose="02000000000000000000" pitchFamily="2" charset="0"/>
                </a:rPr>
              </a:br>
              <a:endParaRPr kumimoji="0" lang="en-US" sz="14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endParaRPr>
            </a:p>
          </p:txBody>
        </p:sp>
        <p:sp>
          <p:nvSpPr>
            <p:cNvPr id="27" name="Прямоугольник 26"/>
            <p:cNvSpPr/>
            <p:nvPr/>
          </p:nvSpPr>
          <p:spPr>
            <a:xfrm>
              <a:off x="6957817" y="4710867"/>
              <a:ext cx="2154590" cy="573234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ebas Neue" panose="020B0606020202050201" pitchFamily="34" charset="0"/>
                  <a:ea typeface="Lato Heavy" panose="020F0502020204030203" pitchFamily="34" charset="0"/>
                  <a:cs typeface="Lato Heavy" panose="020F0502020204030203" pitchFamily="34" charset="0"/>
                </a:rPr>
                <a:t>145</a:t>
              </a:r>
              <a:endPara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bas Neue" panose="020B0606020202050201" pitchFamily="34" charset="0"/>
                <a:ea typeface="Lato Heavy" panose="020F0502020204030203" pitchFamily="34" charset="0"/>
                <a:cs typeface="Lato Heavy" panose="020F0502020204030203" pitchFamily="34" charset="0"/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168385" y="3498614"/>
            <a:ext cx="3627154" cy="829013"/>
            <a:chOff x="1210093" y="3278963"/>
            <a:chExt cx="3627154" cy="1016284"/>
          </a:xfrm>
        </p:grpSpPr>
        <p:sp>
          <p:nvSpPr>
            <p:cNvPr id="22" name="Текст 11"/>
            <p:cNvSpPr txBox="1">
              <a:spLocks/>
            </p:cNvSpPr>
            <p:nvPr/>
          </p:nvSpPr>
          <p:spPr>
            <a:xfrm>
              <a:off x="1210093" y="3695479"/>
              <a:ext cx="3627154" cy="599768"/>
            </a:xfrm>
            <a:prstGeom prst="rect">
              <a:avLst/>
            </a:prstGeom>
          </p:spPr>
          <p:txBody>
            <a:bodyPr>
              <a:normAutofit fontScale="25000" lnSpcReduction="20000"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800"/>
                </a:lnSpc>
                <a:spcBef>
                  <a:spcPts val="12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5600" b="0" i="0" u="none" strike="noStrike" kern="1200" cap="none" spc="7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  <a:t>YEARS</a:t>
              </a:r>
              <a:r>
                <a:rPr kumimoji="0" lang="en-US" sz="5600" b="1" i="0" u="none" strike="noStrike" kern="1200" cap="none" spc="7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  <a:t> OF EXPIRIENCE</a:t>
              </a:r>
              <a:endParaRPr kumimoji="0" lang="en-US" sz="5600" b="1" i="0" u="none" strike="noStrike" kern="1200" cap="none" spc="7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endParaRPr>
            </a:p>
            <a:p>
              <a:pPr marL="0" marR="0" lvl="0" indent="0" algn="ctr" defTabSz="914400" rtl="0" eaLnBrk="1" fontAlgn="auto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200" b="0" i="0" u="none" strike="noStrike" kern="1200" cap="none" spc="9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Karla" pitchFamily="2" charset="0"/>
                  <a:cs typeface="Poppins SemiBold" panose="02000000000000000000" pitchFamily="2" charset="0"/>
                </a:rPr>
                <a:t/>
              </a:r>
              <a:br>
                <a:rPr kumimoji="0" lang="en-US" sz="1200" b="0" i="0" u="none" strike="noStrike" kern="1200" cap="none" spc="9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ea typeface="Karla" pitchFamily="2" charset="0"/>
                  <a:cs typeface="Poppins SemiBold" panose="02000000000000000000" pitchFamily="2" charset="0"/>
                </a:rPr>
              </a:br>
              <a:endPara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endParaRPr>
            </a:p>
          </p:txBody>
        </p:sp>
        <p:sp>
          <p:nvSpPr>
            <p:cNvPr id="23" name="Прямоугольник 22"/>
            <p:cNvSpPr/>
            <p:nvPr/>
          </p:nvSpPr>
          <p:spPr>
            <a:xfrm>
              <a:off x="2241676" y="3278963"/>
              <a:ext cx="1563988" cy="7027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80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Bebas Neue" panose="020B0606020202050201" pitchFamily="34" charset="0"/>
                  <a:ea typeface="Lato Heavy" panose="020F0502020204030203" pitchFamily="34" charset="0"/>
                  <a:cs typeface="Lato Heavy" panose="020F0502020204030203" pitchFamily="34" charset="0"/>
                </a:rPr>
                <a:t>12</a:t>
              </a:r>
              <a:endParaRPr kumimoji="0" lang="en-US" sz="80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Bebas Neue" panose="020B0606020202050201" pitchFamily="34" charset="0"/>
                <a:ea typeface="Lato Heavy" panose="020F0502020204030203" pitchFamily="34" charset="0"/>
                <a:cs typeface="Lato Heavy" panose="020F0502020204030203" pitchFamily="34" charset="0"/>
              </a:endParaRPr>
            </a:p>
          </p:txBody>
        </p:sp>
      </p:grpSp>
      <p:sp>
        <p:nvSpPr>
          <p:cNvPr id="28" name="Прямоугольник 27"/>
          <p:cNvSpPr/>
          <p:nvPr/>
        </p:nvSpPr>
        <p:spPr>
          <a:xfrm>
            <a:off x="1711677" y="2528837"/>
            <a:ext cx="2540570" cy="1935264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6936750" y="1694837"/>
            <a:ext cx="2154591" cy="11327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6971465" y="4408210"/>
            <a:ext cx="2154591" cy="1132767"/>
          </a:xfrm>
          <a:prstGeom prst="rect">
            <a:avLst/>
          </a:prstGeom>
          <a:noFill/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</a:endParaRPr>
          </a:p>
        </p:txBody>
      </p:sp>
    </p:spTree>
    <p:extLst>
      <p:ext uri="{BB962C8B-B14F-4D97-AF65-F5344CB8AC3E}">
        <p14:creationId xmlns:p14="http://schemas.microsoft.com/office/powerpoint/2010/main" val="60280459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5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0" grpId="0" animBg="1"/>
      <p:bldP spid="21" grpId="0" animBg="1"/>
      <p:bldP spid="28" grpId="0" animBg="1"/>
      <p:bldP spid="31" grpId="0" animBg="1"/>
      <p:bldP spid="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Заголовок 1"/>
          <p:cNvSpPr txBox="1">
            <a:spLocks/>
          </p:cNvSpPr>
          <p:nvPr/>
        </p:nvSpPr>
        <p:spPr>
          <a:xfrm>
            <a:off x="531862" y="1968450"/>
            <a:ext cx="4881562" cy="135312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GALLERY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SLIDE</a:t>
            </a:r>
            <a:endParaRPr kumimoji="0" lang="ru-RU" sz="4000" b="1" i="0" u="none" strike="noStrike" kern="1200" cap="none" spc="1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531862" y="3369698"/>
            <a:ext cx="2623578" cy="2273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cuprum.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Praesent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sed neque quis mauris luctus commodo. Morbi vitae dui gravida, vulputate mauris vel, efficitur elit. 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Poppins" panose="02000000000000000000" pitchFamily="2" charset="0"/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19" name="Подзаголовок 2"/>
          <p:cNvSpPr txBox="1">
            <a:spLocks/>
          </p:cNvSpPr>
          <p:nvPr/>
        </p:nvSpPr>
        <p:spPr>
          <a:xfrm>
            <a:off x="531862" y="1642069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#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FontAwesome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Slide Section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  <p:pic>
        <p:nvPicPr>
          <p:cNvPr id="7" name="图片占位符 6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9" name="图片占位符 8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1" name="图片占位符 10"/>
          <p:cNvPicPr>
            <a:picLocks noGrp="1" noChangeAspect="1"/>
          </p:cNvPicPr>
          <p:nvPr>
            <p:ph type="pic" sz="quarter" idx="14"/>
          </p:nvPr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5815556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4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" grpId="0"/>
      <p:bldP spid="18" grpId="0"/>
      <p:bldP spid="1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Заголовок 1"/>
          <p:cNvSpPr txBox="1">
            <a:spLocks/>
          </p:cNvSpPr>
          <p:nvPr/>
        </p:nvSpPr>
        <p:spPr>
          <a:xfrm>
            <a:off x="3057525" y="1213536"/>
            <a:ext cx="6076950" cy="135312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GALLERY </a:t>
            </a:r>
            <a:r>
              <a:rPr kumimoji="0" lang="en-US" sz="44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SLIDE HERE</a:t>
            </a:r>
            <a:endParaRPr kumimoji="0" lang="en-US" sz="4000" b="0" i="0" u="none" strike="noStrike" kern="1200" cap="none" spc="10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1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2" name="Подзаголовок 2"/>
          <p:cNvSpPr txBox="1">
            <a:spLocks/>
          </p:cNvSpPr>
          <p:nvPr/>
        </p:nvSpPr>
        <p:spPr>
          <a:xfrm>
            <a:off x="4118251" y="887155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#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FontAwesome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Slide Section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3392906" y="5017769"/>
            <a:ext cx="5406189" cy="1827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cuprum.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Praesent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sed neque quis mauris luctus commodo. Morbi vitae dui. Ut et pulvinar odio. 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Poppins SemiBold" panose="02000000000000000000" pitchFamily="2" charset="0"/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5" name="图片占位符 4"/>
          <p:cNvPicPr>
            <a:picLocks noGrp="1" noChangeAspect="1"/>
          </p:cNvPicPr>
          <p:nvPr>
            <p:ph type="pic" sz="quarter" idx="1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503228201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2" grpId="0"/>
      <p:bldP spid="1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6" name="Прямая соединительная линия 15"/>
          <p:cNvCxnSpPr/>
          <p:nvPr/>
        </p:nvCxnSpPr>
        <p:spPr>
          <a:xfrm>
            <a:off x="6141143" y="3058644"/>
            <a:ext cx="0" cy="1521561"/>
          </a:xfrm>
          <a:prstGeom prst="line">
            <a:avLst/>
          </a:prstGeom>
          <a:ln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" name="Группа 2"/>
          <p:cNvGrpSpPr/>
          <p:nvPr/>
        </p:nvGrpSpPr>
        <p:grpSpPr>
          <a:xfrm>
            <a:off x="5729188" y="2485107"/>
            <a:ext cx="823910" cy="823910"/>
            <a:chOff x="5729188" y="2485107"/>
            <a:chExt cx="823910" cy="823910"/>
          </a:xfrm>
        </p:grpSpPr>
        <p:sp>
          <p:nvSpPr>
            <p:cNvPr id="11" name="Овал 10"/>
            <p:cNvSpPr/>
            <p:nvPr/>
          </p:nvSpPr>
          <p:spPr>
            <a:xfrm>
              <a:off x="5729188" y="2485107"/>
              <a:ext cx="823910" cy="82391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737DD"/>
                </a:solidFill>
                <a:effectLst/>
                <a:uLnTx/>
                <a:uFillTx/>
              </a:endParaRPr>
            </a:p>
          </p:txBody>
        </p:sp>
        <p:sp>
          <p:nvSpPr>
            <p:cNvPr id="14" name="Прямоугольник 13"/>
            <p:cNvSpPr/>
            <p:nvPr/>
          </p:nvSpPr>
          <p:spPr>
            <a:xfrm>
              <a:off x="5816762" y="2746112"/>
              <a:ext cx="668773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200" b="0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Poppins SemiBold" panose="02000000000000000000" pitchFamily="2" charset="0"/>
                  <a:cs typeface="Poppins SemiBold" panose="02000000000000000000" pitchFamily="2" charset="0"/>
                </a:rPr>
                <a:t>START</a:t>
              </a:r>
              <a:endParaRPr kumimoji="0" lang="en-US" sz="1200" b="0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cs typeface="Poppins SemiBold" panose="02000000000000000000" pitchFamily="2" charset="0"/>
              </a:endParaRPr>
            </a:p>
          </p:txBody>
        </p:sp>
      </p:grpSp>
      <p:grpSp>
        <p:nvGrpSpPr>
          <p:cNvPr id="4" name="Группа 3"/>
          <p:cNvGrpSpPr/>
          <p:nvPr/>
        </p:nvGrpSpPr>
        <p:grpSpPr>
          <a:xfrm>
            <a:off x="5731460" y="4329833"/>
            <a:ext cx="823910" cy="823910"/>
            <a:chOff x="5731460" y="4329833"/>
            <a:chExt cx="823910" cy="823910"/>
          </a:xfrm>
        </p:grpSpPr>
        <p:sp>
          <p:nvSpPr>
            <p:cNvPr id="17" name="Овал 16"/>
            <p:cNvSpPr/>
            <p:nvPr/>
          </p:nvSpPr>
          <p:spPr>
            <a:xfrm>
              <a:off x="5731460" y="4329833"/>
              <a:ext cx="823910" cy="82391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8" name="Прямоугольник 17"/>
            <p:cNvSpPr/>
            <p:nvPr/>
          </p:nvSpPr>
          <p:spPr>
            <a:xfrm>
              <a:off x="5827702" y="4584217"/>
              <a:ext cx="647933" cy="303673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ato Heavy" panose="020F0502020204030203" pitchFamily="34" charset="0"/>
                  <a:ea typeface="Lato Heavy" panose="020F0502020204030203" pitchFamily="34" charset="0"/>
                  <a:cs typeface="Lato Heavy" panose="020F0502020204030203" pitchFamily="34" charset="0"/>
                </a:rPr>
                <a:t>10:30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endParaRPr>
            </a:p>
          </p:txBody>
        </p:sp>
      </p:grpSp>
      <p:sp>
        <p:nvSpPr>
          <p:cNvPr id="19" name="Текст 11"/>
          <p:cNvSpPr txBox="1">
            <a:spLocks/>
          </p:cNvSpPr>
          <p:nvPr/>
        </p:nvSpPr>
        <p:spPr>
          <a:xfrm>
            <a:off x="2053389" y="4329833"/>
            <a:ext cx="3042679" cy="1431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OUR HISTORY</a:t>
            </a:r>
          </a:p>
          <a:p>
            <a:pPr marL="0" marR="0" lvl="0" indent="0" algn="r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</a:t>
            </a:r>
            <a:r>
              <a:rPr kumimoji="0" lang="en-US" sz="1100" b="0" i="0" u="none" strike="noStrike" kern="1200" cap="none" spc="9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2032605" y="1097578"/>
            <a:ext cx="8126791" cy="73342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 ROUNDED TIMELINE SLIDE</a:t>
            </a:r>
            <a:endParaRPr kumimoji="0" lang="ru-RU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28" name="Подзаголовок 2"/>
          <p:cNvSpPr txBox="1">
            <a:spLocks/>
          </p:cNvSpPr>
          <p:nvPr/>
        </p:nvSpPr>
        <p:spPr>
          <a:xfrm>
            <a:off x="4118251" y="824366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#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FontAwesome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Timeline Section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  <p:sp>
        <p:nvSpPr>
          <p:cNvPr id="30" name="Текст 11"/>
          <p:cNvSpPr txBox="1">
            <a:spLocks/>
          </p:cNvSpPr>
          <p:nvPr/>
        </p:nvSpPr>
        <p:spPr>
          <a:xfrm>
            <a:off x="7191625" y="2495740"/>
            <a:ext cx="3042679" cy="1431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WELCOME MESSAGE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</a:t>
            </a:r>
            <a:r>
              <a:rPr kumimoji="0" lang="en-US" sz="1100" b="0" i="0" u="none" strike="noStrike" kern="1200" cap="none" spc="9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cxnSp>
        <p:nvCxnSpPr>
          <p:cNvPr id="37" name="Прямая соединительная линия 36"/>
          <p:cNvCxnSpPr/>
          <p:nvPr/>
        </p:nvCxnSpPr>
        <p:spPr>
          <a:xfrm>
            <a:off x="6141143" y="5153743"/>
            <a:ext cx="0" cy="1704257"/>
          </a:xfrm>
          <a:prstGeom prst="line">
            <a:avLst/>
          </a:prstGeom>
          <a:ln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1285075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4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4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400"/>
                                        <p:tgtEl>
                                          <p:spTgt spid="3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7" dur="25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8" dur="4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3" dur="400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8" dur="25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28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3" name="Прямая соединительная линия 32"/>
          <p:cNvCxnSpPr/>
          <p:nvPr/>
        </p:nvCxnSpPr>
        <p:spPr>
          <a:xfrm flipH="1">
            <a:off x="6104551" y="3456268"/>
            <a:ext cx="1" cy="2025649"/>
          </a:xfrm>
          <a:prstGeom prst="line">
            <a:avLst/>
          </a:prstGeom>
          <a:ln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 flipH="1">
            <a:off x="6092806" y="1844726"/>
            <a:ext cx="1" cy="2025649"/>
          </a:xfrm>
          <a:prstGeom prst="line">
            <a:avLst/>
          </a:prstGeom>
          <a:ln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6096002" y="0"/>
            <a:ext cx="1" cy="2025649"/>
          </a:xfrm>
          <a:prstGeom prst="line">
            <a:avLst/>
          </a:prstGeom>
          <a:ln>
            <a:solidFill>
              <a:srgbClr val="BFBFB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Текст 11"/>
          <p:cNvSpPr txBox="1">
            <a:spLocks/>
          </p:cNvSpPr>
          <p:nvPr/>
        </p:nvSpPr>
        <p:spPr>
          <a:xfrm>
            <a:off x="7144929" y="1226986"/>
            <a:ext cx="3141421" cy="1431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OFFER THAT WE PROVIDE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5684045" y="1201739"/>
            <a:ext cx="823910" cy="823910"/>
            <a:chOff x="5684045" y="1201739"/>
            <a:chExt cx="823910" cy="823910"/>
          </a:xfrm>
        </p:grpSpPr>
        <p:sp>
          <p:nvSpPr>
            <p:cNvPr id="5" name="Овал 4"/>
            <p:cNvSpPr/>
            <p:nvPr/>
          </p:nvSpPr>
          <p:spPr>
            <a:xfrm>
              <a:off x="5684045" y="1201739"/>
              <a:ext cx="823910" cy="82391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5787476" y="1467968"/>
              <a:ext cx="64793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ato Heavy" panose="020F0502020204030203" pitchFamily="34" charset="0"/>
                  <a:ea typeface="Lato Heavy" panose="020F0502020204030203" pitchFamily="34" charset="0"/>
                  <a:cs typeface="Lato Heavy" panose="020F0502020204030203" pitchFamily="34" charset="0"/>
                </a:rPr>
                <a:t>15:30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5684045" y="3046465"/>
            <a:ext cx="823910" cy="823910"/>
            <a:chOff x="5684045" y="3046465"/>
            <a:chExt cx="823910" cy="823910"/>
          </a:xfrm>
        </p:grpSpPr>
        <p:sp>
          <p:nvSpPr>
            <p:cNvPr id="10" name="Овал 9"/>
            <p:cNvSpPr/>
            <p:nvPr/>
          </p:nvSpPr>
          <p:spPr>
            <a:xfrm>
              <a:off x="5684045" y="3046465"/>
              <a:ext cx="823910" cy="823910"/>
            </a:xfrm>
            <a:prstGeom prst="ellipse">
              <a:avLst/>
            </a:prstGeom>
            <a:solidFill>
              <a:schemeClr val="bg1"/>
            </a:solidFill>
            <a:ln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5787476" y="3323327"/>
              <a:ext cx="647934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0" i="0" u="none" strike="noStrike" kern="0" cap="none" spc="0" normalizeH="0" baseline="0" noProof="0" dirty="0" smtClean="0">
                  <a:ln>
                    <a:noFill/>
                  </a:ln>
                  <a:solidFill>
                    <a:sysClr val="windowText" lastClr="000000"/>
                  </a:solidFill>
                  <a:effectLst/>
                  <a:uLnTx/>
                  <a:uFillTx/>
                  <a:latin typeface="Lato Heavy" panose="020F0502020204030203" pitchFamily="34" charset="0"/>
                  <a:ea typeface="Lato Heavy" panose="020F0502020204030203" pitchFamily="34" charset="0"/>
                  <a:cs typeface="Lato Heavy" panose="020F0502020204030203" pitchFamily="34" charset="0"/>
                </a:rPr>
                <a:t>16:15</a:t>
              </a:r>
              <a:endParaRPr kumimoji="0" lang="en-US" sz="14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endParaRPr>
            </a:p>
          </p:txBody>
        </p:sp>
      </p:grpSp>
      <p:sp>
        <p:nvSpPr>
          <p:cNvPr id="12" name="Текст 11"/>
          <p:cNvSpPr txBox="1">
            <a:spLocks/>
          </p:cNvSpPr>
          <p:nvPr/>
        </p:nvSpPr>
        <p:spPr>
          <a:xfrm>
            <a:off x="1970002" y="3101586"/>
            <a:ext cx="3096466" cy="1431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SPECIFICATION</a:t>
            </a:r>
          </a:p>
          <a:p>
            <a:pPr marL="0" marR="0" lvl="0" indent="0" algn="r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684045" y="4904838"/>
            <a:ext cx="823910" cy="823910"/>
            <a:chOff x="5684045" y="4904838"/>
            <a:chExt cx="823910" cy="823910"/>
          </a:xfrm>
        </p:grpSpPr>
        <p:sp>
          <p:nvSpPr>
            <p:cNvPr id="14" name="Овал 13"/>
            <p:cNvSpPr/>
            <p:nvPr/>
          </p:nvSpPr>
          <p:spPr>
            <a:xfrm>
              <a:off x="5684045" y="4904838"/>
              <a:ext cx="823910" cy="823910"/>
            </a:xfrm>
            <a:prstGeom prst="ellipse">
              <a:avLst/>
            </a:prstGeom>
            <a:solidFill>
              <a:schemeClr val="bg2">
                <a:lumMod val="25000"/>
              </a:schemeClr>
            </a:solidFill>
            <a:ln>
              <a:solidFill>
                <a:srgbClr val="BFBFB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5" name="Прямоугольник 14"/>
            <p:cNvSpPr/>
            <p:nvPr/>
          </p:nvSpPr>
          <p:spPr>
            <a:xfrm>
              <a:off x="5776843" y="5171252"/>
              <a:ext cx="654346" cy="32316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defTabSz="914400" eaLnBrk="1" fontAlgn="auto" latinLnBrk="0" hangingPunct="1">
                <a:lnSpc>
                  <a:spcPts val="18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1400" b="1" i="0" u="none" strike="noStrike" kern="0" cap="none" spc="0" normalizeH="0" baseline="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+mj-lt"/>
                </a:rPr>
                <a:t>FINISH</a:t>
              </a:r>
              <a:endParaRPr kumimoji="0" lang="en-US" sz="1400" b="1" i="0" u="none" strike="noStrike" kern="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+mj-lt"/>
              </a:endParaRPr>
            </a:p>
          </p:txBody>
        </p:sp>
      </p:grpSp>
      <p:sp>
        <p:nvSpPr>
          <p:cNvPr id="16" name="Текст 11"/>
          <p:cNvSpPr txBox="1">
            <a:spLocks/>
          </p:cNvSpPr>
          <p:nvPr/>
        </p:nvSpPr>
        <p:spPr>
          <a:xfrm>
            <a:off x="7143193" y="4917057"/>
            <a:ext cx="3026195" cy="1431675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CONCLUSION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483953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5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5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4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4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5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4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4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25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4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5" dur="4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7" name="Прямоугольник 6"/>
          <p:cNvSpPr/>
          <p:nvPr/>
        </p:nvSpPr>
        <p:spPr>
          <a:xfrm>
            <a:off x="0" y="0"/>
            <a:ext cx="12192000" cy="6857999"/>
          </a:xfrm>
          <a:prstGeom prst="rect">
            <a:avLst/>
          </a:prstGeom>
          <a:gradFill>
            <a:gsLst>
              <a:gs pos="0">
                <a:srgbClr val="3A88CA">
                  <a:alpha val="73000"/>
                </a:srgbClr>
              </a:gs>
              <a:gs pos="100000">
                <a:srgbClr val="9E77B8">
                  <a:alpha val="78000"/>
                </a:srgbClr>
              </a:gs>
            </a:gsLst>
            <a:lin ang="27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9" name="Заголовок 1"/>
          <p:cNvSpPr txBox="1">
            <a:spLocks/>
          </p:cNvSpPr>
          <p:nvPr/>
        </p:nvSpPr>
        <p:spPr>
          <a:xfrm>
            <a:off x="3432089" y="3259228"/>
            <a:ext cx="5759319" cy="657146"/>
          </a:xfrm>
          <a:prstGeom prst="rect">
            <a:avLst/>
          </a:prstGeom>
        </p:spPr>
        <p:txBody>
          <a:bodyPr>
            <a:normAutofit fontScale="92500"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THANK YOU</a:t>
            </a:r>
            <a:endParaRPr kumimoji="0" lang="en-US" sz="4800" b="1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 SemiBold" panose="02000000000000000000" pitchFamily="2" charset="0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0" name="Подзаголовок 2"/>
          <p:cNvSpPr txBox="1">
            <a:spLocks/>
          </p:cNvSpPr>
          <p:nvPr/>
        </p:nvSpPr>
        <p:spPr>
          <a:xfrm>
            <a:off x="4333999" y="2941626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#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ntAwesome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Presentation Template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5991533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9" grpId="0"/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193986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grpSp>
        <p:nvGrpSpPr>
          <p:cNvPr id="2" name="Группа 1"/>
          <p:cNvGrpSpPr/>
          <p:nvPr/>
        </p:nvGrpSpPr>
        <p:grpSpPr>
          <a:xfrm>
            <a:off x="-5118" y="-9527"/>
            <a:ext cx="6463364" cy="6881126"/>
            <a:chOff x="-5118" y="-9527"/>
            <a:chExt cx="6463364" cy="6881126"/>
          </a:xfrm>
        </p:grpSpPr>
        <p:sp>
          <p:nvSpPr>
            <p:cNvPr id="12" name="Прямоугольный треугольник 11"/>
            <p:cNvSpPr/>
            <p:nvPr/>
          </p:nvSpPr>
          <p:spPr>
            <a:xfrm>
              <a:off x="0" y="1160011"/>
              <a:ext cx="6458246" cy="5711588"/>
            </a:xfrm>
            <a:custGeom>
              <a:avLst/>
              <a:gdLst>
                <a:gd name="connsiteX0" fmla="*/ 0 w 5380074"/>
                <a:gd name="connsiteY0" fmla="*/ 6858000 h 6858000"/>
                <a:gd name="connsiteX1" fmla="*/ 0 w 5380074"/>
                <a:gd name="connsiteY1" fmla="*/ 0 h 6858000"/>
                <a:gd name="connsiteX2" fmla="*/ 5380074 w 5380074"/>
                <a:gd name="connsiteY2" fmla="*/ 6858000 h 6858000"/>
                <a:gd name="connsiteX3" fmla="*/ 0 w 5380074"/>
                <a:gd name="connsiteY3" fmla="*/ 6858000 h 6858000"/>
                <a:gd name="connsiteX0" fmla="*/ 0 w 5380074"/>
                <a:gd name="connsiteY0" fmla="*/ 5697940 h 6858000"/>
                <a:gd name="connsiteX1" fmla="*/ 0 w 5380074"/>
                <a:gd name="connsiteY1" fmla="*/ 0 h 6858000"/>
                <a:gd name="connsiteX2" fmla="*/ 5380074 w 5380074"/>
                <a:gd name="connsiteY2" fmla="*/ 6858000 h 6858000"/>
                <a:gd name="connsiteX3" fmla="*/ 0 w 5380074"/>
                <a:gd name="connsiteY3" fmla="*/ 5697940 h 6858000"/>
                <a:gd name="connsiteX0" fmla="*/ 0 w 4902402"/>
                <a:gd name="connsiteY0" fmla="*/ 5697940 h 5725236"/>
                <a:gd name="connsiteX1" fmla="*/ 0 w 4902402"/>
                <a:gd name="connsiteY1" fmla="*/ 0 h 5725236"/>
                <a:gd name="connsiteX2" fmla="*/ 4902402 w 4902402"/>
                <a:gd name="connsiteY2" fmla="*/ 5725236 h 5725236"/>
                <a:gd name="connsiteX3" fmla="*/ 0 w 4902402"/>
                <a:gd name="connsiteY3" fmla="*/ 5697940 h 5725236"/>
                <a:gd name="connsiteX0" fmla="*/ 0 w 6458246"/>
                <a:gd name="connsiteY0" fmla="*/ 5697940 h 5711588"/>
                <a:gd name="connsiteX1" fmla="*/ 0 w 6458246"/>
                <a:gd name="connsiteY1" fmla="*/ 0 h 5711588"/>
                <a:gd name="connsiteX2" fmla="*/ 6458246 w 6458246"/>
                <a:gd name="connsiteY2" fmla="*/ 5711588 h 5711588"/>
                <a:gd name="connsiteX3" fmla="*/ 0 w 6458246"/>
                <a:gd name="connsiteY3" fmla="*/ 5697940 h 571158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458246" h="5711588">
                  <a:moveTo>
                    <a:pt x="0" y="5697940"/>
                  </a:moveTo>
                  <a:lnTo>
                    <a:pt x="0" y="0"/>
                  </a:lnTo>
                  <a:lnTo>
                    <a:pt x="6458246" y="5711588"/>
                  </a:lnTo>
                  <a:lnTo>
                    <a:pt x="0" y="5697940"/>
                  </a:lnTo>
                  <a:close/>
                </a:path>
              </a:pathLst>
            </a:custGeom>
            <a:solidFill>
              <a:schemeClr val="bg2">
                <a:lumMod val="10000"/>
                <a:alpha val="6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  <p:sp>
          <p:nvSpPr>
            <p:cNvPr id="13" name="Параллелограмм 17"/>
            <p:cNvSpPr/>
            <p:nvPr/>
          </p:nvSpPr>
          <p:spPr>
            <a:xfrm>
              <a:off x="-5118" y="-9527"/>
              <a:ext cx="5385192" cy="6872928"/>
            </a:xfrm>
            <a:custGeom>
              <a:avLst/>
              <a:gdLst>
                <a:gd name="connsiteX0" fmla="*/ 0 w 7099692"/>
                <a:gd name="connsiteY0" fmla="*/ 6858000 h 6858000"/>
                <a:gd name="connsiteX1" fmla="*/ 1714500 w 7099692"/>
                <a:gd name="connsiteY1" fmla="*/ 0 h 6858000"/>
                <a:gd name="connsiteX2" fmla="*/ 7099692 w 7099692"/>
                <a:gd name="connsiteY2" fmla="*/ 0 h 6858000"/>
                <a:gd name="connsiteX3" fmla="*/ 5385192 w 7099692"/>
                <a:gd name="connsiteY3" fmla="*/ 6858000 h 6858000"/>
                <a:gd name="connsiteX4" fmla="*/ 0 w 7099692"/>
                <a:gd name="connsiteY4" fmla="*/ 6858000 h 6858000"/>
                <a:gd name="connsiteX0" fmla="*/ 5118 w 5385192"/>
                <a:gd name="connsiteY0" fmla="*/ 6844353 h 6858000"/>
                <a:gd name="connsiteX1" fmla="*/ 0 w 5385192"/>
                <a:gd name="connsiteY1" fmla="*/ 0 h 6858000"/>
                <a:gd name="connsiteX2" fmla="*/ 5385192 w 5385192"/>
                <a:gd name="connsiteY2" fmla="*/ 0 h 6858000"/>
                <a:gd name="connsiteX3" fmla="*/ 3670692 w 5385192"/>
                <a:gd name="connsiteY3" fmla="*/ 6858000 h 6858000"/>
                <a:gd name="connsiteX4" fmla="*/ 5118 w 5385192"/>
                <a:gd name="connsiteY4" fmla="*/ 6844353 h 6858000"/>
                <a:gd name="connsiteX0" fmla="*/ 5118 w 5385192"/>
                <a:gd name="connsiteY0" fmla="*/ 6844353 h 6871648"/>
                <a:gd name="connsiteX1" fmla="*/ 0 w 5385192"/>
                <a:gd name="connsiteY1" fmla="*/ 0 h 6871648"/>
                <a:gd name="connsiteX2" fmla="*/ 5385192 w 5385192"/>
                <a:gd name="connsiteY2" fmla="*/ 0 h 6871648"/>
                <a:gd name="connsiteX3" fmla="*/ 2633462 w 5385192"/>
                <a:gd name="connsiteY3" fmla="*/ 6871648 h 6871648"/>
                <a:gd name="connsiteX4" fmla="*/ 5118 w 5385192"/>
                <a:gd name="connsiteY4" fmla="*/ 6844353 h 6871648"/>
                <a:gd name="connsiteX0" fmla="*/ 0 w 5389599"/>
                <a:gd name="connsiteY0" fmla="*/ 6853878 h 6871648"/>
                <a:gd name="connsiteX1" fmla="*/ 4407 w 5389599"/>
                <a:gd name="connsiteY1" fmla="*/ 0 h 6871648"/>
                <a:gd name="connsiteX2" fmla="*/ 5389599 w 5389599"/>
                <a:gd name="connsiteY2" fmla="*/ 0 h 6871648"/>
                <a:gd name="connsiteX3" fmla="*/ 2637869 w 5389599"/>
                <a:gd name="connsiteY3" fmla="*/ 6871648 h 6871648"/>
                <a:gd name="connsiteX4" fmla="*/ 0 w 5389599"/>
                <a:gd name="connsiteY4" fmla="*/ 6853878 h 6871648"/>
                <a:gd name="connsiteX0" fmla="*/ 24168 w 5385192"/>
                <a:gd name="connsiteY0" fmla="*/ 6872928 h 6872928"/>
                <a:gd name="connsiteX1" fmla="*/ 0 w 5385192"/>
                <a:gd name="connsiteY1" fmla="*/ 0 h 6872928"/>
                <a:gd name="connsiteX2" fmla="*/ 5385192 w 5385192"/>
                <a:gd name="connsiteY2" fmla="*/ 0 h 6872928"/>
                <a:gd name="connsiteX3" fmla="*/ 2633462 w 5385192"/>
                <a:gd name="connsiteY3" fmla="*/ 6871648 h 6872928"/>
                <a:gd name="connsiteX4" fmla="*/ 24168 w 5385192"/>
                <a:gd name="connsiteY4" fmla="*/ 6872928 h 68729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385192" h="6872928">
                  <a:moveTo>
                    <a:pt x="24168" y="6872928"/>
                  </a:moveTo>
                  <a:lnTo>
                    <a:pt x="0" y="0"/>
                  </a:lnTo>
                  <a:lnTo>
                    <a:pt x="5385192" y="0"/>
                  </a:lnTo>
                  <a:lnTo>
                    <a:pt x="2633462" y="6871648"/>
                  </a:lnTo>
                  <a:lnTo>
                    <a:pt x="24168" y="6872928"/>
                  </a:lnTo>
                  <a:close/>
                </a:path>
              </a:pathLst>
            </a:custGeom>
            <a:solidFill>
              <a:schemeClr val="bg2">
                <a:lumMod val="10000"/>
                <a:alpha val="83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</a:endParaRPr>
            </a:p>
          </p:txBody>
        </p:sp>
      </p:grpSp>
      <p:sp>
        <p:nvSpPr>
          <p:cNvPr id="20" name="TextBox 19"/>
          <p:cNvSpPr txBox="1"/>
          <p:nvPr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kumimoji="0" lang="ru-RU" sz="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Karla" pitchFamily="2" charset="0"/>
              <a:cs typeface="Poppins SemiBold" panose="02000000000000000000" pitchFamily="2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1042090" y="2728430"/>
            <a:ext cx="4881562" cy="2066853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WE CREATE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NEW </a:t>
            </a:r>
            <a:r>
              <a:rPr kumimoji="0" lang="en-US" sz="4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DIGITAL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>
                <a:tab pos="1162050" algn="l"/>
              </a:tabLst>
              <a:defRPr/>
            </a:pPr>
            <a:r>
              <a:rPr kumimoji="0" lang="en-US" sz="4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SOLUTION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000" b="1" i="0" u="none" strike="noStrike" kern="1200" cap="none" spc="10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10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1105888" y="2404548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#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ntAwesome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Exclusive </a:t>
            </a:r>
            <a:r>
              <a:rPr kumimoji="0" lang="en-US" sz="16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D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ecision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090778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占位符 7"/>
          <p:cNvPicPr>
            <a:picLocks noGrp="1" noChangeAspect="1"/>
          </p:cNvPicPr>
          <p:nvPr>
            <p:ph type="pic"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7" name="图片占位符 6"/>
          <p:cNvPicPr>
            <a:picLocks noGrp="1" noChangeAspect="1"/>
          </p:cNvPicPr>
          <p:nvPr>
            <p:ph type="pic" sz="quarter" idx="1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6" name="图片占位符 5"/>
          <p:cNvPicPr>
            <a:picLocks noGrp="1" noChangeAspect="1"/>
          </p:cNvPicPr>
          <p:nvPr>
            <p:ph type="pic" sz="quarter" idx="11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1" name="Прямоугольник 10"/>
          <p:cNvSpPr/>
          <p:nvPr/>
        </p:nvSpPr>
        <p:spPr>
          <a:xfrm>
            <a:off x="0" y="0"/>
            <a:ext cx="3097499" cy="6857999"/>
          </a:xfrm>
          <a:prstGeom prst="rect">
            <a:avLst/>
          </a:prstGeom>
          <a:solidFill>
            <a:schemeClr val="bg2">
              <a:lumMod val="1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1173693" y="3013501"/>
            <a:ext cx="668773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ntAwesome" pitchFamily="2" charset="0"/>
              </a:rPr>
              <a:t></a:t>
            </a:r>
            <a:endParaRPr kumimoji="0" lang="en-US" sz="7200" b="0" i="0" u="none" strike="noStrike" kern="0" cap="none" spc="0" normalizeH="0" baseline="30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e-icon-7-stroke" pitchFamily="2" charset="0"/>
            </a:endParaRPr>
          </a:p>
        </p:txBody>
      </p:sp>
      <p:sp>
        <p:nvSpPr>
          <p:cNvPr id="20" name="Текст 11"/>
          <p:cNvSpPr txBox="1">
            <a:spLocks/>
          </p:cNvSpPr>
          <p:nvPr/>
        </p:nvSpPr>
        <p:spPr>
          <a:xfrm>
            <a:off x="122833" y="3844497"/>
            <a:ext cx="2770492" cy="15715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WEB DEVELOPMENT</a:t>
            </a:r>
          </a:p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 </a:t>
            </a:r>
            <a:r>
              <a:rPr kumimoji="0" lang="it-I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Nulla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facilisi. 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27" name="Прямоугольник 26"/>
          <p:cNvSpPr/>
          <p:nvPr/>
        </p:nvSpPr>
        <p:spPr>
          <a:xfrm>
            <a:off x="3097498" y="1"/>
            <a:ext cx="2995718" cy="6857998"/>
          </a:xfrm>
          <a:prstGeom prst="rect">
            <a:avLst/>
          </a:prstGeom>
          <a:solidFill>
            <a:schemeClr val="bg2">
              <a:lumMod val="1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140418" y="3045480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ntAwesome" pitchFamily="2" charset="0"/>
              </a:rPr>
              <a:t></a:t>
            </a:r>
            <a:endParaRPr kumimoji="0" lang="en-US" sz="7200" b="0" i="0" u="none" strike="noStrike" kern="0" cap="none" spc="0" normalizeH="0" baseline="30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e-icon-7-stroke" pitchFamily="2" charset="0"/>
            </a:endParaRPr>
          </a:p>
        </p:txBody>
      </p:sp>
      <p:sp>
        <p:nvSpPr>
          <p:cNvPr id="21" name="Текст 11"/>
          <p:cNvSpPr txBox="1">
            <a:spLocks/>
          </p:cNvSpPr>
          <p:nvPr/>
        </p:nvSpPr>
        <p:spPr>
          <a:xfrm>
            <a:off x="3155281" y="3844497"/>
            <a:ext cx="2770492" cy="15715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MOBILE APP</a:t>
            </a:r>
          </a:p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 </a:t>
            </a:r>
            <a:r>
              <a:rPr kumimoji="0" lang="it-I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Nulla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facilisi. 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6087431" y="0"/>
            <a:ext cx="3129902" cy="6858000"/>
          </a:xfrm>
          <a:prstGeom prst="rect">
            <a:avLst/>
          </a:prstGeom>
          <a:solidFill>
            <a:schemeClr val="bg2">
              <a:lumMod val="1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7269958" y="3045480"/>
            <a:ext cx="800219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0" cap="none" spc="0" normalizeH="0" baseline="3000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ntAwesome" pitchFamily="2" charset="0"/>
              </a:rPr>
              <a:t></a:t>
            </a:r>
            <a:endParaRPr kumimoji="0" lang="en-US" sz="7200" b="0" i="0" u="none" strike="noStrike" kern="0" cap="none" spc="0" normalizeH="0" baseline="30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e-icon-7-stroke" pitchFamily="2" charset="0"/>
            </a:endParaRPr>
          </a:p>
        </p:txBody>
      </p:sp>
      <p:sp>
        <p:nvSpPr>
          <p:cNvPr id="22" name="Текст 11"/>
          <p:cNvSpPr txBox="1">
            <a:spLocks/>
          </p:cNvSpPr>
          <p:nvPr/>
        </p:nvSpPr>
        <p:spPr>
          <a:xfrm>
            <a:off x="6284821" y="3844497"/>
            <a:ext cx="2770492" cy="15715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SEO &amp; SMM</a:t>
            </a:r>
          </a:p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 </a:t>
            </a:r>
            <a:r>
              <a:rPr kumimoji="0" lang="it-I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Nulla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facilisi. 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9216893" y="0"/>
            <a:ext cx="2975785" cy="6873989"/>
          </a:xfrm>
          <a:prstGeom prst="rect">
            <a:avLst/>
          </a:prstGeom>
          <a:solidFill>
            <a:schemeClr val="bg2">
              <a:lumMod val="10000"/>
              <a:alpha val="61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3" name="Текст 11"/>
          <p:cNvSpPr txBox="1">
            <a:spLocks/>
          </p:cNvSpPr>
          <p:nvPr/>
        </p:nvSpPr>
        <p:spPr>
          <a:xfrm>
            <a:off x="9310052" y="3844497"/>
            <a:ext cx="2770492" cy="15715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MARKETING RESEARCH</a:t>
            </a:r>
          </a:p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 </a:t>
            </a:r>
            <a:r>
              <a:rPr kumimoji="0" lang="it-I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Nulla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facilisi. 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25" name="Прямоугольник 24"/>
          <p:cNvSpPr/>
          <p:nvPr/>
        </p:nvSpPr>
        <p:spPr>
          <a:xfrm>
            <a:off x="10316829" y="3013500"/>
            <a:ext cx="75693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7200" b="0" i="0" u="none" strike="noStrike" kern="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ntAwesome" pitchFamily="2" charset="0"/>
              </a:rPr>
              <a:t></a:t>
            </a:r>
            <a:endParaRPr kumimoji="0" lang="en-US" sz="7200" b="0" i="0" u="none" strike="noStrike" kern="0" cap="none" spc="0" normalizeH="0" baseline="3000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e-icon-7-stroke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70228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300">
        <p14:pan dir="u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35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50"/>
                            </p:stCondLst>
                            <p:childTnLst>
                              <p:par>
                                <p:cTn id="1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4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4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3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50"/>
                            </p:stCondLst>
                            <p:childTnLst>
                              <p:par>
                                <p:cTn id="2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4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"/>
                            </p:stCondLst>
                            <p:childTnLst>
                              <p:par>
                                <p:cTn id="43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4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4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35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"/>
                            </p:stCondLst>
                            <p:childTnLst>
                              <p:par>
                                <p:cTn id="57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9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0" dur="4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4" grpId="0"/>
      <p:bldP spid="20" grpId="0"/>
      <p:bldP spid="27" grpId="0" animBg="1"/>
      <p:bldP spid="16" grpId="0"/>
      <p:bldP spid="21" grpId="0"/>
      <p:bldP spid="29" grpId="0" animBg="1"/>
      <p:bldP spid="18" grpId="0"/>
      <p:bldP spid="22" grpId="0"/>
      <p:bldP spid="30" grpId="0" animBg="1"/>
      <p:bldP spid="23" grpId="0"/>
      <p:bldP spid="2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11"/>
          <p:cNvSpPr txBox="1">
            <a:spLocks/>
          </p:cNvSpPr>
          <p:nvPr/>
        </p:nvSpPr>
        <p:spPr>
          <a:xfrm>
            <a:off x="1601546" y="1166659"/>
            <a:ext cx="3232298" cy="15715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Web Development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Nulla </a:t>
            </a:r>
            <a:r>
              <a:rPr kumimoji="0" lang="it-I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facilisi. Vestibulum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tempus </a:t>
            </a:r>
            <a:r>
              <a:rPr kumimoji="0" lang="it-I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else.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grpSp>
        <p:nvGrpSpPr>
          <p:cNvPr id="3" name="Группа 2"/>
          <p:cNvGrpSpPr/>
          <p:nvPr/>
        </p:nvGrpSpPr>
        <p:grpSpPr>
          <a:xfrm>
            <a:off x="502745" y="1166659"/>
            <a:ext cx="865839" cy="872801"/>
            <a:chOff x="502745" y="1166659"/>
            <a:chExt cx="865839" cy="872801"/>
          </a:xfrm>
        </p:grpSpPr>
        <p:sp>
          <p:nvSpPr>
            <p:cNvPr id="13" name="Овал 12"/>
            <p:cNvSpPr/>
            <p:nvPr/>
          </p:nvSpPr>
          <p:spPr>
            <a:xfrm>
              <a:off x="502745" y="1166659"/>
              <a:ext cx="865839" cy="8658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2C2CDC"/>
                </a:solidFill>
                <a:effectLst/>
                <a:uLnTx/>
                <a:uFillTx/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609501" y="1454685"/>
              <a:ext cx="591829" cy="584775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40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ED"/>
                  </a:solidFill>
                  <a:effectLst/>
                  <a:uLnTx/>
                  <a:uFillTx/>
                  <a:latin typeface="FontAwesome" pitchFamily="2" charset="0"/>
                </a:rPr>
                <a:t> </a:t>
              </a:r>
              <a:r>
                <a:rPr kumimoji="0" lang="en-US" sz="4800" b="0" i="0" u="none" strike="noStrike" kern="0" cap="none" spc="0" normalizeH="0" baseline="3000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FontAwesome" pitchFamily="2" charset="0"/>
                </a:rPr>
                <a:t></a:t>
              </a:r>
              <a:endParaRPr kumimoji="0" lang="en-US" sz="4800" b="0" i="0" u="none" strike="noStrike" kern="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-icon-7-stroke" pitchFamily="2" charset="0"/>
              </a:endParaRPr>
            </a:p>
          </p:txBody>
        </p:sp>
      </p:grpSp>
      <p:sp>
        <p:nvSpPr>
          <p:cNvPr id="14" name="Текст 11"/>
          <p:cNvSpPr txBox="1">
            <a:spLocks/>
          </p:cNvSpPr>
          <p:nvPr/>
        </p:nvSpPr>
        <p:spPr>
          <a:xfrm>
            <a:off x="1652326" y="2921667"/>
            <a:ext cx="3359888" cy="15715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Mobile App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Nulla facilisi. Vestibulum </a:t>
            </a:r>
            <a:r>
              <a:rPr kumimoji="0" lang="it-IT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tempus else cup. 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grpSp>
        <p:nvGrpSpPr>
          <p:cNvPr id="4" name="Группа 3"/>
          <p:cNvGrpSpPr/>
          <p:nvPr/>
        </p:nvGrpSpPr>
        <p:grpSpPr>
          <a:xfrm>
            <a:off x="517727" y="2921667"/>
            <a:ext cx="865839" cy="865839"/>
            <a:chOff x="517727" y="2921667"/>
            <a:chExt cx="865839" cy="865839"/>
          </a:xfrm>
        </p:grpSpPr>
        <p:sp>
          <p:nvSpPr>
            <p:cNvPr id="17" name="Овал 16"/>
            <p:cNvSpPr/>
            <p:nvPr/>
          </p:nvSpPr>
          <p:spPr>
            <a:xfrm>
              <a:off x="517727" y="2921667"/>
              <a:ext cx="865839" cy="8658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737DD"/>
                </a:solidFill>
                <a:effectLst/>
                <a:uLnTx/>
                <a:uFillTx/>
              </a:endParaRPr>
            </a:p>
          </p:txBody>
        </p:sp>
        <p:sp>
          <p:nvSpPr>
            <p:cNvPr id="16" name="Прямоугольник 15"/>
            <p:cNvSpPr/>
            <p:nvPr/>
          </p:nvSpPr>
          <p:spPr>
            <a:xfrm>
              <a:off x="598466" y="3217556"/>
              <a:ext cx="585417" cy="502702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pPr marL="0" marR="0" lvl="0" indent="0" algn="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ED"/>
                  </a:solidFill>
                  <a:effectLst/>
                  <a:uLnTx/>
                  <a:uFillTx/>
                  <a:latin typeface="FontAwesome" pitchFamily="2" charset="0"/>
                </a:rPr>
                <a:t> </a:t>
              </a:r>
              <a:r>
                <a:rPr kumimoji="0" lang="en-US" sz="4000" b="0" i="0" u="none" strike="noStrike" kern="0" cap="none" spc="0" normalizeH="0" baseline="3000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FontAwesome" pitchFamily="2" charset="0"/>
                </a:rPr>
                <a:t></a:t>
              </a:r>
              <a:endParaRPr kumimoji="0" lang="en-US" sz="4000" b="0" i="0" u="none" strike="noStrike" kern="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-icon-7-stroke" pitchFamily="2" charset="0"/>
              </a:endParaRPr>
            </a:p>
          </p:txBody>
        </p:sp>
      </p:grpSp>
      <p:sp>
        <p:nvSpPr>
          <p:cNvPr id="18" name="Текст 11"/>
          <p:cNvSpPr txBox="1">
            <a:spLocks/>
          </p:cNvSpPr>
          <p:nvPr/>
        </p:nvSpPr>
        <p:spPr>
          <a:xfrm>
            <a:off x="1612179" y="4711120"/>
            <a:ext cx="3211032" cy="1571579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Programming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 ante euismod else. </a:t>
            </a:r>
            <a:r>
              <a:rPr kumimoji="0" lang="it-IT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Nulla facilisi. Vestibulum tempus 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grpSp>
        <p:nvGrpSpPr>
          <p:cNvPr id="5" name="Группа 4"/>
          <p:cNvGrpSpPr/>
          <p:nvPr/>
        </p:nvGrpSpPr>
        <p:grpSpPr>
          <a:xfrm>
            <a:off x="502745" y="4711120"/>
            <a:ext cx="894414" cy="865839"/>
            <a:chOff x="502745" y="4711120"/>
            <a:chExt cx="894414" cy="865839"/>
          </a:xfrm>
        </p:grpSpPr>
        <p:sp>
          <p:nvSpPr>
            <p:cNvPr id="21" name="Овал 20"/>
            <p:cNvSpPr/>
            <p:nvPr/>
          </p:nvSpPr>
          <p:spPr>
            <a:xfrm>
              <a:off x="531320" y="4711120"/>
              <a:ext cx="865839" cy="865839"/>
            </a:xfrm>
            <a:prstGeom prst="ellipse">
              <a:avLst/>
            </a:prstGeom>
            <a:solidFill>
              <a:schemeClr val="tx2">
                <a:lumMod val="60000"/>
                <a:lumOff val="40000"/>
              </a:schemeClr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rgbClr val="3737DD"/>
                </a:solidFill>
                <a:effectLst/>
                <a:uLnTx/>
                <a:uFillTx/>
              </a:endParaRPr>
            </a:p>
          </p:txBody>
        </p:sp>
        <p:sp>
          <p:nvSpPr>
            <p:cNvPr id="20" name="Прямоугольник 19"/>
            <p:cNvSpPr/>
            <p:nvPr/>
          </p:nvSpPr>
          <p:spPr>
            <a:xfrm>
              <a:off x="502745" y="5003174"/>
              <a:ext cx="865839" cy="50270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2800" b="0" i="0" u="none" strike="noStrike" kern="0" cap="none" spc="0" normalizeH="0" baseline="30000" noProof="0" dirty="0" smtClean="0">
                  <a:ln>
                    <a:noFill/>
                  </a:ln>
                  <a:solidFill>
                    <a:srgbClr val="0000ED"/>
                  </a:solidFill>
                  <a:effectLst/>
                  <a:uLnTx/>
                  <a:uFillTx/>
                  <a:latin typeface="FontAwesome" pitchFamily="2" charset="0"/>
                </a:rPr>
                <a:t> </a:t>
              </a:r>
              <a:r>
                <a:rPr kumimoji="0" lang="en-US" sz="4000" b="0" i="0" u="none" strike="noStrike" kern="0" cap="none" spc="0" normalizeH="0" baseline="3000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FontAwesome" pitchFamily="2" charset="0"/>
                </a:rPr>
                <a:t></a:t>
              </a:r>
              <a:endParaRPr kumimoji="0" lang="en-US" sz="2800" b="0" i="0" u="none" strike="noStrike" kern="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-icon-7-stroke" pitchFamily="2" charset="0"/>
              </a:endParaRPr>
            </a:p>
          </p:txBody>
        </p:sp>
      </p:grpSp>
      <p:sp>
        <p:nvSpPr>
          <p:cNvPr id="2" name="Прямоугольник 1"/>
          <p:cNvSpPr/>
          <p:nvPr/>
        </p:nvSpPr>
        <p:spPr>
          <a:xfrm>
            <a:off x="8051491" y="2016271"/>
            <a:ext cx="1479884" cy="2825458"/>
          </a:xfrm>
          <a:prstGeom prst="rect">
            <a:avLst/>
          </a:prstGeom>
          <a:noFill/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22" name="Заголовок 1"/>
          <p:cNvSpPr txBox="1">
            <a:spLocks/>
          </p:cNvSpPr>
          <p:nvPr/>
        </p:nvSpPr>
        <p:spPr>
          <a:xfrm>
            <a:off x="6405244" y="2921667"/>
            <a:ext cx="4881562" cy="1691276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Impressive picture and creative 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3200" b="1" i="0" u="none" strike="noStrike" kern="1200" cap="none" spc="10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s</a:t>
            </a:r>
            <a:r>
              <a:rPr kumimoji="0" lang="en-US" sz="32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logan here</a:t>
            </a:r>
            <a:endParaRPr kumimoji="0" lang="en-US" sz="2800" b="1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8039459" y="2363108"/>
            <a:ext cx="1479884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#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FontAwesome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Slide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  <p:pic>
        <p:nvPicPr>
          <p:cNvPr id="6" name="图片占位符 5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28782807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5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35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3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5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3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35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3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4" grpId="0"/>
      <p:bldP spid="18" grpId="0"/>
      <p:bldP spid="2" grpId="0" animBg="1"/>
      <p:bldP spid="22" grpId="0"/>
      <p:bldP spid="1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占位符 3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6" name="Прямоугольник 5"/>
          <p:cNvSpPr/>
          <p:nvPr/>
        </p:nvSpPr>
        <p:spPr>
          <a:xfrm>
            <a:off x="5524501" y="0"/>
            <a:ext cx="6667499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-1" y="0"/>
            <a:ext cx="5524501" cy="6858000"/>
          </a:xfrm>
          <a:prstGeom prst="rect">
            <a:avLst/>
          </a:prstGeom>
          <a:solidFill>
            <a:schemeClr val="bg2">
              <a:lumMod val="10000"/>
              <a:alpha val="73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grpSp>
        <p:nvGrpSpPr>
          <p:cNvPr id="2" name="Группа 1"/>
          <p:cNvGrpSpPr/>
          <p:nvPr/>
        </p:nvGrpSpPr>
        <p:grpSpPr>
          <a:xfrm>
            <a:off x="883319" y="739298"/>
            <a:ext cx="1043548" cy="1043548"/>
            <a:chOff x="883319" y="739298"/>
            <a:chExt cx="1043548" cy="1043548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112003" y="1182105"/>
              <a:ext cx="616757" cy="461665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600" b="0" i="0" u="none" strike="noStrike" kern="0" cap="none" spc="0" normalizeH="0" baseline="3000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FontAwesome" pitchFamily="2" charset="0"/>
                </a:rPr>
                <a:t></a:t>
              </a:r>
              <a:endParaRPr kumimoji="0" lang="en-US" sz="3600" b="0" i="0" u="none" strike="noStrike" kern="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-icon-7-stroke" pitchFamily="2" charset="0"/>
              </a:endParaRPr>
            </a:p>
          </p:txBody>
        </p:sp>
        <p:sp>
          <p:nvSpPr>
            <p:cNvPr id="8" name="Восьмиугольник 7"/>
            <p:cNvSpPr/>
            <p:nvPr/>
          </p:nvSpPr>
          <p:spPr>
            <a:xfrm rot="4117616">
              <a:off x="883319" y="739298"/>
              <a:ext cx="1043548" cy="1043548"/>
            </a:xfrm>
            <a:prstGeom prst="octagon">
              <a:avLst/>
            </a:prstGeom>
            <a:noFill/>
            <a:ln w="19050"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3" name="Группа 2"/>
          <p:cNvGrpSpPr/>
          <p:nvPr/>
        </p:nvGrpSpPr>
        <p:grpSpPr>
          <a:xfrm>
            <a:off x="923014" y="2968149"/>
            <a:ext cx="1043548" cy="1043548"/>
            <a:chOff x="923014" y="2968149"/>
            <a:chExt cx="1043548" cy="1043548"/>
          </a:xfrm>
        </p:grpSpPr>
        <p:sp>
          <p:nvSpPr>
            <p:cNvPr id="9" name="Прямоугольник 8"/>
            <p:cNvSpPr/>
            <p:nvPr/>
          </p:nvSpPr>
          <p:spPr>
            <a:xfrm>
              <a:off x="1148034" y="3400152"/>
              <a:ext cx="616757" cy="42062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30000" noProof="0" dirty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FontAwesome" pitchFamily="2" charset="0"/>
                </a:rPr>
                <a:t></a:t>
              </a:r>
              <a:endParaRPr kumimoji="0" lang="en-US" sz="3200" b="0" i="0" u="none" strike="noStrike" kern="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-icon-7-stroke" pitchFamily="2" charset="0"/>
              </a:endParaRPr>
            </a:p>
          </p:txBody>
        </p:sp>
        <p:sp>
          <p:nvSpPr>
            <p:cNvPr id="10" name="Восьмиугольник 9"/>
            <p:cNvSpPr/>
            <p:nvPr/>
          </p:nvSpPr>
          <p:spPr>
            <a:xfrm rot="4117616">
              <a:off x="923014" y="2968149"/>
              <a:ext cx="1043548" cy="1043548"/>
            </a:xfrm>
            <a:prstGeom prst="octagon">
              <a:avLst/>
            </a:prstGeom>
            <a:noFill/>
            <a:ln w="19050"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886545" y="4987449"/>
            <a:ext cx="1043548" cy="1043548"/>
            <a:chOff x="886545" y="4987449"/>
            <a:chExt cx="1043548" cy="1043548"/>
          </a:xfrm>
        </p:grpSpPr>
        <p:sp>
          <p:nvSpPr>
            <p:cNvPr id="11" name="Прямоугольник 10"/>
            <p:cNvSpPr/>
            <p:nvPr/>
          </p:nvSpPr>
          <p:spPr>
            <a:xfrm>
              <a:off x="1074285" y="5416608"/>
              <a:ext cx="616757" cy="420628"/>
            </a:xfrm>
            <a:prstGeom prst="rect">
              <a:avLst/>
            </a:prstGeom>
            <a:ln>
              <a:noFill/>
            </a:ln>
          </p:spPr>
          <p:txBody>
            <a:bodyPr wrap="square">
              <a:spAutoFit/>
            </a:bodyPr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sz="3200" b="0" i="0" u="none" strike="noStrike" kern="0" cap="none" spc="0" normalizeH="0" baseline="30000" noProof="0" dirty="0" smtClean="0">
                  <a:ln>
                    <a:noFill/>
                  </a:ln>
                  <a:solidFill>
                    <a:schemeClr val="bg1"/>
                  </a:solidFill>
                  <a:effectLst/>
                  <a:uLnTx/>
                  <a:uFillTx/>
                  <a:latin typeface="FontAwesome" pitchFamily="2" charset="0"/>
                </a:rPr>
                <a:t></a:t>
              </a:r>
              <a:endParaRPr kumimoji="0" lang="en-US" sz="3200" b="0" i="0" u="none" strike="noStrike" kern="0" cap="none" spc="0" normalizeH="0" baseline="3000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e-icon-7-stroke" pitchFamily="2" charset="0"/>
              </a:endParaRPr>
            </a:p>
          </p:txBody>
        </p:sp>
        <p:sp>
          <p:nvSpPr>
            <p:cNvPr id="12" name="Восьмиугольник 11"/>
            <p:cNvSpPr/>
            <p:nvPr/>
          </p:nvSpPr>
          <p:spPr>
            <a:xfrm rot="4117616">
              <a:off x="886545" y="4987449"/>
              <a:ext cx="1043548" cy="1043548"/>
            </a:xfrm>
            <a:prstGeom prst="octagon">
              <a:avLst/>
            </a:prstGeom>
            <a:noFill/>
            <a:ln w="19050">
              <a:solidFill>
                <a:schemeClr val="bg1">
                  <a:alpha val="19000"/>
                </a:schemeClr>
              </a:solidFill>
            </a:ln>
          </p:spPr>
          <p:style>
            <a:lnRef idx="2">
              <a:schemeClr val="dk1">
                <a:shade val="50000"/>
              </a:schemeClr>
            </a:lnRef>
            <a:fillRef idx="1">
              <a:schemeClr val="dk1"/>
            </a:fillRef>
            <a:effectRef idx="0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13" name="Текст 11"/>
          <p:cNvSpPr txBox="1">
            <a:spLocks/>
          </p:cNvSpPr>
          <p:nvPr/>
        </p:nvSpPr>
        <p:spPr>
          <a:xfrm>
            <a:off x="2420230" y="846184"/>
            <a:ext cx="3180471" cy="18005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CREATIVE APPROACH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Namtop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condimentum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 nisl at ante.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14" name="Текст 11"/>
          <p:cNvSpPr txBox="1">
            <a:spLocks/>
          </p:cNvSpPr>
          <p:nvPr/>
        </p:nvSpPr>
        <p:spPr>
          <a:xfrm>
            <a:off x="2420230" y="3056571"/>
            <a:ext cx="2975781" cy="18005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FRIENDLY INTERFACE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Namtop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condimentum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 nisl at ante.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15" name="Текст 11"/>
          <p:cNvSpPr txBox="1">
            <a:spLocks/>
          </p:cNvSpPr>
          <p:nvPr/>
        </p:nvSpPr>
        <p:spPr>
          <a:xfrm>
            <a:off x="2420230" y="5135619"/>
            <a:ext cx="3100462" cy="180059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+mn-ea"/>
                <a:cs typeface="Poppins SemiBold" panose="02000000000000000000" pitchFamily="2" charset="0"/>
              </a:rPr>
              <a:t>SIMPLE PAYMENT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Namtop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condimentum</a:t>
            </a:r>
            <a:r>
              <a:rPr kumimoji="0" lang="en-US" sz="1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 nisl at ante.</a:t>
            </a:r>
            <a:endParaRPr kumimoji="0" lang="en-US" sz="1200" b="1" i="0" u="none" strike="noStrike" kern="1200" cap="none" spc="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16" name="Заголовок 1"/>
          <p:cNvSpPr txBox="1">
            <a:spLocks/>
          </p:cNvSpPr>
          <p:nvPr/>
        </p:nvSpPr>
        <p:spPr>
          <a:xfrm>
            <a:off x="6870823" y="2450790"/>
            <a:ext cx="3768037" cy="1715177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WHY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WE BETTER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4400" b="1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10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7" name="Подзаголовок 2"/>
          <p:cNvSpPr txBox="1">
            <a:spLocks/>
          </p:cNvSpPr>
          <p:nvPr/>
        </p:nvSpPr>
        <p:spPr>
          <a:xfrm>
            <a:off x="7799407" y="4177080"/>
            <a:ext cx="2839454" cy="146214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 less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. </a:t>
            </a:r>
          </a:p>
        </p:txBody>
      </p:sp>
      <p:sp>
        <p:nvSpPr>
          <p:cNvPr id="18" name="Подзаголовок 2"/>
          <p:cNvSpPr txBox="1">
            <a:spLocks/>
          </p:cNvSpPr>
          <p:nvPr/>
        </p:nvSpPr>
        <p:spPr>
          <a:xfrm>
            <a:off x="6890177" y="2136355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400" b="0" i="1" u="none" strike="noStrike" kern="1200" cap="none" spc="0" normalizeH="0" baseline="0" noProof="0" dirty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Poppins SemiBold" panose="02000000000000000000" pitchFamily="2" charset="0"/>
              </a:rPr>
              <a:t># </a:t>
            </a:r>
            <a:r>
              <a:rPr kumimoji="0" lang="en-US" sz="20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About Us</a:t>
            </a:r>
            <a:endParaRPr kumimoji="0" lang="ru-RU" sz="20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  <p:cxnSp>
        <p:nvCxnSpPr>
          <p:cNvPr id="19" name="Прямая соединительная линия 18"/>
          <p:cNvCxnSpPr/>
          <p:nvPr/>
        </p:nvCxnSpPr>
        <p:spPr>
          <a:xfrm>
            <a:off x="6983216" y="4298292"/>
            <a:ext cx="657244" cy="0"/>
          </a:xfrm>
          <a:prstGeom prst="line">
            <a:avLst/>
          </a:prstGeom>
          <a:ln w="34925">
            <a:solidFill>
              <a:schemeClr val="bg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sp>
        <p:nvSpPr>
          <p:cNvPr id="21" name="TextBox 20"/>
          <p:cNvSpPr txBox="1"/>
          <p:nvPr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kumimoji="0" lang="ru-RU" sz="800" b="1" i="0" u="none" strike="noStrike" kern="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ea typeface="Karla" pitchFamily="2" charset="0"/>
              <a:cs typeface="Poppins SemiBold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6554948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5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250" tmFilter="0,0; .5, 1; 1, 1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25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250" tmFilter="0,0; .5, 1; 1, 1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35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4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8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4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4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2" presetClass="entr" presetSubtype="4" fill="hold" nodeType="click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3" dur="4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3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5" grpId="0" animBg="1"/>
      <p:bldP spid="16" grpId="0"/>
      <p:bldP spid="17" grpId="0"/>
      <p:bldP spid="1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одзаголовок 2"/>
          <p:cNvSpPr txBox="1">
            <a:spLocks/>
          </p:cNvSpPr>
          <p:nvPr/>
        </p:nvSpPr>
        <p:spPr>
          <a:xfrm>
            <a:off x="6369752" y="2057579"/>
            <a:ext cx="4627108" cy="152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cuprum. 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Praesent sed neque quis mauris luctus commodo. Morbi vitae dui. Etiam vitae dui congue, semper quam vitae, luctus ligula. Sed posuere nunc in leo commod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..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6353723" y="1284676"/>
            <a:ext cx="6096000" cy="769441"/>
          </a:xfrm>
          <a:prstGeom prst="rect">
            <a:avLst/>
          </a:prstGeom>
        </p:spPr>
        <p:txBody>
          <a:bodyPr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ANNA </a:t>
            </a:r>
            <a:r>
              <a:rPr kumimoji="0" lang="en-US" sz="4400" b="0" i="0" u="none" strike="noStrike" kern="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CRAUSE</a:t>
            </a:r>
            <a:endParaRPr kumimoji="0" lang="en-US" sz="8000" b="0" i="0" u="none" strike="noStrike" kern="0" cap="none" spc="1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6" name="Подзаголовок 2"/>
          <p:cNvSpPr txBox="1">
            <a:spLocks/>
          </p:cNvSpPr>
          <p:nvPr/>
        </p:nvSpPr>
        <p:spPr>
          <a:xfrm>
            <a:off x="6361318" y="1038368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#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FontAwesome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Team Section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084509" y="0"/>
            <a:ext cx="2374591" cy="6858000"/>
          </a:xfrm>
          <a:prstGeom prst="rect">
            <a:avLst/>
          </a:pr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3350287" y="2963153"/>
            <a:ext cx="1503568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3997987" y="2963153"/>
            <a:ext cx="9525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одзаголовок 2"/>
          <p:cNvSpPr txBox="1">
            <a:spLocks/>
          </p:cNvSpPr>
          <p:nvPr/>
        </p:nvSpPr>
        <p:spPr>
          <a:xfrm>
            <a:off x="3256830" y="2615880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Adobe Photoshop</a:t>
            </a:r>
            <a:endParaRPr kumimoji="0" lang="ru-RU" sz="10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Poppins SemiBold" panose="02000000000000000000" pitchFamily="2" charset="0"/>
            </a:endParaRPr>
          </a:p>
        </p:txBody>
      </p:sp>
      <p:sp>
        <p:nvSpPr>
          <p:cNvPr id="15" name="Подзаголовок 2"/>
          <p:cNvSpPr txBox="1">
            <a:spLocks/>
          </p:cNvSpPr>
          <p:nvPr/>
        </p:nvSpPr>
        <p:spPr>
          <a:xfrm>
            <a:off x="4853855" y="2782835"/>
            <a:ext cx="433182" cy="375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 97%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Poppins SemiBold" panose="02000000000000000000" pitchFamily="2" charset="0"/>
            </a:endParaRPr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3350287" y="3502523"/>
            <a:ext cx="1280192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>
            <a:off x="3997987" y="3502523"/>
            <a:ext cx="9525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Подзаголовок 2"/>
          <p:cNvSpPr txBox="1">
            <a:spLocks/>
          </p:cNvSpPr>
          <p:nvPr/>
        </p:nvSpPr>
        <p:spPr>
          <a:xfrm>
            <a:off x="3256830" y="3155250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3Ds Max</a:t>
            </a:r>
            <a:endParaRPr kumimoji="0" lang="ru-RU" sz="10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Poppins SemiBold" panose="02000000000000000000" pitchFamily="2" charset="0"/>
            </a:endParaRPr>
          </a:p>
        </p:txBody>
      </p:sp>
      <p:sp>
        <p:nvSpPr>
          <p:cNvPr id="22" name="Подзаголовок 2"/>
          <p:cNvSpPr txBox="1">
            <a:spLocks/>
          </p:cNvSpPr>
          <p:nvPr/>
        </p:nvSpPr>
        <p:spPr>
          <a:xfrm>
            <a:off x="4853855" y="3322205"/>
            <a:ext cx="433182" cy="375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 84%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Poppins SemiBold" panose="02000000000000000000" pitchFamily="2" charset="0"/>
            </a:endParaRPr>
          </a:p>
        </p:txBody>
      </p:sp>
      <p:sp>
        <p:nvSpPr>
          <p:cNvPr id="29" name="Подзаголовок 2"/>
          <p:cNvSpPr txBox="1">
            <a:spLocks/>
          </p:cNvSpPr>
          <p:nvPr/>
        </p:nvSpPr>
        <p:spPr>
          <a:xfrm>
            <a:off x="3219616" y="3700035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05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Adobe InDesign</a:t>
            </a:r>
            <a:endParaRPr kumimoji="0" lang="ru-RU" sz="1050" b="0" i="0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Poppins SemiBold" panose="02000000000000000000" pitchFamily="2" charset="0"/>
            </a:endParaRPr>
          </a:p>
        </p:txBody>
      </p:sp>
      <p:cxnSp>
        <p:nvCxnSpPr>
          <p:cNvPr id="31" name="Прямая соединительная линия 30"/>
          <p:cNvCxnSpPr/>
          <p:nvPr/>
        </p:nvCxnSpPr>
        <p:spPr>
          <a:xfrm>
            <a:off x="3313073" y="4047308"/>
            <a:ext cx="1460946" cy="0"/>
          </a:xfrm>
          <a:prstGeom prst="line">
            <a:avLst/>
          </a:prstGeom>
          <a:ln w="57150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3960773" y="4047308"/>
            <a:ext cx="952500" cy="0"/>
          </a:xfrm>
          <a:prstGeom prst="line">
            <a:avLst/>
          </a:prstGeom>
          <a:ln w="9525">
            <a:solidFill>
              <a:schemeClr val="bg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Подзаголовок 2"/>
          <p:cNvSpPr txBox="1">
            <a:spLocks/>
          </p:cNvSpPr>
          <p:nvPr/>
        </p:nvSpPr>
        <p:spPr>
          <a:xfrm>
            <a:off x="4816641" y="3866990"/>
            <a:ext cx="433182" cy="37513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 94%</a:t>
            </a:r>
            <a:endParaRPr kumimoji="0" lang="ru-RU" sz="1100" b="0" i="1" u="none" strike="noStrike" kern="1200" cap="none" spc="0" normalizeH="0" baseline="0" noProof="0" dirty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Poppins SemiBold" panose="02000000000000000000" pitchFamily="2" charset="0"/>
            </a:endParaRPr>
          </a:p>
        </p:txBody>
      </p:sp>
      <p:sp>
        <p:nvSpPr>
          <p:cNvPr id="42" name="Подзаголовок 2"/>
          <p:cNvSpPr txBox="1">
            <a:spLocks/>
          </p:cNvSpPr>
          <p:nvPr/>
        </p:nvSpPr>
        <p:spPr>
          <a:xfrm>
            <a:off x="7956532" y="3701301"/>
            <a:ext cx="3040328" cy="152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TEAM SLIDE RIGHT HERE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else.</a:t>
            </a:r>
          </a:p>
        </p:txBody>
      </p:sp>
      <p:grpSp>
        <p:nvGrpSpPr>
          <p:cNvPr id="44" name="Группа 43"/>
          <p:cNvGrpSpPr/>
          <p:nvPr/>
        </p:nvGrpSpPr>
        <p:grpSpPr>
          <a:xfrm>
            <a:off x="6327137" y="3706463"/>
            <a:ext cx="1707370" cy="894077"/>
            <a:chOff x="6225370" y="4125601"/>
            <a:chExt cx="1707370" cy="894077"/>
          </a:xfrm>
        </p:grpSpPr>
        <p:sp>
          <p:nvSpPr>
            <p:cNvPr id="41" name="Текст 11"/>
            <p:cNvSpPr txBox="1">
              <a:spLocks/>
            </p:cNvSpPr>
            <p:nvPr/>
          </p:nvSpPr>
          <p:spPr>
            <a:xfrm>
              <a:off x="6225370" y="4431461"/>
              <a:ext cx="1707370" cy="588217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  <a:t>87%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  <a:t/>
              </a:r>
              <a:b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</a:br>
              <a:endPara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endParaRPr>
            </a:p>
          </p:txBody>
        </p:sp>
        <p:sp>
          <p:nvSpPr>
            <p:cNvPr id="43" name="Овал 42"/>
            <p:cNvSpPr/>
            <p:nvPr/>
          </p:nvSpPr>
          <p:spPr>
            <a:xfrm>
              <a:off x="6641432" y="4125601"/>
              <a:ext cx="850910" cy="85091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sp>
        <p:nvSpPr>
          <p:cNvPr id="45" name="Подзаголовок 2"/>
          <p:cNvSpPr txBox="1">
            <a:spLocks/>
          </p:cNvSpPr>
          <p:nvPr/>
        </p:nvSpPr>
        <p:spPr>
          <a:xfrm>
            <a:off x="7980868" y="4962205"/>
            <a:ext cx="3015992" cy="15287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TEAM SLIDE RIGHT HERE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else.</a:t>
            </a:r>
          </a:p>
        </p:txBody>
      </p:sp>
      <p:grpSp>
        <p:nvGrpSpPr>
          <p:cNvPr id="46" name="Группа 45"/>
          <p:cNvGrpSpPr/>
          <p:nvPr/>
        </p:nvGrpSpPr>
        <p:grpSpPr>
          <a:xfrm>
            <a:off x="6327137" y="4967367"/>
            <a:ext cx="1707370" cy="903602"/>
            <a:chOff x="6225370" y="4125601"/>
            <a:chExt cx="1707370" cy="903602"/>
          </a:xfrm>
        </p:grpSpPr>
        <p:sp>
          <p:nvSpPr>
            <p:cNvPr id="47" name="Текст 11"/>
            <p:cNvSpPr txBox="1">
              <a:spLocks/>
            </p:cNvSpPr>
            <p:nvPr/>
          </p:nvSpPr>
          <p:spPr>
            <a:xfrm>
              <a:off x="6225370" y="4440986"/>
              <a:ext cx="1707370" cy="588217"/>
            </a:xfrm>
            <a:prstGeom prst="rect">
              <a:avLst/>
            </a:prstGeom>
          </p:spPr>
          <p:txBody>
            <a:bodyPr>
              <a:normAutofit/>
            </a:bodyPr>
            <a:lstStyle>
              <a:lvl1pPr marL="228600" indent="-228600" algn="l" defTabSz="914400" rtl="0" eaLnBrk="1" latinLnBrk="0" hangingPunct="1">
                <a:lnSpc>
                  <a:spcPct val="90000"/>
                </a:lnSpc>
                <a:spcBef>
                  <a:spcPts val="1000"/>
                </a:spcBef>
                <a:buFont typeface="Arial" panose="020B0604020202020204" pitchFamily="34" charset="0"/>
                <a:buChar char="•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685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lnSpc>
                  <a:spcPct val="90000"/>
                </a:lnSpc>
                <a:spcBef>
                  <a:spcPts val="500"/>
                </a:spcBef>
                <a:buFont typeface="Arial" panose="020B0604020202020204" pitchFamily="34" charset="0"/>
                <a:buChar char="•"/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marL="0" marR="0" lvl="0" indent="0" algn="ctr" defTabSz="914400" rtl="0" eaLnBrk="1" fontAlgn="auto" latinLnBrk="0" hangingPunct="1">
                <a:lnSpc>
                  <a:spcPts val="1800"/>
                </a:lnSpc>
                <a:spcBef>
                  <a:spcPts val="1000"/>
                </a:spcBef>
                <a:spcAft>
                  <a:spcPts val="0"/>
                </a:spcAft>
                <a:buClrTx/>
                <a:buSzTx/>
                <a:buFont typeface="Arial" panose="020B0604020202020204" pitchFamily="34" charset="0"/>
                <a:buNone/>
                <a:tabLst/>
                <a:defRPr/>
              </a:pPr>
              <a:r>
                <a:rPr kumimoji="0" lang="en-US" sz="16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  <a:t>68%</a:t>
              </a:r>
              <a: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  <a:t/>
              </a:r>
              <a:br>
                <a:rPr kumimoji="0" lang="en-US" sz="2400" b="1" i="0" u="none" strike="noStrike" kern="1200" cap="none" spc="0" normalizeH="0" baseline="0" noProof="0" dirty="0" smtClean="0">
                  <a:ln>
                    <a:noFill/>
                  </a:ln>
                  <a:solidFill>
                    <a:schemeClr val="bg2">
                      <a:lumMod val="25000"/>
                    </a:schemeClr>
                  </a:solidFill>
                  <a:effectLst/>
                  <a:uLnTx/>
                  <a:uFillTx/>
                  <a:latin typeface="Poppins SemiBold" panose="02000000000000000000" pitchFamily="2" charset="0"/>
                  <a:ea typeface="+mn-ea"/>
                  <a:cs typeface="Poppins SemiBold" panose="02000000000000000000" pitchFamily="2" charset="0"/>
                </a:rPr>
              </a:br>
              <a:endParaRPr kumimoji="0" lang="en-US" sz="600" b="1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endParaRPr>
            </a:p>
          </p:txBody>
        </p:sp>
        <p:sp>
          <p:nvSpPr>
            <p:cNvPr id="48" name="Овал 47"/>
            <p:cNvSpPr/>
            <p:nvPr/>
          </p:nvSpPr>
          <p:spPr>
            <a:xfrm>
              <a:off x="6641432" y="4125601"/>
              <a:ext cx="850910" cy="850910"/>
            </a:xfrm>
            <a:prstGeom prst="ellipse">
              <a:avLst/>
            </a:prstGeom>
            <a:noFill/>
            <a:ln>
              <a:solidFill>
                <a:schemeClr val="bg1">
                  <a:lumMod val="8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914400" eaLnBrk="1" fontAlgn="auto" latinLnBrk="0" hangingPunct="1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ru-RU" sz="1800" b="0" i="0" u="none" strike="noStrike" kern="0" cap="none" spc="0" normalizeH="0" baseline="0" noProof="0" dirty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</a:endParaRPr>
            </a:p>
          </p:txBody>
        </p:sp>
      </p:grp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33130125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4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"/>
                            </p:stCondLst>
                            <p:childTnLst>
                              <p:par>
                                <p:cTn id="3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35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4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4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4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"/>
                            </p:stCondLst>
                            <p:childTnLst>
                              <p:par>
                                <p:cTn id="5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35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5" dur="4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4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1" fill="hold">
                      <p:stCondLst>
                        <p:cond delay="indefinite"/>
                      </p:stCondLst>
                      <p:childTnLst>
                        <p:par>
                          <p:cTn id="72" fill="hold">
                            <p:stCondLst>
                              <p:cond delay="0"/>
                            </p:stCondLst>
                            <p:childTnLst>
                              <p:par>
                                <p:cTn id="7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4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400"/>
                            </p:stCondLst>
                            <p:childTnLst>
                              <p:par>
                                <p:cTn id="7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9" dur="35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3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3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4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5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6" dur="3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1" dur="4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 animBg="1"/>
      <p:bldP spid="13" grpId="0"/>
      <p:bldP spid="15" grpId="0"/>
      <p:bldP spid="21" grpId="0"/>
      <p:bldP spid="22" grpId="0"/>
      <p:bldP spid="29" grpId="0"/>
      <p:bldP spid="30" grpId="0"/>
      <p:bldP spid="42" grpId="0"/>
      <p:bldP spid="4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967189" y="1346533"/>
            <a:ext cx="4881562" cy="1509668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ts val="528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8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EVENTS.</a:t>
            </a:r>
          </a:p>
          <a:p>
            <a:pPr marL="0" marR="0" lvl="0" indent="0" algn="l" defTabSz="914400" rtl="0" eaLnBrk="1" fontAlgn="auto" latinLnBrk="0" hangingPunct="1">
              <a:lnSpc>
                <a:spcPts val="528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September</a:t>
            </a:r>
            <a:endParaRPr kumimoji="0" lang="en-US" sz="4400" b="0" i="0" u="none" strike="noStrike" kern="1200" cap="none" spc="10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528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400" b="1" i="0" u="none" strike="noStrike" kern="1200" cap="none" spc="1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7" name="Текст 11"/>
          <p:cNvSpPr txBox="1">
            <a:spLocks/>
          </p:cNvSpPr>
          <p:nvPr/>
        </p:nvSpPr>
        <p:spPr>
          <a:xfrm>
            <a:off x="1466547" y="3651334"/>
            <a:ext cx="1733854" cy="252618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01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Digital Marketing</a:t>
            </a:r>
            <a:endParaRPr kumimoji="0" lang="en-US" sz="1400" b="1" i="0" u="sng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Poppins SemiBold" panose="02000000000000000000" pitchFamily="2" charset="0"/>
              <a:ea typeface="Karla" pitchFamily="2" charset="0"/>
              <a:cs typeface="Poppins SemiBold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13" name="Текст 11"/>
          <p:cNvSpPr txBox="1">
            <a:spLocks/>
          </p:cNvSpPr>
          <p:nvPr/>
        </p:nvSpPr>
        <p:spPr>
          <a:xfrm>
            <a:off x="3447747" y="3651333"/>
            <a:ext cx="1733854" cy="2877057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02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SMM &amp; </a:t>
            </a:r>
            <a:b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Social Media</a:t>
            </a:r>
            <a:endParaRPr kumimoji="0" lang="en-US" sz="1400" b="1" i="0" u="sng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Poppins SemiBold" panose="02000000000000000000" pitchFamily="2" charset="0"/>
              <a:ea typeface="Karla" pitchFamily="2" charset="0"/>
              <a:cs typeface="Poppins SemiBold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at.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Sed </a:t>
            </a: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posuere nunc in </a:t>
            </a:r>
            <a:r>
              <a:rPr kumimoji="0" lang="da-DK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nisl at </a:t>
            </a:r>
            <a:r>
              <a:rPr kumimoji="0" lang="da-DK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ante.</a:t>
            </a:r>
            <a:endParaRPr kumimoji="0" lang="da-DK" sz="1100" b="0" i="0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Poppins" panose="02000000000000000000" pitchFamily="2" charset="0"/>
              <a:ea typeface="Karla" pitchFamily="2" charset="0"/>
              <a:cs typeface="Poppins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 SemiBold" panose="02000000000000000000" pitchFamily="2" charset="0"/>
              <a:ea typeface="+mn-ea"/>
              <a:cs typeface="Poppins SemiBold" panose="02000000000000000000" pitchFamily="2" charset="0"/>
            </a:endParaRPr>
          </a:p>
        </p:txBody>
      </p:sp>
      <p:sp>
        <p:nvSpPr>
          <p:cNvPr id="14" name="Текст 11"/>
          <p:cNvSpPr txBox="1">
            <a:spLocks/>
          </p:cNvSpPr>
          <p:nvPr/>
        </p:nvSpPr>
        <p:spPr>
          <a:xfrm>
            <a:off x="5428947" y="3651334"/>
            <a:ext cx="1733854" cy="252618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03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Application</a:t>
            </a:r>
            <a:b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Design</a:t>
            </a:r>
            <a:endParaRPr kumimoji="0" lang="en-US" sz="1400" b="1" i="0" u="sng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Poppins SemiBold" panose="02000000000000000000" pitchFamily="2" charset="0"/>
              <a:ea typeface="Karla" pitchFamily="2" charset="0"/>
              <a:cs typeface="Poppins SemiBold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15" name="Текст 11"/>
          <p:cNvSpPr txBox="1">
            <a:spLocks/>
          </p:cNvSpPr>
          <p:nvPr/>
        </p:nvSpPr>
        <p:spPr>
          <a:xfrm>
            <a:off x="7410147" y="3651334"/>
            <a:ext cx="1733854" cy="252618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04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Best design Trends</a:t>
            </a:r>
            <a:endParaRPr kumimoji="0" lang="en-US" sz="1400" b="1" i="0" u="sng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Poppins SemiBold" panose="02000000000000000000" pitchFamily="2" charset="0"/>
              <a:ea typeface="Karla" pitchFamily="2" charset="0"/>
              <a:cs typeface="Poppins SemiBold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</a:t>
            </a:r>
            <a:r>
              <a:rPr kumimoji="0" lang="en-US" sz="1100" b="0" i="0" u="none" strike="noStrike" kern="1200" cap="none" spc="9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16" name="Текст 11"/>
          <p:cNvSpPr txBox="1">
            <a:spLocks/>
          </p:cNvSpPr>
          <p:nvPr/>
        </p:nvSpPr>
        <p:spPr>
          <a:xfrm>
            <a:off x="9391347" y="3651334"/>
            <a:ext cx="1733854" cy="2526182"/>
          </a:xfrm>
          <a:prstGeom prst="rect">
            <a:avLst/>
          </a:prstGeom>
        </p:spPr>
        <p:txBody>
          <a:bodyPr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Lato Heavy" panose="020F0502020204030203" pitchFamily="34" charset="0"/>
                <a:ea typeface="Lato Heavy" panose="020F0502020204030203" pitchFamily="34" charset="0"/>
                <a:cs typeface="Lato Heavy" panose="020F0502020204030203" pitchFamily="34" charset="0"/>
              </a:rPr>
              <a:t>05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Marketing</a:t>
            </a:r>
            <a:b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</a:br>
            <a:r>
              <a:rPr kumimoji="0" lang="en-US" sz="1400" b="1" i="0" u="sng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Instruments</a:t>
            </a:r>
            <a:endParaRPr kumimoji="0" lang="en-US" sz="1400" b="1" i="0" u="sng" strike="noStrike" kern="1200" cap="none" spc="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Poppins SemiBold" panose="02000000000000000000" pitchFamily="2" charset="0"/>
              <a:ea typeface="Karla" pitchFamily="2" charset="0"/>
              <a:cs typeface="Poppins SemiBold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Ut et pulvinar odio. Nam condimentum nisl at.</a:t>
            </a:r>
            <a:endParaRPr kumimoji="0" lang="en-US" sz="1100" b="1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Poppins" panose="02000000000000000000" pitchFamily="2" charset="0"/>
              <a:ea typeface="+mn-ea"/>
              <a:cs typeface="Poppins" panose="02000000000000000000" pitchFamily="2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531011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ysClr val="windowText" lastClr="000000"/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PIXEL VISION</a:t>
            </a:r>
            <a:endParaRPr kumimoji="0" lang="ru-RU" sz="800" b="1" i="0" u="none" strike="noStrike" kern="0" cap="none" spc="0" normalizeH="0" baseline="0" noProof="0" dirty="0">
              <a:ln>
                <a:noFill/>
              </a:ln>
              <a:solidFill>
                <a:sysClr val="windowText" lastClr="000000"/>
              </a:solidFill>
              <a:effectLst/>
              <a:uLnTx/>
              <a:uFillTx/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18" name="Рисунок 17"/>
          <p:cNvPicPr>
            <a:picLocks noChangeAspect="1"/>
          </p:cNvPicPr>
          <p:nvPr/>
        </p:nvPicPr>
        <p:blipFill>
          <a:blip r:embed="rId2" cstate="email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965" y="225267"/>
            <a:ext cx="159022" cy="160799"/>
          </a:xfrm>
          <a:prstGeom prst="rect">
            <a:avLst/>
          </a:prstGeom>
        </p:spPr>
      </p:pic>
      <p:sp>
        <p:nvSpPr>
          <p:cNvPr id="19" name="TextBox 18"/>
          <p:cNvSpPr txBox="1"/>
          <p:nvPr/>
        </p:nvSpPr>
        <p:spPr>
          <a:xfrm>
            <a:off x="9818122" y="225267"/>
            <a:ext cx="2144456" cy="21544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0" marR="0" lvl="0" indent="0" algn="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800" b="1" i="0" u="none" strike="noStrike" kern="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SLIDE SECTION</a:t>
            </a:r>
            <a:endParaRPr kumimoji="0" lang="ru-RU" sz="800" b="1" i="0" u="none" strike="noStrike" kern="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ea typeface="Karla" pitchFamily="2" charset="0"/>
              <a:cs typeface="Poppins SemiBold" panose="02000000000000000000" pitchFamily="2" charset="0"/>
            </a:endParaRPr>
          </a:p>
        </p:txBody>
      </p:sp>
      <p:pic>
        <p:nvPicPr>
          <p:cNvPr id="3" name="图片占位符 2"/>
          <p:cNvPicPr>
            <a:picLocks noGrp="1" noChangeAspect="1"/>
          </p:cNvPicPr>
          <p:nvPr>
            <p:ph type="pic" sz="quarter" idx="10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1679423535"/>
      </p:ext>
    </p:extLst>
  </p:cSld>
  <p:clrMapOvr>
    <a:masterClrMapping/>
  </p:clrMapOvr>
  <p:transition spd="med">
    <p:pull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7" dur="500"/>
                                        <p:tgtEl>
                                          <p:spTgt spid="1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1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7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2" dur="500"/>
                                        <p:tgtEl>
                                          <p:spTgt spid="1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00"/>
                                        <p:tgtEl>
                                          <p:spTgt spid="1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占位符 2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sp>
        <p:nvSpPr>
          <p:cNvPr id="15" name="Прямоугольник 14"/>
          <p:cNvSpPr/>
          <p:nvPr/>
        </p:nvSpPr>
        <p:spPr>
          <a:xfrm>
            <a:off x="3766" y="2756693"/>
            <a:ext cx="1341312" cy="1352550"/>
          </a:xfrm>
          <a:prstGeom prst="rect">
            <a:avLst/>
          </a:prstGeom>
          <a:solidFill>
            <a:schemeClr val="tx2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1800" b="0" i="0" u="none" strike="noStrike" kern="0" cap="none" spc="0" normalizeH="0" baseline="0" noProof="0" dirty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</a:endParaRPr>
          </a:p>
        </p:txBody>
      </p:sp>
      <p:sp>
        <p:nvSpPr>
          <p:cNvPr id="18" name="Заголовок 1"/>
          <p:cNvSpPr txBox="1">
            <a:spLocks/>
          </p:cNvSpPr>
          <p:nvPr/>
        </p:nvSpPr>
        <p:spPr>
          <a:xfrm>
            <a:off x="-1766359" y="3223418"/>
            <a:ext cx="4881562" cy="471488"/>
          </a:xfrm>
          <a:prstGeom prst="rect">
            <a:avLst/>
          </a:prstGeom>
        </p:spPr>
        <p:txBody>
          <a:bodyPr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Title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1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1"/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here</a:t>
            </a:r>
            <a:endParaRPr kumimoji="0" lang="en-US" sz="1400" b="1" i="0" u="none" strike="noStrike" kern="1200" cap="none" spc="100" normalizeH="0" baseline="0" noProof="0" dirty="0" smtClean="0">
              <a:ln>
                <a:noFill/>
              </a:ln>
              <a:solidFill>
                <a:schemeClr val="bg1"/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1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6616675" y="2219759"/>
            <a:ext cx="4881562" cy="135312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PICTURE</a:t>
            </a: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SLIDE HERE</a:t>
            </a:r>
            <a:endParaRPr kumimoji="0" lang="en-US" sz="4000" b="0" i="0" u="none" strike="noStrike" kern="1200" cap="none" spc="10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pPr marL="0" marR="0" lvl="0" indent="0" algn="ctr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1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11" name="Подзаголовок 2"/>
          <p:cNvSpPr txBox="1">
            <a:spLocks/>
          </p:cNvSpPr>
          <p:nvPr/>
        </p:nvSpPr>
        <p:spPr>
          <a:xfrm>
            <a:off x="7371811" y="3621007"/>
            <a:ext cx="3371290" cy="22737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cuprum. </a:t>
            </a:r>
          </a:p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Praesent sed neque quis mauris luctus commodo. Morbi vitae dui gravida, vulputate mauris vel, efficitur elit. 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Poppins" panose="02000000000000000000" pitchFamily="2" charset="0"/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13" name="Подзаголовок 2"/>
          <p:cNvSpPr txBox="1">
            <a:spLocks/>
          </p:cNvSpPr>
          <p:nvPr/>
        </p:nvSpPr>
        <p:spPr>
          <a:xfrm>
            <a:off x="7079707" y="1893378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ctr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#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FontAwesome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Slide Section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68702578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4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4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8" grpId="0"/>
      <p:bldP spid="8" grpId="0"/>
      <p:bldP spid="11" grpId="0"/>
      <p:bldP spid="1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1"/>
          <p:cNvSpPr txBox="1">
            <a:spLocks/>
          </p:cNvSpPr>
          <p:nvPr/>
        </p:nvSpPr>
        <p:spPr>
          <a:xfrm>
            <a:off x="696593" y="1820508"/>
            <a:ext cx="4881562" cy="1353120"/>
          </a:xfrm>
          <a:prstGeom prst="rect">
            <a:avLst/>
          </a:prstGeom>
        </p:spPr>
        <p:txBody>
          <a:bodyPr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1" i="0" u="none" strike="noStrike" kern="120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HERE GALLERY</a:t>
            </a: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400" b="0" i="0" u="none" strike="noStrike" kern="1200" cap="none" spc="10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ato" panose="020F0502020204030203" pitchFamily="34" charset="0"/>
                <a:cs typeface="Poppins SemiBold" panose="02000000000000000000" pitchFamily="2" charset="0"/>
              </a:rPr>
              <a:t>SLIDE</a:t>
            </a:r>
            <a:endParaRPr kumimoji="0" lang="en-US" sz="4000" b="0" i="0" u="none" strike="noStrike" kern="1200" cap="none" spc="100" normalizeH="0" baseline="0" noProof="0" dirty="0" smtClean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ru-RU" sz="4000" b="1" i="0" u="none" strike="noStrike" kern="1200" cap="none" spc="100" normalizeH="0" baseline="0" noProof="0" dirty="0">
              <a:ln>
                <a:noFill/>
              </a:ln>
              <a:solidFill>
                <a:schemeClr val="bg2">
                  <a:lumMod val="25000"/>
                </a:schemeClr>
              </a:solidFill>
              <a:effectLst/>
              <a:uLnTx/>
              <a:uFillTx/>
              <a:latin typeface="Nixie"/>
              <a:ea typeface="Lato" panose="020F0502020204030203" pitchFamily="34" charset="0"/>
              <a:cs typeface="Poppins SemiBold" panose="02000000000000000000" pitchFamily="2" charset="0"/>
            </a:endParaRPr>
          </a:p>
        </p:txBody>
      </p:sp>
      <p:sp>
        <p:nvSpPr>
          <p:cNvPr id="7" name="Подзаголовок 2"/>
          <p:cNvSpPr txBox="1">
            <a:spLocks/>
          </p:cNvSpPr>
          <p:nvPr/>
        </p:nvSpPr>
        <p:spPr>
          <a:xfrm>
            <a:off x="1708484" y="3524074"/>
            <a:ext cx="3080084" cy="18277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2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Karla" pitchFamily="2" charset="0"/>
                <a:cs typeface="Poppins SemiBold" panose="02000000000000000000" pitchFamily="2" charset="0"/>
              </a:rPr>
              <a:t>GALLERY SLIDE RIGHT HERE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Karla" pitchFamily="2" charset="0"/>
                <a:cs typeface="Poppins" panose="02000000000000000000" pitchFamily="2" charset="0"/>
              </a:rPr>
              <a:t>Etiam vitae dui congue, semper quam vitae, luctus ligula. Sed posuere nunc in leo commod else cuprum. </a:t>
            </a:r>
          </a:p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100" b="0" i="0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Praesent sed neque quis mauris luctus commodo. Morbi vitae </a:t>
            </a:r>
            <a:r>
              <a:rPr kumimoji="0" lang="en-US" sz="11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65000"/>
                  </a:schemeClr>
                </a:solidFill>
                <a:effectLst/>
                <a:uLnTx/>
                <a:uFillTx/>
                <a:latin typeface="Poppins" panose="02000000000000000000" pitchFamily="2" charset="0"/>
                <a:ea typeface="+mn-ea"/>
                <a:cs typeface="Poppins" panose="02000000000000000000" pitchFamily="2" charset="0"/>
              </a:rPr>
              <a:t>dui. </a:t>
            </a:r>
            <a:endParaRPr kumimoji="0" lang="en-US" sz="1100" b="0" i="0" u="none" strike="noStrike" kern="1200" cap="none" spc="0" normalizeH="0" baseline="0" noProof="0" dirty="0" smtClean="0">
              <a:ln>
                <a:noFill/>
              </a:ln>
              <a:solidFill>
                <a:schemeClr val="bg1">
                  <a:lumMod val="65000"/>
                </a:schemeClr>
              </a:solidFill>
              <a:effectLst/>
              <a:uLnTx/>
              <a:uFillTx/>
              <a:latin typeface="Poppins" panose="02000000000000000000" pitchFamily="2" charset="0"/>
              <a:ea typeface="Karla" pitchFamily="2" charset="0"/>
              <a:cs typeface="Poppins" panose="02000000000000000000" pitchFamily="2" charset="0"/>
            </a:endParaRPr>
          </a:p>
        </p:txBody>
      </p:sp>
      <p:sp>
        <p:nvSpPr>
          <p:cNvPr id="9" name="Подзаголовок 2"/>
          <p:cNvSpPr txBox="1">
            <a:spLocks/>
          </p:cNvSpPr>
          <p:nvPr/>
        </p:nvSpPr>
        <p:spPr>
          <a:xfrm>
            <a:off x="696593" y="1506158"/>
            <a:ext cx="3955498" cy="37513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marR="0" lvl="0" indent="0" algn="l" defTabSz="914400" rtl="0" eaLnBrk="1" fontAlgn="auto" latinLnBrk="0" hangingPunct="1">
              <a:lnSpc>
                <a:spcPts val="1800"/>
              </a:lnSpc>
              <a:spcBef>
                <a:spcPts val="12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/>
            </a:pPr>
            <a:r>
              <a:rPr kumimoji="0" lang="en-US" sz="12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Poppins SemiBold" panose="02000000000000000000" pitchFamily="2" charset="0"/>
                <a:ea typeface="Linux Libertine" panose="02000503000000000000" pitchFamily="2" charset="0"/>
                <a:cs typeface="Poppins SemiBold" panose="02000000000000000000" pitchFamily="2" charset="0"/>
              </a:rPr>
              <a:t>#</a:t>
            </a:r>
            <a:r>
              <a:rPr kumimoji="0" lang="en-US" sz="2000" b="0" i="1" u="none" strike="noStrike" kern="1200" cap="none" spc="0" normalizeH="0" baseline="0" noProof="0" dirty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FontAwesome" pitchFamily="2" charset="0"/>
                <a:ea typeface="Linux Libertine" panose="02000503000000000000" pitchFamily="2" charset="0"/>
                <a:cs typeface="Linux Libertine" panose="02000503000000000000" pitchFamily="2" charset="0"/>
              </a:rPr>
              <a:t> </a:t>
            </a:r>
            <a:r>
              <a:rPr kumimoji="0" lang="en-US" sz="1600" b="0" i="1" u="none" strike="noStrike" kern="1200" cap="none" spc="0" normalizeH="0" baseline="0" noProof="0" dirty="0" smtClean="0">
                <a:ln>
                  <a:noFill/>
                </a:ln>
                <a:solidFill>
                  <a:schemeClr val="bg1">
                    <a:lumMod val="75000"/>
                  </a:schemeClr>
                </a:solidFill>
                <a:effectLst/>
                <a:uLnTx/>
                <a:uFillTx/>
                <a:latin typeface="Adobe Caslon Pro" panose="0205050205050A020403" pitchFamily="18" charset="0"/>
                <a:ea typeface="Linux Libertine" panose="02000503000000000000" pitchFamily="2" charset="0"/>
                <a:cs typeface="Linux Libertine" panose="02000503000000000000" pitchFamily="2" charset="0"/>
              </a:rPr>
              <a:t>Slide Section</a:t>
            </a:r>
            <a:endParaRPr kumimoji="0" lang="ru-RU" sz="1600" b="0" i="1" u="none" strike="noStrike" kern="1200" cap="none" spc="0" normalizeH="0" baseline="0" noProof="0" dirty="0">
              <a:ln>
                <a:noFill/>
              </a:ln>
              <a:solidFill>
                <a:schemeClr val="bg1">
                  <a:lumMod val="75000"/>
                </a:schemeClr>
              </a:solidFill>
              <a:effectLst/>
              <a:uLnTx/>
              <a:uFillTx/>
              <a:latin typeface="Linux Libertine" panose="02000503000000000000" pitchFamily="2" charset="0"/>
              <a:ea typeface="Linux Libertine" panose="02000503000000000000" pitchFamily="2" charset="0"/>
              <a:cs typeface="Linux Libertine" panose="02000503000000000000" pitchFamily="2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>
            <a:off x="792848" y="3661996"/>
            <a:ext cx="657244" cy="0"/>
          </a:xfrm>
          <a:prstGeom prst="line">
            <a:avLst/>
          </a:prstGeom>
          <a:ln w="34925">
            <a:solidFill>
              <a:schemeClr val="bg2">
                <a:lumMod val="10000"/>
              </a:schemeClr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5" name="图片占位符 4"/>
          <p:cNvPicPr>
            <a:picLocks noGrp="1" noChangeAspect="1"/>
          </p:cNvPicPr>
          <p:nvPr>
            <p:ph type="pic" sz="quarter" idx="10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8" name="图片占位符 7"/>
          <p:cNvPicPr>
            <a:picLocks noGrp="1" noChangeAspect="1"/>
          </p:cNvPicPr>
          <p:nvPr>
            <p:ph type="pic" sz="quarter" idx="1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  <p:pic>
        <p:nvPicPr>
          <p:cNvPr id="10" name="图片占位符 9"/>
          <p:cNvPicPr>
            <a:picLocks noGrp="1" noChangeAspect="1"/>
          </p:cNvPicPr>
          <p:nvPr>
            <p:ph type="pic" sz="quarter" idx="12"/>
          </p:nvPr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/>
      </p:pic>
    </p:spTree>
    <p:extLst>
      <p:ext uri="{BB962C8B-B14F-4D97-AF65-F5344CB8AC3E}">
        <p14:creationId xmlns:p14="http://schemas.microsoft.com/office/powerpoint/2010/main" val="3241006709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5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250" tmFilter="0,0; .5, 1; 1, 1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5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25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4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9" grpId="0"/>
    </p:bldLst>
  </p:timing>
</p:sld>
</file>

<file path=ppt/theme/theme1.xml><?xml version="1.0" encoding="utf-8"?>
<a:theme xmlns:a="http://schemas.openxmlformats.org/drawingml/2006/main" name="第一PPT，www.1ppt.com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42</TotalTime>
  <Words>904</Words>
  <Application>Microsoft Office PowerPoint</Application>
  <PresentationFormat>自定义</PresentationFormat>
  <Paragraphs>149</Paragraphs>
  <Slides>16</Slides>
  <Notes>5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16</vt:i4>
      </vt:variant>
    </vt:vector>
  </HeadingPairs>
  <TitlesOfParts>
    <vt:vector size="18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http://www.ypppt.com/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图片排版</dc:title>
  <dc:creator>第一PPT模板网-WWW.1PPT.COM</dc:creator>
  <cp:keywords>第一PPT模板网-WWW.1PPT.COM</cp:keywords>
  <dc:description>www.1ppt.com</dc:description>
  <cp:lastModifiedBy>Windows User</cp:lastModifiedBy>
  <cp:revision>12</cp:revision>
  <dcterms:created xsi:type="dcterms:W3CDTF">2017-09-13T08:56:20Z</dcterms:created>
  <dcterms:modified xsi:type="dcterms:W3CDTF">2018-02-28T12:24:47Z</dcterms:modified>
</cp:coreProperties>
</file>