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0" r:id="rId6"/>
    <p:sldId id="261" r:id="rId7"/>
    <p:sldId id="262" r:id="rId8"/>
    <p:sldId id="263" r:id="rId9"/>
    <p:sldId id="271" r:id="rId10"/>
    <p:sldId id="264" r:id="rId11"/>
    <p:sldId id="265" r:id="rId12"/>
    <p:sldId id="266" r:id="rId13"/>
    <p:sldId id="267" r:id="rId14"/>
    <p:sldId id="272" r:id="rId15"/>
    <p:sldId id="268" r:id="rId16"/>
    <p:sldId id="259" r:id="rId17"/>
    <p:sldId id="269" r:id="rId18"/>
    <p:sldId id="270" r:id="rId19"/>
    <p:sldId id="273" r:id="rId20"/>
    <p:sldId id="274" r:id="rId21"/>
    <p:sldId id="275" r:id="rId22"/>
    <p:sldId id="278" r:id="rId23"/>
    <p:sldId id="276" r:id="rId24"/>
    <p:sldId id="277" r:id="rId25"/>
    <p:sldId id="279" r:id="rId26"/>
    <p:sldId id="280"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19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93" autoAdjust="0"/>
    <p:restoredTop sz="94660"/>
  </p:normalViewPr>
  <p:slideViewPr>
    <p:cSldViewPr snapToGrid="0">
      <p:cViewPr varScale="1">
        <p:scale>
          <a:sx n="56" d="100"/>
          <a:sy n="56" d="100"/>
        </p:scale>
        <p:origin x="-84" y="-1626"/>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42F214-2E4B-4B5A-9774-694028D64E81}" type="datetimeFigureOut">
              <a:rPr lang="zh-CN" altLang="en-US" smtClean="0"/>
              <a:t>2018/2/27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DFDAE-03EA-44B6-94EF-7312A671F56C}" type="slidenum">
              <a:rPr lang="zh-CN" altLang="en-US" smtClean="0"/>
              <a:t>‹#›</a:t>
            </a:fld>
            <a:endParaRPr lang="zh-CN" altLang="en-US"/>
          </a:p>
        </p:txBody>
      </p:sp>
    </p:spTree>
    <p:extLst>
      <p:ext uri="{BB962C8B-B14F-4D97-AF65-F5344CB8AC3E}">
        <p14:creationId xmlns:p14="http://schemas.microsoft.com/office/powerpoint/2010/main" val="157009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a:t>
            </a:fld>
            <a:endParaRPr lang="zh-CN" altLang="en-US"/>
          </a:p>
        </p:txBody>
      </p:sp>
    </p:spTree>
    <p:extLst>
      <p:ext uri="{BB962C8B-B14F-4D97-AF65-F5344CB8AC3E}">
        <p14:creationId xmlns:p14="http://schemas.microsoft.com/office/powerpoint/2010/main" val="3356170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10</a:t>
            </a:fld>
            <a:endParaRPr lang="zh-CN" altLang="en-US"/>
          </a:p>
        </p:txBody>
      </p:sp>
    </p:spTree>
    <p:extLst>
      <p:ext uri="{BB962C8B-B14F-4D97-AF65-F5344CB8AC3E}">
        <p14:creationId xmlns:p14="http://schemas.microsoft.com/office/powerpoint/2010/main" val="4164664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11</a:t>
            </a:fld>
            <a:endParaRPr lang="zh-CN" altLang="en-US"/>
          </a:p>
        </p:txBody>
      </p:sp>
    </p:spTree>
    <p:extLst>
      <p:ext uri="{BB962C8B-B14F-4D97-AF65-F5344CB8AC3E}">
        <p14:creationId xmlns:p14="http://schemas.microsoft.com/office/powerpoint/2010/main" val="2831984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12</a:t>
            </a:fld>
            <a:endParaRPr lang="zh-CN" altLang="en-US"/>
          </a:p>
        </p:txBody>
      </p:sp>
    </p:spTree>
    <p:extLst>
      <p:ext uri="{BB962C8B-B14F-4D97-AF65-F5344CB8AC3E}">
        <p14:creationId xmlns:p14="http://schemas.microsoft.com/office/powerpoint/2010/main" val="2388989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13</a:t>
            </a:fld>
            <a:endParaRPr lang="zh-CN" altLang="en-US"/>
          </a:p>
        </p:txBody>
      </p:sp>
    </p:spTree>
    <p:extLst>
      <p:ext uri="{BB962C8B-B14F-4D97-AF65-F5344CB8AC3E}">
        <p14:creationId xmlns:p14="http://schemas.microsoft.com/office/powerpoint/2010/main" val="2034295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14</a:t>
            </a:fld>
            <a:endParaRPr lang="zh-CN" altLang="en-US"/>
          </a:p>
        </p:txBody>
      </p:sp>
    </p:spTree>
    <p:extLst>
      <p:ext uri="{BB962C8B-B14F-4D97-AF65-F5344CB8AC3E}">
        <p14:creationId xmlns:p14="http://schemas.microsoft.com/office/powerpoint/2010/main" val="1024087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15</a:t>
            </a:fld>
            <a:endParaRPr lang="zh-CN" altLang="en-US"/>
          </a:p>
        </p:txBody>
      </p:sp>
    </p:spTree>
    <p:extLst>
      <p:ext uri="{BB962C8B-B14F-4D97-AF65-F5344CB8AC3E}">
        <p14:creationId xmlns:p14="http://schemas.microsoft.com/office/powerpoint/2010/main" val="2071271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16</a:t>
            </a:fld>
            <a:endParaRPr lang="zh-CN" altLang="en-US"/>
          </a:p>
        </p:txBody>
      </p:sp>
    </p:spTree>
    <p:extLst>
      <p:ext uri="{BB962C8B-B14F-4D97-AF65-F5344CB8AC3E}">
        <p14:creationId xmlns:p14="http://schemas.microsoft.com/office/powerpoint/2010/main" val="103374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17</a:t>
            </a:fld>
            <a:endParaRPr lang="zh-CN" altLang="en-US"/>
          </a:p>
        </p:txBody>
      </p:sp>
    </p:spTree>
    <p:extLst>
      <p:ext uri="{BB962C8B-B14F-4D97-AF65-F5344CB8AC3E}">
        <p14:creationId xmlns:p14="http://schemas.microsoft.com/office/powerpoint/2010/main" val="3475811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18</a:t>
            </a:fld>
            <a:endParaRPr lang="zh-CN" altLang="en-US"/>
          </a:p>
        </p:txBody>
      </p:sp>
    </p:spTree>
    <p:extLst>
      <p:ext uri="{BB962C8B-B14F-4D97-AF65-F5344CB8AC3E}">
        <p14:creationId xmlns:p14="http://schemas.microsoft.com/office/powerpoint/2010/main" val="4173099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19</a:t>
            </a:fld>
            <a:endParaRPr lang="zh-CN" altLang="en-US"/>
          </a:p>
        </p:txBody>
      </p:sp>
    </p:spTree>
    <p:extLst>
      <p:ext uri="{BB962C8B-B14F-4D97-AF65-F5344CB8AC3E}">
        <p14:creationId xmlns:p14="http://schemas.microsoft.com/office/powerpoint/2010/main" val="135333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a:t>
            </a:fld>
            <a:endParaRPr lang="zh-CN" altLang="en-US"/>
          </a:p>
        </p:txBody>
      </p:sp>
    </p:spTree>
    <p:extLst>
      <p:ext uri="{BB962C8B-B14F-4D97-AF65-F5344CB8AC3E}">
        <p14:creationId xmlns:p14="http://schemas.microsoft.com/office/powerpoint/2010/main" val="24613145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20</a:t>
            </a:fld>
            <a:endParaRPr lang="zh-CN" altLang="en-US"/>
          </a:p>
        </p:txBody>
      </p:sp>
    </p:spTree>
    <p:extLst>
      <p:ext uri="{BB962C8B-B14F-4D97-AF65-F5344CB8AC3E}">
        <p14:creationId xmlns:p14="http://schemas.microsoft.com/office/powerpoint/2010/main" val="20174780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21</a:t>
            </a:fld>
            <a:endParaRPr lang="zh-CN" altLang="en-US"/>
          </a:p>
        </p:txBody>
      </p:sp>
    </p:spTree>
    <p:extLst>
      <p:ext uri="{BB962C8B-B14F-4D97-AF65-F5344CB8AC3E}">
        <p14:creationId xmlns:p14="http://schemas.microsoft.com/office/powerpoint/2010/main" val="2322228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22</a:t>
            </a:fld>
            <a:endParaRPr lang="zh-CN" altLang="en-US"/>
          </a:p>
        </p:txBody>
      </p:sp>
    </p:spTree>
    <p:extLst>
      <p:ext uri="{BB962C8B-B14F-4D97-AF65-F5344CB8AC3E}">
        <p14:creationId xmlns:p14="http://schemas.microsoft.com/office/powerpoint/2010/main" val="16420761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23</a:t>
            </a:fld>
            <a:endParaRPr lang="zh-CN" altLang="en-US"/>
          </a:p>
        </p:txBody>
      </p:sp>
    </p:spTree>
    <p:extLst>
      <p:ext uri="{BB962C8B-B14F-4D97-AF65-F5344CB8AC3E}">
        <p14:creationId xmlns:p14="http://schemas.microsoft.com/office/powerpoint/2010/main" val="29299766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24</a:t>
            </a:fld>
            <a:endParaRPr lang="zh-CN" altLang="en-US"/>
          </a:p>
        </p:txBody>
      </p:sp>
    </p:spTree>
    <p:extLst>
      <p:ext uri="{BB962C8B-B14F-4D97-AF65-F5344CB8AC3E}">
        <p14:creationId xmlns:p14="http://schemas.microsoft.com/office/powerpoint/2010/main" val="989307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25</a:t>
            </a:fld>
            <a:endParaRPr lang="zh-CN" altLang="en-US"/>
          </a:p>
        </p:txBody>
      </p:sp>
    </p:spTree>
    <p:extLst>
      <p:ext uri="{BB962C8B-B14F-4D97-AF65-F5344CB8AC3E}">
        <p14:creationId xmlns:p14="http://schemas.microsoft.com/office/powerpoint/2010/main" val="2137065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3</a:t>
            </a:fld>
            <a:endParaRPr lang="zh-CN" altLang="en-US"/>
          </a:p>
        </p:txBody>
      </p:sp>
    </p:spTree>
    <p:extLst>
      <p:ext uri="{BB962C8B-B14F-4D97-AF65-F5344CB8AC3E}">
        <p14:creationId xmlns:p14="http://schemas.microsoft.com/office/powerpoint/2010/main" val="1794780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4</a:t>
            </a:fld>
            <a:endParaRPr lang="zh-CN" altLang="en-US"/>
          </a:p>
        </p:txBody>
      </p:sp>
    </p:spTree>
    <p:extLst>
      <p:ext uri="{BB962C8B-B14F-4D97-AF65-F5344CB8AC3E}">
        <p14:creationId xmlns:p14="http://schemas.microsoft.com/office/powerpoint/2010/main" val="791267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5</a:t>
            </a:fld>
            <a:endParaRPr lang="zh-CN" altLang="en-US"/>
          </a:p>
        </p:txBody>
      </p:sp>
    </p:spTree>
    <p:extLst>
      <p:ext uri="{BB962C8B-B14F-4D97-AF65-F5344CB8AC3E}">
        <p14:creationId xmlns:p14="http://schemas.microsoft.com/office/powerpoint/2010/main" val="3027102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6</a:t>
            </a:fld>
            <a:endParaRPr lang="zh-CN" altLang="en-US"/>
          </a:p>
        </p:txBody>
      </p:sp>
    </p:spTree>
    <p:extLst>
      <p:ext uri="{BB962C8B-B14F-4D97-AF65-F5344CB8AC3E}">
        <p14:creationId xmlns:p14="http://schemas.microsoft.com/office/powerpoint/2010/main" val="391830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7</a:t>
            </a:fld>
            <a:endParaRPr lang="zh-CN" altLang="en-US"/>
          </a:p>
        </p:txBody>
      </p:sp>
    </p:spTree>
    <p:extLst>
      <p:ext uri="{BB962C8B-B14F-4D97-AF65-F5344CB8AC3E}">
        <p14:creationId xmlns:p14="http://schemas.microsoft.com/office/powerpoint/2010/main" val="3644411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8</a:t>
            </a:fld>
            <a:endParaRPr lang="zh-CN" altLang="en-US"/>
          </a:p>
        </p:txBody>
      </p:sp>
    </p:spTree>
    <p:extLst>
      <p:ext uri="{BB962C8B-B14F-4D97-AF65-F5344CB8AC3E}">
        <p14:creationId xmlns:p14="http://schemas.microsoft.com/office/powerpoint/2010/main" val="1138050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t>9</a:t>
            </a:fld>
            <a:endParaRPr lang="zh-CN" altLang="en-US"/>
          </a:p>
        </p:txBody>
      </p:sp>
    </p:spTree>
    <p:extLst>
      <p:ext uri="{BB962C8B-B14F-4D97-AF65-F5344CB8AC3E}">
        <p14:creationId xmlns:p14="http://schemas.microsoft.com/office/powerpoint/2010/main" val="157943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189D444-35CE-4684-8F6D-BDB946ED35F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0EF8949-76C5-403D-998E-499E928035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D51BF794-E990-4740-8F1E-3AA0CDD0016D}"/>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AE628C9A-6D2D-45F9-8B55-5918B36058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C03CC95-4B5B-4110-802C-FCB4A167BFB3}"/>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526219785"/>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BD8D1A2-6094-48A6-B061-1D31AA8148E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03FEFA7-085D-40DB-A942-AE5FCA1ED28E}"/>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CA7C590-E168-4831-8083-A1A95530228D}"/>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46D76E1A-DD94-4C6D-9A44-7E290B365B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BE00069-2EAF-44EB-807A-4BFAE698DE46}"/>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50570626"/>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19D73CA-F3F9-4391-BBAE-08E877F5D24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A0EC222-7504-4F17-8305-B41178CF966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26C83D4-7EF4-4DB9-AFA9-D5099A8C367F}"/>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049951BC-0F7D-45CA-8C7F-69A3BE59C2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2DCBCAB-4689-4872-8FE5-DA031AC140BA}"/>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037667311"/>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1077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3284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7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98881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857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6408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9840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8791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8CF41B8-284D-4559-993E-ED266AB26D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47502B9-61EF-4233-BB9B-56080F54B94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14599D0-3B43-416C-82A4-5AD5F5548AC2}"/>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92CC69D8-01FD-4C74-BBD8-1900100838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9040DF2-EE74-497F-99BE-2A62E5E6B1F2}"/>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322406455"/>
      </p:ext>
    </p:extLst>
  </p:cSld>
  <p:clrMapOvr>
    <a:masterClrMapping/>
  </p:clrMapOvr>
  <p:transition spd="slow">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668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075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260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9C8221-549C-4277-8118-6CEBAAC1F59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2F16C089-10B7-4371-8B45-B040DB2A56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007E2E1F-8E08-4B26-B725-5E432A7853CA}"/>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5F00DF69-952F-4A9B-83B3-2FAB189B351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E2A6FA2-17C9-4B44-A698-B51E943865A7}"/>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290992301"/>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14B02B-6D35-453F-A0FB-BC41CDE7262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DC047F2-5616-4F4A-8A66-3D59F8BD5A8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F5F605BD-55A7-4143-9000-CC6C3AA7939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A79E4063-B55F-405E-B1B8-46824016003F}"/>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6" name="页脚占位符 5">
            <a:extLst>
              <a:ext uri="{FF2B5EF4-FFF2-40B4-BE49-F238E27FC236}">
                <a16:creationId xmlns="" xmlns:a16="http://schemas.microsoft.com/office/drawing/2014/main" id="{82640824-FBFB-4C4D-9E6F-001F5038D01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B587051-E644-4B80-A456-1BE3E4A0E88B}"/>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997064135"/>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D1C4428-5561-4944-A871-08E2F590A99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0DB84F2-5F58-4C1A-826C-5FAD20BB24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932F0A69-ABD2-46CE-B11A-DA7EE7A1E16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AD4E6E4B-087D-4EDA-B89F-CA07C6AA80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5C40BD2A-4CCB-4FEF-BAC7-534E25A425B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EF2B4C1B-F02E-4CFF-8759-57596B4A84B4}"/>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8" name="页脚占位符 7">
            <a:extLst>
              <a:ext uri="{FF2B5EF4-FFF2-40B4-BE49-F238E27FC236}">
                <a16:creationId xmlns="" xmlns:a16="http://schemas.microsoft.com/office/drawing/2014/main" id="{4F81E720-E646-406F-BFAC-51819069E49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B94A3A1-9DBE-4E19-9718-AC3B4B8B7724}"/>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22540642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7191639-298A-4D11-B336-DC36D24403A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02641FF-ECDB-4862-9C1C-BE0C4F9CF4D5}"/>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4" name="页脚占位符 3">
            <a:extLst>
              <a:ext uri="{FF2B5EF4-FFF2-40B4-BE49-F238E27FC236}">
                <a16:creationId xmlns="" xmlns:a16="http://schemas.microsoft.com/office/drawing/2014/main" id="{C1DE6FD5-8834-4DC8-9337-F9917D44B88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0A501F59-7CC9-42CE-A3CB-BD313D75BF9C}"/>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745869476"/>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3C7EB46-8A3F-4A1B-ACD5-79A1C61FF1F6}"/>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3" name="页脚占位符 2">
            <a:extLst>
              <a:ext uri="{FF2B5EF4-FFF2-40B4-BE49-F238E27FC236}">
                <a16:creationId xmlns="" xmlns:a16="http://schemas.microsoft.com/office/drawing/2014/main" id="{CE641244-599B-4A0E-991A-8216D8FCD0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D8CD854-C58E-439B-B874-7AD7335D6D8D}"/>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1235617733"/>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7C98D8F-94C7-4D0E-9755-DB8B639C96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B513624-F5EA-440F-9232-697B5D55FD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19722F6-2518-4040-A163-248FAF41C0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10002697-F581-43F5-8214-A81089A8874A}"/>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6" name="页脚占位符 5">
            <a:extLst>
              <a:ext uri="{FF2B5EF4-FFF2-40B4-BE49-F238E27FC236}">
                <a16:creationId xmlns="" xmlns:a16="http://schemas.microsoft.com/office/drawing/2014/main" id="{906FAA13-3159-49C1-820C-D5CF2849F4A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8D57C3E-9EB2-41FD-AF44-F66DCE444602}"/>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2906958882"/>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21B632-90F5-4D93-9E1E-4159440294D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F1F6AF0B-62F2-4606-96BD-126CEF06D1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521A22B-6434-4E16-B78A-3A607CFD82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8C4ABBC-6A86-4C5E-BEE9-09B79E3484A0}"/>
              </a:ext>
            </a:extLst>
          </p:cNvPr>
          <p:cNvSpPr>
            <a:spLocks noGrp="1"/>
          </p:cNvSpPr>
          <p:nvPr>
            <p:ph type="dt" sz="half" idx="10"/>
          </p:nvPr>
        </p:nvSpPr>
        <p:spPr/>
        <p:txBody>
          <a:bodyPr/>
          <a:lstStyle/>
          <a:p>
            <a:fld id="{09FFCFB8-5EDF-41B0-A969-A870D986FAC7}" type="datetimeFigureOut">
              <a:rPr lang="zh-CN" altLang="en-US" smtClean="0"/>
              <a:t>2018/2/27</a:t>
            </a:fld>
            <a:endParaRPr lang="zh-CN" altLang="en-US"/>
          </a:p>
        </p:txBody>
      </p:sp>
      <p:sp>
        <p:nvSpPr>
          <p:cNvPr id="6" name="页脚占位符 5">
            <a:extLst>
              <a:ext uri="{FF2B5EF4-FFF2-40B4-BE49-F238E27FC236}">
                <a16:creationId xmlns="" xmlns:a16="http://schemas.microsoft.com/office/drawing/2014/main" id="{695A78F2-8254-4768-9805-D4F4F7753B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5F74C38-7B37-4D2C-B6FA-4DCB50026849}"/>
              </a:ext>
            </a:extLst>
          </p:cNvPr>
          <p:cNvSpPr>
            <a:spLocks noGrp="1"/>
          </p:cNvSpPr>
          <p:nvPr>
            <p:ph type="sldNum" sz="quarter" idx="12"/>
          </p:nvPr>
        </p:nvSpPr>
        <p:spPr/>
        <p:txBody>
          <a:bodyPr/>
          <a:lstStyle/>
          <a:p>
            <a:fld id="{7AD254E2-49A5-4C72-A0E8-9B509D84CA04}" type="slidenum">
              <a:rPr lang="zh-CN" altLang="en-US" smtClean="0"/>
              <a:t>‹#›</a:t>
            </a:fld>
            <a:endParaRPr lang="zh-CN" altLang="en-US"/>
          </a:p>
        </p:txBody>
      </p:sp>
    </p:spTree>
    <p:extLst>
      <p:ext uri="{BB962C8B-B14F-4D97-AF65-F5344CB8AC3E}">
        <p14:creationId xmlns:p14="http://schemas.microsoft.com/office/powerpoint/2010/main" val="47115512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4CEDCB19-83F3-4865-B6E1-00CA009E2B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0BB00D8-8F6D-4229-8121-6403A2F160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357BA81-A03B-4FAB-A047-016C60DF6E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FCFB8-5EDF-41B0-A969-A870D986FAC7}" type="datetimeFigureOut">
              <a:rPr lang="zh-CN" altLang="en-US" smtClean="0"/>
              <a:t>2018/2/27</a:t>
            </a:fld>
            <a:endParaRPr lang="zh-CN" altLang="en-US"/>
          </a:p>
        </p:txBody>
      </p:sp>
      <p:sp>
        <p:nvSpPr>
          <p:cNvPr id="5" name="页脚占位符 4">
            <a:extLst>
              <a:ext uri="{FF2B5EF4-FFF2-40B4-BE49-F238E27FC236}">
                <a16:creationId xmlns="" xmlns:a16="http://schemas.microsoft.com/office/drawing/2014/main" id="{3572EBB3-AF1A-411A-9326-4DE3F56461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B87D212-2250-45B0-B367-683D669638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D254E2-49A5-4C72-A0E8-9B509D84CA04}" type="slidenum">
              <a:rPr lang="zh-CN" altLang="en-US" smtClean="0"/>
              <a:t>‹#›</a:t>
            </a:fld>
            <a:endParaRPr lang="zh-CN" altLang="en-US"/>
          </a:p>
        </p:txBody>
      </p:sp>
      <p:sp>
        <p:nvSpPr>
          <p:cNvPr id="8" name="矩形 7"/>
          <p:cNvSpPr/>
          <p:nvPr userDrawn="1"/>
        </p:nvSpPr>
        <p:spPr>
          <a:xfrm>
            <a:off x="6394828" y="498755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148129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1385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jpeg"/><Relationship Id="rId7" Type="http://schemas.openxmlformats.org/officeDocument/2006/relationships/image" Target="../media/image24.sv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2.svg"/><Relationship Id="rId4" Type="http://schemas.openxmlformats.org/officeDocument/2006/relationships/image" Target="../media/image20.png"/><Relationship Id="rId9" Type="http://schemas.openxmlformats.org/officeDocument/2006/relationships/image" Target="../media/image26.sv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a:extLst>
              <a:ext uri="{FF2B5EF4-FFF2-40B4-BE49-F238E27FC236}">
                <a16:creationId xmlns="" xmlns:a16="http://schemas.microsoft.com/office/drawing/2014/main" id="{24A97F1C-4154-4325-A30E-90265B8D055A}"/>
              </a:ext>
            </a:extLst>
          </p:cNvPr>
          <p:cNvGrpSpPr/>
          <p:nvPr/>
        </p:nvGrpSpPr>
        <p:grpSpPr>
          <a:xfrm>
            <a:off x="694989" y="557005"/>
            <a:ext cx="10788352" cy="5825652"/>
            <a:chOff x="329228" y="322943"/>
            <a:chExt cx="11504029" cy="6212114"/>
          </a:xfrm>
          <a:effectLst>
            <a:outerShdw blurRad="482600" sx="104000" sy="104000" algn="ctr" rotWithShape="0">
              <a:prstClr val="black">
                <a:alpha val="7000"/>
              </a:prstClr>
            </a:outerShdw>
          </a:effectLst>
        </p:grpSpPr>
        <p:sp>
          <p:nvSpPr>
            <p:cNvPr id="6" name="矩形 5">
              <a:extLst>
                <a:ext uri="{FF2B5EF4-FFF2-40B4-BE49-F238E27FC236}">
                  <a16:creationId xmlns="" xmlns:a16="http://schemas.microsoft.com/office/drawing/2014/main" id="{B492FA93-77B5-41D2-8C0A-309368611680}"/>
                </a:ext>
              </a:extLst>
            </p:cNvPr>
            <p:cNvSpPr/>
            <p:nvPr/>
          </p:nvSpPr>
          <p:spPr>
            <a:xfrm>
              <a:off x="329228" y="322943"/>
              <a:ext cx="11499915" cy="621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228B0856-7171-477F-88EB-16243BAEB7E1}"/>
                </a:ext>
              </a:extLst>
            </p:cNvPr>
            <p:cNvSpPr/>
            <p:nvPr/>
          </p:nvSpPr>
          <p:spPr>
            <a:xfrm>
              <a:off x="333342" y="322943"/>
              <a:ext cx="11499915" cy="6212114"/>
            </a:xfrm>
            <a:prstGeom prst="rect">
              <a:avLst/>
            </a:prstGeom>
            <a:blipFill dpi="0" rotWithShape="1">
              <a:blip r:embed="rId3" cstate="screen">
                <a:alphaModFix amt="1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矩形 10">
            <a:extLst>
              <a:ext uri="{FF2B5EF4-FFF2-40B4-BE49-F238E27FC236}">
                <a16:creationId xmlns="" xmlns:a16="http://schemas.microsoft.com/office/drawing/2014/main" id="{5600E912-98D9-4545-93AC-6997909B604F}"/>
              </a:ext>
            </a:extLst>
          </p:cNvPr>
          <p:cNvSpPr/>
          <p:nvPr/>
        </p:nvSpPr>
        <p:spPr>
          <a:xfrm>
            <a:off x="2982406" y="2368028"/>
            <a:ext cx="6211958" cy="769441"/>
          </a:xfrm>
          <a:prstGeom prst="rect">
            <a:avLst/>
          </a:prstGeom>
        </p:spPr>
        <p:txBody>
          <a:bodyPr wrap="none">
            <a:spAutoFit/>
          </a:bodyPr>
          <a:lstStyle/>
          <a:p>
            <a:pPr algn="ctr"/>
            <a:r>
              <a:rPr lang="zh-CN" altLang="en-US" sz="4400" b="1" spc="300" dirty="0">
                <a:solidFill>
                  <a:srgbClr val="99191E"/>
                </a:solidFill>
                <a:cs typeface="+mn-ea"/>
                <a:sym typeface="+mn-lt"/>
              </a:rPr>
              <a:t>活动策划</a:t>
            </a:r>
            <a:r>
              <a:rPr lang="zh-CN" altLang="en-US" sz="4400" b="1" spc="300" dirty="0">
                <a:solidFill>
                  <a:schemeClr val="tx1">
                    <a:lumMod val="65000"/>
                    <a:lumOff val="35000"/>
                  </a:schemeClr>
                </a:solidFill>
                <a:cs typeface="+mn-ea"/>
                <a:sym typeface="+mn-lt"/>
              </a:rPr>
              <a:t>执行方案汇报</a:t>
            </a:r>
            <a:endParaRPr lang="zh-CN" altLang="en-US" sz="4400" b="1" dirty="0">
              <a:solidFill>
                <a:schemeClr val="tx1">
                  <a:lumMod val="65000"/>
                  <a:lumOff val="35000"/>
                </a:schemeClr>
              </a:solidFill>
              <a:cs typeface="+mn-ea"/>
              <a:sym typeface="+mn-lt"/>
            </a:endParaRPr>
          </a:p>
        </p:txBody>
      </p:sp>
      <p:sp>
        <p:nvSpPr>
          <p:cNvPr id="12" name="矩形 11">
            <a:extLst>
              <a:ext uri="{FF2B5EF4-FFF2-40B4-BE49-F238E27FC236}">
                <a16:creationId xmlns="" xmlns:a16="http://schemas.microsoft.com/office/drawing/2014/main" id="{C47DEA6E-3500-47D1-B316-4331BBE635FA}"/>
              </a:ext>
            </a:extLst>
          </p:cNvPr>
          <p:cNvSpPr/>
          <p:nvPr/>
        </p:nvSpPr>
        <p:spPr>
          <a:xfrm>
            <a:off x="1762548" y="3311297"/>
            <a:ext cx="8666904" cy="754566"/>
          </a:xfrm>
          <a:prstGeom prst="rect">
            <a:avLst/>
          </a:prstGeom>
        </p:spPr>
        <p:txBody>
          <a:bodyPr wrap="square">
            <a:spAutoFit/>
          </a:bodyPr>
          <a:lstStyle/>
          <a:p>
            <a:pPr algn="ctr">
              <a:lnSpc>
                <a:spcPct val="150000"/>
              </a:lnSpc>
              <a:buClr>
                <a:srgbClr val="E7E6E6">
                  <a:lumMod val="10000"/>
                </a:srgbClr>
              </a:buClr>
            </a:pPr>
            <a:r>
              <a:rPr lang="en-US" altLang="zh-CN" sz="1000" dirty="0">
                <a:solidFill>
                  <a:schemeClr val="tx1">
                    <a:lumMod val="65000"/>
                    <a:lumOff val="35000"/>
                  </a:schemeClr>
                </a:solidFill>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1000" dirty="0">
              <a:solidFill>
                <a:schemeClr val="tx1">
                  <a:lumMod val="65000"/>
                  <a:lumOff val="35000"/>
                </a:schemeClr>
              </a:solidFill>
              <a:cs typeface="+mn-ea"/>
              <a:sym typeface="+mn-lt"/>
            </a:endParaRPr>
          </a:p>
        </p:txBody>
      </p:sp>
      <p:sp>
        <p:nvSpPr>
          <p:cNvPr id="13" name="TextBox 60">
            <a:extLst>
              <a:ext uri="{FF2B5EF4-FFF2-40B4-BE49-F238E27FC236}">
                <a16:creationId xmlns="" xmlns:a16="http://schemas.microsoft.com/office/drawing/2014/main" id="{64B40933-5565-4016-AF7C-414C2F512E57}"/>
              </a:ext>
            </a:extLst>
          </p:cNvPr>
          <p:cNvSpPr txBox="1"/>
          <p:nvPr/>
        </p:nvSpPr>
        <p:spPr>
          <a:xfrm>
            <a:off x="5093052" y="2078987"/>
            <a:ext cx="1990655" cy="230832"/>
          </a:xfrm>
          <a:prstGeom prst="rect">
            <a:avLst/>
          </a:prstGeom>
          <a:noFill/>
        </p:spPr>
        <p:txBody>
          <a:bodyPr wrap="none" rtlCol="0">
            <a:spAutoFit/>
          </a:bodyPr>
          <a:lstStyle/>
          <a:p>
            <a:pPr algn="ctr" defTabSz="914217"/>
            <a:r>
              <a:rPr lang="en-US" sz="900" b="1" spc="150" dirty="0">
                <a:solidFill>
                  <a:schemeClr val="tx1">
                    <a:lumMod val="65000"/>
                    <a:lumOff val="35000"/>
                  </a:schemeClr>
                </a:solidFill>
                <a:cs typeface="+mn-ea"/>
                <a:sym typeface="+mn-lt"/>
              </a:rPr>
              <a:t>WRITE A TITLE IN THIS SECTION</a:t>
            </a:r>
            <a:endParaRPr lang="en-US" sz="1000" b="1" spc="150" dirty="0">
              <a:solidFill>
                <a:schemeClr val="tx1">
                  <a:lumMod val="65000"/>
                  <a:lumOff val="35000"/>
                </a:schemeClr>
              </a:solidFill>
              <a:cs typeface="+mn-ea"/>
              <a:sym typeface="+mn-lt"/>
            </a:endParaRPr>
          </a:p>
        </p:txBody>
      </p:sp>
      <p:sp>
        <p:nvSpPr>
          <p:cNvPr id="14" name="文本框 13">
            <a:extLst>
              <a:ext uri="{FF2B5EF4-FFF2-40B4-BE49-F238E27FC236}">
                <a16:creationId xmlns="" xmlns:a16="http://schemas.microsoft.com/office/drawing/2014/main" id="{65C410D4-F198-435D-A5E0-5610876992C0}"/>
              </a:ext>
            </a:extLst>
          </p:cNvPr>
          <p:cNvSpPr txBox="1"/>
          <p:nvPr/>
        </p:nvSpPr>
        <p:spPr>
          <a:xfrm>
            <a:off x="4402668" y="4185627"/>
            <a:ext cx="3268133" cy="338554"/>
          </a:xfrm>
          <a:prstGeom prst="rect">
            <a:avLst/>
          </a:prstGeom>
          <a:solidFill>
            <a:srgbClr val="99191E"/>
          </a:solidFill>
        </p:spPr>
        <p:txBody>
          <a:bodyPr wrap="square" rtlCol="0">
            <a:spAutoFit/>
          </a:bodyPr>
          <a:lstStyle/>
          <a:p>
            <a:pPr algn="ctr"/>
            <a:r>
              <a:rPr lang="zh-CN" altLang="en-US" sz="1600" b="1" dirty="0">
                <a:solidFill>
                  <a:schemeClr val="bg1"/>
                </a:solidFill>
                <a:cs typeface="+mn-ea"/>
                <a:sym typeface="+mn-lt"/>
              </a:rPr>
              <a:t>设计师</a:t>
            </a:r>
            <a:r>
              <a:rPr lang="zh-CN" altLang="en-US" sz="1600" b="1" dirty="0" smtClean="0">
                <a:solidFill>
                  <a:schemeClr val="bg1"/>
                </a:solidFill>
                <a:cs typeface="+mn-ea"/>
                <a:sym typeface="+mn-lt"/>
              </a:rPr>
              <a:t>：第一</a:t>
            </a:r>
            <a:r>
              <a:rPr lang="en-US" altLang="zh-CN" sz="1600" b="1" dirty="0" smtClean="0">
                <a:solidFill>
                  <a:schemeClr val="bg1"/>
                </a:solidFill>
                <a:cs typeface="+mn-ea"/>
                <a:sym typeface="+mn-lt"/>
              </a:rPr>
              <a:t>PPT</a:t>
            </a:r>
            <a:r>
              <a:rPr lang="zh-CN" altLang="en-US" sz="1600" b="1" dirty="0" smtClean="0">
                <a:solidFill>
                  <a:schemeClr val="bg1"/>
                </a:solidFill>
                <a:cs typeface="+mn-ea"/>
                <a:sym typeface="+mn-lt"/>
              </a:rPr>
              <a:t>      </a:t>
            </a:r>
            <a:r>
              <a:rPr lang="zh-CN" altLang="en-US" sz="1600" b="1" dirty="0">
                <a:solidFill>
                  <a:schemeClr val="bg1"/>
                </a:solidFill>
                <a:cs typeface="+mn-ea"/>
                <a:sym typeface="+mn-lt"/>
              </a:rPr>
              <a:t>部门：招商部</a:t>
            </a:r>
          </a:p>
        </p:txBody>
      </p:sp>
    </p:spTree>
    <p:extLst>
      <p:ext uri="{BB962C8B-B14F-4D97-AF65-F5344CB8AC3E}">
        <p14:creationId xmlns:p14="http://schemas.microsoft.com/office/powerpoint/2010/main" val="13481925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childTnLst>
                          </p:cTn>
                        </p:par>
                        <p:par>
                          <p:cTn id="18" fill="hold">
                            <p:stCondLst>
                              <p:cond delay="2900"/>
                            </p:stCondLst>
                            <p:childTnLst>
                              <p:par>
                                <p:cTn id="19" presetID="1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up)">
                                      <p:cBhvr>
                                        <p:cTn id="22" dur="500"/>
                                        <p:tgtEl>
                                          <p:spTgt spid="13"/>
                                        </p:tgtEl>
                                      </p:cBhvr>
                                    </p:animEffect>
                                  </p:childTnLst>
                                </p:cTn>
                              </p:par>
                            </p:childTnLst>
                          </p:cTn>
                        </p:par>
                        <p:par>
                          <p:cTn id="23" fill="hold">
                            <p:stCondLst>
                              <p:cond delay="34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39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p:bldP spid="13" grpId="0"/>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23" name="TextBox 38">
            <a:extLst>
              <a:ext uri="{FF2B5EF4-FFF2-40B4-BE49-F238E27FC236}">
                <a16:creationId xmlns="" xmlns:a16="http://schemas.microsoft.com/office/drawing/2014/main" id="{DFAE66B1-8FF1-4EC1-998E-8A7C672102C5}"/>
              </a:ext>
            </a:extLst>
          </p:cNvPr>
          <p:cNvSpPr txBox="1"/>
          <p:nvPr/>
        </p:nvSpPr>
        <p:spPr>
          <a:xfrm>
            <a:off x="1991385" y="1441093"/>
            <a:ext cx="62388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S</a:t>
            </a:r>
          </a:p>
        </p:txBody>
      </p:sp>
      <p:sp>
        <p:nvSpPr>
          <p:cNvPr id="24" name="TextBox 41">
            <a:extLst>
              <a:ext uri="{FF2B5EF4-FFF2-40B4-BE49-F238E27FC236}">
                <a16:creationId xmlns="" xmlns:a16="http://schemas.microsoft.com/office/drawing/2014/main" id="{2FC5FCEC-BA0A-47E0-A5B8-3C189BB9E70E}"/>
              </a:ext>
            </a:extLst>
          </p:cNvPr>
          <p:cNvSpPr txBox="1"/>
          <p:nvPr/>
        </p:nvSpPr>
        <p:spPr>
          <a:xfrm>
            <a:off x="7068945" y="1441093"/>
            <a:ext cx="643125"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O</a:t>
            </a:r>
          </a:p>
        </p:txBody>
      </p:sp>
      <p:sp>
        <p:nvSpPr>
          <p:cNvPr id="25" name="TextBox 42">
            <a:extLst>
              <a:ext uri="{FF2B5EF4-FFF2-40B4-BE49-F238E27FC236}">
                <a16:creationId xmlns="" xmlns:a16="http://schemas.microsoft.com/office/drawing/2014/main" id="{C41D5590-3F9B-47FF-BD0B-41948CF19084}"/>
              </a:ext>
            </a:extLst>
          </p:cNvPr>
          <p:cNvSpPr txBox="1"/>
          <p:nvPr/>
        </p:nvSpPr>
        <p:spPr>
          <a:xfrm>
            <a:off x="9652970" y="1441093"/>
            <a:ext cx="55976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T</a:t>
            </a:r>
          </a:p>
        </p:txBody>
      </p:sp>
      <p:sp>
        <p:nvSpPr>
          <p:cNvPr id="26" name="TextBox 43">
            <a:extLst>
              <a:ext uri="{FF2B5EF4-FFF2-40B4-BE49-F238E27FC236}">
                <a16:creationId xmlns="" xmlns:a16="http://schemas.microsoft.com/office/drawing/2014/main" id="{0BEA61BD-EEC7-41A5-BE41-6C93D3D2425D}"/>
              </a:ext>
            </a:extLst>
          </p:cNvPr>
          <p:cNvSpPr txBox="1"/>
          <p:nvPr/>
        </p:nvSpPr>
        <p:spPr>
          <a:xfrm>
            <a:off x="4452005" y="1441093"/>
            <a:ext cx="788999" cy="1246495"/>
          </a:xfrm>
          <a:prstGeom prst="rect">
            <a:avLst/>
          </a:prstGeom>
          <a:noFill/>
        </p:spPr>
        <p:txBody>
          <a:bodyPr wrap="none" rtlCol="0">
            <a:spAutoFit/>
          </a:bodyPr>
          <a:lstStyle/>
          <a:p>
            <a:pPr algn="ctr" defTabSz="914217"/>
            <a:r>
              <a:rPr lang="en-US" sz="7500" b="1" dirty="0">
                <a:solidFill>
                  <a:srgbClr val="99191E"/>
                </a:solidFill>
                <a:ea typeface="Montserrat" charset="0"/>
                <a:cs typeface="Montserrat" charset="0"/>
              </a:rPr>
              <a:t>W</a:t>
            </a:r>
          </a:p>
        </p:txBody>
      </p:sp>
      <p:grpSp>
        <p:nvGrpSpPr>
          <p:cNvPr id="27" name="组合 26">
            <a:extLst>
              <a:ext uri="{FF2B5EF4-FFF2-40B4-BE49-F238E27FC236}">
                <a16:creationId xmlns="" xmlns:a16="http://schemas.microsoft.com/office/drawing/2014/main" id="{ED33A1B9-8D63-48F3-98F3-812FD1C9C0D8}"/>
              </a:ext>
            </a:extLst>
          </p:cNvPr>
          <p:cNvGrpSpPr/>
          <p:nvPr/>
        </p:nvGrpSpPr>
        <p:grpSpPr>
          <a:xfrm>
            <a:off x="3736221" y="2926187"/>
            <a:ext cx="2220568" cy="507831"/>
            <a:chOff x="3720981" y="3177647"/>
            <a:chExt cx="2220568" cy="507831"/>
          </a:xfrm>
        </p:grpSpPr>
        <p:sp>
          <p:nvSpPr>
            <p:cNvPr id="28" name="TextBox 26">
              <a:extLst>
                <a:ext uri="{FF2B5EF4-FFF2-40B4-BE49-F238E27FC236}">
                  <a16:creationId xmlns="" xmlns:a16="http://schemas.microsoft.com/office/drawing/2014/main" id="{A3A6172A-6AAA-4FB9-A15F-AB0F2F53B45F}"/>
                </a:ext>
              </a:extLst>
            </p:cNvPr>
            <p:cNvSpPr txBox="1"/>
            <p:nvPr/>
          </p:nvSpPr>
          <p:spPr>
            <a:xfrm>
              <a:off x="3720981"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29" name="TextBox 44">
              <a:extLst>
                <a:ext uri="{FF2B5EF4-FFF2-40B4-BE49-F238E27FC236}">
                  <a16:creationId xmlns="" xmlns:a16="http://schemas.microsoft.com/office/drawing/2014/main" id="{CEEBA81A-0097-4BFB-86F6-A0120B9025E0}"/>
                </a:ext>
              </a:extLst>
            </p:cNvPr>
            <p:cNvSpPr txBox="1"/>
            <p:nvPr/>
          </p:nvSpPr>
          <p:spPr>
            <a:xfrm>
              <a:off x="4341388" y="3308956"/>
              <a:ext cx="979755"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活动劣势</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0" name="组合 29">
            <a:extLst>
              <a:ext uri="{FF2B5EF4-FFF2-40B4-BE49-F238E27FC236}">
                <a16:creationId xmlns="" xmlns:a16="http://schemas.microsoft.com/office/drawing/2014/main" id="{3F572856-98A2-43B1-AD4B-98E668F1889C}"/>
              </a:ext>
            </a:extLst>
          </p:cNvPr>
          <p:cNvGrpSpPr/>
          <p:nvPr/>
        </p:nvGrpSpPr>
        <p:grpSpPr>
          <a:xfrm>
            <a:off x="6279396" y="2926187"/>
            <a:ext cx="2220568" cy="507831"/>
            <a:chOff x="6264156" y="3177647"/>
            <a:chExt cx="2220568" cy="507831"/>
          </a:xfrm>
        </p:grpSpPr>
        <p:sp>
          <p:nvSpPr>
            <p:cNvPr id="31" name="TextBox 28">
              <a:extLst>
                <a:ext uri="{FF2B5EF4-FFF2-40B4-BE49-F238E27FC236}">
                  <a16:creationId xmlns="" xmlns:a16="http://schemas.microsoft.com/office/drawing/2014/main" id="{54418AB2-73F3-41CB-954C-61077DAC8DA7}"/>
                </a:ext>
              </a:extLst>
            </p:cNvPr>
            <p:cNvSpPr txBox="1"/>
            <p:nvPr/>
          </p:nvSpPr>
          <p:spPr>
            <a:xfrm>
              <a:off x="6264156"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2" name="TextBox 45">
              <a:extLst>
                <a:ext uri="{FF2B5EF4-FFF2-40B4-BE49-F238E27FC236}">
                  <a16:creationId xmlns="" xmlns:a16="http://schemas.microsoft.com/office/drawing/2014/main" id="{2512901C-C18C-40EC-A4AA-68C979BA100D}"/>
                </a:ext>
              </a:extLst>
            </p:cNvPr>
            <p:cNvSpPr txBox="1"/>
            <p:nvPr/>
          </p:nvSpPr>
          <p:spPr>
            <a:xfrm>
              <a:off x="7083334" y="3308956"/>
              <a:ext cx="582211"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机会</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3" name="组合 32">
            <a:extLst>
              <a:ext uri="{FF2B5EF4-FFF2-40B4-BE49-F238E27FC236}">
                <a16:creationId xmlns="" xmlns:a16="http://schemas.microsoft.com/office/drawing/2014/main" id="{EEB41D9F-9928-4B8B-AC71-FD1A65AC11FB}"/>
              </a:ext>
            </a:extLst>
          </p:cNvPr>
          <p:cNvGrpSpPr/>
          <p:nvPr/>
        </p:nvGrpSpPr>
        <p:grpSpPr>
          <a:xfrm>
            <a:off x="8822571" y="2926187"/>
            <a:ext cx="2220568" cy="507831"/>
            <a:chOff x="8807331" y="3177647"/>
            <a:chExt cx="2220568" cy="507831"/>
          </a:xfrm>
        </p:grpSpPr>
        <p:sp>
          <p:nvSpPr>
            <p:cNvPr id="34" name="TextBox 30">
              <a:extLst>
                <a:ext uri="{FF2B5EF4-FFF2-40B4-BE49-F238E27FC236}">
                  <a16:creationId xmlns="" xmlns:a16="http://schemas.microsoft.com/office/drawing/2014/main" id="{A9CF41ED-9601-441C-9004-07625CAFE353}"/>
                </a:ext>
              </a:extLst>
            </p:cNvPr>
            <p:cNvSpPr txBox="1"/>
            <p:nvPr/>
          </p:nvSpPr>
          <p:spPr>
            <a:xfrm>
              <a:off x="8807331"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5" name="TextBox 46">
              <a:extLst>
                <a:ext uri="{FF2B5EF4-FFF2-40B4-BE49-F238E27FC236}">
                  <a16:creationId xmlns="" xmlns:a16="http://schemas.microsoft.com/office/drawing/2014/main" id="{B6E18298-7CFF-4875-AC97-6B4E66444D01}"/>
                </a:ext>
              </a:extLst>
            </p:cNvPr>
            <p:cNvSpPr txBox="1"/>
            <p:nvPr/>
          </p:nvSpPr>
          <p:spPr>
            <a:xfrm>
              <a:off x="9626510" y="3308956"/>
              <a:ext cx="582211"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机遇</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grpSp>
        <p:nvGrpSpPr>
          <p:cNvPr id="36" name="组合 35">
            <a:extLst>
              <a:ext uri="{FF2B5EF4-FFF2-40B4-BE49-F238E27FC236}">
                <a16:creationId xmlns="" xmlns:a16="http://schemas.microsoft.com/office/drawing/2014/main" id="{66740AE9-7309-4E1A-800B-BCECE0F306D8}"/>
              </a:ext>
            </a:extLst>
          </p:cNvPr>
          <p:cNvGrpSpPr/>
          <p:nvPr/>
        </p:nvGrpSpPr>
        <p:grpSpPr>
          <a:xfrm>
            <a:off x="1193046" y="2926187"/>
            <a:ext cx="2220568" cy="507831"/>
            <a:chOff x="1177806" y="3177647"/>
            <a:chExt cx="2220568" cy="507831"/>
          </a:xfrm>
        </p:grpSpPr>
        <p:sp>
          <p:nvSpPr>
            <p:cNvPr id="37" name="TextBox 23">
              <a:extLst>
                <a:ext uri="{FF2B5EF4-FFF2-40B4-BE49-F238E27FC236}">
                  <a16:creationId xmlns="" xmlns:a16="http://schemas.microsoft.com/office/drawing/2014/main" id="{4BE0DD1F-9C52-4DC7-B05C-0F2A5617A2DE}"/>
                </a:ext>
              </a:extLst>
            </p:cNvPr>
            <p:cNvSpPr txBox="1"/>
            <p:nvPr/>
          </p:nvSpPr>
          <p:spPr>
            <a:xfrm>
              <a:off x="1177806" y="3177647"/>
              <a:ext cx="2220568" cy="507831"/>
            </a:xfrm>
            <a:prstGeom prst="rect">
              <a:avLst/>
            </a:prstGeom>
            <a:noFill/>
            <a:ln w="28575" cmpd="sng">
              <a:solidFill>
                <a:sysClr val="windowText" lastClr="000000">
                  <a:lumMod val="65000"/>
                  <a:lumOff val="35000"/>
                </a:sysClr>
              </a:solidFill>
            </a:ln>
          </p:spPr>
          <p:txBody>
            <a:bodyPr wrap="square" lIns="121920" tIns="60960" rIns="121920" bIns="60960" rtlCol="0" anchor="b" anchorCtr="0">
              <a:spAutoFit/>
            </a:bodyPr>
            <a:lstStyle/>
            <a:p>
              <a:pPr marL="0" marR="0" lvl="0" indent="0" algn="ctr" defTabSz="914217" eaLnBrk="1" fontAlgn="auto" latinLnBrk="0" hangingPunct="1">
                <a:lnSpc>
                  <a:spcPts val="304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ea typeface="Lato Light" charset="0"/>
                <a:cs typeface="Lato Light" charset="0"/>
              </a:endParaRPr>
            </a:p>
          </p:txBody>
        </p:sp>
        <p:sp>
          <p:nvSpPr>
            <p:cNvPr id="38" name="TextBox 47">
              <a:extLst>
                <a:ext uri="{FF2B5EF4-FFF2-40B4-BE49-F238E27FC236}">
                  <a16:creationId xmlns="" xmlns:a16="http://schemas.microsoft.com/office/drawing/2014/main" id="{44CFA29D-10DB-4FBF-A3E2-47DF1B547258}"/>
                </a:ext>
              </a:extLst>
            </p:cNvPr>
            <p:cNvSpPr txBox="1"/>
            <p:nvPr/>
          </p:nvSpPr>
          <p:spPr>
            <a:xfrm>
              <a:off x="1798212" y="3308956"/>
              <a:ext cx="979755"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0" i="0" u="none" strike="noStrike" kern="0" cap="none" spc="300" normalizeH="0" baseline="0" noProof="0" dirty="0">
                  <a:ln>
                    <a:noFill/>
                  </a:ln>
                  <a:solidFill>
                    <a:srgbClr val="000000"/>
                  </a:solidFill>
                  <a:effectLst/>
                  <a:uLnTx/>
                  <a:uFillTx/>
                  <a:ea typeface="Montserrat Semi Bold" charset="0"/>
                  <a:cs typeface="Montserrat Semi Bold" charset="0"/>
                </a:rPr>
                <a:t>活动优势</a:t>
              </a:r>
              <a:endParaRPr kumimoji="0" lang="en-US" sz="1250" b="0" i="0" u="none" strike="noStrike" kern="0" cap="none" spc="300" normalizeH="0" baseline="0" noProof="0" dirty="0">
                <a:ln>
                  <a:noFill/>
                </a:ln>
                <a:solidFill>
                  <a:srgbClr val="000000"/>
                </a:solidFill>
                <a:effectLst/>
                <a:uLnTx/>
                <a:uFillTx/>
                <a:ea typeface="Montserrat Semi Bold" charset="0"/>
                <a:cs typeface="Montserrat Semi Bold" charset="0"/>
              </a:endParaRPr>
            </a:p>
          </p:txBody>
        </p:sp>
      </p:grpSp>
      <p:sp>
        <p:nvSpPr>
          <p:cNvPr id="39" name="TextBox 54">
            <a:extLst>
              <a:ext uri="{FF2B5EF4-FFF2-40B4-BE49-F238E27FC236}">
                <a16:creationId xmlns="" xmlns:a16="http://schemas.microsoft.com/office/drawing/2014/main" id="{5458FCAC-C5F0-4EC7-A48F-4EF9E1BE5EEB}"/>
              </a:ext>
            </a:extLst>
          </p:cNvPr>
          <p:cNvSpPr txBox="1"/>
          <p:nvPr/>
        </p:nvSpPr>
        <p:spPr>
          <a:xfrm>
            <a:off x="6561055"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WordPress</a:t>
            </a:r>
          </a:p>
          <a:p>
            <a:pPr marL="171450" indent="-171450" defTabSz="914217">
              <a:lnSpc>
                <a:spcPts val="2825"/>
              </a:lnSpc>
              <a:buFont typeface="Arial" charset="0"/>
              <a:buChar char="•"/>
            </a:pPr>
            <a:r>
              <a:rPr lang="en-US" sz="1250" dirty="0">
                <a:solidFill>
                  <a:srgbClr val="7F7F7F"/>
                </a:solidFill>
                <a:ea typeface="Montserrat" charset="0"/>
                <a:cs typeface="Montserrat" charset="0"/>
              </a:rPr>
              <a:t>Photoshop</a:t>
            </a:r>
          </a:p>
          <a:p>
            <a:pPr marL="171450" indent="-171450" defTabSz="914217">
              <a:lnSpc>
                <a:spcPts val="2825"/>
              </a:lnSpc>
              <a:buFont typeface="Arial" charset="0"/>
              <a:buChar char="•"/>
            </a:pPr>
            <a:r>
              <a:rPr lang="en-US" sz="1250" dirty="0">
                <a:solidFill>
                  <a:srgbClr val="7F7F7F"/>
                </a:solidFill>
                <a:ea typeface="Montserrat" charset="0"/>
                <a:cs typeface="Montserrat" charset="0"/>
              </a:rPr>
              <a:t>Internet</a:t>
            </a:r>
          </a:p>
          <a:p>
            <a:pPr marL="171450" indent="-171450" defTabSz="914217">
              <a:lnSpc>
                <a:spcPts val="2825"/>
              </a:lnSpc>
              <a:buFont typeface="Arial" charset="0"/>
              <a:buChar char="•"/>
            </a:pPr>
            <a:r>
              <a:rPr lang="en-US" sz="1250" dirty="0">
                <a:solidFill>
                  <a:srgbClr val="7F7F7F"/>
                </a:solidFill>
                <a:ea typeface="Montserrat" charset="0"/>
                <a:cs typeface="Montserrat" charset="0"/>
              </a:rPr>
              <a:t>Great Offers</a:t>
            </a:r>
          </a:p>
          <a:p>
            <a:pPr marL="171450" indent="-171450" defTabSz="914217">
              <a:lnSpc>
                <a:spcPts val="2825"/>
              </a:lnSpc>
              <a:buFont typeface="Arial" charset="0"/>
              <a:buChar char="•"/>
            </a:pPr>
            <a:r>
              <a:rPr lang="en-US" sz="1250" dirty="0">
                <a:solidFill>
                  <a:srgbClr val="7F7F7F"/>
                </a:solidFill>
                <a:ea typeface="Montserrat" charset="0"/>
                <a:cs typeface="Montserrat" charset="0"/>
              </a:rPr>
              <a:t>Do Business</a:t>
            </a:r>
          </a:p>
        </p:txBody>
      </p:sp>
      <p:sp>
        <p:nvSpPr>
          <p:cNvPr id="40" name="TextBox 55">
            <a:extLst>
              <a:ext uri="{FF2B5EF4-FFF2-40B4-BE49-F238E27FC236}">
                <a16:creationId xmlns="" xmlns:a16="http://schemas.microsoft.com/office/drawing/2014/main" id="{359A9F16-B319-4754-9F05-B16EF7469CCC}"/>
              </a:ext>
            </a:extLst>
          </p:cNvPr>
          <p:cNvSpPr txBox="1"/>
          <p:nvPr/>
        </p:nvSpPr>
        <p:spPr>
          <a:xfrm>
            <a:off x="1474704"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Business Plan</a:t>
            </a:r>
          </a:p>
          <a:p>
            <a:pPr marL="171450" indent="-171450" defTabSz="914217">
              <a:lnSpc>
                <a:spcPts val="2825"/>
              </a:lnSpc>
              <a:buFont typeface="Arial" charset="0"/>
              <a:buChar char="•"/>
            </a:pPr>
            <a:r>
              <a:rPr lang="en-US" sz="1250" dirty="0">
                <a:solidFill>
                  <a:srgbClr val="7F7F7F"/>
                </a:solidFill>
                <a:ea typeface="Montserrat" charset="0"/>
                <a:cs typeface="Montserrat" charset="0"/>
              </a:rPr>
              <a:t>Marketing</a:t>
            </a:r>
          </a:p>
          <a:p>
            <a:pPr marL="171450" indent="-171450" defTabSz="914217">
              <a:lnSpc>
                <a:spcPts val="2825"/>
              </a:lnSpc>
              <a:buFont typeface="Arial" charset="0"/>
              <a:buChar char="•"/>
            </a:pPr>
            <a:r>
              <a:rPr lang="en-US" sz="1250" dirty="0">
                <a:solidFill>
                  <a:srgbClr val="7F7F7F"/>
                </a:solidFill>
                <a:ea typeface="Montserrat" charset="0"/>
                <a:cs typeface="Montserrat" charset="0"/>
              </a:rPr>
              <a:t>Strategies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Exclusive Goals</a:t>
            </a:r>
          </a:p>
          <a:p>
            <a:pPr marL="171450" indent="-171450" defTabSz="914217">
              <a:lnSpc>
                <a:spcPts val="2825"/>
              </a:lnSpc>
              <a:buFont typeface="Arial" charset="0"/>
              <a:buChar char="•"/>
            </a:pPr>
            <a:r>
              <a:rPr lang="en-US" sz="1250" dirty="0">
                <a:solidFill>
                  <a:srgbClr val="7F7F7F"/>
                </a:solidFill>
                <a:ea typeface="Montserrat" charset="0"/>
                <a:cs typeface="Montserrat" charset="0"/>
              </a:rPr>
              <a:t>Business Model</a:t>
            </a:r>
          </a:p>
        </p:txBody>
      </p:sp>
      <p:sp>
        <p:nvSpPr>
          <p:cNvPr id="41" name="TextBox 56">
            <a:extLst>
              <a:ext uri="{FF2B5EF4-FFF2-40B4-BE49-F238E27FC236}">
                <a16:creationId xmlns="" xmlns:a16="http://schemas.microsoft.com/office/drawing/2014/main" id="{1A0DC498-D0ED-4895-8E14-B7A6CE9F8E92}"/>
              </a:ext>
            </a:extLst>
          </p:cNvPr>
          <p:cNvSpPr txBox="1"/>
          <p:nvPr/>
        </p:nvSpPr>
        <p:spPr>
          <a:xfrm>
            <a:off x="9104230" y="3717519"/>
            <a:ext cx="1657250" cy="1795363"/>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Business Plan</a:t>
            </a:r>
          </a:p>
          <a:p>
            <a:pPr marL="171450" indent="-171450" defTabSz="914217">
              <a:lnSpc>
                <a:spcPts val="2825"/>
              </a:lnSpc>
              <a:buFont typeface="Arial" charset="0"/>
              <a:buChar char="•"/>
            </a:pPr>
            <a:r>
              <a:rPr lang="en-US" sz="1250" dirty="0">
                <a:solidFill>
                  <a:srgbClr val="7F7F7F"/>
                </a:solidFill>
                <a:ea typeface="Montserrat" charset="0"/>
                <a:cs typeface="Montserrat" charset="0"/>
              </a:rPr>
              <a:t>Marketing</a:t>
            </a:r>
          </a:p>
          <a:p>
            <a:pPr marL="171450" indent="-171450" defTabSz="914217">
              <a:lnSpc>
                <a:spcPts val="2825"/>
              </a:lnSpc>
              <a:buFont typeface="Arial" charset="0"/>
              <a:buChar char="•"/>
            </a:pPr>
            <a:r>
              <a:rPr lang="en-US" sz="1250" dirty="0">
                <a:solidFill>
                  <a:srgbClr val="7F7F7F"/>
                </a:solidFill>
                <a:ea typeface="Montserrat" charset="0"/>
                <a:cs typeface="Montserrat" charset="0"/>
              </a:rPr>
              <a:t>Strategies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Exclusive Goals</a:t>
            </a:r>
          </a:p>
          <a:p>
            <a:pPr marL="171450" indent="-171450" defTabSz="914217">
              <a:lnSpc>
                <a:spcPts val="2825"/>
              </a:lnSpc>
              <a:buFont typeface="Arial" charset="0"/>
              <a:buChar char="•"/>
            </a:pPr>
            <a:r>
              <a:rPr lang="en-US" sz="1250" dirty="0">
                <a:solidFill>
                  <a:srgbClr val="7F7F7F"/>
                </a:solidFill>
                <a:ea typeface="Montserrat" charset="0"/>
                <a:cs typeface="Montserrat" charset="0"/>
              </a:rPr>
              <a:t>Business Model</a:t>
            </a:r>
          </a:p>
        </p:txBody>
      </p:sp>
      <p:sp>
        <p:nvSpPr>
          <p:cNvPr id="42" name="TextBox 57">
            <a:extLst>
              <a:ext uri="{FF2B5EF4-FFF2-40B4-BE49-F238E27FC236}">
                <a16:creationId xmlns="" xmlns:a16="http://schemas.microsoft.com/office/drawing/2014/main" id="{74493DEC-5E7E-4BFD-B033-D8F068D4348D}"/>
              </a:ext>
            </a:extLst>
          </p:cNvPr>
          <p:cNvSpPr txBox="1"/>
          <p:nvPr/>
        </p:nvSpPr>
        <p:spPr>
          <a:xfrm>
            <a:off x="4017879" y="3717519"/>
            <a:ext cx="1657250" cy="1436291"/>
          </a:xfrm>
          <a:prstGeom prst="rect">
            <a:avLst/>
          </a:prstGeom>
          <a:noFill/>
        </p:spPr>
        <p:txBody>
          <a:bodyPr wrap="square" lIns="0" tIns="0" rIns="0" bIns="0" numCol="1" spcCol="959784">
            <a:spAutoFit/>
          </a:bodyPr>
          <a:lstStyle/>
          <a:p>
            <a:pPr marL="171450" indent="-171450" defTabSz="914217">
              <a:lnSpc>
                <a:spcPts val="2825"/>
              </a:lnSpc>
              <a:buFont typeface="Arial" charset="0"/>
              <a:buChar char="•"/>
            </a:pPr>
            <a:r>
              <a:rPr lang="en-US" sz="1250" dirty="0">
                <a:solidFill>
                  <a:srgbClr val="7F7F7F"/>
                </a:solidFill>
                <a:ea typeface="Montserrat" charset="0"/>
                <a:cs typeface="Montserrat" charset="0"/>
              </a:rPr>
              <a:t>TV</a:t>
            </a:r>
          </a:p>
          <a:p>
            <a:pPr marL="171450" indent="-171450" defTabSz="914217">
              <a:lnSpc>
                <a:spcPts val="2825"/>
              </a:lnSpc>
              <a:buFont typeface="Arial" charset="0"/>
              <a:buChar char="•"/>
            </a:pPr>
            <a:r>
              <a:rPr lang="en-US" sz="1250" dirty="0">
                <a:solidFill>
                  <a:srgbClr val="7F7F7F"/>
                </a:solidFill>
                <a:ea typeface="Montserrat" charset="0"/>
                <a:cs typeface="Montserrat" charset="0"/>
              </a:rPr>
              <a:t>Live Media</a:t>
            </a:r>
          </a:p>
          <a:p>
            <a:pPr marL="171450" indent="-171450" defTabSz="914217">
              <a:lnSpc>
                <a:spcPts val="2825"/>
              </a:lnSpc>
              <a:buFont typeface="Arial" charset="0"/>
              <a:buChar char="•"/>
            </a:pPr>
            <a:r>
              <a:rPr lang="en-US" sz="1250" dirty="0">
                <a:solidFill>
                  <a:srgbClr val="7F7F7F"/>
                </a:solidFill>
                <a:ea typeface="Montserrat" charset="0"/>
                <a:cs typeface="Montserrat" charset="0"/>
              </a:rPr>
              <a:t>Devices</a:t>
            </a:r>
          </a:p>
          <a:p>
            <a:pPr marL="171450" indent="-171450" defTabSz="914217">
              <a:lnSpc>
                <a:spcPts val="2825"/>
              </a:lnSpc>
              <a:buFont typeface="Arial" charset="0"/>
              <a:buChar char="•"/>
            </a:pPr>
            <a:r>
              <a:rPr lang="en-US" sz="1250" dirty="0">
                <a:solidFill>
                  <a:srgbClr val="7F7F7F"/>
                </a:solidFill>
                <a:ea typeface="Montserrat" charset="0"/>
                <a:cs typeface="Montserrat" charset="0"/>
              </a:rPr>
              <a:t>Social Media</a:t>
            </a:r>
          </a:p>
        </p:txBody>
      </p:sp>
    </p:spTree>
    <p:extLst>
      <p:ext uri="{BB962C8B-B14F-4D97-AF65-F5344CB8AC3E}">
        <p14:creationId xmlns:p14="http://schemas.microsoft.com/office/powerpoint/2010/main" val="18725276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500"/>
                                        <p:tgtEl>
                                          <p:spTgt spid="40"/>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childTnLst>
                          </p:cTn>
                        </p:par>
                        <p:par>
                          <p:cTn id="54" fill="hold">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up)">
                                      <p:cBhvr>
                                        <p:cTn id="57" dur="500"/>
                                        <p:tgtEl>
                                          <p:spTgt spid="39"/>
                                        </p:tgtEl>
                                      </p:cBhvr>
                                    </p:animEffect>
                                  </p:childTnLst>
                                </p:cTn>
                              </p:par>
                            </p:childTnLst>
                          </p:cTn>
                        </p:par>
                        <p:par>
                          <p:cTn id="58" fill="hold">
                            <p:stCondLst>
                              <p:cond delay="5000"/>
                            </p:stCondLst>
                            <p:childTnLst>
                              <p:par>
                                <p:cTn id="59" presetID="53" presetClass="entr" presetSubtype="16"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animEffect transition="in" filter="fade">
                                      <p:cBhvr>
                                        <p:cTn id="63" dur="500"/>
                                        <p:tgtEl>
                                          <p:spTgt spid="33"/>
                                        </p:tgtEl>
                                      </p:cBhvr>
                                    </p:animEffect>
                                  </p:childTnLst>
                                </p:cTn>
                              </p:par>
                            </p:childTnLst>
                          </p:cTn>
                        </p:par>
                        <p:par>
                          <p:cTn id="64" fill="hold">
                            <p:stCondLst>
                              <p:cond delay="5500"/>
                            </p:stCondLst>
                            <p:childTnLst>
                              <p:par>
                                <p:cTn id="65" presetID="22" presetClass="entr" presetSubtype="1"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up)">
                                      <p:cBhvr>
                                        <p:cTn id="6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43" name="组合 42">
            <a:extLst>
              <a:ext uri="{FF2B5EF4-FFF2-40B4-BE49-F238E27FC236}">
                <a16:creationId xmlns="" xmlns:a16="http://schemas.microsoft.com/office/drawing/2014/main" id="{EC0C3818-96F7-4045-9DA1-33A21DEF6496}"/>
              </a:ext>
            </a:extLst>
          </p:cNvPr>
          <p:cNvGrpSpPr/>
          <p:nvPr/>
        </p:nvGrpSpPr>
        <p:grpSpPr>
          <a:xfrm>
            <a:off x="5614988" y="2925435"/>
            <a:ext cx="1890045" cy="473379"/>
            <a:chOff x="5614988" y="2925435"/>
            <a:chExt cx="1890045" cy="473379"/>
          </a:xfrm>
        </p:grpSpPr>
        <p:sp>
          <p:nvSpPr>
            <p:cNvPr id="44" name="TextBox 19">
              <a:extLst>
                <a:ext uri="{FF2B5EF4-FFF2-40B4-BE49-F238E27FC236}">
                  <a16:creationId xmlns="" xmlns:a16="http://schemas.microsoft.com/office/drawing/2014/main" id="{4BE98F80-A6B7-4EE8-8473-700E11F931A2}"/>
                </a:ext>
              </a:extLst>
            </p:cNvPr>
            <p:cNvSpPr txBox="1"/>
            <p:nvPr/>
          </p:nvSpPr>
          <p:spPr>
            <a:xfrm>
              <a:off x="6046354"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5" name="TextBox 20">
              <a:extLst>
                <a:ext uri="{FF2B5EF4-FFF2-40B4-BE49-F238E27FC236}">
                  <a16:creationId xmlns="" xmlns:a16="http://schemas.microsoft.com/office/drawing/2014/main" id="{710CE647-7463-4495-AD8A-B5BFD2F78EB5}"/>
                </a:ext>
              </a:extLst>
            </p:cNvPr>
            <p:cNvSpPr txBox="1"/>
            <p:nvPr/>
          </p:nvSpPr>
          <p:spPr>
            <a:xfrm>
              <a:off x="5614988"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6" name="组合 45">
            <a:extLst>
              <a:ext uri="{FF2B5EF4-FFF2-40B4-BE49-F238E27FC236}">
                <a16:creationId xmlns="" xmlns:a16="http://schemas.microsoft.com/office/drawing/2014/main" id="{E20F292E-2C0C-4E2E-B784-B511F2528DAD}"/>
              </a:ext>
            </a:extLst>
          </p:cNvPr>
          <p:cNvGrpSpPr/>
          <p:nvPr/>
        </p:nvGrpSpPr>
        <p:grpSpPr>
          <a:xfrm>
            <a:off x="7637736" y="2925435"/>
            <a:ext cx="1890045" cy="473379"/>
            <a:chOff x="7637736" y="2925435"/>
            <a:chExt cx="1890045" cy="473379"/>
          </a:xfrm>
        </p:grpSpPr>
        <p:sp>
          <p:nvSpPr>
            <p:cNvPr id="47" name="TextBox 21">
              <a:extLst>
                <a:ext uri="{FF2B5EF4-FFF2-40B4-BE49-F238E27FC236}">
                  <a16:creationId xmlns="" xmlns:a16="http://schemas.microsoft.com/office/drawing/2014/main" id="{7A954392-EC8D-4698-ABB6-C021630A3784}"/>
                </a:ext>
              </a:extLst>
            </p:cNvPr>
            <p:cNvSpPr txBox="1"/>
            <p:nvPr/>
          </p:nvSpPr>
          <p:spPr>
            <a:xfrm>
              <a:off x="8096376"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8" name="TextBox 23">
              <a:extLst>
                <a:ext uri="{FF2B5EF4-FFF2-40B4-BE49-F238E27FC236}">
                  <a16:creationId xmlns="" xmlns:a16="http://schemas.microsoft.com/office/drawing/2014/main" id="{0D082B4B-F2B1-4205-A358-704D4412D761}"/>
                </a:ext>
              </a:extLst>
            </p:cNvPr>
            <p:cNvSpPr txBox="1"/>
            <p:nvPr/>
          </p:nvSpPr>
          <p:spPr>
            <a:xfrm>
              <a:off x="7637736"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9" name="组合 48">
            <a:extLst>
              <a:ext uri="{FF2B5EF4-FFF2-40B4-BE49-F238E27FC236}">
                <a16:creationId xmlns="" xmlns:a16="http://schemas.microsoft.com/office/drawing/2014/main" id="{CF6B7B28-4D96-48DF-B984-879DCAC547DC}"/>
              </a:ext>
            </a:extLst>
          </p:cNvPr>
          <p:cNvGrpSpPr/>
          <p:nvPr/>
        </p:nvGrpSpPr>
        <p:grpSpPr>
          <a:xfrm>
            <a:off x="9651393" y="2925435"/>
            <a:ext cx="1890045" cy="473379"/>
            <a:chOff x="9651393" y="2925435"/>
            <a:chExt cx="1890045" cy="473379"/>
          </a:xfrm>
        </p:grpSpPr>
        <p:sp>
          <p:nvSpPr>
            <p:cNvPr id="50" name="TextBox 27">
              <a:extLst>
                <a:ext uri="{FF2B5EF4-FFF2-40B4-BE49-F238E27FC236}">
                  <a16:creationId xmlns="" xmlns:a16="http://schemas.microsoft.com/office/drawing/2014/main" id="{4C33462F-4027-401F-AD78-EDDD80A37DC3}"/>
                </a:ext>
              </a:extLst>
            </p:cNvPr>
            <p:cNvSpPr txBox="1"/>
            <p:nvPr/>
          </p:nvSpPr>
          <p:spPr>
            <a:xfrm>
              <a:off x="10110033"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1" name="TextBox 35">
              <a:extLst>
                <a:ext uri="{FF2B5EF4-FFF2-40B4-BE49-F238E27FC236}">
                  <a16:creationId xmlns="" xmlns:a16="http://schemas.microsoft.com/office/drawing/2014/main" id="{44873130-7C4E-47F9-AD3D-2185183A0B98}"/>
                </a:ext>
              </a:extLst>
            </p:cNvPr>
            <p:cNvSpPr txBox="1"/>
            <p:nvPr/>
          </p:nvSpPr>
          <p:spPr>
            <a:xfrm>
              <a:off x="9651393"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2" name="组合 51">
            <a:extLst>
              <a:ext uri="{FF2B5EF4-FFF2-40B4-BE49-F238E27FC236}">
                <a16:creationId xmlns="" xmlns:a16="http://schemas.microsoft.com/office/drawing/2014/main" id="{A8AA3730-B078-4807-98F0-297D0780E2C1}"/>
              </a:ext>
            </a:extLst>
          </p:cNvPr>
          <p:cNvGrpSpPr/>
          <p:nvPr/>
        </p:nvGrpSpPr>
        <p:grpSpPr>
          <a:xfrm>
            <a:off x="5614988" y="5873256"/>
            <a:ext cx="1890045" cy="473379"/>
            <a:chOff x="5614988" y="5873256"/>
            <a:chExt cx="1890045" cy="473379"/>
          </a:xfrm>
        </p:grpSpPr>
        <p:sp>
          <p:nvSpPr>
            <p:cNvPr id="53" name="TextBox 36">
              <a:extLst>
                <a:ext uri="{FF2B5EF4-FFF2-40B4-BE49-F238E27FC236}">
                  <a16:creationId xmlns="" xmlns:a16="http://schemas.microsoft.com/office/drawing/2014/main" id="{6C5963C7-8DD2-41E4-948F-64C1E6FE860D}"/>
                </a:ext>
              </a:extLst>
            </p:cNvPr>
            <p:cNvSpPr txBox="1"/>
            <p:nvPr/>
          </p:nvSpPr>
          <p:spPr>
            <a:xfrm>
              <a:off x="6046354"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4" name="TextBox 37">
              <a:extLst>
                <a:ext uri="{FF2B5EF4-FFF2-40B4-BE49-F238E27FC236}">
                  <a16:creationId xmlns="" xmlns:a16="http://schemas.microsoft.com/office/drawing/2014/main" id="{E1920089-1755-4297-AC6F-4C68C10522F1}"/>
                </a:ext>
              </a:extLst>
            </p:cNvPr>
            <p:cNvSpPr txBox="1"/>
            <p:nvPr/>
          </p:nvSpPr>
          <p:spPr>
            <a:xfrm>
              <a:off x="5614988"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5" name="组合 54">
            <a:extLst>
              <a:ext uri="{FF2B5EF4-FFF2-40B4-BE49-F238E27FC236}">
                <a16:creationId xmlns="" xmlns:a16="http://schemas.microsoft.com/office/drawing/2014/main" id="{FDFDCE69-B8FB-42FE-B8CF-E2C29580BAA9}"/>
              </a:ext>
            </a:extLst>
          </p:cNvPr>
          <p:cNvGrpSpPr/>
          <p:nvPr/>
        </p:nvGrpSpPr>
        <p:grpSpPr>
          <a:xfrm>
            <a:off x="7637736" y="5873256"/>
            <a:ext cx="1890045" cy="473379"/>
            <a:chOff x="7637736" y="5873256"/>
            <a:chExt cx="1890045" cy="473379"/>
          </a:xfrm>
        </p:grpSpPr>
        <p:sp>
          <p:nvSpPr>
            <p:cNvPr id="56" name="TextBox 38">
              <a:extLst>
                <a:ext uri="{FF2B5EF4-FFF2-40B4-BE49-F238E27FC236}">
                  <a16:creationId xmlns="" xmlns:a16="http://schemas.microsoft.com/office/drawing/2014/main" id="{2BD4A25C-BFEE-4077-A63B-C06CC258240E}"/>
                </a:ext>
              </a:extLst>
            </p:cNvPr>
            <p:cNvSpPr txBox="1"/>
            <p:nvPr/>
          </p:nvSpPr>
          <p:spPr>
            <a:xfrm>
              <a:off x="8096376"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7" name="TextBox 39">
              <a:extLst>
                <a:ext uri="{FF2B5EF4-FFF2-40B4-BE49-F238E27FC236}">
                  <a16:creationId xmlns="" xmlns:a16="http://schemas.microsoft.com/office/drawing/2014/main" id="{0FCBCC4A-342B-4C4C-B406-8726F948FCE4}"/>
                </a:ext>
              </a:extLst>
            </p:cNvPr>
            <p:cNvSpPr txBox="1"/>
            <p:nvPr/>
          </p:nvSpPr>
          <p:spPr>
            <a:xfrm>
              <a:off x="7637736"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8" name="组合 57">
            <a:extLst>
              <a:ext uri="{FF2B5EF4-FFF2-40B4-BE49-F238E27FC236}">
                <a16:creationId xmlns="" xmlns:a16="http://schemas.microsoft.com/office/drawing/2014/main" id="{91678FE9-9D4D-4EED-ABDF-B6B0BA5B02CC}"/>
              </a:ext>
            </a:extLst>
          </p:cNvPr>
          <p:cNvGrpSpPr/>
          <p:nvPr/>
        </p:nvGrpSpPr>
        <p:grpSpPr>
          <a:xfrm>
            <a:off x="9651393" y="5873256"/>
            <a:ext cx="1890045" cy="473379"/>
            <a:chOff x="9651393" y="5873256"/>
            <a:chExt cx="1890045" cy="473379"/>
          </a:xfrm>
        </p:grpSpPr>
        <p:sp>
          <p:nvSpPr>
            <p:cNvPr id="59" name="TextBox 40">
              <a:extLst>
                <a:ext uri="{FF2B5EF4-FFF2-40B4-BE49-F238E27FC236}">
                  <a16:creationId xmlns="" xmlns:a16="http://schemas.microsoft.com/office/drawing/2014/main" id="{113D5B71-5BE5-46FC-BA11-5631EF86B81A}"/>
                </a:ext>
              </a:extLst>
            </p:cNvPr>
            <p:cNvSpPr txBox="1"/>
            <p:nvPr/>
          </p:nvSpPr>
          <p:spPr>
            <a:xfrm>
              <a:off x="10110033"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60" name="TextBox 41">
              <a:extLst>
                <a:ext uri="{FF2B5EF4-FFF2-40B4-BE49-F238E27FC236}">
                  <a16:creationId xmlns="" xmlns:a16="http://schemas.microsoft.com/office/drawing/2014/main" id="{172B2BB7-20C5-48E6-9B81-92C7885CD47E}"/>
                </a:ext>
              </a:extLst>
            </p:cNvPr>
            <p:cNvSpPr txBox="1"/>
            <p:nvPr/>
          </p:nvSpPr>
          <p:spPr>
            <a:xfrm>
              <a:off x="9651393"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61" name="Group 42">
            <a:extLst>
              <a:ext uri="{FF2B5EF4-FFF2-40B4-BE49-F238E27FC236}">
                <a16:creationId xmlns="" xmlns:a16="http://schemas.microsoft.com/office/drawing/2014/main" id="{EEB4ACF0-3DFF-47BA-8B5D-9B3AAD67DF11}"/>
              </a:ext>
            </a:extLst>
          </p:cNvPr>
          <p:cNvGrpSpPr/>
          <p:nvPr/>
        </p:nvGrpSpPr>
        <p:grpSpPr>
          <a:xfrm>
            <a:off x="778899" y="1690079"/>
            <a:ext cx="5038135" cy="3523158"/>
            <a:chOff x="1934757" y="2721611"/>
            <a:chExt cx="10076270" cy="7046316"/>
          </a:xfrm>
        </p:grpSpPr>
        <p:sp>
          <p:nvSpPr>
            <p:cNvPr id="62" name="TextBox 43">
              <a:extLst>
                <a:ext uri="{FF2B5EF4-FFF2-40B4-BE49-F238E27FC236}">
                  <a16:creationId xmlns="" xmlns:a16="http://schemas.microsoft.com/office/drawing/2014/main" id="{1CF57D19-35D7-4A9D-AAF0-6AFE18F5066A}"/>
                </a:ext>
              </a:extLst>
            </p:cNvPr>
            <p:cNvSpPr txBox="1"/>
            <p:nvPr/>
          </p:nvSpPr>
          <p:spPr>
            <a:xfrm>
              <a:off x="1934757" y="2721611"/>
              <a:ext cx="10076270" cy="1292662"/>
            </a:xfrm>
            <a:prstGeom prst="rect">
              <a:avLst/>
            </a:prstGeom>
            <a:noFill/>
          </p:spPr>
          <p:txBody>
            <a:bodyPr wrap="square" rtlCol="0">
              <a:spAutoFit/>
            </a:bodyPr>
            <a:lstStyle/>
            <a:p>
              <a:pPr marL="0" marR="0" lvl="0" indent="0" defTabSz="914217"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a:ln>
                    <a:noFill/>
                  </a:ln>
                  <a:solidFill>
                    <a:srgbClr val="99191E"/>
                  </a:solidFill>
                  <a:effectLst/>
                  <a:uLnTx/>
                  <a:uFillTx/>
                  <a:ea typeface="Montserrat" charset="0"/>
                  <a:cs typeface="Montserrat" charset="0"/>
                </a:rPr>
                <a:t>活动策划团队</a:t>
              </a:r>
              <a:endParaRPr kumimoji="0" lang="en-US" sz="36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63" name="TextBox 44">
              <a:extLst>
                <a:ext uri="{FF2B5EF4-FFF2-40B4-BE49-F238E27FC236}">
                  <a16:creationId xmlns="" xmlns:a16="http://schemas.microsoft.com/office/drawing/2014/main" id="{15BCA39C-A293-49B2-9B4F-6A4DF0283792}"/>
                </a:ext>
              </a:extLst>
            </p:cNvPr>
            <p:cNvSpPr txBox="1"/>
            <p:nvPr/>
          </p:nvSpPr>
          <p:spPr>
            <a:xfrm>
              <a:off x="2074457" y="4772469"/>
              <a:ext cx="4591642" cy="1015662"/>
            </a:xfrm>
            <a:prstGeom prst="rect">
              <a:avLst/>
            </a:prstGeom>
            <a:noFill/>
          </p:spPr>
          <p:txBody>
            <a:bodyPr wrap="non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NOW YOU CAN WRITE SOMETHING REALLY</a:t>
              </a:r>
            </a:p>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AWESOME IN THIS AREA</a:t>
              </a:r>
            </a:p>
          </p:txBody>
        </p:sp>
        <p:cxnSp>
          <p:nvCxnSpPr>
            <p:cNvPr id="64" name="Straight Connector 45">
              <a:extLst>
                <a:ext uri="{FF2B5EF4-FFF2-40B4-BE49-F238E27FC236}">
                  <a16:creationId xmlns="" xmlns:a16="http://schemas.microsoft.com/office/drawing/2014/main" id="{AB5BBDD2-C2A5-4A1B-AB41-8974E0DB0B74}"/>
                </a:ext>
              </a:extLst>
            </p:cNvPr>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a:extLst>
                <a:ext uri="{FF2B5EF4-FFF2-40B4-BE49-F238E27FC236}">
                  <a16:creationId xmlns="" xmlns:a16="http://schemas.microsoft.com/office/drawing/2014/main" id="{E4CE6DA9-C6A9-4FCE-B4B3-E44E6D049965}"/>
                </a:ext>
              </a:extLst>
            </p:cNvPr>
            <p:cNvSpPr txBox="1"/>
            <p:nvPr/>
          </p:nvSpPr>
          <p:spPr>
            <a:xfrm>
              <a:off x="2041669" y="6254077"/>
              <a:ext cx="8924600" cy="1846660"/>
            </a:xfrm>
            <a:prstGeom prst="rect">
              <a:avLst/>
            </a:prstGeom>
            <a:noFill/>
          </p:spPr>
          <p:txBody>
            <a:bodyPr wrap="squar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F7F7F"/>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nvGrpSpPr>
            <p:cNvPr id="66" name="Group 47">
              <a:extLst>
                <a:ext uri="{FF2B5EF4-FFF2-40B4-BE49-F238E27FC236}">
                  <a16:creationId xmlns="" xmlns:a16="http://schemas.microsoft.com/office/drawing/2014/main" id="{B1864E17-57DE-4121-AB42-83B8FF6BD2EF}"/>
                </a:ext>
              </a:extLst>
            </p:cNvPr>
            <p:cNvGrpSpPr/>
            <p:nvPr/>
          </p:nvGrpSpPr>
          <p:grpSpPr>
            <a:xfrm>
              <a:off x="2144587" y="9167487"/>
              <a:ext cx="3060659" cy="600440"/>
              <a:chOff x="5537205" y="11235207"/>
              <a:chExt cx="3060659" cy="600440"/>
            </a:xfrm>
          </p:grpSpPr>
          <p:sp>
            <p:nvSpPr>
              <p:cNvPr id="67" name="Rectangle 48">
                <a:extLst>
                  <a:ext uri="{FF2B5EF4-FFF2-40B4-BE49-F238E27FC236}">
                    <a16:creationId xmlns="" xmlns:a16="http://schemas.microsoft.com/office/drawing/2014/main" id="{5B6DDD61-6FCA-4C4E-9B7C-F3F685EC5F19}"/>
                  </a:ext>
                </a:extLst>
              </p:cNvPr>
              <p:cNvSpPr/>
              <p:nvPr/>
            </p:nvSpPr>
            <p:spPr>
              <a:xfrm>
                <a:off x="5537205" y="11235207"/>
                <a:ext cx="3060659" cy="600440"/>
              </a:xfrm>
              <a:prstGeom prst="rect">
                <a:avLst/>
              </a:prstGeom>
              <a:solidFill>
                <a:srgbClr val="99191E"/>
              </a:solidFill>
              <a:ln w="28575" cap="flat" cmpd="sng" algn="ctr">
                <a:solidFill>
                  <a:srgbClr val="FFFFFF">
                    <a:lumMod val="75000"/>
                  </a:srgbClr>
                </a:solidFill>
                <a:prstDash val="solid"/>
                <a:miter lim="800000"/>
              </a:ln>
              <a:effectLst/>
            </p:spPr>
            <p:txBody>
              <a:bodyPr rtlCol="0"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Lato Light"/>
                  <a:ea typeface="Lato Light" charset="0"/>
                  <a:cs typeface="Lato Light" charset="0"/>
                </a:endParaRPr>
              </a:p>
            </p:txBody>
          </p:sp>
          <p:sp>
            <p:nvSpPr>
              <p:cNvPr id="68" name="TextBox 49">
                <a:extLst>
                  <a:ext uri="{FF2B5EF4-FFF2-40B4-BE49-F238E27FC236}">
                    <a16:creationId xmlns="" xmlns:a16="http://schemas.microsoft.com/office/drawing/2014/main" id="{6849E595-AC76-43A1-9F95-5B3FF0B83C61}"/>
                  </a:ext>
                </a:extLst>
              </p:cNvPr>
              <p:cNvSpPr txBox="1"/>
              <p:nvPr/>
            </p:nvSpPr>
            <p:spPr>
              <a:xfrm>
                <a:off x="5669747" y="11304595"/>
                <a:ext cx="2795575" cy="46166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900" b="1" i="0" u="none" strike="noStrike" kern="0" cap="none" spc="150" normalizeH="0" baseline="0" noProof="0" dirty="0">
                    <a:ln>
                      <a:noFill/>
                    </a:ln>
                    <a:solidFill>
                      <a:srgbClr val="FFFFFF"/>
                    </a:solidFill>
                    <a:effectLst/>
                    <a:uLnTx/>
                    <a:uFillTx/>
                    <a:ea typeface="Montserrat" charset="0"/>
                    <a:cs typeface="Montserrat" charset="0"/>
                  </a:rPr>
                  <a:t>LEARN MORE</a:t>
                </a:r>
              </a:p>
            </p:txBody>
          </p:sp>
        </p:grpSp>
      </p:grpSp>
      <p:pic>
        <p:nvPicPr>
          <p:cNvPr id="69" name="图片占位符 25">
            <a:extLst>
              <a:ext uri="{FF2B5EF4-FFF2-40B4-BE49-F238E27FC236}">
                <a16:creationId xmlns="" xmlns:a16="http://schemas.microsoft.com/office/drawing/2014/main" id="{B17FFC86-2B72-4E72-A9AB-56456E46907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661857" y="601737"/>
            <a:ext cx="1871462" cy="2197153"/>
          </a:xfrm>
          <a:prstGeom prst="rect">
            <a:avLst/>
          </a:prstGeom>
          <a:solidFill>
            <a:srgbClr val="FFFFFF">
              <a:lumMod val="95000"/>
            </a:srgbClr>
          </a:solidFill>
        </p:spPr>
      </p:pic>
      <p:pic>
        <p:nvPicPr>
          <p:cNvPr id="70" name="图片占位符 12">
            <a:extLst>
              <a:ext uri="{FF2B5EF4-FFF2-40B4-BE49-F238E27FC236}">
                <a16:creationId xmlns="" xmlns:a16="http://schemas.microsoft.com/office/drawing/2014/main" id="{23042562-4FF7-4DE9-947E-67DB15BE0984}"/>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624844" y="591503"/>
            <a:ext cx="1871462" cy="2197153"/>
          </a:xfrm>
          <a:prstGeom prst="rect">
            <a:avLst/>
          </a:prstGeom>
          <a:solidFill>
            <a:srgbClr val="FFFFFF">
              <a:lumMod val="95000"/>
            </a:srgbClr>
          </a:solidFill>
        </p:spPr>
      </p:pic>
      <p:pic>
        <p:nvPicPr>
          <p:cNvPr id="71" name="图片占位符 28">
            <a:extLst>
              <a:ext uri="{FF2B5EF4-FFF2-40B4-BE49-F238E27FC236}">
                <a16:creationId xmlns="" xmlns:a16="http://schemas.microsoft.com/office/drawing/2014/main" id="{28477387-66C3-4714-817E-7963E66B92BD}"/>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624844" y="3529091"/>
            <a:ext cx="1871462" cy="2197153"/>
          </a:xfrm>
          <a:prstGeom prst="rect">
            <a:avLst/>
          </a:prstGeom>
          <a:solidFill>
            <a:srgbClr val="FFFFFF">
              <a:lumMod val="95000"/>
            </a:srgbClr>
          </a:solidFill>
        </p:spPr>
      </p:pic>
      <p:pic>
        <p:nvPicPr>
          <p:cNvPr id="72" name="图片占位符 30">
            <a:extLst>
              <a:ext uri="{FF2B5EF4-FFF2-40B4-BE49-F238E27FC236}">
                <a16:creationId xmlns="" xmlns:a16="http://schemas.microsoft.com/office/drawing/2014/main" id="{1A7F00C6-4141-4586-8F61-396364D1EC82}"/>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7638138" y="3529091"/>
            <a:ext cx="1871462" cy="2197153"/>
          </a:xfrm>
          <a:prstGeom prst="rect">
            <a:avLst/>
          </a:prstGeom>
          <a:solidFill>
            <a:srgbClr val="FFFFFF">
              <a:lumMod val="95000"/>
            </a:srgbClr>
          </a:solidFill>
        </p:spPr>
      </p:pic>
      <p:pic>
        <p:nvPicPr>
          <p:cNvPr id="73" name="图片占位符 32">
            <a:extLst>
              <a:ext uri="{FF2B5EF4-FFF2-40B4-BE49-F238E27FC236}">
                <a16:creationId xmlns="" xmlns:a16="http://schemas.microsoft.com/office/drawing/2014/main" id="{9D2E12CA-3FEB-4127-AB3F-880C593151BA}"/>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661857" y="3539325"/>
            <a:ext cx="1871462" cy="2197153"/>
          </a:xfrm>
          <a:prstGeom prst="rect">
            <a:avLst/>
          </a:prstGeom>
          <a:solidFill>
            <a:srgbClr val="FFFFFF">
              <a:lumMod val="95000"/>
            </a:srgbClr>
          </a:solidFill>
        </p:spPr>
      </p:pic>
      <p:pic>
        <p:nvPicPr>
          <p:cNvPr id="74" name="图片占位符 22">
            <a:extLst>
              <a:ext uri="{FF2B5EF4-FFF2-40B4-BE49-F238E27FC236}">
                <a16:creationId xmlns="" xmlns:a16="http://schemas.microsoft.com/office/drawing/2014/main" id="{0A394502-A5F9-40EC-8F62-C57FF8BA1FAB}"/>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7638138" y="591503"/>
            <a:ext cx="1871462" cy="2197153"/>
          </a:xfrm>
          <a:prstGeom prst="rect">
            <a:avLst/>
          </a:prstGeom>
          <a:solidFill>
            <a:srgbClr val="FFFFFF">
              <a:lumMod val="95000"/>
            </a:srgbClr>
          </a:solidFill>
        </p:spPr>
      </p:pic>
    </p:spTree>
    <p:extLst>
      <p:ext uri="{BB962C8B-B14F-4D97-AF65-F5344CB8AC3E}">
        <p14:creationId xmlns:p14="http://schemas.microsoft.com/office/powerpoint/2010/main" val="2073804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up)">
                                      <p:cBhvr>
                                        <p:cTn id="7" dur="500"/>
                                        <p:tgtEl>
                                          <p:spTgt spid="6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par>
                                <p:cTn id="14" presetID="53" presetClass="entr" presetSubtype="16" fill="hold" nodeType="withEffect">
                                  <p:stCondLst>
                                    <p:cond delay="250"/>
                                  </p:stCondLst>
                                  <p:childTnLst>
                                    <p:set>
                                      <p:cBhvr>
                                        <p:cTn id="15" dur="1" fill="hold">
                                          <p:stCondLst>
                                            <p:cond delay="0"/>
                                          </p:stCondLst>
                                        </p:cTn>
                                        <p:tgtEl>
                                          <p:spTgt spid="74"/>
                                        </p:tgtEl>
                                        <p:attrNameLst>
                                          <p:attrName>style.visibility</p:attrName>
                                        </p:attrNameLst>
                                      </p:cBhvr>
                                      <p:to>
                                        <p:strVal val="visible"/>
                                      </p:to>
                                    </p:set>
                                    <p:anim calcmode="lin" valueType="num">
                                      <p:cBhvr>
                                        <p:cTn id="16" dur="500" fill="hold"/>
                                        <p:tgtEl>
                                          <p:spTgt spid="74"/>
                                        </p:tgtEl>
                                        <p:attrNameLst>
                                          <p:attrName>ppt_w</p:attrName>
                                        </p:attrNameLst>
                                      </p:cBhvr>
                                      <p:tavLst>
                                        <p:tav tm="0">
                                          <p:val>
                                            <p:fltVal val="0"/>
                                          </p:val>
                                        </p:tav>
                                        <p:tav tm="100000">
                                          <p:val>
                                            <p:strVal val="#ppt_w"/>
                                          </p:val>
                                        </p:tav>
                                      </p:tavLst>
                                    </p:anim>
                                    <p:anim calcmode="lin" valueType="num">
                                      <p:cBhvr>
                                        <p:cTn id="17" dur="500" fill="hold"/>
                                        <p:tgtEl>
                                          <p:spTgt spid="74"/>
                                        </p:tgtEl>
                                        <p:attrNameLst>
                                          <p:attrName>ppt_h</p:attrName>
                                        </p:attrNameLst>
                                      </p:cBhvr>
                                      <p:tavLst>
                                        <p:tav tm="0">
                                          <p:val>
                                            <p:fltVal val="0"/>
                                          </p:val>
                                        </p:tav>
                                        <p:tav tm="100000">
                                          <p:val>
                                            <p:strVal val="#ppt_h"/>
                                          </p:val>
                                        </p:tav>
                                      </p:tavLst>
                                    </p:anim>
                                    <p:animEffect transition="in" filter="fade">
                                      <p:cBhvr>
                                        <p:cTn id="18" dur="500"/>
                                        <p:tgtEl>
                                          <p:spTgt spid="74"/>
                                        </p:tgtEl>
                                      </p:cBhvr>
                                    </p:animEffect>
                                  </p:childTnLst>
                                </p:cTn>
                              </p:par>
                              <p:par>
                                <p:cTn id="19" presetID="53" presetClass="entr" presetSubtype="16" fill="hold" nodeType="withEffect">
                                  <p:stCondLst>
                                    <p:cond delay="50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par>
                                <p:cTn id="24" presetID="53" presetClass="entr" presetSubtype="16" fill="hold" nodeType="withEffect">
                                  <p:stCondLst>
                                    <p:cond delay="750"/>
                                  </p:stCondLst>
                                  <p:childTnLst>
                                    <p:set>
                                      <p:cBhvr>
                                        <p:cTn id="25" dur="1" fill="hold">
                                          <p:stCondLst>
                                            <p:cond delay="0"/>
                                          </p:stCondLst>
                                        </p:cTn>
                                        <p:tgtEl>
                                          <p:spTgt spid="71"/>
                                        </p:tgtEl>
                                        <p:attrNameLst>
                                          <p:attrName>style.visibility</p:attrName>
                                        </p:attrNameLst>
                                      </p:cBhvr>
                                      <p:to>
                                        <p:strVal val="visible"/>
                                      </p:to>
                                    </p:set>
                                    <p:anim calcmode="lin" valueType="num">
                                      <p:cBhvr>
                                        <p:cTn id="26" dur="500" fill="hold"/>
                                        <p:tgtEl>
                                          <p:spTgt spid="71"/>
                                        </p:tgtEl>
                                        <p:attrNameLst>
                                          <p:attrName>ppt_w</p:attrName>
                                        </p:attrNameLst>
                                      </p:cBhvr>
                                      <p:tavLst>
                                        <p:tav tm="0">
                                          <p:val>
                                            <p:fltVal val="0"/>
                                          </p:val>
                                        </p:tav>
                                        <p:tav tm="100000">
                                          <p:val>
                                            <p:strVal val="#ppt_w"/>
                                          </p:val>
                                        </p:tav>
                                      </p:tavLst>
                                    </p:anim>
                                    <p:anim calcmode="lin" valueType="num">
                                      <p:cBhvr>
                                        <p:cTn id="27" dur="500" fill="hold"/>
                                        <p:tgtEl>
                                          <p:spTgt spid="71"/>
                                        </p:tgtEl>
                                        <p:attrNameLst>
                                          <p:attrName>ppt_h</p:attrName>
                                        </p:attrNameLst>
                                      </p:cBhvr>
                                      <p:tavLst>
                                        <p:tav tm="0">
                                          <p:val>
                                            <p:fltVal val="0"/>
                                          </p:val>
                                        </p:tav>
                                        <p:tav tm="100000">
                                          <p:val>
                                            <p:strVal val="#ppt_h"/>
                                          </p:val>
                                        </p:tav>
                                      </p:tavLst>
                                    </p:anim>
                                    <p:animEffect transition="in" filter="fade">
                                      <p:cBhvr>
                                        <p:cTn id="28" dur="500"/>
                                        <p:tgtEl>
                                          <p:spTgt spid="71"/>
                                        </p:tgtEl>
                                      </p:cBhvr>
                                    </p:animEffect>
                                  </p:childTnLst>
                                </p:cTn>
                              </p:par>
                              <p:par>
                                <p:cTn id="29" presetID="53" presetClass="entr" presetSubtype="16" fill="hold" nodeType="withEffect">
                                  <p:stCondLst>
                                    <p:cond delay="100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par>
                                <p:cTn id="34" presetID="53" presetClass="entr" presetSubtype="16" fill="hold" nodeType="withEffect">
                                  <p:stCondLst>
                                    <p:cond delay="125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transition="in" filter="fade">
                                      <p:cBhvr>
                                        <p:cTn id="38" dur="500"/>
                                        <p:tgtEl>
                                          <p:spTgt spid="73"/>
                                        </p:tgtEl>
                                      </p:cBhvr>
                                    </p:animEffect>
                                  </p:childTnLst>
                                </p:cTn>
                              </p:par>
                              <p:par>
                                <p:cTn id="39" presetID="22" presetClass="entr" presetSubtype="1" fill="hold" nodeType="withEffect">
                                  <p:stCondLst>
                                    <p:cond delay="150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par>
                                <p:cTn id="42" presetID="22" presetClass="entr" presetSubtype="1" fill="hold" nodeType="withEffect">
                                  <p:stCondLst>
                                    <p:cond delay="175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par>
                                <p:cTn id="45" presetID="22" presetClass="entr" presetSubtype="1" fill="hold" nodeType="withEffect">
                                  <p:stCondLst>
                                    <p:cond delay="2000"/>
                                  </p:stCondLst>
                                  <p:childTnLst>
                                    <p:set>
                                      <p:cBhvr>
                                        <p:cTn id="46" dur="1" fill="hold">
                                          <p:stCondLst>
                                            <p:cond delay="0"/>
                                          </p:stCondLst>
                                        </p:cTn>
                                        <p:tgtEl>
                                          <p:spTgt spid="49"/>
                                        </p:tgtEl>
                                        <p:attrNameLst>
                                          <p:attrName>style.visibility</p:attrName>
                                        </p:attrNameLst>
                                      </p:cBhvr>
                                      <p:to>
                                        <p:strVal val="visible"/>
                                      </p:to>
                                    </p:set>
                                    <p:animEffect transition="in" filter="wipe(up)">
                                      <p:cBhvr>
                                        <p:cTn id="47" dur="500"/>
                                        <p:tgtEl>
                                          <p:spTgt spid="49"/>
                                        </p:tgtEl>
                                      </p:cBhvr>
                                    </p:animEffect>
                                  </p:childTnLst>
                                </p:cTn>
                              </p:par>
                              <p:par>
                                <p:cTn id="48" presetID="22" presetClass="entr" presetSubtype="1" fill="hold" nodeType="withEffect">
                                  <p:stCondLst>
                                    <p:cond delay="2250"/>
                                  </p:stCondLst>
                                  <p:childTnLst>
                                    <p:set>
                                      <p:cBhvr>
                                        <p:cTn id="49" dur="1" fill="hold">
                                          <p:stCondLst>
                                            <p:cond delay="0"/>
                                          </p:stCondLst>
                                        </p:cTn>
                                        <p:tgtEl>
                                          <p:spTgt spid="52"/>
                                        </p:tgtEl>
                                        <p:attrNameLst>
                                          <p:attrName>style.visibility</p:attrName>
                                        </p:attrNameLst>
                                      </p:cBhvr>
                                      <p:to>
                                        <p:strVal val="visible"/>
                                      </p:to>
                                    </p:set>
                                    <p:animEffect transition="in" filter="wipe(up)">
                                      <p:cBhvr>
                                        <p:cTn id="50" dur="500"/>
                                        <p:tgtEl>
                                          <p:spTgt spid="52"/>
                                        </p:tgtEl>
                                      </p:cBhvr>
                                    </p:animEffect>
                                  </p:childTnLst>
                                </p:cTn>
                              </p:par>
                              <p:par>
                                <p:cTn id="51" presetID="22" presetClass="entr" presetSubtype="1" fill="hold" nodeType="withEffect">
                                  <p:stCondLst>
                                    <p:cond delay="2500"/>
                                  </p:stCondLst>
                                  <p:childTnLst>
                                    <p:set>
                                      <p:cBhvr>
                                        <p:cTn id="52" dur="1" fill="hold">
                                          <p:stCondLst>
                                            <p:cond delay="0"/>
                                          </p:stCondLst>
                                        </p:cTn>
                                        <p:tgtEl>
                                          <p:spTgt spid="55"/>
                                        </p:tgtEl>
                                        <p:attrNameLst>
                                          <p:attrName>style.visibility</p:attrName>
                                        </p:attrNameLst>
                                      </p:cBhvr>
                                      <p:to>
                                        <p:strVal val="visible"/>
                                      </p:to>
                                    </p:set>
                                    <p:animEffect transition="in" filter="wipe(up)">
                                      <p:cBhvr>
                                        <p:cTn id="53" dur="500"/>
                                        <p:tgtEl>
                                          <p:spTgt spid="55"/>
                                        </p:tgtEl>
                                      </p:cBhvr>
                                    </p:animEffect>
                                  </p:childTnLst>
                                </p:cTn>
                              </p:par>
                              <p:par>
                                <p:cTn id="54" presetID="22" presetClass="entr" presetSubtype="1" fill="hold" nodeType="withEffect">
                                  <p:stCondLst>
                                    <p:cond delay="2750"/>
                                  </p:stCondLst>
                                  <p:childTnLst>
                                    <p:set>
                                      <p:cBhvr>
                                        <p:cTn id="55" dur="1" fill="hold">
                                          <p:stCondLst>
                                            <p:cond delay="0"/>
                                          </p:stCondLst>
                                        </p:cTn>
                                        <p:tgtEl>
                                          <p:spTgt spid="58"/>
                                        </p:tgtEl>
                                        <p:attrNameLst>
                                          <p:attrName>style.visibility</p:attrName>
                                        </p:attrNameLst>
                                      </p:cBhvr>
                                      <p:to>
                                        <p:strVal val="visible"/>
                                      </p:to>
                                    </p:set>
                                    <p:animEffect transition="in" filter="wipe(up)">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36" name="Rectangle 28">
            <a:extLst>
              <a:ext uri="{FF2B5EF4-FFF2-40B4-BE49-F238E27FC236}">
                <a16:creationId xmlns="" xmlns:a16="http://schemas.microsoft.com/office/drawing/2014/main" id="{8D94E7B9-4DE4-4921-9FC5-7A383429A188}"/>
              </a:ext>
            </a:extLst>
          </p:cNvPr>
          <p:cNvSpPr/>
          <p:nvPr/>
        </p:nvSpPr>
        <p:spPr>
          <a:xfrm>
            <a:off x="6392442" y="321532"/>
            <a:ext cx="5522950" cy="6296598"/>
          </a:xfrm>
          <a:prstGeom prst="rect">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37" name="TextBox 29">
            <a:extLst>
              <a:ext uri="{FF2B5EF4-FFF2-40B4-BE49-F238E27FC236}">
                <a16:creationId xmlns="" xmlns:a16="http://schemas.microsoft.com/office/drawing/2014/main" id="{22A1D3CC-EC91-42E8-B952-57ED13961068}"/>
              </a:ext>
            </a:extLst>
          </p:cNvPr>
          <p:cNvSpPr txBox="1"/>
          <p:nvPr/>
        </p:nvSpPr>
        <p:spPr>
          <a:xfrm>
            <a:off x="8556227" y="2988637"/>
            <a:ext cx="1146469" cy="323165"/>
          </a:xfrm>
          <a:prstGeom prst="rect">
            <a:avLst/>
          </a:prstGeom>
          <a:noFill/>
        </p:spPr>
        <p:txBody>
          <a:bodyPr wrap="none" rtlCol="0" anchor="ctr" anchorCtr="0">
            <a:spAutoFit/>
          </a:bodyPr>
          <a:lstStyle/>
          <a:p>
            <a:pPr algn="ctr" defTabSz="914217"/>
            <a:r>
              <a:rPr lang="en-US" sz="1500" b="1" spc="300" dirty="0">
                <a:solidFill>
                  <a:srgbClr val="FFFFFF"/>
                </a:solidFill>
                <a:ea typeface="Montserrat Semi Bold" charset="0"/>
                <a:cs typeface="Montserrat Semi Bold" charset="0"/>
              </a:rPr>
              <a:t>JOHN DOE</a:t>
            </a:r>
          </a:p>
        </p:txBody>
      </p:sp>
      <p:sp>
        <p:nvSpPr>
          <p:cNvPr id="38" name="TextBox 30">
            <a:extLst>
              <a:ext uri="{FF2B5EF4-FFF2-40B4-BE49-F238E27FC236}">
                <a16:creationId xmlns="" xmlns:a16="http://schemas.microsoft.com/office/drawing/2014/main" id="{ABA86B84-596D-492D-9E1A-DB0BC50B1EEC}"/>
              </a:ext>
            </a:extLst>
          </p:cNvPr>
          <p:cNvSpPr txBox="1"/>
          <p:nvPr/>
        </p:nvSpPr>
        <p:spPr>
          <a:xfrm>
            <a:off x="7747154" y="3337577"/>
            <a:ext cx="2764610" cy="1615827"/>
          </a:xfrm>
          <a:prstGeom prst="rect">
            <a:avLst/>
          </a:prstGeom>
          <a:noFill/>
        </p:spPr>
        <p:txBody>
          <a:bodyPr wrap="square" lIns="0" tIns="0" rIns="0" bIns="0" numCol="1" spcCol="959784">
            <a:spAutoFit/>
          </a:bodyPr>
          <a:lstStyle/>
          <a:p>
            <a:pPr algn="ctr" defTabSz="914217">
              <a:lnSpc>
                <a:spcPts val="1825"/>
              </a:lnSpc>
            </a:pPr>
            <a:r>
              <a:rPr lang="en-US" sz="1250" dirty="0">
                <a:solidFill>
                  <a:srgbClr val="FFFFFF"/>
                </a:solidFill>
                <a:ea typeface="Lato Light" charset="0"/>
                <a:cs typeface="Lato Light" charset="0"/>
              </a:rPr>
              <a:t>Investment generally results in acquiring an asset, also called an investment. If the asset is available at a price.</a:t>
            </a:r>
          </a:p>
          <a:p>
            <a:pPr algn="ctr" defTabSz="914217">
              <a:lnSpc>
                <a:spcPts val="1825"/>
              </a:lnSpc>
            </a:pPr>
            <a:endParaRPr lang="en-US" sz="1250" dirty="0">
              <a:solidFill>
                <a:srgbClr val="FFFFFF"/>
              </a:solidFill>
              <a:ea typeface="Lato Light" charset="0"/>
              <a:cs typeface="Lato Light" charset="0"/>
            </a:endParaRPr>
          </a:p>
          <a:p>
            <a:pPr algn="ctr" defTabSz="914217">
              <a:lnSpc>
                <a:spcPts val="1825"/>
              </a:lnSpc>
            </a:pPr>
            <a:r>
              <a:rPr lang="en-US" sz="1250" dirty="0">
                <a:solidFill>
                  <a:srgbClr val="FFFFFF"/>
                </a:solidFill>
                <a:ea typeface="Lato Light" charset="0"/>
                <a:cs typeface="Lato Light" charset="0"/>
              </a:rPr>
              <a:t>It is normally expected either to generate income, or to appreciate in value, so that it can be sold at a higher price invest Investment</a:t>
            </a:r>
          </a:p>
        </p:txBody>
      </p:sp>
      <p:grpSp>
        <p:nvGrpSpPr>
          <p:cNvPr id="39" name="组合 38">
            <a:extLst>
              <a:ext uri="{FF2B5EF4-FFF2-40B4-BE49-F238E27FC236}">
                <a16:creationId xmlns="" xmlns:a16="http://schemas.microsoft.com/office/drawing/2014/main" id="{37A8D47A-8FEE-4E28-97E2-5C4D9FDED17A}"/>
              </a:ext>
            </a:extLst>
          </p:cNvPr>
          <p:cNvGrpSpPr/>
          <p:nvPr/>
        </p:nvGrpSpPr>
        <p:grpSpPr>
          <a:xfrm>
            <a:off x="7984955" y="5640339"/>
            <a:ext cx="2294618" cy="345688"/>
            <a:chOff x="7984955" y="5640339"/>
            <a:chExt cx="2294618" cy="345688"/>
          </a:xfrm>
        </p:grpSpPr>
        <p:sp>
          <p:nvSpPr>
            <p:cNvPr id="40" name="Rectangle 15">
              <a:extLst>
                <a:ext uri="{FF2B5EF4-FFF2-40B4-BE49-F238E27FC236}">
                  <a16:creationId xmlns="" xmlns:a16="http://schemas.microsoft.com/office/drawing/2014/main" id="{A23E1694-27A8-4029-9490-48EDDC41A04E}"/>
                </a:ext>
              </a:extLst>
            </p:cNvPr>
            <p:cNvSpPr/>
            <p:nvPr/>
          </p:nvSpPr>
          <p:spPr>
            <a:xfrm>
              <a:off x="7984955" y="5640339"/>
              <a:ext cx="2294618" cy="345688"/>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093C3"/>
                </a:solidFill>
                <a:effectLst/>
                <a:uLnTx/>
                <a:uFillTx/>
                <a:latin typeface="Lato Light"/>
                <a:ea typeface="+mn-ea"/>
                <a:cs typeface="+mn-cs"/>
              </a:endParaRPr>
            </a:p>
          </p:txBody>
        </p:sp>
        <p:sp>
          <p:nvSpPr>
            <p:cNvPr id="41" name="TextBox 35">
              <a:extLst>
                <a:ext uri="{FF2B5EF4-FFF2-40B4-BE49-F238E27FC236}">
                  <a16:creationId xmlns="" xmlns:a16="http://schemas.microsoft.com/office/drawing/2014/main" id="{6E4D426C-7BF6-4CEE-ABC4-49925E75CA51}"/>
                </a:ext>
              </a:extLst>
            </p:cNvPr>
            <p:cNvSpPr txBox="1"/>
            <p:nvPr/>
          </p:nvSpPr>
          <p:spPr>
            <a:xfrm>
              <a:off x="8465236" y="5659294"/>
              <a:ext cx="1332416" cy="307777"/>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400" b="1" i="0" u="none" strike="noStrike" kern="0" cap="none" spc="300" normalizeH="0" baseline="0" noProof="0" dirty="0">
                  <a:ln>
                    <a:noFill/>
                  </a:ln>
                  <a:solidFill>
                    <a:srgbClr val="99191E"/>
                  </a:solidFill>
                  <a:effectLst/>
                  <a:uLnTx/>
                  <a:uFillTx/>
                  <a:ea typeface="Montserrat Semi Bold" charset="0"/>
                  <a:cs typeface="Montserrat Semi Bold" charset="0"/>
                </a:rPr>
                <a:t>LEARN MORE</a:t>
              </a:r>
            </a:p>
          </p:txBody>
        </p:sp>
      </p:grpSp>
      <p:sp>
        <p:nvSpPr>
          <p:cNvPr id="42" name="Rectangle 8">
            <a:extLst>
              <a:ext uri="{FF2B5EF4-FFF2-40B4-BE49-F238E27FC236}">
                <a16:creationId xmlns="" xmlns:a16="http://schemas.microsoft.com/office/drawing/2014/main" id="{8D821BC6-7943-400C-86E1-6C4E7FA2178D}"/>
              </a:ext>
            </a:extLst>
          </p:cNvPr>
          <p:cNvSpPr>
            <a:spLocks/>
          </p:cNvSpPr>
          <p:nvPr/>
        </p:nvSpPr>
        <p:spPr bwMode="auto">
          <a:xfrm>
            <a:off x="876300" y="1709971"/>
            <a:ext cx="3116238" cy="57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defTabSz="2286000">
              <a:lnSpc>
                <a:spcPts val="4800"/>
              </a:lnSpc>
            </a:pPr>
            <a:r>
              <a:rPr lang="zh-CN" altLang="en-US" sz="3750" b="1" spc="300" dirty="0">
                <a:solidFill>
                  <a:srgbClr val="000000"/>
                </a:solidFill>
                <a:ea typeface="Montserrat Semi" charset="0"/>
                <a:cs typeface="Montserrat Semi" charset="0"/>
                <a:sym typeface="Bebas Neue" charset="0"/>
              </a:rPr>
              <a:t>活动</a:t>
            </a:r>
            <a:r>
              <a:rPr lang="zh-CN" altLang="en-US" sz="3750" b="1" spc="300" dirty="0">
                <a:solidFill>
                  <a:srgbClr val="99191E"/>
                </a:solidFill>
                <a:ea typeface="Montserrat Semi" charset="0"/>
                <a:cs typeface="Montserrat Semi" charset="0"/>
                <a:sym typeface="Bebas Neue" charset="0"/>
              </a:rPr>
              <a:t>策划主管</a:t>
            </a:r>
            <a:endParaRPr lang="en-US" sz="3750" b="1" spc="300" dirty="0">
              <a:solidFill>
                <a:srgbClr val="99191E"/>
              </a:solidFill>
              <a:ea typeface="Montserrat Semi" charset="0"/>
              <a:cs typeface="Montserrat Semi" charset="0"/>
              <a:sym typeface="Bebas Neue" charset="0"/>
            </a:endParaRPr>
          </a:p>
        </p:txBody>
      </p:sp>
      <p:sp>
        <p:nvSpPr>
          <p:cNvPr id="75" name="TextBox 9">
            <a:extLst>
              <a:ext uri="{FF2B5EF4-FFF2-40B4-BE49-F238E27FC236}">
                <a16:creationId xmlns="" xmlns:a16="http://schemas.microsoft.com/office/drawing/2014/main" id="{582686F9-12E0-45D9-B4EC-4CA996EA2CE1}"/>
              </a:ext>
            </a:extLst>
          </p:cNvPr>
          <p:cNvSpPr txBox="1"/>
          <p:nvPr/>
        </p:nvSpPr>
        <p:spPr>
          <a:xfrm>
            <a:off x="876300" y="2523011"/>
            <a:ext cx="4555932"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a:t>
            </a:r>
          </a:p>
        </p:txBody>
      </p:sp>
      <p:grpSp>
        <p:nvGrpSpPr>
          <p:cNvPr id="76" name="组合 75">
            <a:extLst>
              <a:ext uri="{FF2B5EF4-FFF2-40B4-BE49-F238E27FC236}">
                <a16:creationId xmlns="" xmlns:a16="http://schemas.microsoft.com/office/drawing/2014/main" id="{F3C5085A-7AE8-4919-AFDA-0223496CF396}"/>
              </a:ext>
            </a:extLst>
          </p:cNvPr>
          <p:cNvGrpSpPr/>
          <p:nvPr/>
        </p:nvGrpSpPr>
        <p:grpSpPr>
          <a:xfrm>
            <a:off x="886763" y="5374923"/>
            <a:ext cx="4418393" cy="167268"/>
            <a:chOff x="886763" y="5374923"/>
            <a:chExt cx="4418393" cy="167268"/>
          </a:xfrm>
        </p:grpSpPr>
        <p:sp>
          <p:nvSpPr>
            <p:cNvPr id="77" name="Rounded Rectangle 1">
              <a:extLst>
                <a:ext uri="{FF2B5EF4-FFF2-40B4-BE49-F238E27FC236}">
                  <a16:creationId xmlns="" xmlns:a16="http://schemas.microsoft.com/office/drawing/2014/main" id="{F025E965-CB6B-4709-8341-DC6A70812C7B}"/>
                </a:ext>
              </a:extLst>
            </p:cNvPr>
            <p:cNvSpPr/>
            <p:nvPr/>
          </p:nvSpPr>
          <p:spPr>
            <a:xfrm>
              <a:off x="886763" y="5374923"/>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78" name="Rounded Rectangle 11">
              <a:extLst>
                <a:ext uri="{FF2B5EF4-FFF2-40B4-BE49-F238E27FC236}">
                  <a16:creationId xmlns="" xmlns:a16="http://schemas.microsoft.com/office/drawing/2014/main" id="{AA5E23AC-11A1-4DFA-BF45-BC98ED7B297F}"/>
                </a:ext>
              </a:extLst>
            </p:cNvPr>
            <p:cNvSpPr/>
            <p:nvPr/>
          </p:nvSpPr>
          <p:spPr>
            <a:xfrm>
              <a:off x="886763" y="5374923"/>
              <a:ext cx="3842942"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79" name="TextBox 12">
            <a:extLst>
              <a:ext uri="{FF2B5EF4-FFF2-40B4-BE49-F238E27FC236}">
                <a16:creationId xmlns="" xmlns:a16="http://schemas.microsoft.com/office/drawing/2014/main" id="{B1B8659E-498C-4636-9B36-943288504FDD}"/>
              </a:ext>
            </a:extLst>
          </p:cNvPr>
          <p:cNvSpPr txBox="1"/>
          <p:nvPr/>
        </p:nvSpPr>
        <p:spPr>
          <a:xfrm>
            <a:off x="842847" y="5030964"/>
            <a:ext cx="1234633"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LEADERSHIP</a:t>
            </a:r>
          </a:p>
        </p:txBody>
      </p:sp>
      <p:grpSp>
        <p:nvGrpSpPr>
          <p:cNvPr id="80" name="组合 79">
            <a:extLst>
              <a:ext uri="{FF2B5EF4-FFF2-40B4-BE49-F238E27FC236}">
                <a16:creationId xmlns="" xmlns:a16="http://schemas.microsoft.com/office/drawing/2014/main" id="{0EB7C9DA-280F-4744-AA3E-8F9409E7FEEB}"/>
              </a:ext>
            </a:extLst>
          </p:cNvPr>
          <p:cNvGrpSpPr/>
          <p:nvPr/>
        </p:nvGrpSpPr>
        <p:grpSpPr>
          <a:xfrm>
            <a:off x="886763" y="4003288"/>
            <a:ext cx="4418393" cy="167268"/>
            <a:chOff x="886763" y="4003288"/>
            <a:chExt cx="4418393" cy="167268"/>
          </a:xfrm>
        </p:grpSpPr>
        <p:sp>
          <p:nvSpPr>
            <p:cNvPr id="81" name="Rounded Rectangle 13">
              <a:extLst>
                <a:ext uri="{FF2B5EF4-FFF2-40B4-BE49-F238E27FC236}">
                  <a16:creationId xmlns="" xmlns:a16="http://schemas.microsoft.com/office/drawing/2014/main" id="{FBFC6D57-2314-4401-81CC-273C462E8CEB}"/>
                </a:ext>
              </a:extLst>
            </p:cNvPr>
            <p:cNvSpPr/>
            <p:nvPr/>
          </p:nvSpPr>
          <p:spPr>
            <a:xfrm>
              <a:off x="886763" y="4003288"/>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82" name="Rounded Rectangle 14">
              <a:extLst>
                <a:ext uri="{FF2B5EF4-FFF2-40B4-BE49-F238E27FC236}">
                  <a16:creationId xmlns="" xmlns:a16="http://schemas.microsoft.com/office/drawing/2014/main" id="{D7ED1CCB-64DF-4219-B7F1-C3FDD77F6F76}"/>
                </a:ext>
              </a:extLst>
            </p:cNvPr>
            <p:cNvSpPr/>
            <p:nvPr/>
          </p:nvSpPr>
          <p:spPr>
            <a:xfrm>
              <a:off x="886763" y="4003288"/>
              <a:ext cx="3530589"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83" name="TextBox 16">
            <a:extLst>
              <a:ext uri="{FF2B5EF4-FFF2-40B4-BE49-F238E27FC236}">
                <a16:creationId xmlns="" xmlns:a16="http://schemas.microsoft.com/office/drawing/2014/main" id="{509362A7-ED11-4234-A496-AB5BEF0D7702}"/>
              </a:ext>
            </a:extLst>
          </p:cNvPr>
          <p:cNvSpPr txBox="1"/>
          <p:nvPr/>
        </p:nvSpPr>
        <p:spPr>
          <a:xfrm>
            <a:off x="842847" y="3659329"/>
            <a:ext cx="1404552"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SOCIAL MEDIA</a:t>
            </a:r>
          </a:p>
        </p:txBody>
      </p:sp>
      <p:grpSp>
        <p:nvGrpSpPr>
          <p:cNvPr id="84" name="组合 83">
            <a:extLst>
              <a:ext uri="{FF2B5EF4-FFF2-40B4-BE49-F238E27FC236}">
                <a16:creationId xmlns="" xmlns:a16="http://schemas.microsoft.com/office/drawing/2014/main" id="{FE113771-3145-4248-8216-370FC122385F}"/>
              </a:ext>
            </a:extLst>
          </p:cNvPr>
          <p:cNvGrpSpPr/>
          <p:nvPr/>
        </p:nvGrpSpPr>
        <p:grpSpPr>
          <a:xfrm>
            <a:off x="886763" y="4689482"/>
            <a:ext cx="4418393" cy="167268"/>
            <a:chOff x="886763" y="4689482"/>
            <a:chExt cx="4418393" cy="167268"/>
          </a:xfrm>
        </p:grpSpPr>
        <p:sp>
          <p:nvSpPr>
            <p:cNvPr id="85" name="Rounded Rectangle 17">
              <a:extLst>
                <a:ext uri="{FF2B5EF4-FFF2-40B4-BE49-F238E27FC236}">
                  <a16:creationId xmlns="" xmlns:a16="http://schemas.microsoft.com/office/drawing/2014/main" id="{7207554E-1CD0-446F-95DC-62B6FDE2110F}"/>
                </a:ext>
              </a:extLst>
            </p:cNvPr>
            <p:cNvSpPr/>
            <p:nvPr/>
          </p:nvSpPr>
          <p:spPr>
            <a:xfrm>
              <a:off x="886763" y="4689482"/>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86" name="Rounded Rectangle 18">
              <a:extLst>
                <a:ext uri="{FF2B5EF4-FFF2-40B4-BE49-F238E27FC236}">
                  <a16:creationId xmlns="" xmlns:a16="http://schemas.microsoft.com/office/drawing/2014/main" id="{485E52ED-BC6B-466C-A3E1-02C77EDDA067}"/>
                </a:ext>
              </a:extLst>
            </p:cNvPr>
            <p:cNvSpPr/>
            <p:nvPr/>
          </p:nvSpPr>
          <p:spPr>
            <a:xfrm>
              <a:off x="886763" y="4689482"/>
              <a:ext cx="4021362" cy="167268"/>
            </a:xfrm>
            <a:prstGeom prst="roundRect">
              <a:avLst>
                <a:gd name="adj" fmla="val 50000"/>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grpSp>
      <p:sp>
        <p:nvSpPr>
          <p:cNvPr id="87" name="TextBox 19">
            <a:extLst>
              <a:ext uri="{FF2B5EF4-FFF2-40B4-BE49-F238E27FC236}">
                <a16:creationId xmlns="" xmlns:a16="http://schemas.microsoft.com/office/drawing/2014/main" id="{C8D26E3D-20B9-4B9A-A8B1-9F918E724D2E}"/>
              </a:ext>
            </a:extLst>
          </p:cNvPr>
          <p:cNvSpPr txBox="1"/>
          <p:nvPr/>
        </p:nvSpPr>
        <p:spPr>
          <a:xfrm>
            <a:off x="842847" y="4345523"/>
            <a:ext cx="1146468" cy="284693"/>
          </a:xfrm>
          <a:prstGeom prst="rect">
            <a:avLst/>
          </a:prstGeom>
          <a:noFill/>
        </p:spPr>
        <p:txBody>
          <a:bodyPr wrap="none" rtlCol="0" anchor="ctr" anchorCtr="0">
            <a:spAutoFit/>
          </a:bodyPr>
          <a:lstStyle/>
          <a:p>
            <a:pPr defTabSz="914217"/>
            <a:r>
              <a:rPr lang="en-US" sz="1250" b="1" spc="300" dirty="0">
                <a:solidFill>
                  <a:srgbClr val="000000">
                    <a:lumMod val="50000"/>
                    <a:lumOff val="50000"/>
                  </a:srgbClr>
                </a:solidFill>
                <a:ea typeface="Montserrat Semi Bold" charset="0"/>
                <a:cs typeface="Montserrat Semi Bold" charset="0"/>
              </a:rPr>
              <a:t>MARKETING</a:t>
            </a:r>
          </a:p>
        </p:txBody>
      </p:sp>
      <p:pic>
        <p:nvPicPr>
          <p:cNvPr id="88" name="图片占位符 4">
            <a:extLst>
              <a:ext uri="{FF2B5EF4-FFF2-40B4-BE49-F238E27FC236}">
                <a16:creationId xmlns="" xmlns:a16="http://schemas.microsoft.com/office/drawing/2014/main" id="{1852F91E-D4BB-4B94-8AA4-E60815C25FB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127445" y="763859"/>
            <a:ext cx="1996588" cy="1996068"/>
          </a:xfrm>
          <a:prstGeom prst="ellipse">
            <a:avLst/>
          </a:prstGeom>
          <a:effectLst/>
        </p:spPr>
      </p:pic>
    </p:spTree>
    <p:extLst>
      <p:ext uri="{BB962C8B-B14F-4D97-AF65-F5344CB8AC3E}">
        <p14:creationId xmlns:p14="http://schemas.microsoft.com/office/powerpoint/2010/main" val="995145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up)">
                                      <p:cBhvr>
                                        <p:cTn id="11" dur="500"/>
                                        <p:tgtEl>
                                          <p:spTgt spid="7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53" presetClass="entr" presetSubtype="16"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 calcmode="lin" valueType="num">
                                      <p:cBhvr>
                                        <p:cTn id="44" dur="500" fill="hold"/>
                                        <p:tgtEl>
                                          <p:spTgt spid="88"/>
                                        </p:tgtEl>
                                        <p:attrNameLst>
                                          <p:attrName>ppt_w</p:attrName>
                                        </p:attrNameLst>
                                      </p:cBhvr>
                                      <p:tavLst>
                                        <p:tav tm="0">
                                          <p:val>
                                            <p:fltVal val="0"/>
                                          </p:val>
                                        </p:tav>
                                        <p:tav tm="100000">
                                          <p:val>
                                            <p:strVal val="#ppt_w"/>
                                          </p:val>
                                        </p:tav>
                                      </p:tavLst>
                                    </p:anim>
                                    <p:anim calcmode="lin" valueType="num">
                                      <p:cBhvr>
                                        <p:cTn id="45" dur="500" fill="hold"/>
                                        <p:tgtEl>
                                          <p:spTgt spid="88"/>
                                        </p:tgtEl>
                                        <p:attrNameLst>
                                          <p:attrName>ppt_h</p:attrName>
                                        </p:attrNameLst>
                                      </p:cBhvr>
                                      <p:tavLst>
                                        <p:tav tm="0">
                                          <p:val>
                                            <p:fltVal val="0"/>
                                          </p:val>
                                        </p:tav>
                                        <p:tav tm="100000">
                                          <p:val>
                                            <p:strVal val="#ppt_h"/>
                                          </p:val>
                                        </p:tav>
                                      </p:tavLst>
                                    </p:anim>
                                    <p:animEffect transition="in" filter="fade">
                                      <p:cBhvr>
                                        <p:cTn id="46" dur="500"/>
                                        <p:tgtEl>
                                          <p:spTgt spid="88"/>
                                        </p:tgtEl>
                                      </p:cBhvr>
                                    </p:animEffect>
                                  </p:childTnLst>
                                </p:cTn>
                              </p:par>
                            </p:childTnLst>
                          </p:cTn>
                        </p:par>
                        <p:par>
                          <p:cTn id="47" fill="hold">
                            <p:stCondLst>
                              <p:cond delay="5000"/>
                            </p:stCondLst>
                            <p:childTnLst>
                              <p:par>
                                <p:cTn id="48" presetID="22" presetClass="entr" presetSubtype="1"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6000"/>
                            </p:stCondLst>
                            <p:childTnLst>
                              <p:par>
                                <p:cTn id="56" presetID="53" presetClass="entr" presetSubtype="16"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42" grpId="0"/>
      <p:bldP spid="75" grpId="0"/>
      <p:bldP spid="79" grpId="0"/>
      <p:bldP spid="83" grpId="0"/>
      <p:bldP spid="8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 xmlns:a16="http://schemas.microsoft.com/office/drawing/2014/main" id="{0A210B64-8AB9-4891-872B-5BCA3B32D291}"/>
              </a:ext>
            </a:extLst>
          </p:cNvPr>
          <p:cNvGrpSpPr/>
          <p:nvPr/>
        </p:nvGrpSpPr>
        <p:grpSpPr>
          <a:xfrm>
            <a:off x="1437912" y="2211070"/>
            <a:ext cx="7899740" cy="2674620"/>
            <a:chOff x="1345202" y="2164080"/>
            <a:chExt cx="7899740" cy="2674620"/>
          </a:xfrm>
        </p:grpSpPr>
        <p:sp>
          <p:nvSpPr>
            <p:cNvPr id="33" name="文本框 32">
              <a:extLst>
                <a:ext uri="{FF2B5EF4-FFF2-40B4-BE49-F238E27FC236}">
                  <a16:creationId xmlns=""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第三部分</a:t>
              </a:r>
            </a:p>
          </p:txBody>
        </p:sp>
        <p:sp>
          <p:nvSpPr>
            <p:cNvPr id="34" name="矩形 33">
              <a:extLst>
                <a:ext uri="{FF2B5EF4-FFF2-40B4-BE49-F238E27FC236}">
                  <a16:creationId xmlns=""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现场执行策略</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13431369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36" name="Group 8">
            <a:extLst>
              <a:ext uri="{FF2B5EF4-FFF2-40B4-BE49-F238E27FC236}">
                <a16:creationId xmlns="" xmlns:a16="http://schemas.microsoft.com/office/drawing/2014/main" id="{52D757BE-7A38-4A98-A3F6-E97372D0E04C}"/>
              </a:ext>
            </a:extLst>
          </p:cNvPr>
          <p:cNvGrpSpPr/>
          <p:nvPr/>
        </p:nvGrpSpPr>
        <p:grpSpPr>
          <a:xfrm>
            <a:off x="1169592" y="1976494"/>
            <a:ext cx="1917131" cy="1917131"/>
            <a:chOff x="4649812" y="3440065"/>
            <a:chExt cx="1013644" cy="1013644"/>
          </a:xfrm>
        </p:grpSpPr>
        <p:sp>
          <p:nvSpPr>
            <p:cNvPr id="37" name="Oval 9">
              <a:extLst>
                <a:ext uri="{FF2B5EF4-FFF2-40B4-BE49-F238E27FC236}">
                  <a16:creationId xmlns="" xmlns:a16="http://schemas.microsoft.com/office/drawing/2014/main" id="{4CCFDB38-10EA-41FC-9CE2-BC773F3142CB}"/>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38" name="Pie 10">
              <a:extLst>
                <a:ext uri="{FF2B5EF4-FFF2-40B4-BE49-F238E27FC236}">
                  <a16:creationId xmlns="" xmlns:a16="http://schemas.microsoft.com/office/drawing/2014/main" id="{FAAF1DCE-FBE3-478D-9CEF-8BD003A6751E}"/>
                </a:ext>
              </a:extLst>
            </p:cNvPr>
            <p:cNvSpPr/>
            <p:nvPr/>
          </p:nvSpPr>
          <p:spPr>
            <a:xfrm flipH="1">
              <a:off x="4649812" y="3440065"/>
              <a:ext cx="1013644" cy="1013644"/>
            </a:xfrm>
            <a:prstGeom prst="pie">
              <a:avLst>
                <a:gd name="adj1" fmla="val 3429801"/>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39" name="Oval 11">
              <a:extLst>
                <a:ext uri="{FF2B5EF4-FFF2-40B4-BE49-F238E27FC236}">
                  <a16:creationId xmlns="" xmlns:a16="http://schemas.microsoft.com/office/drawing/2014/main" id="{CE950400-7F23-4581-8357-D41959562DA7}"/>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40" name="Group 12">
            <a:extLst>
              <a:ext uri="{FF2B5EF4-FFF2-40B4-BE49-F238E27FC236}">
                <a16:creationId xmlns="" xmlns:a16="http://schemas.microsoft.com/office/drawing/2014/main" id="{7D7ED119-D06F-4435-AAB7-E62FDED7D043}"/>
              </a:ext>
            </a:extLst>
          </p:cNvPr>
          <p:cNvGrpSpPr/>
          <p:nvPr/>
        </p:nvGrpSpPr>
        <p:grpSpPr>
          <a:xfrm>
            <a:off x="3767826" y="1976494"/>
            <a:ext cx="1917131" cy="1917131"/>
            <a:chOff x="4649812" y="3440065"/>
            <a:chExt cx="1013644" cy="1013644"/>
          </a:xfrm>
        </p:grpSpPr>
        <p:sp>
          <p:nvSpPr>
            <p:cNvPr id="41" name="Oval 13">
              <a:extLst>
                <a:ext uri="{FF2B5EF4-FFF2-40B4-BE49-F238E27FC236}">
                  <a16:creationId xmlns="" xmlns:a16="http://schemas.microsoft.com/office/drawing/2014/main" id="{65342448-DB31-4455-B123-6801DEB1B1E5}"/>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42" name="Pie 14">
              <a:extLst>
                <a:ext uri="{FF2B5EF4-FFF2-40B4-BE49-F238E27FC236}">
                  <a16:creationId xmlns="" xmlns:a16="http://schemas.microsoft.com/office/drawing/2014/main" id="{B7D0637B-FBF9-40D3-8B9D-C6B8EB67122A}"/>
                </a:ext>
              </a:extLst>
            </p:cNvPr>
            <p:cNvSpPr/>
            <p:nvPr/>
          </p:nvSpPr>
          <p:spPr>
            <a:xfrm flipH="1">
              <a:off x="4649812" y="3440065"/>
              <a:ext cx="1013644" cy="1013644"/>
            </a:xfrm>
            <a:prstGeom prst="pie">
              <a:avLst>
                <a:gd name="adj1" fmla="val 8092163"/>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5" name="Oval 15">
              <a:extLst>
                <a:ext uri="{FF2B5EF4-FFF2-40B4-BE49-F238E27FC236}">
                  <a16:creationId xmlns="" xmlns:a16="http://schemas.microsoft.com/office/drawing/2014/main" id="{8ED1F2DD-6E6C-47ED-82BC-801CA756C88E}"/>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76" name="Group 16">
            <a:extLst>
              <a:ext uri="{FF2B5EF4-FFF2-40B4-BE49-F238E27FC236}">
                <a16:creationId xmlns="" xmlns:a16="http://schemas.microsoft.com/office/drawing/2014/main" id="{E57C33FA-823A-4D58-8AA8-EB3BB84016B3}"/>
              </a:ext>
            </a:extLst>
          </p:cNvPr>
          <p:cNvGrpSpPr/>
          <p:nvPr/>
        </p:nvGrpSpPr>
        <p:grpSpPr>
          <a:xfrm>
            <a:off x="6399379" y="1976494"/>
            <a:ext cx="1917131" cy="1917131"/>
            <a:chOff x="4649812" y="3440065"/>
            <a:chExt cx="1013644" cy="1013644"/>
          </a:xfrm>
        </p:grpSpPr>
        <p:sp>
          <p:nvSpPr>
            <p:cNvPr id="77" name="Oval 17">
              <a:extLst>
                <a:ext uri="{FF2B5EF4-FFF2-40B4-BE49-F238E27FC236}">
                  <a16:creationId xmlns="" xmlns:a16="http://schemas.microsoft.com/office/drawing/2014/main" id="{18A34EED-28AF-4033-97FA-C887CD5DE4D8}"/>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8" name="Pie 18">
              <a:extLst>
                <a:ext uri="{FF2B5EF4-FFF2-40B4-BE49-F238E27FC236}">
                  <a16:creationId xmlns="" xmlns:a16="http://schemas.microsoft.com/office/drawing/2014/main" id="{F0F20DA8-5364-4E40-8A5E-A2A7453CE7BC}"/>
                </a:ext>
              </a:extLst>
            </p:cNvPr>
            <p:cNvSpPr/>
            <p:nvPr/>
          </p:nvSpPr>
          <p:spPr>
            <a:xfrm flipH="1">
              <a:off x="4649812" y="3440065"/>
              <a:ext cx="1013644" cy="1013644"/>
            </a:xfrm>
            <a:prstGeom prst="pie">
              <a:avLst>
                <a:gd name="adj1" fmla="val 5327925"/>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79" name="Oval 19">
              <a:extLst>
                <a:ext uri="{FF2B5EF4-FFF2-40B4-BE49-F238E27FC236}">
                  <a16:creationId xmlns="" xmlns:a16="http://schemas.microsoft.com/office/drawing/2014/main" id="{6F6C9D76-E304-4D00-AC89-BB0BE2C8C052}"/>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grpSp>
        <p:nvGrpSpPr>
          <p:cNvPr id="80" name="Group 20">
            <a:extLst>
              <a:ext uri="{FF2B5EF4-FFF2-40B4-BE49-F238E27FC236}">
                <a16:creationId xmlns="" xmlns:a16="http://schemas.microsoft.com/office/drawing/2014/main" id="{F1E39CF1-82F9-4873-9134-1FFE6057D723}"/>
              </a:ext>
            </a:extLst>
          </p:cNvPr>
          <p:cNvGrpSpPr/>
          <p:nvPr/>
        </p:nvGrpSpPr>
        <p:grpSpPr>
          <a:xfrm>
            <a:off x="9034572" y="1976494"/>
            <a:ext cx="1917131" cy="1917131"/>
            <a:chOff x="4649812" y="3440065"/>
            <a:chExt cx="1013644" cy="1013644"/>
          </a:xfrm>
        </p:grpSpPr>
        <p:sp>
          <p:nvSpPr>
            <p:cNvPr id="81" name="Oval 21">
              <a:extLst>
                <a:ext uri="{FF2B5EF4-FFF2-40B4-BE49-F238E27FC236}">
                  <a16:creationId xmlns="" xmlns:a16="http://schemas.microsoft.com/office/drawing/2014/main" id="{124632C5-ADDA-4558-8985-777946CB4644}"/>
                </a:ext>
              </a:extLst>
            </p:cNvPr>
            <p:cNvSpPr/>
            <p:nvPr/>
          </p:nvSpPr>
          <p:spPr>
            <a:xfrm>
              <a:off x="4649812" y="3440065"/>
              <a:ext cx="1013644" cy="1013644"/>
            </a:xfrm>
            <a:prstGeom prst="ellipse">
              <a:avLst/>
            </a:prstGeom>
            <a:solidFill>
              <a:sysClr val="window" lastClr="FFFFFF">
                <a:lumMod val="95000"/>
                <a:alpha val="90000"/>
              </a:sysClr>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82" name="Pie 22">
              <a:extLst>
                <a:ext uri="{FF2B5EF4-FFF2-40B4-BE49-F238E27FC236}">
                  <a16:creationId xmlns="" xmlns:a16="http://schemas.microsoft.com/office/drawing/2014/main" id="{28025879-2F78-4C31-AB82-05A18FBB1949}"/>
                </a:ext>
              </a:extLst>
            </p:cNvPr>
            <p:cNvSpPr/>
            <p:nvPr/>
          </p:nvSpPr>
          <p:spPr>
            <a:xfrm flipH="1">
              <a:off x="4649812" y="3440065"/>
              <a:ext cx="1013644" cy="1013644"/>
            </a:xfrm>
            <a:prstGeom prst="pie">
              <a:avLst>
                <a:gd name="adj1" fmla="val 19416485"/>
                <a:gd name="adj2" fmla="val 16200000"/>
              </a:avLst>
            </a:prstGeom>
            <a:solidFill>
              <a:srgbClr val="99191E"/>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等线" panose="020F0502020204030204"/>
                <a:ea typeface="+mn-ea"/>
                <a:cs typeface="+mn-cs"/>
              </a:endParaRPr>
            </a:p>
          </p:txBody>
        </p:sp>
        <p:sp>
          <p:nvSpPr>
            <p:cNvPr id="83" name="Oval 23">
              <a:extLst>
                <a:ext uri="{FF2B5EF4-FFF2-40B4-BE49-F238E27FC236}">
                  <a16:creationId xmlns="" xmlns:a16="http://schemas.microsoft.com/office/drawing/2014/main" id="{1291AF15-0BCA-4FAB-B311-31E28A36EDEA}"/>
                </a:ext>
              </a:extLst>
            </p:cNvPr>
            <p:cNvSpPr/>
            <p:nvPr/>
          </p:nvSpPr>
          <p:spPr>
            <a:xfrm>
              <a:off x="4730680" y="3520933"/>
              <a:ext cx="851908" cy="851908"/>
            </a:xfrm>
            <a:prstGeom prst="ellipse">
              <a:avLst/>
            </a:prstGeom>
            <a:solidFill>
              <a:sysClr val="window" lastClr="FFFFFF"/>
            </a:solidFill>
            <a:ln w="6350" cap="flat" cmpd="sng" algn="ctr">
              <a:noFill/>
              <a:prstDash val="solid"/>
              <a:miter lim="800000"/>
            </a:ln>
            <a:effectLst/>
          </p:spPr>
          <p:txBody>
            <a:bodyPr wrap="none"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7F7F7F"/>
                </a:solidFill>
                <a:effectLst/>
                <a:uLnTx/>
                <a:uFillTx/>
                <a:latin typeface="等线" panose="020F0502020204030204"/>
                <a:ea typeface="+mn-ea"/>
                <a:cs typeface="+mn-cs"/>
              </a:endParaRPr>
            </a:p>
          </p:txBody>
        </p:sp>
      </p:grpSp>
      <p:sp>
        <p:nvSpPr>
          <p:cNvPr id="84" name="TextBox 24">
            <a:extLst>
              <a:ext uri="{FF2B5EF4-FFF2-40B4-BE49-F238E27FC236}">
                <a16:creationId xmlns="" xmlns:a16="http://schemas.microsoft.com/office/drawing/2014/main" id="{945282D1-8BA6-44F1-8D4C-AC0423BDC757}"/>
              </a:ext>
            </a:extLst>
          </p:cNvPr>
          <p:cNvSpPr txBox="1"/>
          <p:nvPr/>
        </p:nvSpPr>
        <p:spPr>
          <a:xfrm>
            <a:off x="4574908" y="2827587"/>
            <a:ext cx="379912"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37 %</a:t>
            </a:r>
          </a:p>
        </p:txBody>
      </p:sp>
      <p:sp>
        <p:nvSpPr>
          <p:cNvPr id="85" name="TextBox 27">
            <a:extLst>
              <a:ext uri="{FF2B5EF4-FFF2-40B4-BE49-F238E27FC236}">
                <a16:creationId xmlns="" xmlns:a16="http://schemas.microsoft.com/office/drawing/2014/main" id="{E4D24271-E1F5-41DA-AABB-57C5080EA3DB}"/>
              </a:ext>
            </a:extLst>
          </p:cNvPr>
          <p:cNvSpPr txBox="1"/>
          <p:nvPr/>
        </p:nvSpPr>
        <p:spPr>
          <a:xfrm>
            <a:off x="7199247" y="2827587"/>
            <a:ext cx="394339"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50 %</a:t>
            </a:r>
          </a:p>
        </p:txBody>
      </p:sp>
      <p:sp>
        <p:nvSpPr>
          <p:cNvPr id="86" name="TextBox 28">
            <a:extLst>
              <a:ext uri="{FF2B5EF4-FFF2-40B4-BE49-F238E27FC236}">
                <a16:creationId xmlns="" xmlns:a16="http://schemas.microsoft.com/office/drawing/2014/main" id="{34824618-1477-4775-96B3-7E0270025CAE}"/>
              </a:ext>
            </a:extLst>
          </p:cNvPr>
          <p:cNvSpPr txBox="1"/>
          <p:nvPr/>
        </p:nvSpPr>
        <p:spPr>
          <a:xfrm>
            <a:off x="9824680" y="2827587"/>
            <a:ext cx="381515"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87 %</a:t>
            </a:r>
          </a:p>
        </p:txBody>
      </p:sp>
      <p:sp>
        <p:nvSpPr>
          <p:cNvPr id="87" name="TextBox 29">
            <a:extLst>
              <a:ext uri="{FF2B5EF4-FFF2-40B4-BE49-F238E27FC236}">
                <a16:creationId xmlns="" xmlns:a16="http://schemas.microsoft.com/office/drawing/2014/main" id="{0AA4FF55-63E7-4061-A3A3-729E790CAADD}"/>
              </a:ext>
            </a:extLst>
          </p:cNvPr>
          <p:cNvSpPr txBox="1"/>
          <p:nvPr/>
        </p:nvSpPr>
        <p:spPr>
          <a:xfrm>
            <a:off x="1960504" y="2827587"/>
            <a:ext cx="379912" cy="243656"/>
          </a:xfrm>
          <a:prstGeom prst="rect">
            <a:avLst/>
          </a:prstGeom>
          <a:noFill/>
        </p:spPr>
        <p:txBody>
          <a:bodyPr wrap="none" lIns="0" tIns="0" rIns="0" bIns="0" rtlCol="0">
            <a:spAutoFit/>
          </a:bodyPr>
          <a:lstStyle/>
          <a:p>
            <a:pPr algn="ctr" defTabSz="914217">
              <a:lnSpc>
                <a:spcPts val="1867"/>
              </a:lnSpc>
              <a:spcAft>
                <a:spcPts val="1600"/>
              </a:spcAft>
            </a:pPr>
            <a:r>
              <a:rPr lang="en-US" dirty="0">
                <a:solidFill>
                  <a:srgbClr val="000000"/>
                </a:solidFill>
                <a:cs typeface="Montserrat Semi Bold" charset="0"/>
              </a:rPr>
              <a:t>67 %</a:t>
            </a:r>
          </a:p>
        </p:txBody>
      </p:sp>
      <p:grpSp>
        <p:nvGrpSpPr>
          <p:cNvPr id="88" name="组合 87">
            <a:extLst>
              <a:ext uri="{FF2B5EF4-FFF2-40B4-BE49-F238E27FC236}">
                <a16:creationId xmlns="" xmlns:a16="http://schemas.microsoft.com/office/drawing/2014/main" id="{18542A07-29A6-47E1-AFB6-B27D4A9C5EA7}"/>
              </a:ext>
            </a:extLst>
          </p:cNvPr>
          <p:cNvGrpSpPr/>
          <p:nvPr/>
        </p:nvGrpSpPr>
        <p:grpSpPr>
          <a:xfrm>
            <a:off x="8903438" y="4263111"/>
            <a:ext cx="2204689" cy="1167475"/>
            <a:chOff x="8903438" y="4263111"/>
            <a:chExt cx="2204689" cy="1167475"/>
          </a:xfrm>
        </p:grpSpPr>
        <p:sp>
          <p:nvSpPr>
            <p:cNvPr id="89" name="TextBox 30">
              <a:extLst>
                <a:ext uri="{FF2B5EF4-FFF2-40B4-BE49-F238E27FC236}">
                  <a16:creationId xmlns="" xmlns:a16="http://schemas.microsoft.com/office/drawing/2014/main" id="{1DE386BD-53B4-4318-9D9C-2BEFFAE936ED}"/>
                </a:ext>
              </a:extLst>
            </p:cNvPr>
            <p:cNvSpPr txBox="1"/>
            <p:nvPr/>
          </p:nvSpPr>
          <p:spPr>
            <a:xfrm>
              <a:off x="9386857" y="4263111"/>
              <a:ext cx="1205779"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04</a:t>
              </a:r>
            </a:p>
          </p:txBody>
        </p:sp>
        <p:sp>
          <p:nvSpPr>
            <p:cNvPr id="90" name="Subtitle 2">
              <a:extLst>
                <a:ext uri="{FF2B5EF4-FFF2-40B4-BE49-F238E27FC236}">
                  <a16:creationId xmlns="" xmlns:a16="http://schemas.microsoft.com/office/drawing/2014/main" id="{C972B6F3-9731-4913-9E2A-21A9ACB8F7DE}"/>
                </a:ext>
              </a:extLst>
            </p:cNvPr>
            <p:cNvSpPr txBox="1">
              <a:spLocks/>
            </p:cNvSpPr>
            <p:nvPr/>
          </p:nvSpPr>
          <p:spPr>
            <a:xfrm>
              <a:off x="8903438"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1" name="Straight Connector 32">
              <a:extLst>
                <a:ext uri="{FF2B5EF4-FFF2-40B4-BE49-F238E27FC236}">
                  <a16:creationId xmlns="" xmlns:a16="http://schemas.microsoft.com/office/drawing/2014/main" id="{4E42CF6F-6E10-4E96-97B1-2A36012D86AC}"/>
                </a:ext>
              </a:extLst>
            </p:cNvPr>
            <p:cNvCxnSpPr/>
            <p:nvPr/>
          </p:nvCxnSpPr>
          <p:spPr>
            <a:xfrm flipV="1">
              <a:off x="9642428"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92" name="组合 91">
            <a:extLst>
              <a:ext uri="{FF2B5EF4-FFF2-40B4-BE49-F238E27FC236}">
                <a16:creationId xmlns="" xmlns:a16="http://schemas.microsoft.com/office/drawing/2014/main" id="{E2B73C64-920D-4D3C-B5B3-F3B07DBF46CD}"/>
              </a:ext>
            </a:extLst>
          </p:cNvPr>
          <p:cNvGrpSpPr/>
          <p:nvPr/>
        </p:nvGrpSpPr>
        <p:grpSpPr>
          <a:xfrm>
            <a:off x="6267942" y="4263111"/>
            <a:ext cx="2204689" cy="1167475"/>
            <a:chOff x="6267942" y="4263111"/>
            <a:chExt cx="2204689" cy="1167475"/>
          </a:xfrm>
        </p:grpSpPr>
        <p:sp>
          <p:nvSpPr>
            <p:cNvPr id="93" name="TextBox 33">
              <a:extLst>
                <a:ext uri="{FF2B5EF4-FFF2-40B4-BE49-F238E27FC236}">
                  <a16:creationId xmlns="" xmlns:a16="http://schemas.microsoft.com/office/drawing/2014/main" id="{F78A4081-F2DA-4705-A807-B1039BE25700}"/>
                </a:ext>
              </a:extLst>
            </p:cNvPr>
            <p:cNvSpPr txBox="1"/>
            <p:nvPr/>
          </p:nvSpPr>
          <p:spPr>
            <a:xfrm>
              <a:off x="6751361" y="4263111"/>
              <a:ext cx="1205779"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03</a:t>
              </a:r>
            </a:p>
          </p:txBody>
        </p:sp>
        <p:sp>
          <p:nvSpPr>
            <p:cNvPr id="94" name="Subtitle 2">
              <a:extLst>
                <a:ext uri="{FF2B5EF4-FFF2-40B4-BE49-F238E27FC236}">
                  <a16:creationId xmlns="" xmlns:a16="http://schemas.microsoft.com/office/drawing/2014/main" id="{E18F3208-2587-4A0D-9965-7C16E92EC289}"/>
                </a:ext>
              </a:extLst>
            </p:cNvPr>
            <p:cNvSpPr txBox="1">
              <a:spLocks/>
            </p:cNvSpPr>
            <p:nvPr/>
          </p:nvSpPr>
          <p:spPr>
            <a:xfrm>
              <a:off x="6267942"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5" name="Straight Connector 35">
              <a:extLst>
                <a:ext uri="{FF2B5EF4-FFF2-40B4-BE49-F238E27FC236}">
                  <a16:creationId xmlns="" xmlns:a16="http://schemas.microsoft.com/office/drawing/2014/main" id="{BA2C1F57-36BE-4EDE-8549-1439938C4AFE}"/>
                </a:ext>
              </a:extLst>
            </p:cNvPr>
            <p:cNvCxnSpPr/>
            <p:nvPr/>
          </p:nvCxnSpPr>
          <p:spPr>
            <a:xfrm flipV="1">
              <a:off x="7006932"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96" name="组合 95">
            <a:extLst>
              <a:ext uri="{FF2B5EF4-FFF2-40B4-BE49-F238E27FC236}">
                <a16:creationId xmlns="" xmlns:a16="http://schemas.microsoft.com/office/drawing/2014/main" id="{FFC69799-0A7C-47F2-B1F9-672A6CF62D71}"/>
              </a:ext>
            </a:extLst>
          </p:cNvPr>
          <p:cNvGrpSpPr/>
          <p:nvPr/>
        </p:nvGrpSpPr>
        <p:grpSpPr>
          <a:xfrm>
            <a:off x="3643779" y="4263111"/>
            <a:ext cx="2204689" cy="1167475"/>
            <a:chOff x="3643779" y="4263111"/>
            <a:chExt cx="2204689" cy="1167475"/>
          </a:xfrm>
        </p:grpSpPr>
        <p:sp>
          <p:nvSpPr>
            <p:cNvPr id="97" name="TextBox 36">
              <a:extLst>
                <a:ext uri="{FF2B5EF4-FFF2-40B4-BE49-F238E27FC236}">
                  <a16:creationId xmlns="" xmlns:a16="http://schemas.microsoft.com/office/drawing/2014/main" id="{4BCB364A-53C9-4893-99CE-2697806E4E08}"/>
                </a:ext>
              </a:extLst>
            </p:cNvPr>
            <p:cNvSpPr txBox="1"/>
            <p:nvPr/>
          </p:nvSpPr>
          <p:spPr>
            <a:xfrm>
              <a:off x="4128800" y="4263111"/>
              <a:ext cx="1202573" cy="284693"/>
            </a:xfrm>
            <a:prstGeom prst="rect">
              <a:avLst/>
            </a:prstGeom>
            <a:noFill/>
          </p:spPr>
          <p:txBody>
            <a:bodyPr wrap="none" rtlCol="0" anchor="ctr" anchorCtr="0">
              <a:spAutoFit/>
            </a:bodyPr>
            <a:lstStyle/>
            <a:p>
              <a:pPr lvl="0" algn="ctr" defTabSz="914217">
                <a:defRPr/>
              </a:pPr>
              <a:r>
                <a:rPr lang="zh-CN" altLang="en-US" sz="1250" b="1" kern="0" spc="300" dirty="0">
                  <a:solidFill>
                    <a:srgbClr val="99191E"/>
                  </a:solidFill>
                  <a:ea typeface="Montserrat Semi Bold" charset="0"/>
                  <a:cs typeface="Montserrat Semi Bold" charset="0"/>
                </a:rPr>
                <a:t>执行策略</a:t>
              </a:r>
              <a:r>
                <a:rPr lang="en-US" altLang="zh-CN" sz="1250" b="1" kern="0" spc="300" dirty="0">
                  <a:solidFill>
                    <a:srgbClr val="99191E"/>
                  </a:solidFill>
                  <a:ea typeface="Montserrat Semi Bold" charset="0"/>
                  <a:cs typeface="Montserrat Semi Bold" charset="0"/>
                </a:rPr>
                <a:t>02</a:t>
              </a:r>
            </a:p>
          </p:txBody>
        </p:sp>
        <p:sp>
          <p:nvSpPr>
            <p:cNvPr id="98" name="Subtitle 2">
              <a:extLst>
                <a:ext uri="{FF2B5EF4-FFF2-40B4-BE49-F238E27FC236}">
                  <a16:creationId xmlns="" xmlns:a16="http://schemas.microsoft.com/office/drawing/2014/main" id="{EB488A62-2343-4607-B91A-F85B015D1169}"/>
                </a:ext>
              </a:extLst>
            </p:cNvPr>
            <p:cNvSpPr txBox="1">
              <a:spLocks/>
            </p:cNvSpPr>
            <p:nvPr/>
          </p:nvSpPr>
          <p:spPr>
            <a:xfrm>
              <a:off x="3643779"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99" name="Straight Connector 38">
              <a:extLst>
                <a:ext uri="{FF2B5EF4-FFF2-40B4-BE49-F238E27FC236}">
                  <a16:creationId xmlns="" xmlns:a16="http://schemas.microsoft.com/office/drawing/2014/main" id="{90C709A8-1E80-41F9-9E80-A78A615CE699}"/>
                </a:ext>
              </a:extLst>
            </p:cNvPr>
            <p:cNvCxnSpPr/>
            <p:nvPr/>
          </p:nvCxnSpPr>
          <p:spPr>
            <a:xfrm flipV="1">
              <a:off x="4382769"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grpSp>
        <p:nvGrpSpPr>
          <p:cNvPr id="100" name="组合 99">
            <a:extLst>
              <a:ext uri="{FF2B5EF4-FFF2-40B4-BE49-F238E27FC236}">
                <a16:creationId xmlns="" xmlns:a16="http://schemas.microsoft.com/office/drawing/2014/main" id="{A4107407-214A-45CA-8EB7-D051A0A293B6}"/>
              </a:ext>
            </a:extLst>
          </p:cNvPr>
          <p:cNvGrpSpPr/>
          <p:nvPr/>
        </p:nvGrpSpPr>
        <p:grpSpPr>
          <a:xfrm>
            <a:off x="1043452" y="4263111"/>
            <a:ext cx="2204689" cy="1167475"/>
            <a:chOff x="1043452" y="4263111"/>
            <a:chExt cx="2204689" cy="1167475"/>
          </a:xfrm>
        </p:grpSpPr>
        <p:sp>
          <p:nvSpPr>
            <p:cNvPr id="101" name="TextBox 39">
              <a:extLst>
                <a:ext uri="{FF2B5EF4-FFF2-40B4-BE49-F238E27FC236}">
                  <a16:creationId xmlns="" xmlns:a16="http://schemas.microsoft.com/office/drawing/2014/main" id="{B7EC0D4A-047B-4E00-A50F-F53592FCD983}"/>
                </a:ext>
              </a:extLst>
            </p:cNvPr>
            <p:cNvSpPr txBox="1"/>
            <p:nvPr/>
          </p:nvSpPr>
          <p:spPr>
            <a:xfrm>
              <a:off x="1545305" y="4263111"/>
              <a:ext cx="1168910"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1250" b="1" i="0" u="none" strike="noStrike" kern="0" cap="none" spc="300" normalizeH="0" baseline="0" noProof="0" dirty="0">
                  <a:ln>
                    <a:noFill/>
                  </a:ln>
                  <a:solidFill>
                    <a:srgbClr val="99191E"/>
                  </a:solidFill>
                  <a:effectLst/>
                  <a:uLnTx/>
                  <a:uFillTx/>
                  <a:ea typeface="Montserrat Semi Bold" charset="0"/>
                  <a:cs typeface="Montserrat Semi Bold" charset="0"/>
                </a:rPr>
                <a:t>执行策略</a:t>
              </a:r>
              <a:r>
                <a:rPr kumimoji="0" lang="en-US" altLang="zh-CN" sz="1250" b="1" i="0" u="none" strike="noStrike" kern="0" cap="none" spc="300" normalizeH="0" baseline="0" noProof="0" dirty="0">
                  <a:ln>
                    <a:noFill/>
                  </a:ln>
                  <a:solidFill>
                    <a:srgbClr val="99191E"/>
                  </a:solidFill>
                  <a:effectLst/>
                  <a:uLnTx/>
                  <a:uFillTx/>
                  <a:ea typeface="Montserrat Semi Bold" charset="0"/>
                  <a:cs typeface="Montserrat Semi Bold" charset="0"/>
                </a:rPr>
                <a:t>01</a:t>
              </a:r>
              <a:endParaRPr kumimoji="0" lang="en-US" sz="1250" b="1" i="0" u="none" strike="noStrike" kern="0" cap="none" spc="300" normalizeH="0" baseline="0" noProof="0" dirty="0">
                <a:ln>
                  <a:noFill/>
                </a:ln>
                <a:solidFill>
                  <a:srgbClr val="99191E"/>
                </a:solidFill>
                <a:effectLst/>
                <a:uLnTx/>
                <a:uFillTx/>
                <a:ea typeface="Montserrat Semi Bold" charset="0"/>
                <a:cs typeface="Montserrat Semi Bold" charset="0"/>
              </a:endParaRPr>
            </a:p>
          </p:txBody>
        </p:sp>
        <p:sp>
          <p:nvSpPr>
            <p:cNvPr id="102" name="Subtitle 2">
              <a:extLst>
                <a:ext uri="{FF2B5EF4-FFF2-40B4-BE49-F238E27FC236}">
                  <a16:creationId xmlns="" xmlns:a16="http://schemas.microsoft.com/office/drawing/2014/main" id="{0C0377C2-690D-4B0E-94AC-A7AA84046B3B}"/>
                </a:ext>
              </a:extLst>
            </p:cNvPr>
            <p:cNvSpPr txBox="1">
              <a:spLocks/>
            </p:cNvSpPr>
            <p:nvPr/>
          </p:nvSpPr>
          <p:spPr>
            <a:xfrm>
              <a:off x="1043452" y="4859113"/>
              <a:ext cx="2204689"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1820"/>
                </a:lnSpc>
                <a:spcBef>
                  <a:spcPct val="20000"/>
                </a:spcBef>
                <a:spcAft>
                  <a:spcPts val="0"/>
                </a:spcAft>
                <a:buClrTx/>
                <a:buSzTx/>
                <a:buFont typeface="Arial"/>
                <a:buNone/>
                <a:tabLst/>
                <a:defRPr/>
              </a:pPr>
              <a:r>
                <a:rPr kumimoji="0" lang="en-US" sz="1250" b="0" i="0" u="none" strike="noStrike" kern="1200" cap="none" spc="0" normalizeH="0" baseline="0" noProof="0" dirty="0">
                  <a:ln>
                    <a:noFill/>
                  </a:ln>
                  <a:solidFill>
                    <a:srgbClr val="7F7F7F"/>
                  </a:solidFill>
                  <a:effectLst/>
                  <a:uLnTx/>
                  <a:uFillTx/>
                  <a:latin typeface="Agency FB" panose="020B0503020202020204" pitchFamily="34" charset="0"/>
                  <a:ea typeface="Lato Light" charset="0"/>
                  <a:cs typeface="Lato Light" charset="0"/>
                </a:rPr>
                <a:t>Investment generally results in acquiring an asset also</a:t>
              </a:r>
            </a:p>
          </p:txBody>
        </p:sp>
        <p:cxnSp>
          <p:nvCxnSpPr>
            <p:cNvPr id="103" name="Straight Connector 41">
              <a:extLst>
                <a:ext uri="{FF2B5EF4-FFF2-40B4-BE49-F238E27FC236}">
                  <a16:creationId xmlns="" xmlns:a16="http://schemas.microsoft.com/office/drawing/2014/main" id="{7328E397-049F-42E7-AD52-F0212AE2A340}"/>
                </a:ext>
              </a:extLst>
            </p:cNvPr>
            <p:cNvCxnSpPr/>
            <p:nvPr/>
          </p:nvCxnSpPr>
          <p:spPr>
            <a:xfrm flipV="1">
              <a:off x="1782442" y="4733110"/>
              <a:ext cx="741120" cy="1013"/>
            </a:xfrm>
            <a:prstGeom prst="line">
              <a:avLst/>
            </a:prstGeom>
            <a:noFill/>
            <a:ln w="38100" cap="flat" cmpd="sng" algn="ctr">
              <a:solidFill>
                <a:sysClr val="windowText" lastClr="000000">
                  <a:lumMod val="65000"/>
                  <a:lumOff val="35000"/>
                </a:sysClr>
              </a:solidFill>
              <a:prstDash val="solid"/>
              <a:miter lim="800000"/>
            </a:ln>
            <a:effectLst/>
          </p:spPr>
        </p:cxnSp>
      </p:grpSp>
      <p:sp>
        <p:nvSpPr>
          <p:cNvPr id="104" name="文本框 103">
            <a:extLst>
              <a:ext uri="{FF2B5EF4-FFF2-40B4-BE49-F238E27FC236}">
                <a16:creationId xmlns="" xmlns:a16="http://schemas.microsoft.com/office/drawing/2014/main" id="{A4FFFD64-1300-492B-9180-B32F8DCC89F0}"/>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99191E"/>
                </a:solidFill>
                <a:cs typeface="+mn-ea"/>
                <a:sym typeface="+mn-lt"/>
              </a:rPr>
              <a:t>现场执行策略</a:t>
            </a:r>
          </a:p>
        </p:txBody>
      </p:sp>
      <p:cxnSp>
        <p:nvCxnSpPr>
          <p:cNvPr id="105" name="直接连接符 104">
            <a:extLst>
              <a:ext uri="{FF2B5EF4-FFF2-40B4-BE49-F238E27FC236}">
                <a16:creationId xmlns="" xmlns:a16="http://schemas.microsoft.com/office/drawing/2014/main" id="{074D4D75-8A9B-4EDB-83F9-EC909CA60745}"/>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spTree>
    <p:extLst>
      <p:ext uri="{BB962C8B-B14F-4D97-AF65-F5344CB8AC3E}">
        <p14:creationId xmlns:p14="http://schemas.microsoft.com/office/powerpoint/2010/main" val="18605679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p:cTn id="13" dur="500" fill="hold"/>
                                        <p:tgtEl>
                                          <p:spTgt spid="87"/>
                                        </p:tgtEl>
                                        <p:attrNameLst>
                                          <p:attrName>ppt_w</p:attrName>
                                        </p:attrNameLst>
                                      </p:cBhvr>
                                      <p:tavLst>
                                        <p:tav tm="0">
                                          <p:val>
                                            <p:fltVal val="0"/>
                                          </p:val>
                                        </p:tav>
                                        <p:tav tm="100000">
                                          <p:val>
                                            <p:strVal val="#ppt_w"/>
                                          </p:val>
                                        </p:tav>
                                      </p:tavLst>
                                    </p:anim>
                                    <p:anim calcmode="lin" valueType="num">
                                      <p:cBhvr>
                                        <p:cTn id="14" dur="500" fill="hold"/>
                                        <p:tgtEl>
                                          <p:spTgt spid="87"/>
                                        </p:tgtEl>
                                        <p:attrNameLst>
                                          <p:attrName>ppt_h</p:attrName>
                                        </p:attrNameLst>
                                      </p:cBhvr>
                                      <p:tavLst>
                                        <p:tav tm="0">
                                          <p:val>
                                            <p:fltVal val="0"/>
                                          </p:val>
                                        </p:tav>
                                        <p:tav tm="100000">
                                          <p:val>
                                            <p:strVal val="#ppt_h"/>
                                          </p:val>
                                        </p:tav>
                                      </p:tavLst>
                                    </p:anim>
                                    <p:animEffect transition="in" filter="fade">
                                      <p:cBhvr>
                                        <p:cTn id="15" dur="500"/>
                                        <p:tgtEl>
                                          <p:spTgt spid="87"/>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up)">
                                      <p:cBhvr>
                                        <p:cTn id="19" dur="500"/>
                                        <p:tgtEl>
                                          <p:spTgt spid="10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 calcmode="lin" valueType="num">
                                      <p:cBhvr>
                                        <p:cTn id="29" dur="500" fill="hold"/>
                                        <p:tgtEl>
                                          <p:spTgt spid="84"/>
                                        </p:tgtEl>
                                        <p:attrNameLst>
                                          <p:attrName>ppt_w</p:attrName>
                                        </p:attrNameLst>
                                      </p:cBhvr>
                                      <p:tavLst>
                                        <p:tav tm="0">
                                          <p:val>
                                            <p:fltVal val="0"/>
                                          </p:val>
                                        </p:tav>
                                        <p:tav tm="100000">
                                          <p:val>
                                            <p:strVal val="#ppt_w"/>
                                          </p:val>
                                        </p:tav>
                                      </p:tavLst>
                                    </p:anim>
                                    <p:anim calcmode="lin" valueType="num">
                                      <p:cBhvr>
                                        <p:cTn id="30" dur="500" fill="hold"/>
                                        <p:tgtEl>
                                          <p:spTgt spid="84"/>
                                        </p:tgtEl>
                                        <p:attrNameLst>
                                          <p:attrName>ppt_h</p:attrName>
                                        </p:attrNameLst>
                                      </p:cBhvr>
                                      <p:tavLst>
                                        <p:tav tm="0">
                                          <p:val>
                                            <p:fltVal val="0"/>
                                          </p:val>
                                        </p:tav>
                                        <p:tav tm="100000">
                                          <p:val>
                                            <p:strVal val="#ppt_h"/>
                                          </p:val>
                                        </p:tav>
                                      </p:tavLst>
                                    </p:anim>
                                    <p:animEffect transition="in" filter="fade">
                                      <p:cBhvr>
                                        <p:cTn id="31" dur="500"/>
                                        <p:tgtEl>
                                          <p:spTgt spid="84"/>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96"/>
                                        </p:tgtEl>
                                        <p:attrNameLst>
                                          <p:attrName>style.visibility</p:attrName>
                                        </p:attrNameLst>
                                      </p:cBhvr>
                                      <p:to>
                                        <p:strVal val="visible"/>
                                      </p:to>
                                    </p:set>
                                    <p:animEffect transition="in" filter="wipe(up)">
                                      <p:cBhvr>
                                        <p:cTn id="35" dur="500"/>
                                        <p:tgtEl>
                                          <p:spTgt spid="96"/>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p:cTn id="39" dur="500" fill="hold"/>
                                        <p:tgtEl>
                                          <p:spTgt spid="76"/>
                                        </p:tgtEl>
                                        <p:attrNameLst>
                                          <p:attrName>ppt_w</p:attrName>
                                        </p:attrNameLst>
                                      </p:cBhvr>
                                      <p:tavLst>
                                        <p:tav tm="0">
                                          <p:val>
                                            <p:fltVal val="0"/>
                                          </p:val>
                                        </p:tav>
                                        <p:tav tm="100000">
                                          <p:val>
                                            <p:strVal val="#ppt_w"/>
                                          </p:val>
                                        </p:tav>
                                      </p:tavLst>
                                    </p:anim>
                                    <p:anim calcmode="lin" valueType="num">
                                      <p:cBhvr>
                                        <p:cTn id="40" dur="500" fill="hold"/>
                                        <p:tgtEl>
                                          <p:spTgt spid="76"/>
                                        </p:tgtEl>
                                        <p:attrNameLst>
                                          <p:attrName>ppt_h</p:attrName>
                                        </p:attrNameLst>
                                      </p:cBhvr>
                                      <p:tavLst>
                                        <p:tav tm="0">
                                          <p:val>
                                            <p:fltVal val="0"/>
                                          </p:val>
                                        </p:tav>
                                        <p:tav tm="100000">
                                          <p:val>
                                            <p:strVal val="#ppt_h"/>
                                          </p:val>
                                        </p:tav>
                                      </p:tavLst>
                                    </p:anim>
                                    <p:animEffect transition="in" filter="fade">
                                      <p:cBhvr>
                                        <p:cTn id="41" dur="500"/>
                                        <p:tgtEl>
                                          <p:spTgt spid="7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500" fill="hold"/>
                                        <p:tgtEl>
                                          <p:spTgt spid="85"/>
                                        </p:tgtEl>
                                        <p:attrNameLst>
                                          <p:attrName>ppt_w</p:attrName>
                                        </p:attrNameLst>
                                      </p:cBhvr>
                                      <p:tavLst>
                                        <p:tav tm="0">
                                          <p:val>
                                            <p:fltVal val="0"/>
                                          </p:val>
                                        </p:tav>
                                        <p:tav tm="100000">
                                          <p:val>
                                            <p:strVal val="#ppt_w"/>
                                          </p:val>
                                        </p:tav>
                                      </p:tavLst>
                                    </p:anim>
                                    <p:anim calcmode="lin" valueType="num">
                                      <p:cBhvr>
                                        <p:cTn id="46" dur="500" fill="hold"/>
                                        <p:tgtEl>
                                          <p:spTgt spid="85"/>
                                        </p:tgtEl>
                                        <p:attrNameLst>
                                          <p:attrName>ppt_h</p:attrName>
                                        </p:attrNameLst>
                                      </p:cBhvr>
                                      <p:tavLst>
                                        <p:tav tm="0">
                                          <p:val>
                                            <p:fltVal val="0"/>
                                          </p:val>
                                        </p:tav>
                                        <p:tav tm="100000">
                                          <p:val>
                                            <p:strVal val="#ppt_h"/>
                                          </p:val>
                                        </p:tav>
                                      </p:tavLst>
                                    </p:anim>
                                    <p:animEffect transition="in" filter="fade">
                                      <p:cBhvr>
                                        <p:cTn id="47" dur="500"/>
                                        <p:tgtEl>
                                          <p:spTgt spid="85"/>
                                        </p:tgtEl>
                                      </p:cBhvr>
                                    </p:animEffect>
                                  </p:childTnLst>
                                </p:cTn>
                              </p:par>
                            </p:childTnLst>
                          </p:cTn>
                        </p:par>
                        <p:par>
                          <p:cTn id="48" fill="hold">
                            <p:stCondLst>
                              <p:cond delay="4000"/>
                            </p:stCondLst>
                            <p:childTnLst>
                              <p:par>
                                <p:cTn id="49" presetID="22" presetClass="entr" presetSubtype="1"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wipe(up)">
                                      <p:cBhvr>
                                        <p:cTn id="51" dur="500"/>
                                        <p:tgtEl>
                                          <p:spTgt spid="92"/>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p:cTn id="55" dur="500" fill="hold"/>
                                        <p:tgtEl>
                                          <p:spTgt spid="80"/>
                                        </p:tgtEl>
                                        <p:attrNameLst>
                                          <p:attrName>ppt_w</p:attrName>
                                        </p:attrNameLst>
                                      </p:cBhvr>
                                      <p:tavLst>
                                        <p:tav tm="0">
                                          <p:val>
                                            <p:fltVal val="0"/>
                                          </p:val>
                                        </p:tav>
                                        <p:tav tm="100000">
                                          <p:val>
                                            <p:strVal val="#ppt_w"/>
                                          </p:val>
                                        </p:tav>
                                      </p:tavLst>
                                    </p:anim>
                                    <p:anim calcmode="lin" valueType="num">
                                      <p:cBhvr>
                                        <p:cTn id="56" dur="500" fill="hold"/>
                                        <p:tgtEl>
                                          <p:spTgt spid="80"/>
                                        </p:tgtEl>
                                        <p:attrNameLst>
                                          <p:attrName>ppt_h</p:attrName>
                                        </p:attrNameLst>
                                      </p:cBhvr>
                                      <p:tavLst>
                                        <p:tav tm="0">
                                          <p:val>
                                            <p:fltVal val="0"/>
                                          </p:val>
                                        </p:tav>
                                        <p:tav tm="100000">
                                          <p:val>
                                            <p:strVal val="#ppt_h"/>
                                          </p:val>
                                        </p:tav>
                                      </p:tavLst>
                                    </p:anim>
                                    <p:animEffect transition="in" filter="fade">
                                      <p:cBhvr>
                                        <p:cTn id="57" dur="500"/>
                                        <p:tgtEl>
                                          <p:spTgt spid="80"/>
                                        </p:tgtEl>
                                      </p:cBhvr>
                                    </p:animEffect>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Effect transition="in" filter="fade">
                                      <p:cBhvr>
                                        <p:cTn id="63" dur="500"/>
                                        <p:tgtEl>
                                          <p:spTgt spid="86"/>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wipe(up)">
                                      <p:cBhvr>
                                        <p:cTn id="6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4" name="文本框 13">
            <a:extLst>
              <a:ext uri="{FF2B5EF4-FFF2-40B4-BE49-F238E27FC236}">
                <a16:creationId xmlns="" xmlns:a16="http://schemas.microsoft.com/office/drawing/2014/main" id="{7823E7BE-23B4-49DD-883E-E76B201DA219}"/>
              </a:ext>
            </a:extLst>
          </p:cNvPr>
          <p:cNvSpPr txBox="1"/>
          <p:nvPr/>
        </p:nvSpPr>
        <p:spPr>
          <a:xfrm>
            <a:off x="5274469" y="681038"/>
            <a:ext cx="1643062" cy="369332"/>
          </a:xfrm>
          <a:prstGeom prst="rect">
            <a:avLst/>
          </a:prstGeom>
          <a:noFill/>
        </p:spPr>
        <p:txBody>
          <a:bodyPr wrap="square" rtlCol="0">
            <a:spAutoFit/>
          </a:bodyPr>
          <a:lstStyle/>
          <a:p>
            <a:pPr algn="ctr"/>
            <a:r>
              <a:rPr lang="zh-CN" altLang="en-US" b="1" dirty="0">
                <a:solidFill>
                  <a:srgbClr val="99191E"/>
                </a:solidFill>
                <a:cs typeface="+mn-ea"/>
                <a:sym typeface="+mn-lt"/>
              </a:rPr>
              <a:t>现场执行策略</a:t>
            </a:r>
          </a:p>
        </p:txBody>
      </p:sp>
      <p:cxnSp>
        <p:nvCxnSpPr>
          <p:cNvPr id="15" name="直接连接符 14">
            <a:extLst>
              <a:ext uri="{FF2B5EF4-FFF2-40B4-BE49-F238E27FC236}">
                <a16:creationId xmlns="" xmlns:a16="http://schemas.microsoft.com/office/drawing/2014/main" id="{1FD2FD26-36D5-4A15-8F5F-A639F738D93B}"/>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grpSp>
        <p:nvGrpSpPr>
          <p:cNvPr id="51" name="Group 42">
            <a:extLst>
              <a:ext uri="{FF2B5EF4-FFF2-40B4-BE49-F238E27FC236}">
                <a16:creationId xmlns="" xmlns:a16="http://schemas.microsoft.com/office/drawing/2014/main" id="{36BB713C-7D1B-4EC3-AB93-99C58FB11203}"/>
              </a:ext>
            </a:extLst>
          </p:cNvPr>
          <p:cNvGrpSpPr/>
          <p:nvPr/>
        </p:nvGrpSpPr>
        <p:grpSpPr>
          <a:xfrm>
            <a:off x="275796" y="2112784"/>
            <a:ext cx="7108678" cy="3516539"/>
            <a:chOff x="3843499" y="3719582"/>
            <a:chExt cx="16665619" cy="8244192"/>
          </a:xfrm>
          <a:solidFill>
            <a:sysClr val="window" lastClr="FFFFFF">
              <a:lumMod val="85000"/>
            </a:sysClr>
          </a:solidFill>
        </p:grpSpPr>
        <p:sp>
          <p:nvSpPr>
            <p:cNvPr id="52" name="Freeform 781">
              <a:extLst>
                <a:ext uri="{FF2B5EF4-FFF2-40B4-BE49-F238E27FC236}">
                  <a16:creationId xmlns="" xmlns:a16="http://schemas.microsoft.com/office/drawing/2014/main" id="{66A84081-A097-4669-908A-3FFD6A20A1EA}"/>
                </a:ext>
              </a:extLst>
            </p:cNvPr>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3" name="Freeform 403">
              <a:extLst>
                <a:ext uri="{FF2B5EF4-FFF2-40B4-BE49-F238E27FC236}">
                  <a16:creationId xmlns="" xmlns:a16="http://schemas.microsoft.com/office/drawing/2014/main" id="{19A92CE8-9F17-48AA-99F8-0C11D3EE219E}"/>
                </a:ext>
              </a:extLst>
            </p:cNvPr>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4" name="Freeform 404">
              <a:extLst>
                <a:ext uri="{FF2B5EF4-FFF2-40B4-BE49-F238E27FC236}">
                  <a16:creationId xmlns="" xmlns:a16="http://schemas.microsoft.com/office/drawing/2014/main" id="{B132B5AB-844D-49A9-A4A5-41A7F7121D80}"/>
                </a:ext>
              </a:extLst>
            </p:cNvPr>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5" name="Freeform 405">
              <a:extLst>
                <a:ext uri="{FF2B5EF4-FFF2-40B4-BE49-F238E27FC236}">
                  <a16:creationId xmlns="" xmlns:a16="http://schemas.microsoft.com/office/drawing/2014/main" id="{AD9785AC-2D4E-476D-9014-5E7899AB3656}"/>
                </a:ext>
              </a:extLst>
            </p:cNvPr>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6" name="Freeform 406">
              <a:extLst>
                <a:ext uri="{FF2B5EF4-FFF2-40B4-BE49-F238E27FC236}">
                  <a16:creationId xmlns="" xmlns:a16="http://schemas.microsoft.com/office/drawing/2014/main" id="{225E90BF-AB7C-4D77-8811-A661BC8AD1FA}"/>
                </a:ext>
              </a:extLst>
            </p:cNvPr>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7" name="Freeform 407">
              <a:extLst>
                <a:ext uri="{FF2B5EF4-FFF2-40B4-BE49-F238E27FC236}">
                  <a16:creationId xmlns="" xmlns:a16="http://schemas.microsoft.com/office/drawing/2014/main" id="{C5412757-CE41-4738-9D87-44B837E22607}"/>
                </a:ext>
              </a:extLst>
            </p:cNvPr>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8" name="Freeform 408">
              <a:extLst>
                <a:ext uri="{FF2B5EF4-FFF2-40B4-BE49-F238E27FC236}">
                  <a16:creationId xmlns="" xmlns:a16="http://schemas.microsoft.com/office/drawing/2014/main" id="{93BFEB3F-474B-4EEC-9D22-34F6B23F670F}"/>
                </a:ext>
              </a:extLst>
            </p:cNvPr>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59" name="Freeform 409">
              <a:extLst>
                <a:ext uri="{FF2B5EF4-FFF2-40B4-BE49-F238E27FC236}">
                  <a16:creationId xmlns="" xmlns:a16="http://schemas.microsoft.com/office/drawing/2014/main" id="{89A6C6E9-5E04-4FE0-8415-BBC22FBDBD0F}"/>
                </a:ext>
              </a:extLst>
            </p:cNvPr>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0" name="Freeform 410">
              <a:extLst>
                <a:ext uri="{FF2B5EF4-FFF2-40B4-BE49-F238E27FC236}">
                  <a16:creationId xmlns="" xmlns:a16="http://schemas.microsoft.com/office/drawing/2014/main" id="{DB3AB4D5-A735-4E7C-9C56-CB4E2DCEFA55}"/>
                </a:ext>
              </a:extLst>
            </p:cNvPr>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1" name="Freeform 411">
              <a:extLst>
                <a:ext uri="{FF2B5EF4-FFF2-40B4-BE49-F238E27FC236}">
                  <a16:creationId xmlns="" xmlns:a16="http://schemas.microsoft.com/office/drawing/2014/main" id="{E31C4F8D-F747-4718-9374-38DEFBE587D2}"/>
                </a:ext>
              </a:extLst>
            </p:cNvPr>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2" name="Freeform 412">
              <a:extLst>
                <a:ext uri="{FF2B5EF4-FFF2-40B4-BE49-F238E27FC236}">
                  <a16:creationId xmlns="" xmlns:a16="http://schemas.microsoft.com/office/drawing/2014/main" id="{6752AA0C-0696-4102-B6D6-0D7CF467E24B}"/>
                </a:ext>
              </a:extLst>
            </p:cNvPr>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3" name="Freeform 413">
              <a:extLst>
                <a:ext uri="{FF2B5EF4-FFF2-40B4-BE49-F238E27FC236}">
                  <a16:creationId xmlns="" xmlns:a16="http://schemas.microsoft.com/office/drawing/2014/main" id="{561765AB-F8E1-4AD0-A7D9-6ABAF50D6DEA}"/>
                </a:ext>
              </a:extLst>
            </p:cNvPr>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4" name="Freeform 414">
              <a:extLst>
                <a:ext uri="{FF2B5EF4-FFF2-40B4-BE49-F238E27FC236}">
                  <a16:creationId xmlns="" xmlns:a16="http://schemas.microsoft.com/office/drawing/2014/main" id="{04AA1ABE-B902-4CE5-86F6-548E83B30C47}"/>
                </a:ext>
              </a:extLst>
            </p:cNvPr>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5" name="Freeform 415">
              <a:extLst>
                <a:ext uri="{FF2B5EF4-FFF2-40B4-BE49-F238E27FC236}">
                  <a16:creationId xmlns="" xmlns:a16="http://schemas.microsoft.com/office/drawing/2014/main" id="{39A677AD-A19B-46BB-8DD7-CE0C7AF3C25C}"/>
                </a:ext>
              </a:extLst>
            </p:cNvPr>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6" name="Freeform 416">
              <a:extLst>
                <a:ext uri="{FF2B5EF4-FFF2-40B4-BE49-F238E27FC236}">
                  <a16:creationId xmlns="" xmlns:a16="http://schemas.microsoft.com/office/drawing/2014/main" id="{8E6971F7-1A79-4712-9128-277B039A2220}"/>
                </a:ext>
              </a:extLst>
            </p:cNvPr>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7" name="Freeform 417">
              <a:extLst>
                <a:ext uri="{FF2B5EF4-FFF2-40B4-BE49-F238E27FC236}">
                  <a16:creationId xmlns="" xmlns:a16="http://schemas.microsoft.com/office/drawing/2014/main" id="{6BAEAA31-9C20-4B88-A774-D37879B130BC}"/>
                </a:ext>
              </a:extLst>
            </p:cNvPr>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8" name="Freeform 418">
              <a:extLst>
                <a:ext uri="{FF2B5EF4-FFF2-40B4-BE49-F238E27FC236}">
                  <a16:creationId xmlns="" xmlns:a16="http://schemas.microsoft.com/office/drawing/2014/main" id="{D322E892-5AC1-4375-880C-AABF53424377}"/>
                </a:ext>
              </a:extLst>
            </p:cNvPr>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69" name="Freeform 419">
              <a:extLst>
                <a:ext uri="{FF2B5EF4-FFF2-40B4-BE49-F238E27FC236}">
                  <a16:creationId xmlns="" xmlns:a16="http://schemas.microsoft.com/office/drawing/2014/main" id="{7F4474EA-B192-4DDA-A975-D651AFFDF430}"/>
                </a:ext>
              </a:extLst>
            </p:cNvPr>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0" name="Freeform 420">
              <a:extLst>
                <a:ext uri="{FF2B5EF4-FFF2-40B4-BE49-F238E27FC236}">
                  <a16:creationId xmlns="" xmlns:a16="http://schemas.microsoft.com/office/drawing/2014/main" id="{87AEBF38-2E5B-4FA9-AAC7-66C595389A92}"/>
                </a:ext>
              </a:extLst>
            </p:cNvPr>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1" name="Freeform 421">
              <a:extLst>
                <a:ext uri="{FF2B5EF4-FFF2-40B4-BE49-F238E27FC236}">
                  <a16:creationId xmlns="" xmlns:a16="http://schemas.microsoft.com/office/drawing/2014/main" id="{86BDF695-7165-4B8C-B177-66F008EE68A3}"/>
                </a:ext>
              </a:extLst>
            </p:cNvPr>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2" name="Freeform 422">
              <a:extLst>
                <a:ext uri="{FF2B5EF4-FFF2-40B4-BE49-F238E27FC236}">
                  <a16:creationId xmlns="" xmlns:a16="http://schemas.microsoft.com/office/drawing/2014/main" id="{B0A9EDCD-4E93-458D-BCAF-E589EC4A1109}"/>
                </a:ext>
              </a:extLst>
            </p:cNvPr>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3" name="Freeform 423">
              <a:extLst>
                <a:ext uri="{FF2B5EF4-FFF2-40B4-BE49-F238E27FC236}">
                  <a16:creationId xmlns="" xmlns:a16="http://schemas.microsoft.com/office/drawing/2014/main" id="{FC5D8974-7265-4AD5-8EB4-502F9CA0F840}"/>
                </a:ext>
              </a:extLst>
            </p:cNvPr>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4" name="Freeform 424">
              <a:extLst>
                <a:ext uri="{FF2B5EF4-FFF2-40B4-BE49-F238E27FC236}">
                  <a16:creationId xmlns="" xmlns:a16="http://schemas.microsoft.com/office/drawing/2014/main" id="{A2D0FA31-0303-4B56-8C6A-BBB3BDEA1FAF}"/>
                </a:ext>
              </a:extLst>
            </p:cNvPr>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5" name="Freeform 425">
              <a:extLst>
                <a:ext uri="{FF2B5EF4-FFF2-40B4-BE49-F238E27FC236}">
                  <a16:creationId xmlns="" xmlns:a16="http://schemas.microsoft.com/office/drawing/2014/main" id="{B64D1F2D-B057-4116-AE01-A6414572161C}"/>
                </a:ext>
              </a:extLst>
            </p:cNvPr>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6" name="Freeform 426">
              <a:extLst>
                <a:ext uri="{FF2B5EF4-FFF2-40B4-BE49-F238E27FC236}">
                  <a16:creationId xmlns="" xmlns:a16="http://schemas.microsoft.com/office/drawing/2014/main" id="{BB8AE0D4-DBC4-472D-8A33-02EC3C2214C4}"/>
                </a:ext>
              </a:extLst>
            </p:cNvPr>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7" name="Freeform 427">
              <a:extLst>
                <a:ext uri="{FF2B5EF4-FFF2-40B4-BE49-F238E27FC236}">
                  <a16:creationId xmlns="" xmlns:a16="http://schemas.microsoft.com/office/drawing/2014/main" id="{05EB16D7-4709-4A71-B048-CF1690CDA480}"/>
                </a:ext>
              </a:extLst>
            </p:cNvPr>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8" name="Freeform 428">
              <a:extLst>
                <a:ext uri="{FF2B5EF4-FFF2-40B4-BE49-F238E27FC236}">
                  <a16:creationId xmlns="" xmlns:a16="http://schemas.microsoft.com/office/drawing/2014/main" id="{94B09CEA-CF92-4C56-95FA-706AB6189E49}"/>
                </a:ext>
              </a:extLst>
            </p:cNvPr>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79" name="Freeform 429">
              <a:extLst>
                <a:ext uri="{FF2B5EF4-FFF2-40B4-BE49-F238E27FC236}">
                  <a16:creationId xmlns="" xmlns:a16="http://schemas.microsoft.com/office/drawing/2014/main" id="{B183442D-D333-4A58-9543-14BCC2B65568}"/>
                </a:ext>
              </a:extLst>
            </p:cNvPr>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nvGrpSpPr>
            <p:cNvPr id="80" name="Group 71">
              <a:extLst>
                <a:ext uri="{FF2B5EF4-FFF2-40B4-BE49-F238E27FC236}">
                  <a16:creationId xmlns="" xmlns:a16="http://schemas.microsoft.com/office/drawing/2014/main" id="{E6212163-0AC2-4F93-BA3A-06D446160EBF}"/>
                </a:ext>
              </a:extLst>
            </p:cNvPr>
            <p:cNvGrpSpPr/>
            <p:nvPr/>
          </p:nvGrpSpPr>
          <p:grpSpPr>
            <a:xfrm>
              <a:off x="17709756" y="6761778"/>
              <a:ext cx="697449" cy="662593"/>
              <a:chOff x="5961121" y="2686387"/>
              <a:chExt cx="288233" cy="273757"/>
            </a:xfrm>
            <a:grpFill/>
          </p:grpSpPr>
          <p:sp>
            <p:nvSpPr>
              <p:cNvPr id="445" name="Freeform 430">
                <a:extLst>
                  <a:ext uri="{FF2B5EF4-FFF2-40B4-BE49-F238E27FC236}">
                    <a16:creationId xmlns="" xmlns:a16="http://schemas.microsoft.com/office/drawing/2014/main" id="{7F413021-D219-4C86-8809-DEBB6874B473}"/>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6" name="Freeform 431">
                <a:extLst>
                  <a:ext uri="{FF2B5EF4-FFF2-40B4-BE49-F238E27FC236}">
                    <a16:creationId xmlns="" xmlns:a16="http://schemas.microsoft.com/office/drawing/2014/main" id="{63E4367F-D2FD-44CD-B421-660865A37371}"/>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sp>
          <p:nvSpPr>
            <p:cNvPr id="81" name="Freeform 432">
              <a:extLst>
                <a:ext uri="{FF2B5EF4-FFF2-40B4-BE49-F238E27FC236}">
                  <a16:creationId xmlns="" xmlns:a16="http://schemas.microsoft.com/office/drawing/2014/main" id="{D888A8D8-0175-44DC-AC7A-7FF6D1F4EC88}"/>
                </a:ext>
              </a:extLst>
            </p:cNvPr>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2" name="Freeform 433">
              <a:extLst>
                <a:ext uri="{FF2B5EF4-FFF2-40B4-BE49-F238E27FC236}">
                  <a16:creationId xmlns="" xmlns:a16="http://schemas.microsoft.com/office/drawing/2014/main" id="{A062FD3C-AAF1-432F-95E8-D4B084E925B4}"/>
                </a:ext>
              </a:extLst>
            </p:cNvPr>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3" name="Freeform 434">
              <a:extLst>
                <a:ext uri="{FF2B5EF4-FFF2-40B4-BE49-F238E27FC236}">
                  <a16:creationId xmlns="" xmlns:a16="http://schemas.microsoft.com/office/drawing/2014/main" id="{6EC681A9-1B22-4CC1-A117-630A24465E0F}"/>
                </a:ext>
              </a:extLst>
            </p:cNvPr>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4" name="Freeform 435">
              <a:extLst>
                <a:ext uri="{FF2B5EF4-FFF2-40B4-BE49-F238E27FC236}">
                  <a16:creationId xmlns="" xmlns:a16="http://schemas.microsoft.com/office/drawing/2014/main" id="{D8DFBAB9-BE1B-417F-A878-F2253723C17C}"/>
                </a:ext>
              </a:extLst>
            </p:cNvPr>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5" name="Freeform 436">
              <a:extLst>
                <a:ext uri="{FF2B5EF4-FFF2-40B4-BE49-F238E27FC236}">
                  <a16:creationId xmlns="" xmlns:a16="http://schemas.microsoft.com/office/drawing/2014/main" id="{AE67BACF-9406-48A4-851D-C467A89160FC}"/>
                </a:ext>
              </a:extLst>
            </p:cNvPr>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6" name="Freeform 437">
              <a:extLst>
                <a:ext uri="{FF2B5EF4-FFF2-40B4-BE49-F238E27FC236}">
                  <a16:creationId xmlns="" xmlns:a16="http://schemas.microsoft.com/office/drawing/2014/main" id="{0BA2989D-3360-43F0-8024-4516B5DC545E}"/>
                </a:ext>
              </a:extLst>
            </p:cNvPr>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7" name="Freeform 438">
              <a:extLst>
                <a:ext uri="{FF2B5EF4-FFF2-40B4-BE49-F238E27FC236}">
                  <a16:creationId xmlns="" xmlns:a16="http://schemas.microsoft.com/office/drawing/2014/main" id="{05DA38CC-7768-4D7A-8366-4C05449252FA}"/>
                </a:ext>
              </a:extLst>
            </p:cNvPr>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8" name="Freeform 439">
              <a:extLst>
                <a:ext uri="{FF2B5EF4-FFF2-40B4-BE49-F238E27FC236}">
                  <a16:creationId xmlns="" xmlns:a16="http://schemas.microsoft.com/office/drawing/2014/main" id="{F65E2B2E-008C-4136-AB1A-23E244BA5F98}"/>
                </a:ext>
              </a:extLst>
            </p:cNvPr>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89" name="Freeform 440">
              <a:extLst>
                <a:ext uri="{FF2B5EF4-FFF2-40B4-BE49-F238E27FC236}">
                  <a16:creationId xmlns="" xmlns:a16="http://schemas.microsoft.com/office/drawing/2014/main" id="{46D05D0C-9ACF-4286-9608-22BBBC58D172}"/>
                </a:ext>
              </a:extLst>
            </p:cNvPr>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0" name="Freeform 441">
              <a:extLst>
                <a:ext uri="{FF2B5EF4-FFF2-40B4-BE49-F238E27FC236}">
                  <a16:creationId xmlns="" xmlns:a16="http://schemas.microsoft.com/office/drawing/2014/main" id="{B49273C7-DDB7-4A03-8EFB-4BCE6B329C8F}"/>
                </a:ext>
              </a:extLst>
            </p:cNvPr>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1" name="Freeform 442">
              <a:extLst>
                <a:ext uri="{FF2B5EF4-FFF2-40B4-BE49-F238E27FC236}">
                  <a16:creationId xmlns="" xmlns:a16="http://schemas.microsoft.com/office/drawing/2014/main" id="{266075CF-CF5F-45AB-A35C-8FDBD08DFEF6}"/>
                </a:ext>
              </a:extLst>
            </p:cNvPr>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2" name="Freeform 443">
              <a:extLst>
                <a:ext uri="{FF2B5EF4-FFF2-40B4-BE49-F238E27FC236}">
                  <a16:creationId xmlns="" xmlns:a16="http://schemas.microsoft.com/office/drawing/2014/main" id="{6E94B6BA-8709-40CF-89E2-8A34AF9020CB}"/>
                </a:ext>
              </a:extLst>
            </p:cNvPr>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3" name="Freeform 444">
              <a:extLst>
                <a:ext uri="{FF2B5EF4-FFF2-40B4-BE49-F238E27FC236}">
                  <a16:creationId xmlns="" xmlns:a16="http://schemas.microsoft.com/office/drawing/2014/main" id="{30192584-5B52-42B3-B08F-020FB41FF60B}"/>
                </a:ext>
              </a:extLst>
            </p:cNvPr>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4" name="Freeform 445">
              <a:extLst>
                <a:ext uri="{FF2B5EF4-FFF2-40B4-BE49-F238E27FC236}">
                  <a16:creationId xmlns="" xmlns:a16="http://schemas.microsoft.com/office/drawing/2014/main" id="{00250C41-B1B3-4C4C-BAA6-9A4C7E18B617}"/>
                </a:ext>
              </a:extLst>
            </p:cNvPr>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5" name="Freeform 446">
              <a:extLst>
                <a:ext uri="{FF2B5EF4-FFF2-40B4-BE49-F238E27FC236}">
                  <a16:creationId xmlns="" xmlns:a16="http://schemas.microsoft.com/office/drawing/2014/main" id="{8482F792-8F80-46F7-9D74-75B9F69B367F}"/>
                </a:ext>
              </a:extLst>
            </p:cNvPr>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6" name="Freeform 447">
              <a:extLst>
                <a:ext uri="{FF2B5EF4-FFF2-40B4-BE49-F238E27FC236}">
                  <a16:creationId xmlns="" xmlns:a16="http://schemas.microsoft.com/office/drawing/2014/main" id="{516E2947-93FE-4F64-B5EF-47B2B3FCC35B}"/>
                </a:ext>
              </a:extLst>
            </p:cNvPr>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7" name="Freeform 448">
              <a:extLst>
                <a:ext uri="{FF2B5EF4-FFF2-40B4-BE49-F238E27FC236}">
                  <a16:creationId xmlns="" xmlns:a16="http://schemas.microsoft.com/office/drawing/2014/main" id="{5739212F-BECB-422E-8094-590EA5B5AA93}"/>
                </a:ext>
              </a:extLst>
            </p:cNvPr>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8" name="Freeform 449">
              <a:extLst>
                <a:ext uri="{FF2B5EF4-FFF2-40B4-BE49-F238E27FC236}">
                  <a16:creationId xmlns="" xmlns:a16="http://schemas.microsoft.com/office/drawing/2014/main" id="{EADEAA3D-06AD-4497-A8E1-06C200B535EF}"/>
                </a:ext>
              </a:extLst>
            </p:cNvPr>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99" name="Freeform 450">
              <a:extLst>
                <a:ext uri="{FF2B5EF4-FFF2-40B4-BE49-F238E27FC236}">
                  <a16:creationId xmlns="" xmlns:a16="http://schemas.microsoft.com/office/drawing/2014/main" id="{A79BCD09-FFE6-4475-934D-882132D8CABE}"/>
                </a:ext>
              </a:extLst>
            </p:cNvPr>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0" name="Freeform 451">
              <a:extLst>
                <a:ext uri="{FF2B5EF4-FFF2-40B4-BE49-F238E27FC236}">
                  <a16:creationId xmlns="" xmlns:a16="http://schemas.microsoft.com/office/drawing/2014/main" id="{ABF938DA-FB05-41A7-A1D7-7791E80BB7A4}"/>
                </a:ext>
              </a:extLst>
            </p:cNvPr>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1" name="Freeform 452">
              <a:extLst>
                <a:ext uri="{FF2B5EF4-FFF2-40B4-BE49-F238E27FC236}">
                  <a16:creationId xmlns="" xmlns:a16="http://schemas.microsoft.com/office/drawing/2014/main" id="{DB859CD9-6276-4011-87A5-9B4939FA5168}"/>
                </a:ext>
              </a:extLst>
            </p:cNvPr>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2" name="Freeform 453">
              <a:extLst>
                <a:ext uri="{FF2B5EF4-FFF2-40B4-BE49-F238E27FC236}">
                  <a16:creationId xmlns="" xmlns:a16="http://schemas.microsoft.com/office/drawing/2014/main" id="{5090608A-7BB9-4EE8-BFBC-AE0622A47F96}"/>
                </a:ext>
              </a:extLst>
            </p:cNvPr>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3" name="Freeform 454">
              <a:extLst>
                <a:ext uri="{FF2B5EF4-FFF2-40B4-BE49-F238E27FC236}">
                  <a16:creationId xmlns="" xmlns:a16="http://schemas.microsoft.com/office/drawing/2014/main" id="{4E1BFE12-AA2F-486A-ADC4-AE58D326C61B}"/>
                </a:ext>
              </a:extLst>
            </p:cNvPr>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4" name="Freeform 455">
              <a:extLst>
                <a:ext uri="{FF2B5EF4-FFF2-40B4-BE49-F238E27FC236}">
                  <a16:creationId xmlns="" xmlns:a16="http://schemas.microsoft.com/office/drawing/2014/main" id="{C6FE3020-25F4-47B3-A46A-0EBB779C29EB}"/>
                </a:ext>
              </a:extLst>
            </p:cNvPr>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5" name="Freeform 456">
              <a:extLst>
                <a:ext uri="{FF2B5EF4-FFF2-40B4-BE49-F238E27FC236}">
                  <a16:creationId xmlns="" xmlns:a16="http://schemas.microsoft.com/office/drawing/2014/main" id="{08D8AC49-DA4D-40E5-A34F-A3874C6C4F25}"/>
                </a:ext>
              </a:extLst>
            </p:cNvPr>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6" name="Freeform 457">
              <a:extLst>
                <a:ext uri="{FF2B5EF4-FFF2-40B4-BE49-F238E27FC236}">
                  <a16:creationId xmlns="" xmlns:a16="http://schemas.microsoft.com/office/drawing/2014/main" id="{5B463AAE-B6F2-479A-93C8-5DD47332EC82}"/>
                </a:ext>
              </a:extLst>
            </p:cNvPr>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7" name="Freeform 458">
              <a:extLst>
                <a:ext uri="{FF2B5EF4-FFF2-40B4-BE49-F238E27FC236}">
                  <a16:creationId xmlns="" xmlns:a16="http://schemas.microsoft.com/office/drawing/2014/main" id="{14A956A5-C6E1-47D9-96CA-B72CF489C57A}"/>
                </a:ext>
              </a:extLst>
            </p:cNvPr>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8" name="Freeform 459">
              <a:extLst>
                <a:ext uri="{FF2B5EF4-FFF2-40B4-BE49-F238E27FC236}">
                  <a16:creationId xmlns="" xmlns:a16="http://schemas.microsoft.com/office/drawing/2014/main" id="{926E6C95-07A0-42B0-8C2E-47DF6B25B87F}"/>
                </a:ext>
              </a:extLst>
            </p:cNvPr>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09" name="Freeform 460">
              <a:extLst>
                <a:ext uri="{FF2B5EF4-FFF2-40B4-BE49-F238E27FC236}">
                  <a16:creationId xmlns="" xmlns:a16="http://schemas.microsoft.com/office/drawing/2014/main" id="{83C6E424-C1FE-4114-B669-457F80579D2B}"/>
                </a:ext>
              </a:extLst>
            </p:cNvPr>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0" name="Freeform 461">
              <a:extLst>
                <a:ext uri="{FF2B5EF4-FFF2-40B4-BE49-F238E27FC236}">
                  <a16:creationId xmlns="" xmlns:a16="http://schemas.microsoft.com/office/drawing/2014/main" id="{53286456-389A-4629-B3B4-926E501FD099}"/>
                </a:ext>
              </a:extLst>
            </p:cNvPr>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1" name="Freeform 462">
              <a:extLst>
                <a:ext uri="{FF2B5EF4-FFF2-40B4-BE49-F238E27FC236}">
                  <a16:creationId xmlns="" xmlns:a16="http://schemas.microsoft.com/office/drawing/2014/main" id="{38ACF1D0-5E1C-4926-B701-876A2A49D88C}"/>
                </a:ext>
              </a:extLst>
            </p:cNvPr>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2" name="Freeform 463">
              <a:extLst>
                <a:ext uri="{FF2B5EF4-FFF2-40B4-BE49-F238E27FC236}">
                  <a16:creationId xmlns="" xmlns:a16="http://schemas.microsoft.com/office/drawing/2014/main" id="{1486C159-9516-4964-AC45-E739D0003113}"/>
                </a:ext>
              </a:extLst>
            </p:cNvPr>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3" name="Freeform 464">
              <a:extLst>
                <a:ext uri="{FF2B5EF4-FFF2-40B4-BE49-F238E27FC236}">
                  <a16:creationId xmlns="" xmlns:a16="http://schemas.microsoft.com/office/drawing/2014/main" id="{2D8B74A9-7EE2-4C2B-B138-082997C40385}"/>
                </a:ext>
              </a:extLst>
            </p:cNvPr>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4" name="Freeform 465">
              <a:extLst>
                <a:ext uri="{FF2B5EF4-FFF2-40B4-BE49-F238E27FC236}">
                  <a16:creationId xmlns="" xmlns:a16="http://schemas.microsoft.com/office/drawing/2014/main" id="{DF23A92D-34D0-4A1B-8A87-E6EE2E2D8FC8}"/>
                </a:ext>
              </a:extLst>
            </p:cNvPr>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5" name="Freeform 466">
              <a:extLst>
                <a:ext uri="{FF2B5EF4-FFF2-40B4-BE49-F238E27FC236}">
                  <a16:creationId xmlns="" xmlns:a16="http://schemas.microsoft.com/office/drawing/2014/main" id="{C273A6A2-120C-475D-B6E3-9A9371C9ED43}"/>
                </a:ext>
              </a:extLst>
            </p:cNvPr>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6" name="Freeform 467">
              <a:extLst>
                <a:ext uri="{FF2B5EF4-FFF2-40B4-BE49-F238E27FC236}">
                  <a16:creationId xmlns="" xmlns:a16="http://schemas.microsoft.com/office/drawing/2014/main" id="{A45A6F90-8B5B-4A83-A12A-9D20B641B999}"/>
                </a:ext>
              </a:extLst>
            </p:cNvPr>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7" name="Freeform 468">
              <a:extLst>
                <a:ext uri="{FF2B5EF4-FFF2-40B4-BE49-F238E27FC236}">
                  <a16:creationId xmlns="" xmlns:a16="http://schemas.microsoft.com/office/drawing/2014/main" id="{6CCD062B-32B3-4772-BBBC-AEDD0C8D640E}"/>
                </a:ext>
              </a:extLst>
            </p:cNvPr>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8" name="Freeform 469">
              <a:extLst>
                <a:ext uri="{FF2B5EF4-FFF2-40B4-BE49-F238E27FC236}">
                  <a16:creationId xmlns="" xmlns:a16="http://schemas.microsoft.com/office/drawing/2014/main" id="{54B26ECD-52CF-4117-883D-58B429AF7A98}"/>
                </a:ext>
              </a:extLst>
            </p:cNvPr>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19" name="Freeform 470">
              <a:extLst>
                <a:ext uri="{FF2B5EF4-FFF2-40B4-BE49-F238E27FC236}">
                  <a16:creationId xmlns="" xmlns:a16="http://schemas.microsoft.com/office/drawing/2014/main" id="{590C6B44-A887-4062-85B7-1F707EEE6279}"/>
                </a:ext>
              </a:extLst>
            </p:cNvPr>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0" name="Freeform 471">
              <a:extLst>
                <a:ext uri="{FF2B5EF4-FFF2-40B4-BE49-F238E27FC236}">
                  <a16:creationId xmlns="" xmlns:a16="http://schemas.microsoft.com/office/drawing/2014/main" id="{ABF38C03-BF37-4F67-82B6-F6F25F259266}"/>
                </a:ext>
              </a:extLst>
            </p:cNvPr>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1" name="Freeform 472">
              <a:extLst>
                <a:ext uri="{FF2B5EF4-FFF2-40B4-BE49-F238E27FC236}">
                  <a16:creationId xmlns="" xmlns:a16="http://schemas.microsoft.com/office/drawing/2014/main" id="{46BC2021-1B7B-44A2-8641-C0433B770502}"/>
                </a:ext>
              </a:extLst>
            </p:cNvPr>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2" name="Freeform 473">
              <a:extLst>
                <a:ext uri="{FF2B5EF4-FFF2-40B4-BE49-F238E27FC236}">
                  <a16:creationId xmlns="" xmlns:a16="http://schemas.microsoft.com/office/drawing/2014/main" id="{29B8B300-9023-473A-99DC-9BCBEA9AE41D}"/>
                </a:ext>
              </a:extLst>
            </p:cNvPr>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3" name="Freeform 474">
              <a:extLst>
                <a:ext uri="{FF2B5EF4-FFF2-40B4-BE49-F238E27FC236}">
                  <a16:creationId xmlns="" xmlns:a16="http://schemas.microsoft.com/office/drawing/2014/main" id="{FE04DBE7-D9D7-42A4-B01F-D877FF6608C9}"/>
                </a:ext>
              </a:extLst>
            </p:cNvPr>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4" name="Freeform 475">
              <a:extLst>
                <a:ext uri="{FF2B5EF4-FFF2-40B4-BE49-F238E27FC236}">
                  <a16:creationId xmlns="" xmlns:a16="http://schemas.microsoft.com/office/drawing/2014/main" id="{5C1540DF-0FEE-430E-B845-1B5E9B32AC2C}"/>
                </a:ext>
              </a:extLst>
            </p:cNvPr>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5" name="Freeform 476">
              <a:extLst>
                <a:ext uri="{FF2B5EF4-FFF2-40B4-BE49-F238E27FC236}">
                  <a16:creationId xmlns="" xmlns:a16="http://schemas.microsoft.com/office/drawing/2014/main" id="{2B9CB143-D0EA-4DF1-BDA3-8EBD54C6ACE4}"/>
                </a:ext>
              </a:extLst>
            </p:cNvPr>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6" name="Freeform 477">
              <a:extLst>
                <a:ext uri="{FF2B5EF4-FFF2-40B4-BE49-F238E27FC236}">
                  <a16:creationId xmlns="" xmlns:a16="http://schemas.microsoft.com/office/drawing/2014/main" id="{4D3778BA-DFD8-4CA3-A396-8D21343FA59E}"/>
                </a:ext>
              </a:extLst>
            </p:cNvPr>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7" name="Freeform 478">
              <a:extLst>
                <a:ext uri="{FF2B5EF4-FFF2-40B4-BE49-F238E27FC236}">
                  <a16:creationId xmlns="" xmlns:a16="http://schemas.microsoft.com/office/drawing/2014/main" id="{34CD6A7B-0A5F-40CE-AD9A-8C670CDECCB6}"/>
                </a:ext>
              </a:extLst>
            </p:cNvPr>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8" name="Freeform 479">
              <a:extLst>
                <a:ext uri="{FF2B5EF4-FFF2-40B4-BE49-F238E27FC236}">
                  <a16:creationId xmlns="" xmlns:a16="http://schemas.microsoft.com/office/drawing/2014/main" id="{87103447-E841-4A96-8193-5D9E4141F82D}"/>
                </a:ext>
              </a:extLst>
            </p:cNvPr>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29" name="Freeform 480">
              <a:extLst>
                <a:ext uri="{FF2B5EF4-FFF2-40B4-BE49-F238E27FC236}">
                  <a16:creationId xmlns="" xmlns:a16="http://schemas.microsoft.com/office/drawing/2014/main" id="{407BF612-DF8E-46CC-8AEC-734232B5D41F}"/>
                </a:ext>
              </a:extLst>
            </p:cNvPr>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0" name="Freeform 481">
              <a:extLst>
                <a:ext uri="{FF2B5EF4-FFF2-40B4-BE49-F238E27FC236}">
                  <a16:creationId xmlns="" xmlns:a16="http://schemas.microsoft.com/office/drawing/2014/main" id="{46E9D567-FCA8-4AAF-800E-2BA1F8EF77C7}"/>
                </a:ext>
              </a:extLst>
            </p:cNvPr>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1" name="Freeform 482">
              <a:extLst>
                <a:ext uri="{FF2B5EF4-FFF2-40B4-BE49-F238E27FC236}">
                  <a16:creationId xmlns="" xmlns:a16="http://schemas.microsoft.com/office/drawing/2014/main" id="{2A8B5D6B-218B-4863-868D-C9887D885AD6}"/>
                </a:ext>
              </a:extLst>
            </p:cNvPr>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2" name="Freeform 483">
              <a:extLst>
                <a:ext uri="{FF2B5EF4-FFF2-40B4-BE49-F238E27FC236}">
                  <a16:creationId xmlns="" xmlns:a16="http://schemas.microsoft.com/office/drawing/2014/main" id="{F27A9E12-5D3C-402D-A248-2D9684291BC2}"/>
                </a:ext>
              </a:extLst>
            </p:cNvPr>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3" name="Freeform 484">
              <a:extLst>
                <a:ext uri="{FF2B5EF4-FFF2-40B4-BE49-F238E27FC236}">
                  <a16:creationId xmlns="" xmlns:a16="http://schemas.microsoft.com/office/drawing/2014/main" id="{3D9C4762-9273-4A3B-85FB-283EAD8B9B0E}"/>
                </a:ext>
              </a:extLst>
            </p:cNvPr>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4" name="Freeform 485">
              <a:extLst>
                <a:ext uri="{FF2B5EF4-FFF2-40B4-BE49-F238E27FC236}">
                  <a16:creationId xmlns="" xmlns:a16="http://schemas.microsoft.com/office/drawing/2014/main" id="{3E33CD8E-DEFD-47F6-9E2D-3DFA92810465}"/>
                </a:ext>
              </a:extLst>
            </p:cNvPr>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5" name="Freeform 486">
              <a:extLst>
                <a:ext uri="{FF2B5EF4-FFF2-40B4-BE49-F238E27FC236}">
                  <a16:creationId xmlns="" xmlns:a16="http://schemas.microsoft.com/office/drawing/2014/main" id="{797DBB7D-1A5F-460A-A912-66A05439AA39}"/>
                </a:ext>
              </a:extLst>
            </p:cNvPr>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6" name="Freeform 487">
              <a:extLst>
                <a:ext uri="{FF2B5EF4-FFF2-40B4-BE49-F238E27FC236}">
                  <a16:creationId xmlns="" xmlns:a16="http://schemas.microsoft.com/office/drawing/2014/main" id="{30DF5D48-29B9-4842-B9FA-00B2F36736A2}"/>
                </a:ext>
              </a:extLst>
            </p:cNvPr>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7" name="Freeform 488">
              <a:extLst>
                <a:ext uri="{FF2B5EF4-FFF2-40B4-BE49-F238E27FC236}">
                  <a16:creationId xmlns="" xmlns:a16="http://schemas.microsoft.com/office/drawing/2014/main" id="{D4BCA59A-F65D-4784-AA78-E3950F8C5BA4}"/>
                </a:ext>
              </a:extLst>
            </p:cNvPr>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8" name="Freeform 489">
              <a:extLst>
                <a:ext uri="{FF2B5EF4-FFF2-40B4-BE49-F238E27FC236}">
                  <a16:creationId xmlns="" xmlns:a16="http://schemas.microsoft.com/office/drawing/2014/main" id="{199D2FEA-5D28-4497-AE7C-6CBC8C197381}"/>
                </a:ext>
              </a:extLst>
            </p:cNvPr>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39" name="Freeform 490">
              <a:extLst>
                <a:ext uri="{FF2B5EF4-FFF2-40B4-BE49-F238E27FC236}">
                  <a16:creationId xmlns="" xmlns:a16="http://schemas.microsoft.com/office/drawing/2014/main" id="{C1B043FC-9E15-472F-884C-8613BE14D1C5}"/>
                </a:ext>
              </a:extLst>
            </p:cNvPr>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0" name="Freeform 491">
              <a:extLst>
                <a:ext uri="{FF2B5EF4-FFF2-40B4-BE49-F238E27FC236}">
                  <a16:creationId xmlns="" xmlns:a16="http://schemas.microsoft.com/office/drawing/2014/main" id="{7BFDA6D4-D9CD-41CB-BEA6-48E7BD0DBBE7}"/>
                </a:ext>
              </a:extLst>
            </p:cNvPr>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1" name="Freeform 492">
              <a:extLst>
                <a:ext uri="{FF2B5EF4-FFF2-40B4-BE49-F238E27FC236}">
                  <a16:creationId xmlns="" xmlns:a16="http://schemas.microsoft.com/office/drawing/2014/main" id="{2FE0C2A4-3A11-446E-9B5D-1EDF82D02B5B}"/>
                </a:ext>
              </a:extLst>
            </p:cNvPr>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2" name="Freeform 493">
              <a:extLst>
                <a:ext uri="{FF2B5EF4-FFF2-40B4-BE49-F238E27FC236}">
                  <a16:creationId xmlns="" xmlns:a16="http://schemas.microsoft.com/office/drawing/2014/main" id="{DB7515A8-255F-421E-A76C-D6FFA1AD0BDD}"/>
                </a:ext>
              </a:extLst>
            </p:cNvPr>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3" name="Freeform 494">
              <a:extLst>
                <a:ext uri="{FF2B5EF4-FFF2-40B4-BE49-F238E27FC236}">
                  <a16:creationId xmlns="" xmlns:a16="http://schemas.microsoft.com/office/drawing/2014/main" id="{F1CD9893-3538-4031-BE6C-65A79EDE72B6}"/>
                </a:ext>
              </a:extLst>
            </p:cNvPr>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4" name="Freeform 495">
              <a:extLst>
                <a:ext uri="{FF2B5EF4-FFF2-40B4-BE49-F238E27FC236}">
                  <a16:creationId xmlns="" xmlns:a16="http://schemas.microsoft.com/office/drawing/2014/main" id="{5C7C310B-55E4-4E2D-85FF-AA21608E9DC1}"/>
                </a:ext>
              </a:extLst>
            </p:cNvPr>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5" name="Freeform 496">
              <a:extLst>
                <a:ext uri="{FF2B5EF4-FFF2-40B4-BE49-F238E27FC236}">
                  <a16:creationId xmlns="" xmlns:a16="http://schemas.microsoft.com/office/drawing/2014/main" id="{75862504-32DD-43BC-8D37-8D0AFABA618A}"/>
                </a:ext>
              </a:extLst>
            </p:cNvPr>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6" name="Freeform 497">
              <a:extLst>
                <a:ext uri="{FF2B5EF4-FFF2-40B4-BE49-F238E27FC236}">
                  <a16:creationId xmlns="" xmlns:a16="http://schemas.microsoft.com/office/drawing/2014/main" id="{2933DC3E-D939-4CAD-B26A-E54C04314456}"/>
                </a:ext>
              </a:extLst>
            </p:cNvPr>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7" name="Freeform 498">
              <a:extLst>
                <a:ext uri="{FF2B5EF4-FFF2-40B4-BE49-F238E27FC236}">
                  <a16:creationId xmlns="" xmlns:a16="http://schemas.microsoft.com/office/drawing/2014/main" id="{6A8DA816-49E3-4BB4-A866-918C95A9DC7D}"/>
                </a:ext>
              </a:extLst>
            </p:cNvPr>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8" name="Freeform 499">
              <a:extLst>
                <a:ext uri="{FF2B5EF4-FFF2-40B4-BE49-F238E27FC236}">
                  <a16:creationId xmlns="" xmlns:a16="http://schemas.microsoft.com/office/drawing/2014/main" id="{B1208BDF-EBE9-4C4F-B7DC-7EA501490A16}"/>
                </a:ext>
              </a:extLst>
            </p:cNvPr>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49" name="Freeform 500">
              <a:extLst>
                <a:ext uri="{FF2B5EF4-FFF2-40B4-BE49-F238E27FC236}">
                  <a16:creationId xmlns="" xmlns:a16="http://schemas.microsoft.com/office/drawing/2014/main" id="{851E1786-FF8A-4B4E-BB4C-6E68CA2C458C}"/>
                </a:ext>
              </a:extLst>
            </p:cNvPr>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0" name="Freeform 501">
              <a:extLst>
                <a:ext uri="{FF2B5EF4-FFF2-40B4-BE49-F238E27FC236}">
                  <a16:creationId xmlns="" xmlns:a16="http://schemas.microsoft.com/office/drawing/2014/main" id="{D2647992-34E3-42C9-8634-925A9F99E386}"/>
                </a:ext>
              </a:extLst>
            </p:cNvPr>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1" name="Freeform 502">
              <a:extLst>
                <a:ext uri="{FF2B5EF4-FFF2-40B4-BE49-F238E27FC236}">
                  <a16:creationId xmlns="" xmlns:a16="http://schemas.microsoft.com/office/drawing/2014/main" id="{D45D67E4-F389-4F24-B3CC-932E41C1A86C}"/>
                </a:ext>
              </a:extLst>
            </p:cNvPr>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2" name="Freeform 503">
              <a:extLst>
                <a:ext uri="{FF2B5EF4-FFF2-40B4-BE49-F238E27FC236}">
                  <a16:creationId xmlns="" xmlns:a16="http://schemas.microsoft.com/office/drawing/2014/main" id="{8103118D-727A-4B1C-9A71-A03036FC843F}"/>
                </a:ext>
              </a:extLst>
            </p:cNvPr>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3" name="Freeform 504">
              <a:extLst>
                <a:ext uri="{FF2B5EF4-FFF2-40B4-BE49-F238E27FC236}">
                  <a16:creationId xmlns="" xmlns:a16="http://schemas.microsoft.com/office/drawing/2014/main" id="{8A01D4C8-B146-427B-B070-EE7C0CE05B5E}"/>
                </a:ext>
              </a:extLst>
            </p:cNvPr>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4" name="Freeform 505">
              <a:extLst>
                <a:ext uri="{FF2B5EF4-FFF2-40B4-BE49-F238E27FC236}">
                  <a16:creationId xmlns="" xmlns:a16="http://schemas.microsoft.com/office/drawing/2014/main" id="{31F92B65-6F9D-45DA-A4D9-22730FAB8F5A}"/>
                </a:ext>
              </a:extLst>
            </p:cNvPr>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5" name="Freeform 506">
              <a:extLst>
                <a:ext uri="{FF2B5EF4-FFF2-40B4-BE49-F238E27FC236}">
                  <a16:creationId xmlns="" xmlns:a16="http://schemas.microsoft.com/office/drawing/2014/main" id="{5C8EAD7C-36B3-4A66-BB53-5273454C7DF5}"/>
                </a:ext>
              </a:extLst>
            </p:cNvPr>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6" name="Freeform 507">
              <a:extLst>
                <a:ext uri="{FF2B5EF4-FFF2-40B4-BE49-F238E27FC236}">
                  <a16:creationId xmlns="" xmlns:a16="http://schemas.microsoft.com/office/drawing/2014/main" id="{26FB23D5-2F56-43A5-83D1-35AA93C54342}"/>
                </a:ext>
              </a:extLst>
            </p:cNvPr>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7" name="Freeform 508">
              <a:extLst>
                <a:ext uri="{FF2B5EF4-FFF2-40B4-BE49-F238E27FC236}">
                  <a16:creationId xmlns="" xmlns:a16="http://schemas.microsoft.com/office/drawing/2014/main" id="{5F0DD7CD-C797-40BD-809A-2629F5FA6A0B}"/>
                </a:ext>
              </a:extLst>
            </p:cNvPr>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8" name="Freeform 509">
              <a:extLst>
                <a:ext uri="{FF2B5EF4-FFF2-40B4-BE49-F238E27FC236}">
                  <a16:creationId xmlns="" xmlns:a16="http://schemas.microsoft.com/office/drawing/2014/main" id="{57D1B2F8-CAAE-40D5-9793-49ECAC401476}"/>
                </a:ext>
              </a:extLst>
            </p:cNvPr>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59" name="Freeform 510">
              <a:extLst>
                <a:ext uri="{FF2B5EF4-FFF2-40B4-BE49-F238E27FC236}">
                  <a16:creationId xmlns="" xmlns:a16="http://schemas.microsoft.com/office/drawing/2014/main" id="{470C0F2A-7CB2-47AF-9553-8D7FFF8B7989}"/>
                </a:ext>
              </a:extLst>
            </p:cNvPr>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0" name="Freeform 511">
              <a:extLst>
                <a:ext uri="{FF2B5EF4-FFF2-40B4-BE49-F238E27FC236}">
                  <a16:creationId xmlns="" xmlns:a16="http://schemas.microsoft.com/office/drawing/2014/main" id="{CF06B6FA-4248-42C6-B7E2-35273BBF10FA}"/>
                </a:ext>
              </a:extLst>
            </p:cNvPr>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1" name="Freeform 512">
              <a:extLst>
                <a:ext uri="{FF2B5EF4-FFF2-40B4-BE49-F238E27FC236}">
                  <a16:creationId xmlns="" xmlns:a16="http://schemas.microsoft.com/office/drawing/2014/main" id="{DD4D520F-0B0F-4D92-819C-341F49D7D3EE}"/>
                </a:ext>
              </a:extLst>
            </p:cNvPr>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2" name="Freeform 513">
              <a:extLst>
                <a:ext uri="{FF2B5EF4-FFF2-40B4-BE49-F238E27FC236}">
                  <a16:creationId xmlns="" xmlns:a16="http://schemas.microsoft.com/office/drawing/2014/main" id="{C93CC5FD-EAB2-4BC1-B97D-32439A910AA2}"/>
                </a:ext>
              </a:extLst>
            </p:cNvPr>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3" name="Freeform 514">
              <a:extLst>
                <a:ext uri="{FF2B5EF4-FFF2-40B4-BE49-F238E27FC236}">
                  <a16:creationId xmlns="" xmlns:a16="http://schemas.microsoft.com/office/drawing/2014/main" id="{8F857434-7A95-4773-AC3D-E6920EF0DBAC}"/>
                </a:ext>
              </a:extLst>
            </p:cNvPr>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4" name="Freeform 515">
              <a:extLst>
                <a:ext uri="{FF2B5EF4-FFF2-40B4-BE49-F238E27FC236}">
                  <a16:creationId xmlns="" xmlns:a16="http://schemas.microsoft.com/office/drawing/2014/main" id="{F5F4035A-F090-4935-9850-F215FB942A75}"/>
                </a:ext>
              </a:extLst>
            </p:cNvPr>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5" name="Freeform 516">
              <a:extLst>
                <a:ext uri="{FF2B5EF4-FFF2-40B4-BE49-F238E27FC236}">
                  <a16:creationId xmlns="" xmlns:a16="http://schemas.microsoft.com/office/drawing/2014/main" id="{21847CF7-46D2-481A-BE89-FD26EFD754A0}"/>
                </a:ext>
              </a:extLst>
            </p:cNvPr>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6" name="Freeform 517">
              <a:extLst>
                <a:ext uri="{FF2B5EF4-FFF2-40B4-BE49-F238E27FC236}">
                  <a16:creationId xmlns="" xmlns:a16="http://schemas.microsoft.com/office/drawing/2014/main" id="{EE502E2C-EB55-404F-B414-4D20C2E7B962}"/>
                </a:ext>
              </a:extLst>
            </p:cNvPr>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7" name="Freeform 518">
              <a:extLst>
                <a:ext uri="{FF2B5EF4-FFF2-40B4-BE49-F238E27FC236}">
                  <a16:creationId xmlns="" xmlns:a16="http://schemas.microsoft.com/office/drawing/2014/main" id="{8CF92F39-43DC-4E28-9760-7C546599E701}"/>
                </a:ext>
              </a:extLst>
            </p:cNvPr>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8" name="Freeform 519">
              <a:extLst>
                <a:ext uri="{FF2B5EF4-FFF2-40B4-BE49-F238E27FC236}">
                  <a16:creationId xmlns="" xmlns:a16="http://schemas.microsoft.com/office/drawing/2014/main" id="{67243AE0-0A4F-4F2C-978F-57B461590EFB}"/>
                </a:ext>
              </a:extLst>
            </p:cNvPr>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69" name="Freeform 520">
              <a:extLst>
                <a:ext uri="{FF2B5EF4-FFF2-40B4-BE49-F238E27FC236}">
                  <a16:creationId xmlns="" xmlns:a16="http://schemas.microsoft.com/office/drawing/2014/main" id="{27A7CE4E-7313-4F69-A34F-1F3A3728AEB9}"/>
                </a:ext>
              </a:extLst>
            </p:cNvPr>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0" name="Freeform 521">
              <a:extLst>
                <a:ext uri="{FF2B5EF4-FFF2-40B4-BE49-F238E27FC236}">
                  <a16:creationId xmlns="" xmlns:a16="http://schemas.microsoft.com/office/drawing/2014/main" id="{1F3A3332-D8B8-4343-90B3-18A6F2F6A5B3}"/>
                </a:ext>
              </a:extLst>
            </p:cNvPr>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1" name="Freeform 522">
              <a:extLst>
                <a:ext uri="{FF2B5EF4-FFF2-40B4-BE49-F238E27FC236}">
                  <a16:creationId xmlns="" xmlns:a16="http://schemas.microsoft.com/office/drawing/2014/main" id="{C00ACFA0-87E1-42BB-ADBC-3BDAD96D0F4A}"/>
                </a:ext>
              </a:extLst>
            </p:cNvPr>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2" name="Freeform 523">
              <a:extLst>
                <a:ext uri="{FF2B5EF4-FFF2-40B4-BE49-F238E27FC236}">
                  <a16:creationId xmlns="" xmlns:a16="http://schemas.microsoft.com/office/drawing/2014/main" id="{8F49B61B-0451-41F8-AB39-08E095C0F31B}"/>
                </a:ext>
              </a:extLst>
            </p:cNvPr>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3" name="Freeform 524">
              <a:extLst>
                <a:ext uri="{FF2B5EF4-FFF2-40B4-BE49-F238E27FC236}">
                  <a16:creationId xmlns="" xmlns:a16="http://schemas.microsoft.com/office/drawing/2014/main" id="{99688180-31E3-4A7C-897A-D197610A99E7}"/>
                </a:ext>
              </a:extLst>
            </p:cNvPr>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4" name="Freeform 525">
              <a:extLst>
                <a:ext uri="{FF2B5EF4-FFF2-40B4-BE49-F238E27FC236}">
                  <a16:creationId xmlns="" xmlns:a16="http://schemas.microsoft.com/office/drawing/2014/main" id="{441616D2-DEE2-46AA-BA39-6DCB2D59E2A3}"/>
                </a:ext>
              </a:extLst>
            </p:cNvPr>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5" name="Freeform 526">
              <a:extLst>
                <a:ext uri="{FF2B5EF4-FFF2-40B4-BE49-F238E27FC236}">
                  <a16:creationId xmlns="" xmlns:a16="http://schemas.microsoft.com/office/drawing/2014/main" id="{7F4CEBED-0B49-45B8-A5D4-BAF99D016BC2}"/>
                </a:ext>
              </a:extLst>
            </p:cNvPr>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6" name="Freeform 527">
              <a:extLst>
                <a:ext uri="{FF2B5EF4-FFF2-40B4-BE49-F238E27FC236}">
                  <a16:creationId xmlns="" xmlns:a16="http://schemas.microsoft.com/office/drawing/2014/main" id="{21FD5ABF-540C-4186-9D9A-CACAFFCF74D1}"/>
                </a:ext>
              </a:extLst>
            </p:cNvPr>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7" name="Freeform 528">
              <a:extLst>
                <a:ext uri="{FF2B5EF4-FFF2-40B4-BE49-F238E27FC236}">
                  <a16:creationId xmlns="" xmlns:a16="http://schemas.microsoft.com/office/drawing/2014/main" id="{78E1800F-30A7-467D-A408-E7B07E0D46F7}"/>
                </a:ext>
              </a:extLst>
            </p:cNvPr>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8" name="Freeform 529">
              <a:extLst>
                <a:ext uri="{FF2B5EF4-FFF2-40B4-BE49-F238E27FC236}">
                  <a16:creationId xmlns="" xmlns:a16="http://schemas.microsoft.com/office/drawing/2014/main" id="{2B5FA0AA-397E-4564-BC9A-620654D1574F}"/>
                </a:ext>
              </a:extLst>
            </p:cNvPr>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79" name="Freeform 530">
              <a:extLst>
                <a:ext uri="{FF2B5EF4-FFF2-40B4-BE49-F238E27FC236}">
                  <a16:creationId xmlns="" xmlns:a16="http://schemas.microsoft.com/office/drawing/2014/main" id="{B4171F46-8DFB-4479-8061-FF592035A047}"/>
                </a:ext>
              </a:extLst>
            </p:cNvPr>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0" name="Freeform 531">
              <a:extLst>
                <a:ext uri="{FF2B5EF4-FFF2-40B4-BE49-F238E27FC236}">
                  <a16:creationId xmlns="" xmlns:a16="http://schemas.microsoft.com/office/drawing/2014/main" id="{6EAC31B7-7BE3-4605-BB0D-93D29E574FB2}"/>
                </a:ext>
              </a:extLst>
            </p:cNvPr>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1" name="Freeform 532">
              <a:extLst>
                <a:ext uri="{FF2B5EF4-FFF2-40B4-BE49-F238E27FC236}">
                  <a16:creationId xmlns="" xmlns:a16="http://schemas.microsoft.com/office/drawing/2014/main" id="{FBDDBE1F-315A-46A0-AF17-983BEAC57553}"/>
                </a:ext>
              </a:extLst>
            </p:cNvPr>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2" name="Freeform 533">
              <a:extLst>
                <a:ext uri="{FF2B5EF4-FFF2-40B4-BE49-F238E27FC236}">
                  <a16:creationId xmlns="" xmlns:a16="http://schemas.microsoft.com/office/drawing/2014/main" id="{51F186E7-DD14-47C2-90F3-A84399F1B23F}"/>
                </a:ext>
              </a:extLst>
            </p:cNvPr>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3" name="Freeform 534">
              <a:extLst>
                <a:ext uri="{FF2B5EF4-FFF2-40B4-BE49-F238E27FC236}">
                  <a16:creationId xmlns="" xmlns:a16="http://schemas.microsoft.com/office/drawing/2014/main" id="{D32DA753-897E-4402-A89B-FBA4B247046F}"/>
                </a:ext>
              </a:extLst>
            </p:cNvPr>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4" name="Freeform 535">
              <a:extLst>
                <a:ext uri="{FF2B5EF4-FFF2-40B4-BE49-F238E27FC236}">
                  <a16:creationId xmlns="" xmlns:a16="http://schemas.microsoft.com/office/drawing/2014/main" id="{8F3528D7-C64B-4D3F-8F97-C962AD654787}"/>
                </a:ext>
              </a:extLst>
            </p:cNvPr>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5" name="Freeform 536">
              <a:extLst>
                <a:ext uri="{FF2B5EF4-FFF2-40B4-BE49-F238E27FC236}">
                  <a16:creationId xmlns="" xmlns:a16="http://schemas.microsoft.com/office/drawing/2014/main" id="{3903BC84-FB05-4451-8D58-B3F2001A63C4}"/>
                </a:ext>
              </a:extLst>
            </p:cNvPr>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6" name="Freeform 537">
              <a:extLst>
                <a:ext uri="{FF2B5EF4-FFF2-40B4-BE49-F238E27FC236}">
                  <a16:creationId xmlns="" xmlns:a16="http://schemas.microsoft.com/office/drawing/2014/main" id="{B47CDCCB-787C-49D8-BBB4-2102E39B1745}"/>
                </a:ext>
              </a:extLst>
            </p:cNvPr>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7" name="Freeform 538">
              <a:extLst>
                <a:ext uri="{FF2B5EF4-FFF2-40B4-BE49-F238E27FC236}">
                  <a16:creationId xmlns="" xmlns:a16="http://schemas.microsoft.com/office/drawing/2014/main" id="{01ED596A-8FC9-4C17-8AE4-8EA3674A58FB}"/>
                </a:ext>
              </a:extLst>
            </p:cNvPr>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8" name="Freeform 539">
              <a:extLst>
                <a:ext uri="{FF2B5EF4-FFF2-40B4-BE49-F238E27FC236}">
                  <a16:creationId xmlns="" xmlns:a16="http://schemas.microsoft.com/office/drawing/2014/main" id="{A84464E6-57C8-44CB-A8D2-5ABEB8B95D92}"/>
                </a:ext>
              </a:extLst>
            </p:cNvPr>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89" name="Freeform 540">
              <a:extLst>
                <a:ext uri="{FF2B5EF4-FFF2-40B4-BE49-F238E27FC236}">
                  <a16:creationId xmlns="" xmlns:a16="http://schemas.microsoft.com/office/drawing/2014/main" id="{CB78D153-1E24-44BA-9783-B4DFD3C571F8}"/>
                </a:ext>
              </a:extLst>
            </p:cNvPr>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0" name="Freeform 541">
              <a:extLst>
                <a:ext uri="{FF2B5EF4-FFF2-40B4-BE49-F238E27FC236}">
                  <a16:creationId xmlns="" xmlns:a16="http://schemas.microsoft.com/office/drawing/2014/main" id="{16F27F8D-D3C2-4EAA-B039-8016D4DF5B40}"/>
                </a:ext>
              </a:extLst>
            </p:cNvPr>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1" name="Freeform 542">
              <a:extLst>
                <a:ext uri="{FF2B5EF4-FFF2-40B4-BE49-F238E27FC236}">
                  <a16:creationId xmlns="" xmlns:a16="http://schemas.microsoft.com/office/drawing/2014/main" id="{808C0761-89D3-4B34-89AA-D4ADD22C7BF3}"/>
                </a:ext>
              </a:extLst>
            </p:cNvPr>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2" name="Freeform 543">
              <a:extLst>
                <a:ext uri="{FF2B5EF4-FFF2-40B4-BE49-F238E27FC236}">
                  <a16:creationId xmlns="" xmlns:a16="http://schemas.microsoft.com/office/drawing/2014/main" id="{5794450E-9255-4BB0-A225-62C80ABA4027}"/>
                </a:ext>
              </a:extLst>
            </p:cNvPr>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3" name="Freeform 544">
              <a:extLst>
                <a:ext uri="{FF2B5EF4-FFF2-40B4-BE49-F238E27FC236}">
                  <a16:creationId xmlns="" xmlns:a16="http://schemas.microsoft.com/office/drawing/2014/main" id="{C4524B3B-892D-44A7-AC42-187ED42AC04A}"/>
                </a:ext>
              </a:extLst>
            </p:cNvPr>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4" name="Freeform 545">
              <a:extLst>
                <a:ext uri="{FF2B5EF4-FFF2-40B4-BE49-F238E27FC236}">
                  <a16:creationId xmlns="" xmlns:a16="http://schemas.microsoft.com/office/drawing/2014/main" id="{4E014A67-E076-4CAD-BCB4-178F6CA95713}"/>
                </a:ext>
              </a:extLst>
            </p:cNvPr>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5" name="Freeform 546">
              <a:extLst>
                <a:ext uri="{FF2B5EF4-FFF2-40B4-BE49-F238E27FC236}">
                  <a16:creationId xmlns="" xmlns:a16="http://schemas.microsoft.com/office/drawing/2014/main" id="{44C6ACA3-DC3A-4A66-935E-5111FCAEE039}"/>
                </a:ext>
              </a:extLst>
            </p:cNvPr>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6" name="Freeform 547">
              <a:extLst>
                <a:ext uri="{FF2B5EF4-FFF2-40B4-BE49-F238E27FC236}">
                  <a16:creationId xmlns="" xmlns:a16="http://schemas.microsoft.com/office/drawing/2014/main" id="{48673472-BAA9-4189-90BB-A84E1146D1D2}"/>
                </a:ext>
              </a:extLst>
            </p:cNvPr>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7" name="Freeform 548">
              <a:extLst>
                <a:ext uri="{FF2B5EF4-FFF2-40B4-BE49-F238E27FC236}">
                  <a16:creationId xmlns="" xmlns:a16="http://schemas.microsoft.com/office/drawing/2014/main" id="{7BEC90A5-2F99-4ECF-B0AE-3679D439EA06}"/>
                </a:ext>
              </a:extLst>
            </p:cNvPr>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8" name="Freeform 549">
              <a:extLst>
                <a:ext uri="{FF2B5EF4-FFF2-40B4-BE49-F238E27FC236}">
                  <a16:creationId xmlns="" xmlns:a16="http://schemas.microsoft.com/office/drawing/2014/main" id="{A003250B-D2C6-4CF4-A92C-9EF554B6FDC6}"/>
                </a:ext>
              </a:extLst>
            </p:cNvPr>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199" name="Freeform 550">
              <a:extLst>
                <a:ext uri="{FF2B5EF4-FFF2-40B4-BE49-F238E27FC236}">
                  <a16:creationId xmlns="" xmlns:a16="http://schemas.microsoft.com/office/drawing/2014/main" id="{054CD870-96E1-4370-9205-C53F8472449A}"/>
                </a:ext>
              </a:extLst>
            </p:cNvPr>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0" name="Freeform 551">
              <a:extLst>
                <a:ext uri="{FF2B5EF4-FFF2-40B4-BE49-F238E27FC236}">
                  <a16:creationId xmlns="" xmlns:a16="http://schemas.microsoft.com/office/drawing/2014/main" id="{302DE0B7-20B4-4EF3-98AA-A5D362B967CD}"/>
                </a:ext>
              </a:extLst>
            </p:cNvPr>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1" name="Freeform 552">
              <a:extLst>
                <a:ext uri="{FF2B5EF4-FFF2-40B4-BE49-F238E27FC236}">
                  <a16:creationId xmlns="" xmlns:a16="http://schemas.microsoft.com/office/drawing/2014/main" id="{B2618A6A-5BAE-4114-9A33-2FE87BFBB573}"/>
                </a:ext>
              </a:extLst>
            </p:cNvPr>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2" name="Freeform 553">
              <a:extLst>
                <a:ext uri="{FF2B5EF4-FFF2-40B4-BE49-F238E27FC236}">
                  <a16:creationId xmlns="" xmlns:a16="http://schemas.microsoft.com/office/drawing/2014/main" id="{1876F059-6F4E-4B92-BD3E-23F4EBE547E8}"/>
                </a:ext>
              </a:extLst>
            </p:cNvPr>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3" name="Freeform 554">
              <a:extLst>
                <a:ext uri="{FF2B5EF4-FFF2-40B4-BE49-F238E27FC236}">
                  <a16:creationId xmlns="" xmlns:a16="http://schemas.microsoft.com/office/drawing/2014/main" id="{8DB7FC34-84C2-4E5D-818C-50D85B4203B2}"/>
                </a:ext>
              </a:extLst>
            </p:cNvPr>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4" name="Freeform 555">
              <a:extLst>
                <a:ext uri="{FF2B5EF4-FFF2-40B4-BE49-F238E27FC236}">
                  <a16:creationId xmlns="" xmlns:a16="http://schemas.microsoft.com/office/drawing/2014/main" id="{C94E13B3-67F7-47A4-9093-8985F1A7A61F}"/>
                </a:ext>
              </a:extLst>
            </p:cNvPr>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5" name="Freeform 556">
              <a:extLst>
                <a:ext uri="{FF2B5EF4-FFF2-40B4-BE49-F238E27FC236}">
                  <a16:creationId xmlns="" xmlns:a16="http://schemas.microsoft.com/office/drawing/2014/main" id="{B348E40A-2B08-4375-A7B8-FEFDE731EFC3}"/>
                </a:ext>
              </a:extLst>
            </p:cNvPr>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6" name="Freeform 557">
              <a:extLst>
                <a:ext uri="{FF2B5EF4-FFF2-40B4-BE49-F238E27FC236}">
                  <a16:creationId xmlns="" xmlns:a16="http://schemas.microsoft.com/office/drawing/2014/main" id="{749AE1C1-8378-420C-879C-4E355AA26022}"/>
                </a:ext>
              </a:extLst>
            </p:cNvPr>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7" name="Freeform 558">
              <a:extLst>
                <a:ext uri="{FF2B5EF4-FFF2-40B4-BE49-F238E27FC236}">
                  <a16:creationId xmlns="" xmlns:a16="http://schemas.microsoft.com/office/drawing/2014/main" id="{1568F757-A40E-4F77-9D26-D12BE0AEEB20}"/>
                </a:ext>
              </a:extLst>
            </p:cNvPr>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8" name="Freeform 559">
              <a:extLst>
                <a:ext uri="{FF2B5EF4-FFF2-40B4-BE49-F238E27FC236}">
                  <a16:creationId xmlns="" xmlns:a16="http://schemas.microsoft.com/office/drawing/2014/main" id="{CDD1BBBE-BCC0-4AA9-86E6-A39461F02013}"/>
                </a:ext>
              </a:extLst>
            </p:cNvPr>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09" name="Freeform 560">
              <a:extLst>
                <a:ext uri="{FF2B5EF4-FFF2-40B4-BE49-F238E27FC236}">
                  <a16:creationId xmlns="" xmlns:a16="http://schemas.microsoft.com/office/drawing/2014/main" id="{55EFA63A-42D6-4424-84FE-B436509330D5}"/>
                </a:ext>
              </a:extLst>
            </p:cNvPr>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0" name="Freeform 561">
              <a:extLst>
                <a:ext uri="{FF2B5EF4-FFF2-40B4-BE49-F238E27FC236}">
                  <a16:creationId xmlns="" xmlns:a16="http://schemas.microsoft.com/office/drawing/2014/main" id="{A1C9AAC2-1405-44A7-A621-543AC23727E3}"/>
                </a:ext>
              </a:extLst>
            </p:cNvPr>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1" name="Freeform 562">
              <a:extLst>
                <a:ext uri="{FF2B5EF4-FFF2-40B4-BE49-F238E27FC236}">
                  <a16:creationId xmlns="" xmlns:a16="http://schemas.microsoft.com/office/drawing/2014/main" id="{F3A8D431-B578-4B83-A824-D45072948B62}"/>
                </a:ext>
              </a:extLst>
            </p:cNvPr>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2" name="Freeform 563">
              <a:extLst>
                <a:ext uri="{FF2B5EF4-FFF2-40B4-BE49-F238E27FC236}">
                  <a16:creationId xmlns="" xmlns:a16="http://schemas.microsoft.com/office/drawing/2014/main" id="{F235F7BD-8339-4AF2-BB3A-F691832C75C5}"/>
                </a:ext>
              </a:extLst>
            </p:cNvPr>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3" name="Freeform 564">
              <a:extLst>
                <a:ext uri="{FF2B5EF4-FFF2-40B4-BE49-F238E27FC236}">
                  <a16:creationId xmlns="" xmlns:a16="http://schemas.microsoft.com/office/drawing/2014/main" id="{D6C49323-ADE5-4780-9F4A-4E966AFED6C4}"/>
                </a:ext>
              </a:extLst>
            </p:cNvPr>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4" name="Freeform 565">
              <a:extLst>
                <a:ext uri="{FF2B5EF4-FFF2-40B4-BE49-F238E27FC236}">
                  <a16:creationId xmlns="" xmlns:a16="http://schemas.microsoft.com/office/drawing/2014/main" id="{14FF927C-FB50-4339-A8D7-7C20FB70912C}"/>
                </a:ext>
              </a:extLst>
            </p:cNvPr>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5" name="Freeform 566">
              <a:extLst>
                <a:ext uri="{FF2B5EF4-FFF2-40B4-BE49-F238E27FC236}">
                  <a16:creationId xmlns="" xmlns:a16="http://schemas.microsoft.com/office/drawing/2014/main" id="{D0EB7D3D-B324-434B-8390-13A311E66C0F}"/>
                </a:ext>
              </a:extLst>
            </p:cNvPr>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6" name="Freeform 567">
              <a:extLst>
                <a:ext uri="{FF2B5EF4-FFF2-40B4-BE49-F238E27FC236}">
                  <a16:creationId xmlns="" xmlns:a16="http://schemas.microsoft.com/office/drawing/2014/main" id="{97ACEE39-9D75-44DA-A517-C9CA42C4068C}"/>
                </a:ext>
              </a:extLst>
            </p:cNvPr>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7" name="Freeform 568">
              <a:extLst>
                <a:ext uri="{FF2B5EF4-FFF2-40B4-BE49-F238E27FC236}">
                  <a16:creationId xmlns="" xmlns:a16="http://schemas.microsoft.com/office/drawing/2014/main" id="{7E268B2E-324B-4639-A967-166E541FECB3}"/>
                </a:ext>
              </a:extLst>
            </p:cNvPr>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8" name="Freeform 569">
              <a:extLst>
                <a:ext uri="{FF2B5EF4-FFF2-40B4-BE49-F238E27FC236}">
                  <a16:creationId xmlns="" xmlns:a16="http://schemas.microsoft.com/office/drawing/2014/main" id="{CD445098-C643-4BB4-A73F-D8C274D399BD}"/>
                </a:ext>
              </a:extLst>
            </p:cNvPr>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19" name="Freeform 570">
              <a:extLst>
                <a:ext uri="{FF2B5EF4-FFF2-40B4-BE49-F238E27FC236}">
                  <a16:creationId xmlns="" xmlns:a16="http://schemas.microsoft.com/office/drawing/2014/main" id="{56C429BB-8B02-46AF-819F-0482042AF9FE}"/>
                </a:ext>
              </a:extLst>
            </p:cNvPr>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0" name="Freeform 571">
              <a:extLst>
                <a:ext uri="{FF2B5EF4-FFF2-40B4-BE49-F238E27FC236}">
                  <a16:creationId xmlns="" xmlns:a16="http://schemas.microsoft.com/office/drawing/2014/main" id="{2FEFC684-CC1B-40F4-8B62-C09BF6EB498F}"/>
                </a:ext>
              </a:extLst>
            </p:cNvPr>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1" name="Freeform 572">
              <a:extLst>
                <a:ext uri="{FF2B5EF4-FFF2-40B4-BE49-F238E27FC236}">
                  <a16:creationId xmlns="" xmlns:a16="http://schemas.microsoft.com/office/drawing/2014/main" id="{633C1F81-585A-45A2-B09C-2B63281F0698}"/>
                </a:ext>
              </a:extLst>
            </p:cNvPr>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2" name="Freeform 573">
              <a:extLst>
                <a:ext uri="{FF2B5EF4-FFF2-40B4-BE49-F238E27FC236}">
                  <a16:creationId xmlns="" xmlns:a16="http://schemas.microsoft.com/office/drawing/2014/main" id="{1A3C9686-1C3B-430B-88B4-FBADCA9A7D13}"/>
                </a:ext>
              </a:extLst>
            </p:cNvPr>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3" name="Freeform 574">
              <a:extLst>
                <a:ext uri="{FF2B5EF4-FFF2-40B4-BE49-F238E27FC236}">
                  <a16:creationId xmlns="" xmlns:a16="http://schemas.microsoft.com/office/drawing/2014/main" id="{BEE64B5F-FF15-41FE-842B-0876E4A426A6}"/>
                </a:ext>
              </a:extLst>
            </p:cNvPr>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4" name="Freeform 575">
              <a:extLst>
                <a:ext uri="{FF2B5EF4-FFF2-40B4-BE49-F238E27FC236}">
                  <a16:creationId xmlns="" xmlns:a16="http://schemas.microsoft.com/office/drawing/2014/main" id="{7DCECB6F-3B26-4805-ACD3-0F9FFBBDA660}"/>
                </a:ext>
              </a:extLst>
            </p:cNvPr>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5" name="Freeform 576">
              <a:extLst>
                <a:ext uri="{FF2B5EF4-FFF2-40B4-BE49-F238E27FC236}">
                  <a16:creationId xmlns="" xmlns:a16="http://schemas.microsoft.com/office/drawing/2014/main" id="{DB66B645-52B3-44C1-92F7-F6B19AEBC7F5}"/>
                </a:ext>
              </a:extLst>
            </p:cNvPr>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6" name="Freeform 577">
              <a:extLst>
                <a:ext uri="{FF2B5EF4-FFF2-40B4-BE49-F238E27FC236}">
                  <a16:creationId xmlns="" xmlns:a16="http://schemas.microsoft.com/office/drawing/2014/main" id="{A22CA71A-AAA0-4FA1-92E9-F962486C9DD7}"/>
                </a:ext>
              </a:extLst>
            </p:cNvPr>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7" name="Freeform 578">
              <a:extLst>
                <a:ext uri="{FF2B5EF4-FFF2-40B4-BE49-F238E27FC236}">
                  <a16:creationId xmlns="" xmlns:a16="http://schemas.microsoft.com/office/drawing/2014/main" id="{E1F6FE78-624B-4442-9012-529AA0CD5D67}"/>
                </a:ext>
              </a:extLst>
            </p:cNvPr>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8" name="Freeform 579">
              <a:extLst>
                <a:ext uri="{FF2B5EF4-FFF2-40B4-BE49-F238E27FC236}">
                  <a16:creationId xmlns="" xmlns:a16="http://schemas.microsoft.com/office/drawing/2014/main" id="{DD7AD9AA-8076-491D-9735-24EC93258833}"/>
                </a:ext>
              </a:extLst>
            </p:cNvPr>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29" name="Freeform 580">
              <a:extLst>
                <a:ext uri="{FF2B5EF4-FFF2-40B4-BE49-F238E27FC236}">
                  <a16:creationId xmlns="" xmlns:a16="http://schemas.microsoft.com/office/drawing/2014/main" id="{BD4E5F68-D58F-44FB-8A4D-FE9A8712C1C6}"/>
                </a:ext>
              </a:extLst>
            </p:cNvPr>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0" name="Freeform 581">
              <a:extLst>
                <a:ext uri="{FF2B5EF4-FFF2-40B4-BE49-F238E27FC236}">
                  <a16:creationId xmlns="" xmlns:a16="http://schemas.microsoft.com/office/drawing/2014/main" id="{3DB141B7-0D86-4D78-8B13-B98EA9DBC495}"/>
                </a:ext>
              </a:extLst>
            </p:cNvPr>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1" name="Freeform 582">
              <a:extLst>
                <a:ext uri="{FF2B5EF4-FFF2-40B4-BE49-F238E27FC236}">
                  <a16:creationId xmlns="" xmlns:a16="http://schemas.microsoft.com/office/drawing/2014/main" id="{DDD308B2-42D7-4F18-92C8-7269CDBD784C}"/>
                </a:ext>
              </a:extLst>
            </p:cNvPr>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2" name="Freeform 583">
              <a:extLst>
                <a:ext uri="{FF2B5EF4-FFF2-40B4-BE49-F238E27FC236}">
                  <a16:creationId xmlns="" xmlns:a16="http://schemas.microsoft.com/office/drawing/2014/main" id="{E6C0AB50-B34F-4CD2-8A05-54755A42DD10}"/>
                </a:ext>
              </a:extLst>
            </p:cNvPr>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3" name="Freeform 584">
              <a:extLst>
                <a:ext uri="{FF2B5EF4-FFF2-40B4-BE49-F238E27FC236}">
                  <a16:creationId xmlns="" xmlns:a16="http://schemas.microsoft.com/office/drawing/2014/main" id="{8725978F-1D23-4C8E-A99C-47D9DF452C5F}"/>
                </a:ext>
              </a:extLst>
            </p:cNvPr>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4" name="Freeform 585">
              <a:extLst>
                <a:ext uri="{FF2B5EF4-FFF2-40B4-BE49-F238E27FC236}">
                  <a16:creationId xmlns="" xmlns:a16="http://schemas.microsoft.com/office/drawing/2014/main" id="{01BF376A-FB7B-457A-A0BA-2046854BDEC2}"/>
                </a:ext>
              </a:extLst>
            </p:cNvPr>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5" name="Freeform 586">
              <a:extLst>
                <a:ext uri="{FF2B5EF4-FFF2-40B4-BE49-F238E27FC236}">
                  <a16:creationId xmlns="" xmlns:a16="http://schemas.microsoft.com/office/drawing/2014/main" id="{E1184CF7-20B4-4972-A977-63801837E85A}"/>
                </a:ext>
              </a:extLst>
            </p:cNvPr>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6" name="Freeform 587">
              <a:extLst>
                <a:ext uri="{FF2B5EF4-FFF2-40B4-BE49-F238E27FC236}">
                  <a16:creationId xmlns="" xmlns:a16="http://schemas.microsoft.com/office/drawing/2014/main" id="{C2225B17-A224-4EB5-AE6F-715B2FECE118}"/>
                </a:ext>
              </a:extLst>
            </p:cNvPr>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7" name="Freeform 588">
              <a:extLst>
                <a:ext uri="{FF2B5EF4-FFF2-40B4-BE49-F238E27FC236}">
                  <a16:creationId xmlns="" xmlns:a16="http://schemas.microsoft.com/office/drawing/2014/main" id="{E4BEFB30-6865-44C8-9822-7F1488222BC9}"/>
                </a:ext>
              </a:extLst>
            </p:cNvPr>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8" name="Freeform 589">
              <a:extLst>
                <a:ext uri="{FF2B5EF4-FFF2-40B4-BE49-F238E27FC236}">
                  <a16:creationId xmlns="" xmlns:a16="http://schemas.microsoft.com/office/drawing/2014/main" id="{5E0F66D0-B267-4F81-99C5-4649FF18A00B}"/>
                </a:ext>
              </a:extLst>
            </p:cNvPr>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39" name="Freeform 590">
              <a:extLst>
                <a:ext uri="{FF2B5EF4-FFF2-40B4-BE49-F238E27FC236}">
                  <a16:creationId xmlns="" xmlns:a16="http://schemas.microsoft.com/office/drawing/2014/main" id="{23839857-460B-4380-8ED5-A9C61CFFD36F}"/>
                </a:ext>
              </a:extLst>
            </p:cNvPr>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0" name="Freeform 591">
              <a:extLst>
                <a:ext uri="{FF2B5EF4-FFF2-40B4-BE49-F238E27FC236}">
                  <a16:creationId xmlns="" xmlns:a16="http://schemas.microsoft.com/office/drawing/2014/main" id="{0A04482F-4351-4E4C-9253-E0A0E6FFCA7E}"/>
                </a:ext>
              </a:extLst>
            </p:cNvPr>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1" name="Freeform 592">
              <a:extLst>
                <a:ext uri="{FF2B5EF4-FFF2-40B4-BE49-F238E27FC236}">
                  <a16:creationId xmlns="" xmlns:a16="http://schemas.microsoft.com/office/drawing/2014/main" id="{158132F1-5678-4369-B751-A47E4E3AA688}"/>
                </a:ext>
              </a:extLst>
            </p:cNvPr>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2" name="Freeform 593">
              <a:extLst>
                <a:ext uri="{FF2B5EF4-FFF2-40B4-BE49-F238E27FC236}">
                  <a16:creationId xmlns="" xmlns:a16="http://schemas.microsoft.com/office/drawing/2014/main" id="{1D0EF343-C28E-422A-B21A-A6A993E26C6A}"/>
                </a:ext>
              </a:extLst>
            </p:cNvPr>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3" name="Freeform 594">
              <a:extLst>
                <a:ext uri="{FF2B5EF4-FFF2-40B4-BE49-F238E27FC236}">
                  <a16:creationId xmlns="" xmlns:a16="http://schemas.microsoft.com/office/drawing/2014/main" id="{F5324CE6-391F-4965-A2AB-B106DBBC0083}"/>
                </a:ext>
              </a:extLst>
            </p:cNvPr>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4" name="Freeform 595">
              <a:extLst>
                <a:ext uri="{FF2B5EF4-FFF2-40B4-BE49-F238E27FC236}">
                  <a16:creationId xmlns="" xmlns:a16="http://schemas.microsoft.com/office/drawing/2014/main" id="{11C96198-F1E7-4F4E-9623-4978E8AC3FE5}"/>
                </a:ext>
              </a:extLst>
            </p:cNvPr>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5" name="Freeform 596">
              <a:extLst>
                <a:ext uri="{FF2B5EF4-FFF2-40B4-BE49-F238E27FC236}">
                  <a16:creationId xmlns="" xmlns:a16="http://schemas.microsoft.com/office/drawing/2014/main" id="{A3A5C2E4-502F-4A14-859E-6EF8A2E7D476}"/>
                </a:ext>
              </a:extLst>
            </p:cNvPr>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6" name="Freeform 597">
              <a:extLst>
                <a:ext uri="{FF2B5EF4-FFF2-40B4-BE49-F238E27FC236}">
                  <a16:creationId xmlns="" xmlns:a16="http://schemas.microsoft.com/office/drawing/2014/main" id="{93EF4031-FB5C-4A1A-B436-B820FF7AACBF}"/>
                </a:ext>
              </a:extLst>
            </p:cNvPr>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7" name="Freeform 598">
              <a:extLst>
                <a:ext uri="{FF2B5EF4-FFF2-40B4-BE49-F238E27FC236}">
                  <a16:creationId xmlns="" xmlns:a16="http://schemas.microsoft.com/office/drawing/2014/main" id="{7348F96C-8175-4B5C-A9A5-84DAA46945C7}"/>
                </a:ext>
              </a:extLst>
            </p:cNvPr>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8" name="Freeform 599">
              <a:extLst>
                <a:ext uri="{FF2B5EF4-FFF2-40B4-BE49-F238E27FC236}">
                  <a16:creationId xmlns="" xmlns:a16="http://schemas.microsoft.com/office/drawing/2014/main" id="{0F723E1C-1F23-4827-98BC-E6CCC2ACC463}"/>
                </a:ext>
              </a:extLst>
            </p:cNvPr>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49" name="Freeform 600">
              <a:extLst>
                <a:ext uri="{FF2B5EF4-FFF2-40B4-BE49-F238E27FC236}">
                  <a16:creationId xmlns="" xmlns:a16="http://schemas.microsoft.com/office/drawing/2014/main" id="{1B3CF218-3C85-443C-B9B0-5C9093137224}"/>
                </a:ext>
              </a:extLst>
            </p:cNvPr>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0" name="Freeform 601">
              <a:extLst>
                <a:ext uri="{FF2B5EF4-FFF2-40B4-BE49-F238E27FC236}">
                  <a16:creationId xmlns="" xmlns:a16="http://schemas.microsoft.com/office/drawing/2014/main" id="{C92A0337-D8E8-4F6D-9933-F7D4B4C68E7F}"/>
                </a:ext>
              </a:extLst>
            </p:cNvPr>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1" name="Freeform 602">
              <a:extLst>
                <a:ext uri="{FF2B5EF4-FFF2-40B4-BE49-F238E27FC236}">
                  <a16:creationId xmlns="" xmlns:a16="http://schemas.microsoft.com/office/drawing/2014/main" id="{63976A47-829C-4670-B33C-7ED3C27E9A44}"/>
                </a:ext>
              </a:extLst>
            </p:cNvPr>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2" name="Freeform 604">
              <a:extLst>
                <a:ext uri="{FF2B5EF4-FFF2-40B4-BE49-F238E27FC236}">
                  <a16:creationId xmlns="" xmlns:a16="http://schemas.microsoft.com/office/drawing/2014/main" id="{9625386D-CBA5-45FD-99DC-665935042098}"/>
                </a:ext>
              </a:extLst>
            </p:cNvPr>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3" name="Freeform 605">
              <a:extLst>
                <a:ext uri="{FF2B5EF4-FFF2-40B4-BE49-F238E27FC236}">
                  <a16:creationId xmlns="" xmlns:a16="http://schemas.microsoft.com/office/drawing/2014/main" id="{684503EF-CD13-44E3-8070-76D217FAF81B}"/>
                </a:ext>
              </a:extLst>
            </p:cNvPr>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4" name="Freeform 606">
              <a:extLst>
                <a:ext uri="{FF2B5EF4-FFF2-40B4-BE49-F238E27FC236}">
                  <a16:creationId xmlns="" xmlns:a16="http://schemas.microsoft.com/office/drawing/2014/main" id="{CEA2F908-C3A2-4E49-8D0E-B41D35CCA216}"/>
                </a:ext>
              </a:extLst>
            </p:cNvPr>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5" name="Freeform 607">
              <a:extLst>
                <a:ext uri="{FF2B5EF4-FFF2-40B4-BE49-F238E27FC236}">
                  <a16:creationId xmlns="" xmlns:a16="http://schemas.microsoft.com/office/drawing/2014/main" id="{C5A23223-EF90-40A2-81CE-933062F956BC}"/>
                </a:ext>
              </a:extLst>
            </p:cNvPr>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6" name="Freeform 608">
              <a:extLst>
                <a:ext uri="{FF2B5EF4-FFF2-40B4-BE49-F238E27FC236}">
                  <a16:creationId xmlns="" xmlns:a16="http://schemas.microsoft.com/office/drawing/2014/main" id="{8BE11949-F7CA-4DD8-80C5-43753FBC5903}"/>
                </a:ext>
              </a:extLst>
            </p:cNvPr>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7" name="Freeform 609">
              <a:extLst>
                <a:ext uri="{FF2B5EF4-FFF2-40B4-BE49-F238E27FC236}">
                  <a16:creationId xmlns="" xmlns:a16="http://schemas.microsoft.com/office/drawing/2014/main" id="{10C9BCC5-1CB8-4C61-9B0B-D23CBB858255}"/>
                </a:ext>
              </a:extLst>
            </p:cNvPr>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8" name="Freeform 610">
              <a:extLst>
                <a:ext uri="{FF2B5EF4-FFF2-40B4-BE49-F238E27FC236}">
                  <a16:creationId xmlns="" xmlns:a16="http://schemas.microsoft.com/office/drawing/2014/main" id="{561569C9-39F3-4EB2-A293-93131E2C22BB}"/>
                </a:ext>
              </a:extLst>
            </p:cNvPr>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59" name="Freeform 611">
              <a:extLst>
                <a:ext uri="{FF2B5EF4-FFF2-40B4-BE49-F238E27FC236}">
                  <a16:creationId xmlns="" xmlns:a16="http://schemas.microsoft.com/office/drawing/2014/main" id="{96009E3A-2426-4110-AD61-9E43F802695F}"/>
                </a:ext>
              </a:extLst>
            </p:cNvPr>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0" name="Freeform 612">
              <a:extLst>
                <a:ext uri="{FF2B5EF4-FFF2-40B4-BE49-F238E27FC236}">
                  <a16:creationId xmlns="" xmlns:a16="http://schemas.microsoft.com/office/drawing/2014/main" id="{B4E2D5DF-9A5A-43F6-8E79-6D3DC3A5B01C}"/>
                </a:ext>
              </a:extLst>
            </p:cNvPr>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1" name="Rectangle 613">
              <a:extLst>
                <a:ext uri="{FF2B5EF4-FFF2-40B4-BE49-F238E27FC236}">
                  <a16:creationId xmlns="" xmlns:a16="http://schemas.microsoft.com/office/drawing/2014/main" id="{16598379-AC18-444B-A350-4FBBD2712034}"/>
                </a:ext>
              </a:extLst>
            </p:cNvPr>
            <p:cNvSpPr>
              <a:spLocks noChangeArrowheads="1"/>
            </p:cNvSpPr>
            <p:nvPr/>
          </p:nvSpPr>
          <p:spPr bwMode="auto">
            <a:xfrm>
              <a:off x="12451788" y="5197675"/>
              <a:ext cx="3187" cy="3188"/>
            </a:xfrm>
            <a:prstGeom prst="rect">
              <a:avLst/>
            </a:pr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2" name="Freeform 614">
              <a:extLst>
                <a:ext uri="{FF2B5EF4-FFF2-40B4-BE49-F238E27FC236}">
                  <a16:creationId xmlns="" xmlns:a16="http://schemas.microsoft.com/office/drawing/2014/main" id="{3C1833C8-3AEE-4BF3-9478-9ABAE469CB3E}"/>
                </a:ext>
              </a:extLst>
            </p:cNvPr>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3" name="Freeform 615">
              <a:extLst>
                <a:ext uri="{FF2B5EF4-FFF2-40B4-BE49-F238E27FC236}">
                  <a16:creationId xmlns="" xmlns:a16="http://schemas.microsoft.com/office/drawing/2014/main" id="{A39C9873-8FE8-4C93-A18E-D904D02B1557}"/>
                </a:ext>
              </a:extLst>
            </p:cNvPr>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4" name="Freeform 616">
              <a:extLst>
                <a:ext uri="{FF2B5EF4-FFF2-40B4-BE49-F238E27FC236}">
                  <a16:creationId xmlns="" xmlns:a16="http://schemas.microsoft.com/office/drawing/2014/main" id="{31B46531-70F7-4F2E-B015-DBFAFDD4C9C7}"/>
                </a:ext>
              </a:extLst>
            </p:cNvPr>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5" name="Freeform 617">
              <a:extLst>
                <a:ext uri="{FF2B5EF4-FFF2-40B4-BE49-F238E27FC236}">
                  <a16:creationId xmlns="" xmlns:a16="http://schemas.microsoft.com/office/drawing/2014/main" id="{1B02BBA5-F0C5-4083-BB21-4C0D63C687A3}"/>
                </a:ext>
              </a:extLst>
            </p:cNvPr>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6" name="Freeform 618">
              <a:extLst>
                <a:ext uri="{FF2B5EF4-FFF2-40B4-BE49-F238E27FC236}">
                  <a16:creationId xmlns="" xmlns:a16="http://schemas.microsoft.com/office/drawing/2014/main" id="{85913882-2215-4487-A4BA-F68DA09A1853}"/>
                </a:ext>
              </a:extLst>
            </p:cNvPr>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7" name="Freeform 619">
              <a:extLst>
                <a:ext uri="{FF2B5EF4-FFF2-40B4-BE49-F238E27FC236}">
                  <a16:creationId xmlns="" xmlns:a16="http://schemas.microsoft.com/office/drawing/2014/main" id="{8633BD72-D382-40DF-93EE-57E8C3ED038F}"/>
                </a:ext>
              </a:extLst>
            </p:cNvPr>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8" name="Freeform 620">
              <a:extLst>
                <a:ext uri="{FF2B5EF4-FFF2-40B4-BE49-F238E27FC236}">
                  <a16:creationId xmlns="" xmlns:a16="http://schemas.microsoft.com/office/drawing/2014/main" id="{A1BBEEB2-DCC0-425A-B657-9AF8C8DD32C9}"/>
                </a:ext>
              </a:extLst>
            </p:cNvPr>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69" name="Freeform 621">
              <a:extLst>
                <a:ext uri="{FF2B5EF4-FFF2-40B4-BE49-F238E27FC236}">
                  <a16:creationId xmlns="" xmlns:a16="http://schemas.microsoft.com/office/drawing/2014/main" id="{D5B35C49-D28C-4A95-AE16-DC4E218A4A38}"/>
                </a:ext>
              </a:extLst>
            </p:cNvPr>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0" name="Freeform 622">
              <a:extLst>
                <a:ext uri="{FF2B5EF4-FFF2-40B4-BE49-F238E27FC236}">
                  <a16:creationId xmlns="" xmlns:a16="http://schemas.microsoft.com/office/drawing/2014/main" id="{D7952765-D43D-441F-B0E7-9BA209A23493}"/>
                </a:ext>
              </a:extLst>
            </p:cNvPr>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1" name="Freeform 623">
              <a:extLst>
                <a:ext uri="{FF2B5EF4-FFF2-40B4-BE49-F238E27FC236}">
                  <a16:creationId xmlns="" xmlns:a16="http://schemas.microsoft.com/office/drawing/2014/main" id="{21089CC0-34F1-4B66-BB59-6263B637E33D}"/>
                </a:ext>
              </a:extLst>
            </p:cNvPr>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2" name="Freeform 624">
              <a:extLst>
                <a:ext uri="{FF2B5EF4-FFF2-40B4-BE49-F238E27FC236}">
                  <a16:creationId xmlns="" xmlns:a16="http://schemas.microsoft.com/office/drawing/2014/main" id="{622A465B-8DF6-49D4-B9D6-6404C412DA89}"/>
                </a:ext>
              </a:extLst>
            </p:cNvPr>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3" name="Freeform 625">
              <a:extLst>
                <a:ext uri="{FF2B5EF4-FFF2-40B4-BE49-F238E27FC236}">
                  <a16:creationId xmlns="" xmlns:a16="http://schemas.microsoft.com/office/drawing/2014/main" id="{66F698DA-A52F-455B-B8B5-59EEC3C2111F}"/>
                </a:ext>
              </a:extLst>
            </p:cNvPr>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4" name="Freeform 626">
              <a:extLst>
                <a:ext uri="{FF2B5EF4-FFF2-40B4-BE49-F238E27FC236}">
                  <a16:creationId xmlns="" xmlns:a16="http://schemas.microsoft.com/office/drawing/2014/main" id="{567FF260-C211-4E39-9462-667C31D6F498}"/>
                </a:ext>
              </a:extLst>
            </p:cNvPr>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5" name="Freeform 627">
              <a:extLst>
                <a:ext uri="{FF2B5EF4-FFF2-40B4-BE49-F238E27FC236}">
                  <a16:creationId xmlns="" xmlns:a16="http://schemas.microsoft.com/office/drawing/2014/main" id="{C00B6706-3136-4E5B-B418-967B8D539DA3}"/>
                </a:ext>
              </a:extLst>
            </p:cNvPr>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6" name="Freeform 628">
              <a:extLst>
                <a:ext uri="{FF2B5EF4-FFF2-40B4-BE49-F238E27FC236}">
                  <a16:creationId xmlns="" xmlns:a16="http://schemas.microsoft.com/office/drawing/2014/main" id="{64D88A68-97F1-43CD-87DF-F7BD9D53CA71}"/>
                </a:ext>
              </a:extLst>
            </p:cNvPr>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7" name="Freeform 629">
              <a:extLst>
                <a:ext uri="{FF2B5EF4-FFF2-40B4-BE49-F238E27FC236}">
                  <a16:creationId xmlns="" xmlns:a16="http://schemas.microsoft.com/office/drawing/2014/main" id="{2D353E4A-4F4F-4BE3-B0B3-0D96F757CF63}"/>
                </a:ext>
              </a:extLst>
            </p:cNvPr>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8" name="Freeform 630">
              <a:extLst>
                <a:ext uri="{FF2B5EF4-FFF2-40B4-BE49-F238E27FC236}">
                  <a16:creationId xmlns="" xmlns:a16="http://schemas.microsoft.com/office/drawing/2014/main" id="{4A0FADD7-D4C9-4388-8840-5EB3D16D1B82}"/>
                </a:ext>
              </a:extLst>
            </p:cNvPr>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79" name="Freeform 631">
              <a:extLst>
                <a:ext uri="{FF2B5EF4-FFF2-40B4-BE49-F238E27FC236}">
                  <a16:creationId xmlns="" xmlns:a16="http://schemas.microsoft.com/office/drawing/2014/main" id="{5EA10A0B-B378-4D6F-B2DA-9272BD273E33}"/>
                </a:ext>
              </a:extLst>
            </p:cNvPr>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0" name="Freeform 632">
              <a:extLst>
                <a:ext uri="{FF2B5EF4-FFF2-40B4-BE49-F238E27FC236}">
                  <a16:creationId xmlns="" xmlns:a16="http://schemas.microsoft.com/office/drawing/2014/main" id="{22274B01-EDE1-4BA0-AFCB-1BD371678AD8}"/>
                </a:ext>
              </a:extLst>
            </p:cNvPr>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1" name="Freeform 633">
              <a:extLst>
                <a:ext uri="{FF2B5EF4-FFF2-40B4-BE49-F238E27FC236}">
                  <a16:creationId xmlns="" xmlns:a16="http://schemas.microsoft.com/office/drawing/2014/main" id="{2A3C67B8-DE29-44C0-A5F5-E1FEC824EFE3}"/>
                </a:ext>
              </a:extLst>
            </p:cNvPr>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2" name="Freeform 634">
              <a:extLst>
                <a:ext uri="{FF2B5EF4-FFF2-40B4-BE49-F238E27FC236}">
                  <a16:creationId xmlns="" xmlns:a16="http://schemas.microsoft.com/office/drawing/2014/main" id="{92589658-31B0-455B-95A0-706D097FAB2B}"/>
                </a:ext>
              </a:extLst>
            </p:cNvPr>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3" name="Freeform 635">
              <a:extLst>
                <a:ext uri="{FF2B5EF4-FFF2-40B4-BE49-F238E27FC236}">
                  <a16:creationId xmlns="" xmlns:a16="http://schemas.microsoft.com/office/drawing/2014/main" id="{FE7599D6-DFF2-4FBC-952D-DA28114306B0}"/>
                </a:ext>
              </a:extLst>
            </p:cNvPr>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4" name="Freeform 636">
              <a:extLst>
                <a:ext uri="{FF2B5EF4-FFF2-40B4-BE49-F238E27FC236}">
                  <a16:creationId xmlns="" xmlns:a16="http://schemas.microsoft.com/office/drawing/2014/main" id="{A517DC4F-5B74-484A-A0AB-90F4987D5DC3}"/>
                </a:ext>
              </a:extLst>
            </p:cNvPr>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5" name="Freeform 637">
              <a:extLst>
                <a:ext uri="{FF2B5EF4-FFF2-40B4-BE49-F238E27FC236}">
                  <a16:creationId xmlns="" xmlns:a16="http://schemas.microsoft.com/office/drawing/2014/main" id="{216A7B9F-4BEB-4931-B4B2-D1D67B323B84}"/>
                </a:ext>
              </a:extLst>
            </p:cNvPr>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6" name="Freeform 638">
              <a:extLst>
                <a:ext uri="{FF2B5EF4-FFF2-40B4-BE49-F238E27FC236}">
                  <a16:creationId xmlns="" xmlns:a16="http://schemas.microsoft.com/office/drawing/2014/main" id="{A3B18D3D-AFE3-43B8-B11E-184B1E9EBB10}"/>
                </a:ext>
              </a:extLst>
            </p:cNvPr>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7" name="Freeform 639">
              <a:extLst>
                <a:ext uri="{FF2B5EF4-FFF2-40B4-BE49-F238E27FC236}">
                  <a16:creationId xmlns="" xmlns:a16="http://schemas.microsoft.com/office/drawing/2014/main" id="{A6808E3A-D026-4CB4-BC86-E09B69A40AEE}"/>
                </a:ext>
              </a:extLst>
            </p:cNvPr>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8" name="Freeform 640">
              <a:extLst>
                <a:ext uri="{FF2B5EF4-FFF2-40B4-BE49-F238E27FC236}">
                  <a16:creationId xmlns="" xmlns:a16="http://schemas.microsoft.com/office/drawing/2014/main" id="{BBFB9658-4273-45DB-A8BC-D7B2BA2EAB44}"/>
                </a:ext>
              </a:extLst>
            </p:cNvPr>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89" name="Freeform 641">
              <a:extLst>
                <a:ext uri="{FF2B5EF4-FFF2-40B4-BE49-F238E27FC236}">
                  <a16:creationId xmlns="" xmlns:a16="http://schemas.microsoft.com/office/drawing/2014/main" id="{C38B36D9-101C-4E3A-8E6D-162C213897CE}"/>
                </a:ext>
              </a:extLst>
            </p:cNvPr>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0" name="Freeform 642">
              <a:extLst>
                <a:ext uri="{FF2B5EF4-FFF2-40B4-BE49-F238E27FC236}">
                  <a16:creationId xmlns="" xmlns:a16="http://schemas.microsoft.com/office/drawing/2014/main" id="{D99F11A5-4341-4CCE-B823-C172CFB5D576}"/>
                </a:ext>
              </a:extLst>
            </p:cNvPr>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1" name="Freeform 643">
              <a:extLst>
                <a:ext uri="{FF2B5EF4-FFF2-40B4-BE49-F238E27FC236}">
                  <a16:creationId xmlns="" xmlns:a16="http://schemas.microsoft.com/office/drawing/2014/main" id="{60AABF77-F329-41BE-9BDB-8FD9ACC0727A}"/>
                </a:ext>
              </a:extLst>
            </p:cNvPr>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2" name="Freeform 644">
              <a:extLst>
                <a:ext uri="{FF2B5EF4-FFF2-40B4-BE49-F238E27FC236}">
                  <a16:creationId xmlns="" xmlns:a16="http://schemas.microsoft.com/office/drawing/2014/main" id="{715B393A-D688-4860-9A4C-A6920C52DBDD}"/>
                </a:ext>
              </a:extLst>
            </p:cNvPr>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3" name="Freeform 645">
              <a:extLst>
                <a:ext uri="{FF2B5EF4-FFF2-40B4-BE49-F238E27FC236}">
                  <a16:creationId xmlns="" xmlns:a16="http://schemas.microsoft.com/office/drawing/2014/main" id="{FE8F957B-21AC-4DC0-BB7F-9ECA6C917433}"/>
                </a:ext>
              </a:extLst>
            </p:cNvPr>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4" name="Freeform 646">
              <a:extLst>
                <a:ext uri="{FF2B5EF4-FFF2-40B4-BE49-F238E27FC236}">
                  <a16:creationId xmlns="" xmlns:a16="http://schemas.microsoft.com/office/drawing/2014/main" id="{048DF649-4089-430E-8DD9-7A5E55EE0092}"/>
                </a:ext>
              </a:extLst>
            </p:cNvPr>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5" name="Freeform 647">
              <a:extLst>
                <a:ext uri="{FF2B5EF4-FFF2-40B4-BE49-F238E27FC236}">
                  <a16:creationId xmlns="" xmlns:a16="http://schemas.microsoft.com/office/drawing/2014/main" id="{56164E4B-92D4-4A9E-944A-F67D551DF41A}"/>
                </a:ext>
              </a:extLst>
            </p:cNvPr>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6" name="Freeform 648">
              <a:extLst>
                <a:ext uri="{FF2B5EF4-FFF2-40B4-BE49-F238E27FC236}">
                  <a16:creationId xmlns="" xmlns:a16="http://schemas.microsoft.com/office/drawing/2014/main" id="{58125E31-177A-4E03-99FB-6F4B7755D6BE}"/>
                </a:ext>
              </a:extLst>
            </p:cNvPr>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7" name="Freeform 649">
              <a:extLst>
                <a:ext uri="{FF2B5EF4-FFF2-40B4-BE49-F238E27FC236}">
                  <a16:creationId xmlns="" xmlns:a16="http://schemas.microsoft.com/office/drawing/2014/main" id="{82D68DFC-2B42-4719-9467-C4097A442454}"/>
                </a:ext>
              </a:extLst>
            </p:cNvPr>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8" name="Freeform 650">
              <a:extLst>
                <a:ext uri="{FF2B5EF4-FFF2-40B4-BE49-F238E27FC236}">
                  <a16:creationId xmlns="" xmlns:a16="http://schemas.microsoft.com/office/drawing/2014/main" id="{FD0EC4B9-B03E-4A56-BD95-797BBC876429}"/>
                </a:ext>
              </a:extLst>
            </p:cNvPr>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299" name="Freeform 651">
              <a:extLst>
                <a:ext uri="{FF2B5EF4-FFF2-40B4-BE49-F238E27FC236}">
                  <a16:creationId xmlns="" xmlns:a16="http://schemas.microsoft.com/office/drawing/2014/main" id="{D66C0857-3D75-4361-A564-64EA79C265EF}"/>
                </a:ext>
              </a:extLst>
            </p:cNvPr>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0" name="Freeform 652">
              <a:extLst>
                <a:ext uri="{FF2B5EF4-FFF2-40B4-BE49-F238E27FC236}">
                  <a16:creationId xmlns="" xmlns:a16="http://schemas.microsoft.com/office/drawing/2014/main" id="{FE403A74-EC39-41F9-8861-FE01C56852C1}"/>
                </a:ext>
              </a:extLst>
            </p:cNvPr>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1" name="Freeform 653">
              <a:extLst>
                <a:ext uri="{FF2B5EF4-FFF2-40B4-BE49-F238E27FC236}">
                  <a16:creationId xmlns="" xmlns:a16="http://schemas.microsoft.com/office/drawing/2014/main" id="{D247CF0C-0AAF-4189-8C6E-3458562F9EF2}"/>
                </a:ext>
              </a:extLst>
            </p:cNvPr>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2" name="Freeform 654">
              <a:extLst>
                <a:ext uri="{FF2B5EF4-FFF2-40B4-BE49-F238E27FC236}">
                  <a16:creationId xmlns="" xmlns:a16="http://schemas.microsoft.com/office/drawing/2014/main" id="{F86DBC2E-DFB6-4D45-8BF3-42E6B5975132}"/>
                </a:ext>
              </a:extLst>
            </p:cNvPr>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3" name="Freeform 655">
              <a:extLst>
                <a:ext uri="{FF2B5EF4-FFF2-40B4-BE49-F238E27FC236}">
                  <a16:creationId xmlns="" xmlns:a16="http://schemas.microsoft.com/office/drawing/2014/main" id="{75490155-9B85-4AC7-888F-CF0D999DE5F9}"/>
                </a:ext>
              </a:extLst>
            </p:cNvPr>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4" name="Freeform 656">
              <a:extLst>
                <a:ext uri="{FF2B5EF4-FFF2-40B4-BE49-F238E27FC236}">
                  <a16:creationId xmlns="" xmlns:a16="http://schemas.microsoft.com/office/drawing/2014/main" id="{C86001B2-B1DF-45B7-980C-CB86608B1678}"/>
                </a:ext>
              </a:extLst>
            </p:cNvPr>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5" name="Freeform 657">
              <a:extLst>
                <a:ext uri="{FF2B5EF4-FFF2-40B4-BE49-F238E27FC236}">
                  <a16:creationId xmlns="" xmlns:a16="http://schemas.microsoft.com/office/drawing/2014/main" id="{EEBFD4A3-3FF0-4E3F-9ECC-53E41E9FF055}"/>
                </a:ext>
              </a:extLst>
            </p:cNvPr>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6" name="Freeform 658">
              <a:extLst>
                <a:ext uri="{FF2B5EF4-FFF2-40B4-BE49-F238E27FC236}">
                  <a16:creationId xmlns="" xmlns:a16="http://schemas.microsoft.com/office/drawing/2014/main" id="{E449BB1C-B09E-465A-AEBB-3D02686FE9B0}"/>
                </a:ext>
              </a:extLst>
            </p:cNvPr>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7" name="Freeform 659">
              <a:extLst>
                <a:ext uri="{FF2B5EF4-FFF2-40B4-BE49-F238E27FC236}">
                  <a16:creationId xmlns="" xmlns:a16="http://schemas.microsoft.com/office/drawing/2014/main" id="{8784A9BC-73D0-4756-8177-A9EA0E7AC5A2}"/>
                </a:ext>
              </a:extLst>
            </p:cNvPr>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8" name="Freeform 660">
              <a:extLst>
                <a:ext uri="{FF2B5EF4-FFF2-40B4-BE49-F238E27FC236}">
                  <a16:creationId xmlns="" xmlns:a16="http://schemas.microsoft.com/office/drawing/2014/main" id="{5814EE97-1D03-4780-B6B4-5F6E8F9A95E7}"/>
                </a:ext>
              </a:extLst>
            </p:cNvPr>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09" name="Freeform 661">
              <a:extLst>
                <a:ext uri="{FF2B5EF4-FFF2-40B4-BE49-F238E27FC236}">
                  <a16:creationId xmlns="" xmlns:a16="http://schemas.microsoft.com/office/drawing/2014/main" id="{C5A1D7C2-E890-47D0-8929-2354F579E3F9}"/>
                </a:ext>
              </a:extLst>
            </p:cNvPr>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0" name="Freeform 662">
              <a:extLst>
                <a:ext uri="{FF2B5EF4-FFF2-40B4-BE49-F238E27FC236}">
                  <a16:creationId xmlns="" xmlns:a16="http://schemas.microsoft.com/office/drawing/2014/main" id="{4A1601E9-F340-465D-A85C-07ED0DE3A7A7}"/>
                </a:ext>
              </a:extLst>
            </p:cNvPr>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1" name="Freeform 663">
              <a:extLst>
                <a:ext uri="{FF2B5EF4-FFF2-40B4-BE49-F238E27FC236}">
                  <a16:creationId xmlns="" xmlns:a16="http://schemas.microsoft.com/office/drawing/2014/main" id="{470BBE2A-03C6-4E65-96EC-12152EF5C265}"/>
                </a:ext>
              </a:extLst>
            </p:cNvPr>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2" name="Freeform 664">
              <a:extLst>
                <a:ext uri="{FF2B5EF4-FFF2-40B4-BE49-F238E27FC236}">
                  <a16:creationId xmlns="" xmlns:a16="http://schemas.microsoft.com/office/drawing/2014/main" id="{50F4AB42-EEB4-4045-8D92-20B18A070707}"/>
                </a:ext>
              </a:extLst>
            </p:cNvPr>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3" name="Freeform 665">
              <a:extLst>
                <a:ext uri="{FF2B5EF4-FFF2-40B4-BE49-F238E27FC236}">
                  <a16:creationId xmlns="" xmlns:a16="http://schemas.microsoft.com/office/drawing/2014/main" id="{D2ECECC6-A843-42CD-A846-3E4553044AD5}"/>
                </a:ext>
              </a:extLst>
            </p:cNvPr>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4" name="Freeform 666">
              <a:extLst>
                <a:ext uri="{FF2B5EF4-FFF2-40B4-BE49-F238E27FC236}">
                  <a16:creationId xmlns="" xmlns:a16="http://schemas.microsoft.com/office/drawing/2014/main" id="{6AB2E30D-518F-4605-A999-81333272FEB9}"/>
                </a:ext>
              </a:extLst>
            </p:cNvPr>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5" name="Freeform 667">
              <a:extLst>
                <a:ext uri="{FF2B5EF4-FFF2-40B4-BE49-F238E27FC236}">
                  <a16:creationId xmlns="" xmlns:a16="http://schemas.microsoft.com/office/drawing/2014/main" id="{32E2A7B0-EE0F-404C-A924-E47D68406211}"/>
                </a:ext>
              </a:extLst>
            </p:cNvPr>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6" name="Freeform 668">
              <a:extLst>
                <a:ext uri="{FF2B5EF4-FFF2-40B4-BE49-F238E27FC236}">
                  <a16:creationId xmlns="" xmlns:a16="http://schemas.microsoft.com/office/drawing/2014/main" id="{8B7E5456-A6A7-4672-B616-7434FEE18D05}"/>
                </a:ext>
              </a:extLst>
            </p:cNvPr>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7" name="Freeform 669">
              <a:extLst>
                <a:ext uri="{FF2B5EF4-FFF2-40B4-BE49-F238E27FC236}">
                  <a16:creationId xmlns="" xmlns:a16="http://schemas.microsoft.com/office/drawing/2014/main" id="{7C35A1B7-8ED6-4756-B482-9C57073BD371}"/>
                </a:ext>
              </a:extLst>
            </p:cNvPr>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8" name="Freeform 670">
              <a:extLst>
                <a:ext uri="{FF2B5EF4-FFF2-40B4-BE49-F238E27FC236}">
                  <a16:creationId xmlns="" xmlns:a16="http://schemas.microsoft.com/office/drawing/2014/main" id="{E22E29E4-C42E-404F-A341-BE91D548B2AE}"/>
                </a:ext>
              </a:extLst>
            </p:cNvPr>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19" name="Freeform 671">
              <a:extLst>
                <a:ext uri="{FF2B5EF4-FFF2-40B4-BE49-F238E27FC236}">
                  <a16:creationId xmlns="" xmlns:a16="http://schemas.microsoft.com/office/drawing/2014/main" id="{DF0479F1-3420-492F-A6C8-5FA14301089B}"/>
                </a:ext>
              </a:extLst>
            </p:cNvPr>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0" name="Freeform 672">
              <a:extLst>
                <a:ext uri="{FF2B5EF4-FFF2-40B4-BE49-F238E27FC236}">
                  <a16:creationId xmlns="" xmlns:a16="http://schemas.microsoft.com/office/drawing/2014/main" id="{AF068806-5C4E-4258-9773-A5ACA87BEC90}"/>
                </a:ext>
              </a:extLst>
            </p:cNvPr>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1" name="Freeform 673">
              <a:extLst>
                <a:ext uri="{FF2B5EF4-FFF2-40B4-BE49-F238E27FC236}">
                  <a16:creationId xmlns="" xmlns:a16="http://schemas.microsoft.com/office/drawing/2014/main" id="{54323A90-0F9D-4357-B692-326C7EBA6470}"/>
                </a:ext>
              </a:extLst>
            </p:cNvPr>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2" name="Freeform 674">
              <a:extLst>
                <a:ext uri="{FF2B5EF4-FFF2-40B4-BE49-F238E27FC236}">
                  <a16:creationId xmlns="" xmlns:a16="http://schemas.microsoft.com/office/drawing/2014/main" id="{04A784CC-0C17-4B33-8C08-6455E3BB2B65}"/>
                </a:ext>
              </a:extLst>
            </p:cNvPr>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3" name="Freeform 675">
              <a:extLst>
                <a:ext uri="{FF2B5EF4-FFF2-40B4-BE49-F238E27FC236}">
                  <a16:creationId xmlns="" xmlns:a16="http://schemas.microsoft.com/office/drawing/2014/main" id="{2719F92F-BDDE-44B2-ABA3-071A6D4E2E1E}"/>
                </a:ext>
              </a:extLst>
            </p:cNvPr>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4" name="Freeform 676">
              <a:extLst>
                <a:ext uri="{FF2B5EF4-FFF2-40B4-BE49-F238E27FC236}">
                  <a16:creationId xmlns="" xmlns:a16="http://schemas.microsoft.com/office/drawing/2014/main" id="{28257A89-30A5-456D-9DFF-F5D607BF09F4}"/>
                </a:ext>
              </a:extLst>
            </p:cNvPr>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5" name="Freeform 677">
              <a:extLst>
                <a:ext uri="{FF2B5EF4-FFF2-40B4-BE49-F238E27FC236}">
                  <a16:creationId xmlns="" xmlns:a16="http://schemas.microsoft.com/office/drawing/2014/main" id="{B7B8A419-E0F2-4A4F-8404-C4917C4C3317}"/>
                </a:ext>
              </a:extLst>
            </p:cNvPr>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6" name="Freeform 678">
              <a:extLst>
                <a:ext uri="{FF2B5EF4-FFF2-40B4-BE49-F238E27FC236}">
                  <a16:creationId xmlns="" xmlns:a16="http://schemas.microsoft.com/office/drawing/2014/main" id="{86BBF692-7410-461A-9DD0-A1CAF1521FD1}"/>
                </a:ext>
              </a:extLst>
            </p:cNvPr>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7" name="Freeform 679">
              <a:extLst>
                <a:ext uri="{FF2B5EF4-FFF2-40B4-BE49-F238E27FC236}">
                  <a16:creationId xmlns="" xmlns:a16="http://schemas.microsoft.com/office/drawing/2014/main" id="{58E63059-E969-47D9-9295-29173B7F607F}"/>
                </a:ext>
              </a:extLst>
            </p:cNvPr>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8" name="Freeform 680">
              <a:extLst>
                <a:ext uri="{FF2B5EF4-FFF2-40B4-BE49-F238E27FC236}">
                  <a16:creationId xmlns="" xmlns:a16="http://schemas.microsoft.com/office/drawing/2014/main" id="{625BAA80-20EC-468B-AD43-DE9450418EF0}"/>
                </a:ext>
              </a:extLst>
            </p:cNvPr>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29" name="Freeform 681">
              <a:extLst>
                <a:ext uri="{FF2B5EF4-FFF2-40B4-BE49-F238E27FC236}">
                  <a16:creationId xmlns="" xmlns:a16="http://schemas.microsoft.com/office/drawing/2014/main" id="{A85FA43D-DADD-4A4A-8E36-9CF16348792C}"/>
                </a:ext>
              </a:extLst>
            </p:cNvPr>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0" name="Freeform 682">
              <a:extLst>
                <a:ext uri="{FF2B5EF4-FFF2-40B4-BE49-F238E27FC236}">
                  <a16:creationId xmlns="" xmlns:a16="http://schemas.microsoft.com/office/drawing/2014/main" id="{0B866CFD-94C2-4B0F-A958-B4A6990E628B}"/>
                </a:ext>
              </a:extLst>
            </p:cNvPr>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1" name="Freeform 683">
              <a:extLst>
                <a:ext uri="{FF2B5EF4-FFF2-40B4-BE49-F238E27FC236}">
                  <a16:creationId xmlns="" xmlns:a16="http://schemas.microsoft.com/office/drawing/2014/main" id="{CC0B5FA4-6E38-4E14-A060-9D31041BA3B2}"/>
                </a:ext>
              </a:extLst>
            </p:cNvPr>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2" name="Freeform 684">
              <a:extLst>
                <a:ext uri="{FF2B5EF4-FFF2-40B4-BE49-F238E27FC236}">
                  <a16:creationId xmlns="" xmlns:a16="http://schemas.microsoft.com/office/drawing/2014/main" id="{FE37C2CB-DBD6-47F1-A3D6-417E5391C29B}"/>
                </a:ext>
              </a:extLst>
            </p:cNvPr>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3" name="Freeform 685">
              <a:extLst>
                <a:ext uri="{FF2B5EF4-FFF2-40B4-BE49-F238E27FC236}">
                  <a16:creationId xmlns="" xmlns:a16="http://schemas.microsoft.com/office/drawing/2014/main" id="{B17D2ACD-9C7E-4090-AF84-106F3DE7E362}"/>
                </a:ext>
              </a:extLst>
            </p:cNvPr>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4" name="Freeform 686">
              <a:extLst>
                <a:ext uri="{FF2B5EF4-FFF2-40B4-BE49-F238E27FC236}">
                  <a16:creationId xmlns="" xmlns:a16="http://schemas.microsoft.com/office/drawing/2014/main" id="{73D377D2-A422-4B93-9422-6FF8B0448DA2}"/>
                </a:ext>
              </a:extLst>
            </p:cNvPr>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5" name="Freeform 687">
              <a:extLst>
                <a:ext uri="{FF2B5EF4-FFF2-40B4-BE49-F238E27FC236}">
                  <a16:creationId xmlns="" xmlns:a16="http://schemas.microsoft.com/office/drawing/2014/main" id="{EED3CE16-C534-4882-BD8E-BD2BF9533182}"/>
                </a:ext>
              </a:extLst>
            </p:cNvPr>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6" name="Freeform 688">
              <a:extLst>
                <a:ext uri="{FF2B5EF4-FFF2-40B4-BE49-F238E27FC236}">
                  <a16:creationId xmlns="" xmlns:a16="http://schemas.microsoft.com/office/drawing/2014/main" id="{A06B9158-E3D8-4F18-99AB-3CF0DB4110B6}"/>
                </a:ext>
              </a:extLst>
            </p:cNvPr>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7" name="Freeform 689">
              <a:extLst>
                <a:ext uri="{FF2B5EF4-FFF2-40B4-BE49-F238E27FC236}">
                  <a16:creationId xmlns="" xmlns:a16="http://schemas.microsoft.com/office/drawing/2014/main" id="{507ABD08-0692-4873-A8B7-3B73F9118D1E}"/>
                </a:ext>
              </a:extLst>
            </p:cNvPr>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8" name="Freeform 690">
              <a:extLst>
                <a:ext uri="{FF2B5EF4-FFF2-40B4-BE49-F238E27FC236}">
                  <a16:creationId xmlns="" xmlns:a16="http://schemas.microsoft.com/office/drawing/2014/main" id="{20D167C9-53FA-4F69-9F18-9AFF2246A624}"/>
                </a:ext>
              </a:extLst>
            </p:cNvPr>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39" name="Freeform 691">
              <a:extLst>
                <a:ext uri="{FF2B5EF4-FFF2-40B4-BE49-F238E27FC236}">
                  <a16:creationId xmlns="" xmlns:a16="http://schemas.microsoft.com/office/drawing/2014/main" id="{6CBDAFBD-2447-4CAB-B352-7F51BC3C5D51}"/>
                </a:ext>
              </a:extLst>
            </p:cNvPr>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0" name="Freeform 692">
              <a:extLst>
                <a:ext uri="{FF2B5EF4-FFF2-40B4-BE49-F238E27FC236}">
                  <a16:creationId xmlns="" xmlns:a16="http://schemas.microsoft.com/office/drawing/2014/main" id="{11B008E3-D23C-4055-9EEE-3F1CE1031478}"/>
                </a:ext>
              </a:extLst>
            </p:cNvPr>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1" name="Freeform 693">
              <a:extLst>
                <a:ext uri="{FF2B5EF4-FFF2-40B4-BE49-F238E27FC236}">
                  <a16:creationId xmlns="" xmlns:a16="http://schemas.microsoft.com/office/drawing/2014/main" id="{E763813F-C1E1-41D2-A02A-AB3D798856F3}"/>
                </a:ext>
              </a:extLst>
            </p:cNvPr>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2" name="Freeform 694">
              <a:extLst>
                <a:ext uri="{FF2B5EF4-FFF2-40B4-BE49-F238E27FC236}">
                  <a16:creationId xmlns="" xmlns:a16="http://schemas.microsoft.com/office/drawing/2014/main" id="{04A85D70-290A-4C52-BF07-5D1608CD74AD}"/>
                </a:ext>
              </a:extLst>
            </p:cNvPr>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3" name="Freeform 695">
              <a:extLst>
                <a:ext uri="{FF2B5EF4-FFF2-40B4-BE49-F238E27FC236}">
                  <a16:creationId xmlns="" xmlns:a16="http://schemas.microsoft.com/office/drawing/2014/main" id="{85B6964C-9CC8-4CF2-B8BC-4E42EAED5915}"/>
                </a:ext>
              </a:extLst>
            </p:cNvPr>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4" name="Freeform 696">
              <a:extLst>
                <a:ext uri="{FF2B5EF4-FFF2-40B4-BE49-F238E27FC236}">
                  <a16:creationId xmlns="" xmlns:a16="http://schemas.microsoft.com/office/drawing/2014/main" id="{017C3933-48C4-4E2C-9AE7-94544AB277AD}"/>
                </a:ext>
              </a:extLst>
            </p:cNvPr>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5" name="Freeform 697">
              <a:extLst>
                <a:ext uri="{FF2B5EF4-FFF2-40B4-BE49-F238E27FC236}">
                  <a16:creationId xmlns="" xmlns:a16="http://schemas.microsoft.com/office/drawing/2014/main" id="{EC870656-1B41-4F12-A726-5E8BA87E6885}"/>
                </a:ext>
              </a:extLst>
            </p:cNvPr>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6" name="Freeform 698">
              <a:extLst>
                <a:ext uri="{FF2B5EF4-FFF2-40B4-BE49-F238E27FC236}">
                  <a16:creationId xmlns="" xmlns:a16="http://schemas.microsoft.com/office/drawing/2014/main" id="{6333F22A-6401-4328-969B-C1F0B122F63E}"/>
                </a:ext>
              </a:extLst>
            </p:cNvPr>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7" name="Freeform 699">
              <a:extLst>
                <a:ext uri="{FF2B5EF4-FFF2-40B4-BE49-F238E27FC236}">
                  <a16:creationId xmlns="" xmlns:a16="http://schemas.microsoft.com/office/drawing/2014/main" id="{66D43AA8-3F09-49DD-A3A0-A562902A8667}"/>
                </a:ext>
              </a:extLst>
            </p:cNvPr>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8" name="Freeform 700">
              <a:extLst>
                <a:ext uri="{FF2B5EF4-FFF2-40B4-BE49-F238E27FC236}">
                  <a16:creationId xmlns="" xmlns:a16="http://schemas.microsoft.com/office/drawing/2014/main" id="{F0678604-28F3-478A-8D9B-DC68ACFA422B}"/>
                </a:ext>
              </a:extLst>
            </p:cNvPr>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49" name="Freeform 701">
              <a:extLst>
                <a:ext uri="{FF2B5EF4-FFF2-40B4-BE49-F238E27FC236}">
                  <a16:creationId xmlns="" xmlns:a16="http://schemas.microsoft.com/office/drawing/2014/main" id="{9212438E-1753-4903-89C4-AF9A62D5A974}"/>
                </a:ext>
              </a:extLst>
            </p:cNvPr>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0" name="Freeform 702">
              <a:extLst>
                <a:ext uri="{FF2B5EF4-FFF2-40B4-BE49-F238E27FC236}">
                  <a16:creationId xmlns="" xmlns:a16="http://schemas.microsoft.com/office/drawing/2014/main" id="{835C78A3-161D-473A-BBC4-A4F306C3AA9D}"/>
                </a:ext>
              </a:extLst>
            </p:cNvPr>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1" name="Freeform 703">
              <a:extLst>
                <a:ext uri="{FF2B5EF4-FFF2-40B4-BE49-F238E27FC236}">
                  <a16:creationId xmlns="" xmlns:a16="http://schemas.microsoft.com/office/drawing/2014/main" id="{70C7882F-89B0-425C-A2DD-6263274C6118}"/>
                </a:ext>
              </a:extLst>
            </p:cNvPr>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2" name="Freeform 704">
              <a:extLst>
                <a:ext uri="{FF2B5EF4-FFF2-40B4-BE49-F238E27FC236}">
                  <a16:creationId xmlns="" xmlns:a16="http://schemas.microsoft.com/office/drawing/2014/main" id="{E68316BB-2E29-4D48-B67A-799F4660050A}"/>
                </a:ext>
              </a:extLst>
            </p:cNvPr>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3" name="Freeform 705">
              <a:extLst>
                <a:ext uri="{FF2B5EF4-FFF2-40B4-BE49-F238E27FC236}">
                  <a16:creationId xmlns="" xmlns:a16="http://schemas.microsoft.com/office/drawing/2014/main" id="{43849429-0A1F-4163-BABD-F7D8A08FC332}"/>
                </a:ext>
              </a:extLst>
            </p:cNvPr>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4" name="Freeform 706">
              <a:extLst>
                <a:ext uri="{FF2B5EF4-FFF2-40B4-BE49-F238E27FC236}">
                  <a16:creationId xmlns="" xmlns:a16="http://schemas.microsoft.com/office/drawing/2014/main" id="{0F821CEE-A3F1-4DAD-9035-19D8A10E7551}"/>
                </a:ext>
              </a:extLst>
            </p:cNvPr>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5" name="Freeform 707">
              <a:extLst>
                <a:ext uri="{FF2B5EF4-FFF2-40B4-BE49-F238E27FC236}">
                  <a16:creationId xmlns="" xmlns:a16="http://schemas.microsoft.com/office/drawing/2014/main" id="{E24A3720-404C-420A-8CFD-27D0E47F896C}"/>
                </a:ext>
              </a:extLst>
            </p:cNvPr>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6" name="Freeform 708">
              <a:extLst>
                <a:ext uri="{FF2B5EF4-FFF2-40B4-BE49-F238E27FC236}">
                  <a16:creationId xmlns="" xmlns:a16="http://schemas.microsoft.com/office/drawing/2014/main" id="{A843BA1E-3370-429A-A693-5AED448E5437}"/>
                </a:ext>
              </a:extLst>
            </p:cNvPr>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7" name="Freeform 709">
              <a:extLst>
                <a:ext uri="{FF2B5EF4-FFF2-40B4-BE49-F238E27FC236}">
                  <a16:creationId xmlns="" xmlns:a16="http://schemas.microsoft.com/office/drawing/2014/main" id="{702C5D5E-14C6-4680-8898-89009A452FD8}"/>
                </a:ext>
              </a:extLst>
            </p:cNvPr>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8" name="Freeform 710">
              <a:extLst>
                <a:ext uri="{FF2B5EF4-FFF2-40B4-BE49-F238E27FC236}">
                  <a16:creationId xmlns="" xmlns:a16="http://schemas.microsoft.com/office/drawing/2014/main" id="{78D4A0F4-AFDF-468F-991C-68B9D55EC83A}"/>
                </a:ext>
              </a:extLst>
            </p:cNvPr>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59" name="Freeform 711">
              <a:extLst>
                <a:ext uri="{FF2B5EF4-FFF2-40B4-BE49-F238E27FC236}">
                  <a16:creationId xmlns="" xmlns:a16="http://schemas.microsoft.com/office/drawing/2014/main" id="{15095084-64BD-4AA3-AB85-472CEF8889C2}"/>
                </a:ext>
              </a:extLst>
            </p:cNvPr>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0" name="Freeform 712">
              <a:extLst>
                <a:ext uri="{FF2B5EF4-FFF2-40B4-BE49-F238E27FC236}">
                  <a16:creationId xmlns="" xmlns:a16="http://schemas.microsoft.com/office/drawing/2014/main" id="{BBBE951E-5E03-4793-90E2-7BE1E606AD4D}"/>
                </a:ext>
              </a:extLst>
            </p:cNvPr>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1" name="Freeform 713">
              <a:extLst>
                <a:ext uri="{FF2B5EF4-FFF2-40B4-BE49-F238E27FC236}">
                  <a16:creationId xmlns="" xmlns:a16="http://schemas.microsoft.com/office/drawing/2014/main" id="{4A4E3A79-021C-410B-A566-BBA043FDE955}"/>
                </a:ext>
              </a:extLst>
            </p:cNvPr>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2" name="Freeform 714">
              <a:extLst>
                <a:ext uri="{FF2B5EF4-FFF2-40B4-BE49-F238E27FC236}">
                  <a16:creationId xmlns="" xmlns:a16="http://schemas.microsoft.com/office/drawing/2014/main" id="{5905637E-456A-4F20-B2FB-0D066C56407C}"/>
                </a:ext>
              </a:extLst>
            </p:cNvPr>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3" name="Freeform 715">
              <a:extLst>
                <a:ext uri="{FF2B5EF4-FFF2-40B4-BE49-F238E27FC236}">
                  <a16:creationId xmlns="" xmlns:a16="http://schemas.microsoft.com/office/drawing/2014/main" id="{76D4F9E8-C326-4C75-88A5-FB3D1A211F39}"/>
                </a:ext>
              </a:extLst>
            </p:cNvPr>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4" name="Freeform 716">
              <a:extLst>
                <a:ext uri="{FF2B5EF4-FFF2-40B4-BE49-F238E27FC236}">
                  <a16:creationId xmlns="" xmlns:a16="http://schemas.microsoft.com/office/drawing/2014/main" id="{E7468713-6F76-4C09-A09A-43434B7F13EC}"/>
                </a:ext>
              </a:extLst>
            </p:cNvPr>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5" name="Freeform 717">
              <a:extLst>
                <a:ext uri="{FF2B5EF4-FFF2-40B4-BE49-F238E27FC236}">
                  <a16:creationId xmlns="" xmlns:a16="http://schemas.microsoft.com/office/drawing/2014/main" id="{9EDCCA8E-C3F2-47AD-8808-D10AE9027327}"/>
                </a:ext>
              </a:extLst>
            </p:cNvPr>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6" name="Freeform 718">
              <a:extLst>
                <a:ext uri="{FF2B5EF4-FFF2-40B4-BE49-F238E27FC236}">
                  <a16:creationId xmlns="" xmlns:a16="http://schemas.microsoft.com/office/drawing/2014/main" id="{963D787A-BE06-43B9-A43F-19BA5FC6F601}"/>
                </a:ext>
              </a:extLst>
            </p:cNvPr>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7" name="Freeform 719">
              <a:extLst>
                <a:ext uri="{FF2B5EF4-FFF2-40B4-BE49-F238E27FC236}">
                  <a16:creationId xmlns="" xmlns:a16="http://schemas.microsoft.com/office/drawing/2014/main" id="{313A18AC-77D8-45DC-9983-98FB6136A284}"/>
                </a:ext>
              </a:extLst>
            </p:cNvPr>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8" name="Freeform 720">
              <a:extLst>
                <a:ext uri="{FF2B5EF4-FFF2-40B4-BE49-F238E27FC236}">
                  <a16:creationId xmlns="" xmlns:a16="http://schemas.microsoft.com/office/drawing/2014/main" id="{D922A9E5-A62A-4664-A084-00ABA8441807}"/>
                </a:ext>
              </a:extLst>
            </p:cNvPr>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69" name="Freeform 721">
              <a:extLst>
                <a:ext uri="{FF2B5EF4-FFF2-40B4-BE49-F238E27FC236}">
                  <a16:creationId xmlns="" xmlns:a16="http://schemas.microsoft.com/office/drawing/2014/main" id="{7AE5B425-4179-4160-B289-254C11D94670}"/>
                </a:ext>
              </a:extLst>
            </p:cNvPr>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0" name="Freeform 722">
              <a:extLst>
                <a:ext uri="{FF2B5EF4-FFF2-40B4-BE49-F238E27FC236}">
                  <a16:creationId xmlns="" xmlns:a16="http://schemas.microsoft.com/office/drawing/2014/main" id="{49324D89-BF9F-420A-B7B0-1E0B63181017}"/>
                </a:ext>
              </a:extLst>
            </p:cNvPr>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1" name="Freeform 723">
              <a:extLst>
                <a:ext uri="{FF2B5EF4-FFF2-40B4-BE49-F238E27FC236}">
                  <a16:creationId xmlns="" xmlns:a16="http://schemas.microsoft.com/office/drawing/2014/main" id="{AFB1D684-CE00-45EE-BD9B-C1F012507EC6}"/>
                </a:ext>
              </a:extLst>
            </p:cNvPr>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2" name="Freeform 724">
              <a:extLst>
                <a:ext uri="{FF2B5EF4-FFF2-40B4-BE49-F238E27FC236}">
                  <a16:creationId xmlns="" xmlns:a16="http://schemas.microsoft.com/office/drawing/2014/main" id="{AEBE34A5-F880-427C-A862-34E405DADAAF}"/>
                </a:ext>
              </a:extLst>
            </p:cNvPr>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3" name="Freeform 725">
              <a:extLst>
                <a:ext uri="{FF2B5EF4-FFF2-40B4-BE49-F238E27FC236}">
                  <a16:creationId xmlns="" xmlns:a16="http://schemas.microsoft.com/office/drawing/2014/main" id="{B31F9503-AB0F-4A17-B612-07D0388ECAC5}"/>
                </a:ext>
              </a:extLst>
            </p:cNvPr>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4" name="Freeform 726">
              <a:extLst>
                <a:ext uri="{FF2B5EF4-FFF2-40B4-BE49-F238E27FC236}">
                  <a16:creationId xmlns="" xmlns:a16="http://schemas.microsoft.com/office/drawing/2014/main" id="{45785F7A-D190-41E5-8348-203C07364B60}"/>
                </a:ext>
              </a:extLst>
            </p:cNvPr>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5" name="Freeform 727">
              <a:extLst>
                <a:ext uri="{FF2B5EF4-FFF2-40B4-BE49-F238E27FC236}">
                  <a16:creationId xmlns="" xmlns:a16="http://schemas.microsoft.com/office/drawing/2014/main" id="{E7AB5B72-9345-4017-9793-E45F663D1BC0}"/>
                </a:ext>
              </a:extLst>
            </p:cNvPr>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6" name="Freeform 728">
              <a:extLst>
                <a:ext uri="{FF2B5EF4-FFF2-40B4-BE49-F238E27FC236}">
                  <a16:creationId xmlns="" xmlns:a16="http://schemas.microsoft.com/office/drawing/2014/main" id="{C4EA6596-D111-4D0D-B5FC-4E8DD59958E0}"/>
                </a:ext>
              </a:extLst>
            </p:cNvPr>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7" name="Freeform 729">
              <a:extLst>
                <a:ext uri="{FF2B5EF4-FFF2-40B4-BE49-F238E27FC236}">
                  <a16:creationId xmlns="" xmlns:a16="http://schemas.microsoft.com/office/drawing/2014/main" id="{403A8790-7EEF-46A1-A2F8-94B1235CE149}"/>
                </a:ext>
              </a:extLst>
            </p:cNvPr>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8" name="Freeform 730">
              <a:extLst>
                <a:ext uri="{FF2B5EF4-FFF2-40B4-BE49-F238E27FC236}">
                  <a16:creationId xmlns="" xmlns:a16="http://schemas.microsoft.com/office/drawing/2014/main" id="{F1B81DB5-B7DD-478E-9203-F348721A25CD}"/>
                </a:ext>
              </a:extLst>
            </p:cNvPr>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79" name="Freeform 731">
              <a:extLst>
                <a:ext uri="{FF2B5EF4-FFF2-40B4-BE49-F238E27FC236}">
                  <a16:creationId xmlns="" xmlns:a16="http://schemas.microsoft.com/office/drawing/2014/main" id="{2EAFE468-E1B6-4CF1-9054-FC2823569E90}"/>
                </a:ext>
              </a:extLst>
            </p:cNvPr>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0" name="Freeform 732">
              <a:extLst>
                <a:ext uri="{FF2B5EF4-FFF2-40B4-BE49-F238E27FC236}">
                  <a16:creationId xmlns="" xmlns:a16="http://schemas.microsoft.com/office/drawing/2014/main" id="{8FCBFF5B-812E-4A9D-84B6-5E2BF5036661}"/>
                </a:ext>
              </a:extLst>
            </p:cNvPr>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1" name="Freeform 733">
              <a:extLst>
                <a:ext uri="{FF2B5EF4-FFF2-40B4-BE49-F238E27FC236}">
                  <a16:creationId xmlns="" xmlns:a16="http://schemas.microsoft.com/office/drawing/2014/main" id="{DB274438-5332-4602-AA30-69692403351F}"/>
                </a:ext>
              </a:extLst>
            </p:cNvPr>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2" name="Freeform 734">
              <a:extLst>
                <a:ext uri="{FF2B5EF4-FFF2-40B4-BE49-F238E27FC236}">
                  <a16:creationId xmlns="" xmlns:a16="http://schemas.microsoft.com/office/drawing/2014/main" id="{8341EBE4-646F-46BA-89FB-81A15D8C1928}"/>
                </a:ext>
              </a:extLst>
            </p:cNvPr>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3" name="Freeform 735">
              <a:extLst>
                <a:ext uri="{FF2B5EF4-FFF2-40B4-BE49-F238E27FC236}">
                  <a16:creationId xmlns="" xmlns:a16="http://schemas.microsoft.com/office/drawing/2014/main" id="{D7292AC0-982E-4F64-800E-7A2EE02FF7EB}"/>
                </a:ext>
              </a:extLst>
            </p:cNvPr>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4" name="Freeform 736">
              <a:extLst>
                <a:ext uri="{FF2B5EF4-FFF2-40B4-BE49-F238E27FC236}">
                  <a16:creationId xmlns="" xmlns:a16="http://schemas.microsoft.com/office/drawing/2014/main" id="{3BC4C4B7-D8EB-46F7-ACD2-93E935D43732}"/>
                </a:ext>
              </a:extLst>
            </p:cNvPr>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5" name="Freeform 737">
              <a:extLst>
                <a:ext uri="{FF2B5EF4-FFF2-40B4-BE49-F238E27FC236}">
                  <a16:creationId xmlns="" xmlns:a16="http://schemas.microsoft.com/office/drawing/2014/main" id="{F765B811-94C7-4D74-9082-3B7B261DB1AF}"/>
                </a:ext>
              </a:extLst>
            </p:cNvPr>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6" name="Freeform 738">
              <a:extLst>
                <a:ext uri="{FF2B5EF4-FFF2-40B4-BE49-F238E27FC236}">
                  <a16:creationId xmlns="" xmlns:a16="http://schemas.microsoft.com/office/drawing/2014/main" id="{CBDB05B6-6CBF-4223-9FBD-3629D8C61700}"/>
                </a:ext>
              </a:extLst>
            </p:cNvPr>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7" name="Freeform 739">
              <a:extLst>
                <a:ext uri="{FF2B5EF4-FFF2-40B4-BE49-F238E27FC236}">
                  <a16:creationId xmlns="" xmlns:a16="http://schemas.microsoft.com/office/drawing/2014/main" id="{2A94A243-F9DD-4471-B847-7CF291DB968F}"/>
                </a:ext>
              </a:extLst>
            </p:cNvPr>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8" name="Freeform 740">
              <a:extLst>
                <a:ext uri="{FF2B5EF4-FFF2-40B4-BE49-F238E27FC236}">
                  <a16:creationId xmlns="" xmlns:a16="http://schemas.microsoft.com/office/drawing/2014/main" id="{855F1F9F-18FE-44EC-89B1-001961C9ED35}"/>
                </a:ext>
              </a:extLst>
            </p:cNvPr>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89" name="Freeform 741">
              <a:extLst>
                <a:ext uri="{FF2B5EF4-FFF2-40B4-BE49-F238E27FC236}">
                  <a16:creationId xmlns="" xmlns:a16="http://schemas.microsoft.com/office/drawing/2014/main" id="{0BC6F84E-60B2-4DF9-BD58-F58F51052A86}"/>
                </a:ext>
              </a:extLst>
            </p:cNvPr>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0" name="Freeform 742">
              <a:extLst>
                <a:ext uri="{FF2B5EF4-FFF2-40B4-BE49-F238E27FC236}">
                  <a16:creationId xmlns="" xmlns:a16="http://schemas.microsoft.com/office/drawing/2014/main" id="{3F0A873E-5199-40A9-9602-6CFBC8124A31}"/>
                </a:ext>
              </a:extLst>
            </p:cNvPr>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1" name="Freeform 743">
              <a:extLst>
                <a:ext uri="{FF2B5EF4-FFF2-40B4-BE49-F238E27FC236}">
                  <a16:creationId xmlns="" xmlns:a16="http://schemas.microsoft.com/office/drawing/2014/main" id="{89040093-4602-47DF-8FB4-F363BBD12BE7}"/>
                </a:ext>
              </a:extLst>
            </p:cNvPr>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2" name="Freeform 744">
              <a:extLst>
                <a:ext uri="{FF2B5EF4-FFF2-40B4-BE49-F238E27FC236}">
                  <a16:creationId xmlns="" xmlns:a16="http://schemas.microsoft.com/office/drawing/2014/main" id="{A1B601F0-86F5-4E14-B1DD-4826110FDBDF}"/>
                </a:ext>
              </a:extLst>
            </p:cNvPr>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3" name="Freeform 745">
              <a:extLst>
                <a:ext uri="{FF2B5EF4-FFF2-40B4-BE49-F238E27FC236}">
                  <a16:creationId xmlns="" xmlns:a16="http://schemas.microsoft.com/office/drawing/2014/main" id="{DB6F2C3F-5AA6-4E20-B9F5-20625D3782AD}"/>
                </a:ext>
              </a:extLst>
            </p:cNvPr>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4" name="Freeform 746">
              <a:extLst>
                <a:ext uri="{FF2B5EF4-FFF2-40B4-BE49-F238E27FC236}">
                  <a16:creationId xmlns="" xmlns:a16="http://schemas.microsoft.com/office/drawing/2014/main" id="{E1023CF3-EF20-4E97-8AB9-0B6F1451D80E}"/>
                </a:ext>
              </a:extLst>
            </p:cNvPr>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5" name="Freeform 747">
              <a:extLst>
                <a:ext uri="{FF2B5EF4-FFF2-40B4-BE49-F238E27FC236}">
                  <a16:creationId xmlns="" xmlns:a16="http://schemas.microsoft.com/office/drawing/2014/main" id="{10861C7E-BF38-4EF1-8BB0-602E2EC2C873}"/>
                </a:ext>
              </a:extLst>
            </p:cNvPr>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6" name="Freeform 748">
              <a:extLst>
                <a:ext uri="{FF2B5EF4-FFF2-40B4-BE49-F238E27FC236}">
                  <a16:creationId xmlns="" xmlns:a16="http://schemas.microsoft.com/office/drawing/2014/main" id="{7B2E0E83-8A1D-4A2D-90C2-FC0A2A62E8E5}"/>
                </a:ext>
              </a:extLst>
            </p:cNvPr>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7" name="Freeform 749">
              <a:extLst>
                <a:ext uri="{FF2B5EF4-FFF2-40B4-BE49-F238E27FC236}">
                  <a16:creationId xmlns="" xmlns:a16="http://schemas.microsoft.com/office/drawing/2014/main" id="{09FA380C-5EEB-40BD-8F53-77437F477FA2}"/>
                </a:ext>
              </a:extLst>
            </p:cNvPr>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8" name="Freeform 750">
              <a:extLst>
                <a:ext uri="{FF2B5EF4-FFF2-40B4-BE49-F238E27FC236}">
                  <a16:creationId xmlns="" xmlns:a16="http://schemas.microsoft.com/office/drawing/2014/main" id="{5E516996-2994-44A0-9E3A-A28E3968ACFE}"/>
                </a:ext>
              </a:extLst>
            </p:cNvPr>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399" name="Freeform 751">
              <a:extLst>
                <a:ext uri="{FF2B5EF4-FFF2-40B4-BE49-F238E27FC236}">
                  <a16:creationId xmlns="" xmlns:a16="http://schemas.microsoft.com/office/drawing/2014/main" id="{C05CC6D0-C182-4B83-A04E-E70B75EED7DE}"/>
                </a:ext>
              </a:extLst>
            </p:cNvPr>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0" name="Freeform 752">
              <a:extLst>
                <a:ext uri="{FF2B5EF4-FFF2-40B4-BE49-F238E27FC236}">
                  <a16:creationId xmlns="" xmlns:a16="http://schemas.microsoft.com/office/drawing/2014/main" id="{F59BD9BC-CDF1-4385-9067-D38DCAF5EF2D}"/>
                </a:ext>
              </a:extLst>
            </p:cNvPr>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1" name="Freeform 753">
              <a:extLst>
                <a:ext uri="{FF2B5EF4-FFF2-40B4-BE49-F238E27FC236}">
                  <a16:creationId xmlns="" xmlns:a16="http://schemas.microsoft.com/office/drawing/2014/main" id="{0E06DA42-B68E-474B-8165-9EB41F8FFD71}"/>
                </a:ext>
              </a:extLst>
            </p:cNvPr>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2" name="Freeform 754">
              <a:extLst>
                <a:ext uri="{FF2B5EF4-FFF2-40B4-BE49-F238E27FC236}">
                  <a16:creationId xmlns="" xmlns:a16="http://schemas.microsoft.com/office/drawing/2014/main" id="{317A91F8-0072-4B6E-BDB4-63843DFE9BD8}"/>
                </a:ext>
              </a:extLst>
            </p:cNvPr>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3" name="Freeform 755">
              <a:extLst>
                <a:ext uri="{FF2B5EF4-FFF2-40B4-BE49-F238E27FC236}">
                  <a16:creationId xmlns="" xmlns:a16="http://schemas.microsoft.com/office/drawing/2014/main" id="{B57AF875-C798-4188-B9CD-B89E99EE18BA}"/>
                </a:ext>
              </a:extLst>
            </p:cNvPr>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4" name="Freeform 756">
              <a:extLst>
                <a:ext uri="{FF2B5EF4-FFF2-40B4-BE49-F238E27FC236}">
                  <a16:creationId xmlns="" xmlns:a16="http://schemas.microsoft.com/office/drawing/2014/main" id="{2B816E4C-84AE-4898-8A80-338EC04F95B3}"/>
                </a:ext>
              </a:extLst>
            </p:cNvPr>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5" name="Freeform 757">
              <a:extLst>
                <a:ext uri="{FF2B5EF4-FFF2-40B4-BE49-F238E27FC236}">
                  <a16:creationId xmlns="" xmlns:a16="http://schemas.microsoft.com/office/drawing/2014/main" id="{610D3A10-D138-463B-B8CD-1B52541183E5}"/>
                </a:ext>
              </a:extLst>
            </p:cNvPr>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6" name="Freeform 758">
              <a:extLst>
                <a:ext uri="{FF2B5EF4-FFF2-40B4-BE49-F238E27FC236}">
                  <a16:creationId xmlns="" xmlns:a16="http://schemas.microsoft.com/office/drawing/2014/main" id="{8629FF74-D3F9-46A7-B5DD-52F91740A57A}"/>
                </a:ext>
              </a:extLst>
            </p:cNvPr>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7" name="Freeform 759">
              <a:extLst>
                <a:ext uri="{FF2B5EF4-FFF2-40B4-BE49-F238E27FC236}">
                  <a16:creationId xmlns="" xmlns:a16="http://schemas.microsoft.com/office/drawing/2014/main" id="{1267D234-E883-4C9E-9236-A167CAE8459F}"/>
                </a:ext>
              </a:extLst>
            </p:cNvPr>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8" name="Freeform 760">
              <a:extLst>
                <a:ext uri="{FF2B5EF4-FFF2-40B4-BE49-F238E27FC236}">
                  <a16:creationId xmlns="" xmlns:a16="http://schemas.microsoft.com/office/drawing/2014/main" id="{60EE148E-0F62-415A-BFF5-F04FA32AD681}"/>
                </a:ext>
              </a:extLst>
            </p:cNvPr>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09" name="Freeform 761">
              <a:extLst>
                <a:ext uri="{FF2B5EF4-FFF2-40B4-BE49-F238E27FC236}">
                  <a16:creationId xmlns="" xmlns:a16="http://schemas.microsoft.com/office/drawing/2014/main" id="{AEF13A52-9C4E-40A9-BF6E-68B7C90E2EDA}"/>
                </a:ext>
              </a:extLst>
            </p:cNvPr>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0" name="Freeform 762">
              <a:extLst>
                <a:ext uri="{FF2B5EF4-FFF2-40B4-BE49-F238E27FC236}">
                  <a16:creationId xmlns="" xmlns:a16="http://schemas.microsoft.com/office/drawing/2014/main" id="{8D5D1624-913A-4A7A-9B75-2D2F3B98E368}"/>
                </a:ext>
              </a:extLst>
            </p:cNvPr>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1" name="Freeform 763">
              <a:extLst>
                <a:ext uri="{FF2B5EF4-FFF2-40B4-BE49-F238E27FC236}">
                  <a16:creationId xmlns="" xmlns:a16="http://schemas.microsoft.com/office/drawing/2014/main" id="{C31AEE4C-33DC-43FE-83E4-F37398160A49}"/>
                </a:ext>
              </a:extLst>
            </p:cNvPr>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2" name="Freeform 764">
              <a:extLst>
                <a:ext uri="{FF2B5EF4-FFF2-40B4-BE49-F238E27FC236}">
                  <a16:creationId xmlns="" xmlns:a16="http://schemas.microsoft.com/office/drawing/2014/main" id="{6341F6C4-BC31-4F2D-A2AC-621DB3D35918}"/>
                </a:ext>
              </a:extLst>
            </p:cNvPr>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3" name="Freeform 765">
              <a:extLst>
                <a:ext uri="{FF2B5EF4-FFF2-40B4-BE49-F238E27FC236}">
                  <a16:creationId xmlns="" xmlns:a16="http://schemas.microsoft.com/office/drawing/2014/main" id="{3640662A-0A5D-43C5-9C56-1CB2BC2E19A4}"/>
                </a:ext>
              </a:extLst>
            </p:cNvPr>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4" name="Freeform 766">
              <a:extLst>
                <a:ext uri="{FF2B5EF4-FFF2-40B4-BE49-F238E27FC236}">
                  <a16:creationId xmlns="" xmlns:a16="http://schemas.microsoft.com/office/drawing/2014/main" id="{C610AC25-6B8B-47E5-8276-DA5D5FC40141}"/>
                </a:ext>
              </a:extLst>
            </p:cNvPr>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5" name="Freeform 767">
              <a:extLst>
                <a:ext uri="{FF2B5EF4-FFF2-40B4-BE49-F238E27FC236}">
                  <a16:creationId xmlns="" xmlns:a16="http://schemas.microsoft.com/office/drawing/2014/main" id="{21AEFF7F-EBB6-4BD9-B334-4349F9C187E8}"/>
                </a:ext>
              </a:extLst>
            </p:cNvPr>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6" name="Freeform 768">
              <a:extLst>
                <a:ext uri="{FF2B5EF4-FFF2-40B4-BE49-F238E27FC236}">
                  <a16:creationId xmlns="" xmlns:a16="http://schemas.microsoft.com/office/drawing/2014/main" id="{0A89E636-DE28-40A4-9906-C69C6CA81C3A}"/>
                </a:ext>
              </a:extLst>
            </p:cNvPr>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7" name="Freeform 769">
              <a:extLst>
                <a:ext uri="{FF2B5EF4-FFF2-40B4-BE49-F238E27FC236}">
                  <a16:creationId xmlns="" xmlns:a16="http://schemas.microsoft.com/office/drawing/2014/main" id="{C7C77B77-2876-46EE-B91C-6B5E3C546031}"/>
                </a:ext>
              </a:extLst>
            </p:cNvPr>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8" name="Freeform 770">
              <a:extLst>
                <a:ext uri="{FF2B5EF4-FFF2-40B4-BE49-F238E27FC236}">
                  <a16:creationId xmlns="" xmlns:a16="http://schemas.microsoft.com/office/drawing/2014/main" id="{1980B9B7-C39C-4FA9-9F46-AE6C354CD759}"/>
                </a:ext>
              </a:extLst>
            </p:cNvPr>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19" name="Freeform 771">
              <a:extLst>
                <a:ext uri="{FF2B5EF4-FFF2-40B4-BE49-F238E27FC236}">
                  <a16:creationId xmlns="" xmlns:a16="http://schemas.microsoft.com/office/drawing/2014/main" id="{2E4E3195-0229-4F9F-A7C6-33016CC64BB6}"/>
                </a:ext>
              </a:extLst>
            </p:cNvPr>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0" name="Freeform 772">
              <a:extLst>
                <a:ext uri="{FF2B5EF4-FFF2-40B4-BE49-F238E27FC236}">
                  <a16:creationId xmlns="" xmlns:a16="http://schemas.microsoft.com/office/drawing/2014/main" id="{C73FEEC1-8743-4000-B292-FF32E506CF17}"/>
                </a:ext>
              </a:extLst>
            </p:cNvPr>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1" name="Freeform 773">
              <a:extLst>
                <a:ext uri="{FF2B5EF4-FFF2-40B4-BE49-F238E27FC236}">
                  <a16:creationId xmlns="" xmlns:a16="http://schemas.microsoft.com/office/drawing/2014/main" id="{77B596E1-22CD-415E-BA14-0369578F02EA}"/>
                </a:ext>
              </a:extLst>
            </p:cNvPr>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2" name="Freeform 774">
              <a:extLst>
                <a:ext uri="{FF2B5EF4-FFF2-40B4-BE49-F238E27FC236}">
                  <a16:creationId xmlns="" xmlns:a16="http://schemas.microsoft.com/office/drawing/2014/main" id="{01945DB9-EA13-4578-8AB0-1598EDD532DF}"/>
                </a:ext>
              </a:extLst>
            </p:cNvPr>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3" name="Freeform 775">
              <a:extLst>
                <a:ext uri="{FF2B5EF4-FFF2-40B4-BE49-F238E27FC236}">
                  <a16:creationId xmlns="" xmlns:a16="http://schemas.microsoft.com/office/drawing/2014/main" id="{C68FDC79-7F9B-4732-B439-5C610D895911}"/>
                </a:ext>
              </a:extLst>
            </p:cNvPr>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4" name="Freeform 776">
              <a:extLst>
                <a:ext uri="{FF2B5EF4-FFF2-40B4-BE49-F238E27FC236}">
                  <a16:creationId xmlns="" xmlns:a16="http://schemas.microsoft.com/office/drawing/2014/main" id="{BC03F02C-AE54-433F-9C14-3D266826FD5A}"/>
                </a:ext>
              </a:extLst>
            </p:cNvPr>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5" name="Freeform 777">
              <a:extLst>
                <a:ext uri="{FF2B5EF4-FFF2-40B4-BE49-F238E27FC236}">
                  <a16:creationId xmlns="" xmlns:a16="http://schemas.microsoft.com/office/drawing/2014/main" id="{AA2299B8-8162-4800-BD5E-D61865DEFDAB}"/>
                </a:ext>
              </a:extLst>
            </p:cNvPr>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6" name="Freeform 778">
              <a:extLst>
                <a:ext uri="{FF2B5EF4-FFF2-40B4-BE49-F238E27FC236}">
                  <a16:creationId xmlns="" xmlns:a16="http://schemas.microsoft.com/office/drawing/2014/main" id="{0DD9E00D-76A0-4415-A71E-E17EC34BD913}"/>
                </a:ext>
              </a:extLst>
            </p:cNvPr>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7" name="Freeform 779">
              <a:extLst>
                <a:ext uri="{FF2B5EF4-FFF2-40B4-BE49-F238E27FC236}">
                  <a16:creationId xmlns="" xmlns:a16="http://schemas.microsoft.com/office/drawing/2014/main" id="{3CD13DA2-21D6-4B88-B14D-ACA42F6A60C7}"/>
                </a:ext>
              </a:extLst>
            </p:cNvPr>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8" name="Freeform 780">
              <a:extLst>
                <a:ext uri="{FF2B5EF4-FFF2-40B4-BE49-F238E27FC236}">
                  <a16:creationId xmlns="" xmlns:a16="http://schemas.microsoft.com/office/drawing/2014/main" id="{9C4633CD-B21E-466C-9403-A61BF2A4E969}"/>
                </a:ext>
              </a:extLst>
            </p:cNvPr>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29" name="Freeform 782">
              <a:extLst>
                <a:ext uri="{FF2B5EF4-FFF2-40B4-BE49-F238E27FC236}">
                  <a16:creationId xmlns="" xmlns:a16="http://schemas.microsoft.com/office/drawing/2014/main" id="{2CB78128-BD85-4145-90A5-6978EF6CC88F}"/>
                </a:ext>
              </a:extLst>
            </p:cNvPr>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0" name="Freeform 783">
              <a:extLst>
                <a:ext uri="{FF2B5EF4-FFF2-40B4-BE49-F238E27FC236}">
                  <a16:creationId xmlns="" xmlns:a16="http://schemas.microsoft.com/office/drawing/2014/main" id="{13CAB365-1BB8-44D8-9198-1DD8F7002602}"/>
                </a:ext>
              </a:extLst>
            </p:cNvPr>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1" name="Freeform 784">
              <a:extLst>
                <a:ext uri="{FF2B5EF4-FFF2-40B4-BE49-F238E27FC236}">
                  <a16:creationId xmlns="" xmlns:a16="http://schemas.microsoft.com/office/drawing/2014/main" id="{D3AB7F28-023B-4191-B72F-6AB0E7931E02}"/>
                </a:ext>
              </a:extLst>
            </p:cNvPr>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2" name="Freeform 785">
              <a:extLst>
                <a:ext uri="{FF2B5EF4-FFF2-40B4-BE49-F238E27FC236}">
                  <a16:creationId xmlns="" xmlns:a16="http://schemas.microsoft.com/office/drawing/2014/main" id="{D3BA15E0-DFED-4AC0-BE8E-66F2C0A7539E}"/>
                </a:ext>
              </a:extLst>
            </p:cNvPr>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3" name="Freeform 786">
              <a:extLst>
                <a:ext uri="{FF2B5EF4-FFF2-40B4-BE49-F238E27FC236}">
                  <a16:creationId xmlns="" xmlns:a16="http://schemas.microsoft.com/office/drawing/2014/main" id="{6CDF0BA6-AF45-4809-BF62-81DBF721EE69}"/>
                </a:ext>
              </a:extLst>
            </p:cNvPr>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4" name="Freeform 787">
              <a:extLst>
                <a:ext uri="{FF2B5EF4-FFF2-40B4-BE49-F238E27FC236}">
                  <a16:creationId xmlns="" xmlns:a16="http://schemas.microsoft.com/office/drawing/2014/main" id="{B2E26E43-6560-4BF2-8FBC-A157AEAD988D}"/>
                </a:ext>
              </a:extLst>
            </p:cNvPr>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5" name="Freeform 788">
              <a:extLst>
                <a:ext uri="{FF2B5EF4-FFF2-40B4-BE49-F238E27FC236}">
                  <a16:creationId xmlns="" xmlns:a16="http://schemas.microsoft.com/office/drawing/2014/main" id="{3B6CBF4F-37C5-44A8-9081-3F93CC6344F6}"/>
                </a:ext>
              </a:extLst>
            </p:cNvPr>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6" name="Freeform 789">
              <a:extLst>
                <a:ext uri="{FF2B5EF4-FFF2-40B4-BE49-F238E27FC236}">
                  <a16:creationId xmlns="" xmlns:a16="http://schemas.microsoft.com/office/drawing/2014/main" id="{B4B63BE0-50E8-4963-BBDA-CBD975E3C7A8}"/>
                </a:ext>
              </a:extLst>
            </p:cNvPr>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7" name="Freeform 790">
              <a:extLst>
                <a:ext uri="{FF2B5EF4-FFF2-40B4-BE49-F238E27FC236}">
                  <a16:creationId xmlns="" xmlns:a16="http://schemas.microsoft.com/office/drawing/2014/main" id="{FC271829-6A6A-494B-82AF-74D24C67EBC9}"/>
                </a:ext>
              </a:extLst>
            </p:cNvPr>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8" name="Freeform 791">
              <a:extLst>
                <a:ext uri="{FF2B5EF4-FFF2-40B4-BE49-F238E27FC236}">
                  <a16:creationId xmlns="" xmlns:a16="http://schemas.microsoft.com/office/drawing/2014/main" id="{29289056-553B-4C39-99B4-30DDE429B96D}"/>
                </a:ext>
              </a:extLst>
            </p:cNvPr>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39" name="Freeform 792">
              <a:extLst>
                <a:ext uri="{FF2B5EF4-FFF2-40B4-BE49-F238E27FC236}">
                  <a16:creationId xmlns="" xmlns:a16="http://schemas.microsoft.com/office/drawing/2014/main" id="{F8D815EC-2AAB-4816-BE63-9DCB45E84CA1}"/>
                </a:ext>
              </a:extLst>
            </p:cNvPr>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0" name="Freeform 793">
              <a:extLst>
                <a:ext uri="{FF2B5EF4-FFF2-40B4-BE49-F238E27FC236}">
                  <a16:creationId xmlns="" xmlns:a16="http://schemas.microsoft.com/office/drawing/2014/main" id="{09E80B2F-91FB-43E9-8DD8-A152FA5C680A}"/>
                </a:ext>
              </a:extLst>
            </p:cNvPr>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1" name="Freeform 794">
              <a:extLst>
                <a:ext uri="{FF2B5EF4-FFF2-40B4-BE49-F238E27FC236}">
                  <a16:creationId xmlns="" xmlns:a16="http://schemas.microsoft.com/office/drawing/2014/main" id="{8D1DB3C5-0A54-49AD-AD7B-5A410C751EBF}"/>
                </a:ext>
              </a:extLst>
            </p:cNvPr>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2" name="Freeform 795">
              <a:extLst>
                <a:ext uri="{FF2B5EF4-FFF2-40B4-BE49-F238E27FC236}">
                  <a16:creationId xmlns="" xmlns:a16="http://schemas.microsoft.com/office/drawing/2014/main" id="{DF23BE5C-68B4-4E89-A821-2B26A1F77DB9}"/>
                </a:ext>
              </a:extLst>
            </p:cNvPr>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3" name="Freeform 796">
              <a:extLst>
                <a:ext uri="{FF2B5EF4-FFF2-40B4-BE49-F238E27FC236}">
                  <a16:creationId xmlns="" xmlns:a16="http://schemas.microsoft.com/office/drawing/2014/main" id="{BAD825A7-F5F5-493E-9A65-FBB083FAE6E6}"/>
                </a:ext>
              </a:extLst>
            </p:cNvPr>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sp>
          <p:nvSpPr>
            <p:cNvPr id="444" name="Freeform 797">
              <a:extLst>
                <a:ext uri="{FF2B5EF4-FFF2-40B4-BE49-F238E27FC236}">
                  <a16:creationId xmlns="" xmlns:a16="http://schemas.microsoft.com/office/drawing/2014/main" id="{6137CADB-80BC-4349-B424-4E93DD852CDC}"/>
                </a:ext>
              </a:extLst>
            </p:cNvPr>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1905" cap="flat">
              <a:solidFill>
                <a:srgbClr val="E7E6E6"/>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endParaRPr>
            </a:p>
          </p:txBody>
        </p:sp>
      </p:grpSp>
      <p:sp>
        <p:nvSpPr>
          <p:cNvPr id="447" name="Oval 4">
            <a:extLst>
              <a:ext uri="{FF2B5EF4-FFF2-40B4-BE49-F238E27FC236}">
                <a16:creationId xmlns="" xmlns:a16="http://schemas.microsoft.com/office/drawing/2014/main" id="{3E99C830-EDC6-4D66-89B4-A345F0BC6F88}"/>
              </a:ext>
            </a:extLst>
          </p:cNvPr>
          <p:cNvSpPr/>
          <p:nvPr/>
        </p:nvSpPr>
        <p:spPr>
          <a:xfrm>
            <a:off x="1596453" y="3566538"/>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48" name="Oval 439">
            <a:extLst>
              <a:ext uri="{FF2B5EF4-FFF2-40B4-BE49-F238E27FC236}">
                <a16:creationId xmlns="" xmlns:a16="http://schemas.microsoft.com/office/drawing/2014/main" id="{C9622D0B-5FD5-4363-BBB5-D9D95AFAE9D9}"/>
              </a:ext>
            </a:extLst>
          </p:cNvPr>
          <p:cNvSpPr/>
          <p:nvPr/>
        </p:nvSpPr>
        <p:spPr>
          <a:xfrm>
            <a:off x="2517175" y="4533467"/>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49" name="Oval 441">
            <a:extLst>
              <a:ext uri="{FF2B5EF4-FFF2-40B4-BE49-F238E27FC236}">
                <a16:creationId xmlns="" xmlns:a16="http://schemas.microsoft.com/office/drawing/2014/main" id="{DAA5014C-79A3-44AA-BC7F-E695B5E41FFF}"/>
              </a:ext>
            </a:extLst>
          </p:cNvPr>
          <p:cNvSpPr/>
          <p:nvPr/>
        </p:nvSpPr>
        <p:spPr>
          <a:xfrm>
            <a:off x="4533123" y="3010942"/>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50" name="Oval 443">
            <a:extLst>
              <a:ext uri="{FF2B5EF4-FFF2-40B4-BE49-F238E27FC236}">
                <a16:creationId xmlns="" xmlns:a16="http://schemas.microsoft.com/office/drawing/2014/main" id="{2D9AB9FB-4242-4ACA-ACC5-3F30AD97CE9F}"/>
              </a:ext>
            </a:extLst>
          </p:cNvPr>
          <p:cNvSpPr/>
          <p:nvPr/>
        </p:nvSpPr>
        <p:spPr>
          <a:xfrm>
            <a:off x="6186337" y="4826718"/>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sp>
        <p:nvSpPr>
          <p:cNvPr id="451" name="Oval 445">
            <a:extLst>
              <a:ext uri="{FF2B5EF4-FFF2-40B4-BE49-F238E27FC236}">
                <a16:creationId xmlns="" xmlns:a16="http://schemas.microsoft.com/office/drawing/2014/main" id="{66FC70DD-3D49-4354-B39F-627780F5A6F2}"/>
              </a:ext>
            </a:extLst>
          </p:cNvPr>
          <p:cNvSpPr/>
          <p:nvPr/>
        </p:nvSpPr>
        <p:spPr>
          <a:xfrm>
            <a:off x="4943372" y="3303085"/>
            <a:ext cx="144028" cy="144028"/>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等线" panose="020F0502020204030204"/>
              <a:ea typeface="+mn-ea"/>
              <a:cs typeface="+mn-cs"/>
            </a:endParaRPr>
          </a:p>
        </p:txBody>
      </p:sp>
      <p:grpSp>
        <p:nvGrpSpPr>
          <p:cNvPr id="452" name="组合 451">
            <a:extLst>
              <a:ext uri="{FF2B5EF4-FFF2-40B4-BE49-F238E27FC236}">
                <a16:creationId xmlns="" xmlns:a16="http://schemas.microsoft.com/office/drawing/2014/main" id="{F2101057-BC61-4233-84A4-55981DEC759D}"/>
              </a:ext>
            </a:extLst>
          </p:cNvPr>
          <p:cNvGrpSpPr/>
          <p:nvPr/>
        </p:nvGrpSpPr>
        <p:grpSpPr>
          <a:xfrm>
            <a:off x="1683094" y="2980150"/>
            <a:ext cx="1317718" cy="521961"/>
            <a:chOff x="1683094" y="2980150"/>
            <a:chExt cx="1317718" cy="521961"/>
          </a:xfrm>
        </p:grpSpPr>
        <p:sp>
          <p:nvSpPr>
            <p:cNvPr id="453" name="Freeform 438">
              <a:extLst>
                <a:ext uri="{FF2B5EF4-FFF2-40B4-BE49-F238E27FC236}">
                  <a16:creationId xmlns="" xmlns:a16="http://schemas.microsoft.com/office/drawing/2014/main" id="{D2DA0F05-B7D2-42C9-ADEF-79F0AE3D2D51}"/>
                </a:ext>
              </a:extLst>
            </p:cNvPr>
            <p:cNvSpPr/>
            <p:nvPr/>
          </p:nvSpPr>
          <p:spPr>
            <a:xfrm rot="10800000">
              <a:off x="1683094" y="2980150"/>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54" name="TextBox 447">
              <a:extLst>
                <a:ext uri="{FF2B5EF4-FFF2-40B4-BE49-F238E27FC236}">
                  <a16:creationId xmlns="" xmlns:a16="http://schemas.microsoft.com/office/drawing/2014/main" id="{D9F24BF8-1DC8-496F-8F8D-20F347D5A5D6}"/>
                </a:ext>
              </a:extLst>
            </p:cNvPr>
            <p:cNvSpPr txBox="1"/>
            <p:nvPr/>
          </p:nvSpPr>
          <p:spPr>
            <a:xfrm>
              <a:off x="2028947" y="2999051"/>
              <a:ext cx="663964"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AMERICA</a:t>
              </a:r>
            </a:p>
          </p:txBody>
        </p:sp>
      </p:grpSp>
      <p:grpSp>
        <p:nvGrpSpPr>
          <p:cNvPr id="455" name="组合 454">
            <a:extLst>
              <a:ext uri="{FF2B5EF4-FFF2-40B4-BE49-F238E27FC236}">
                <a16:creationId xmlns="" xmlns:a16="http://schemas.microsoft.com/office/drawing/2014/main" id="{3CBF562A-2F17-4B34-90C7-7E6F1FD72540}"/>
              </a:ext>
            </a:extLst>
          </p:cNvPr>
          <p:cNvGrpSpPr/>
          <p:nvPr/>
        </p:nvGrpSpPr>
        <p:grpSpPr>
          <a:xfrm>
            <a:off x="2585771" y="3964624"/>
            <a:ext cx="1317718" cy="521961"/>
            <a:chOff x="2585771" y="3964624"/>
            <a:chExt cx="1317718" cy="521961"/>
          </a:xfrm>
        </p:grpSpPr>
        <p:sp>
          <p:nvSpPr>
            <p:cNvPr id="456" name="Freeform 448">
              <a:extLst>
                <a:ext uri="{FF2B5EF4-FFF2-40B4-BE49-F238E27FC236}">
                  <a16:creationId xmlns="" xmlns:a16="http://schemas.microsoft.com/office/drawing/2014/main" id="{4EF63370-5754-4BEE-BA9C-63DB911A44D5}"/>
                </a:ext>
              </a:extLst>
            </p:cNvPr>
            <p:cNvSpPr/>
            <p:nvPr/>
          </p:nvSpPr>
          <p:spPr>
            <a:xfrm rot="10800000">
              <a:off x="2585771" y="3964624"/>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57" name="TextBox 449">
              <a:extLst>
                <a:ext uri="{FF2B5EF4-FFF2-40B4-BE49-F238E27FC236}">
                  <a16:creationId xmlns="" xmlns:a16="http://schemas.microsoft.com/office/drawing/2014/main" id="{7A1DBFB9-5D33-412D-A467-C371878279C7}"/>
                </a:ext>
              </a:extLst>
            </p:cNvPr>
            <p:cNvSpPr txBox="1"/>
            <p:nvPr/>
          </p:nvSpPr>
          <p:spPr>
            <a:xfrm>
              <a:off x="2983721" y="3983525"/>
              <a:ext cx="559770"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BRAZIL</a:t>
              </a:r>
            </a:p>
          </p:txBody>
        </p:sp>
      </p:grpSp>
      <p:sp>
        <p:nvSpPr>
          <p:cNvPr id="458" name="TextBox 450">
            <a:extLst>
              <a:ext uri="{FF2B5EF4-FFF2-40B4-BE49-F238E27FC236}">
                <a16:creationId xmlns="" xmlns:a16="http://schemas.microsoft.com/office/drawing/2014/main" id="{B516027F-8788-453B-B2B8-5362BBA136E1}"/>
              </a:ext>
            </a:extLst>
          </p:cNvPr>
          <p:cNvSpPr txBox="1"/>
          <p:nvPr/>
        </p:nvSpPr>
        <p:spPr>
          <a:xfrm>
            <a:off x="8620109" y="5425249"/>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59" name="TextBox 451">
            <a:extLst>
              <a:ext uri="{FF2B5EF4-FFF2-40B4-BE49-F238E27FC236}">
                <a16:creationId xmlns="" xmlns:a16="http://schemas.microsoft.com/office/drawing/2014/main" id="{29D4A756-1885-42DA-84FD-E561CFDB2352}"/>
              </a:ext>
            </a:extLst>
          </p:cNvPr>
          <p:cNvSpPr txBox="1"/>
          <p:nvPr/>
        </p:nvSpPr>
        <p:spPr>
          <a:xfrm>
            <a:off x="8582018" y="5102017"/>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0" name="Shape 2934">
            <a:extLst>
              <a:ext uri="{FF2B5EF4-FFF2-40B4-BE49-F238E27FC236}">
                <a16:creationId xmlns="" xmlns:a16="http://schemas.microsoft.com/office/drawing/2014/main" id="{AB149873-5BE7-4E58-9CCE-689A058C8D12}"/>
              </a:ext>
            </a:extLst>
          </p:cNvPr>
          <p:cNvSpPr/>
          <p:nvPr/>
        </p:nvSpPr>
        <p:spPr>
          <a:xfrm>
            <a:off x="7991745" y="5133744"/>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1" name="TextBox 453">
            <a:extLst>
              <a:ext uri="{FF2B5EF4-FFF2-40B4-BE49-F238E27FC236}">
                <a16:creationId xmlns="" xmlns:a16="http://schemas.microsoft.com/office/drawing/2014/main" id="{60C716E4-CD44-4FD4-BAA0-F50F1AD1B5E1}"/>
              </a:ext>
            </a:extLst>
          </p:cNvPr>
          <p:cNvSpPr txBox="1"/>
          <p:nvPr/>
        </p:nvSpPr>
        <p:spPr>
          <a:xfrm>
            <a:off x="8620109" y="4264600"/>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2" name="TextBox 454">
            <a:extLst>
              <a:ext uri="{FF2B5EF4-FFF2-40B4-BE49-F238E27FC236}">
                <a16:creationId xmlns="" xmlns:a16="http://schemas.microsoft.com/office/drawing/2014/main" id="{766CDA79-E485-467C-99B8-22E5834B15B9}"/>
              </a:ext>
            </a:extLst>
          </p:cNvPr>
          <p:cNvSpPr txBox="1"/>
          <p:nvPr/>
        </p:nvSpPr>
        <p:spPr>
          <a:xfrm>
            <a:off x="8582018" y="3941368"/>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3" name="Shape 2934">
            <a:extLst>
              <a:ext uri="{FF2B5EF4-FFF2-40B4-BE49-F238E27FC236}">
                <a16:creationId xmlns="" xmlns:a16="http://schemas.microsoft.com/office/drawing/2014/main" id="{98728E6C-762F-477D-9C20-C575BF314A58}"/>
              </a:ext>
            </a:extLst>
          </p:cNvPr>
          <p:cNvSpPr/>
          <p:nvPr/>
        </p:nvSpPr>
        <p:spPr>
          <a:xfrm>
            <a:off x="7991745" y="3973095"/>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4" name="TextBox 456">
            <a:extLst>
              <a:ext uri="{FF2B5EF4-FFF2-40B4-BE49-F238E27FC236}">
                <a16:creationId xmlns="" xmlns:a16="http://schemas.microsoft.com/office/drawing/2014/main" id="{A7843E8F-72A1-42F3-BC8E-2146D906AAA1}"/>
              </a:ext>
            </a:extLst>
          </p:cNvPr>
          <p:cNvSpPr txBox="1"/>
          <p:nvPr/>
        </p:nvSpPr>
        <p:spPr>
          <a:xfrm>
            <a:off x="8620109" y="3092338"/>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5" name="TextBox 457">
            <a:extLst>
              <a:ext uri="{FF2B5EF4-FFF2-40B4-BE49-F238E27FC236}">
                <a16:creationId xmlns="" xmlns:a16="http://schemas.microsoft.com/office/drawing/2014/main" id="{E98A020B-FE3B-40A8-9656-C7022621CDA5}"/>
              </a:ext>
            </a:extLst>
          </p:cNvPr>
          <p:cNvSpPr txBox="1"/>
          <p:nvPr/>
        </p:nvSpPr>
        <p:spPr>
          <a:xfrm>
            <a:off x="8582018" y="2769106"/>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altLang="zh-CN" sz="1250" b="1" spc="300" dirty="0">
              <a:solidFill>
                <a:srgbClr val="99191E"/>
              </a:solidFill>
              <a:ea typeface="Montserrat" charset="0"/>
              <a:cs typeface="Montserrat" charset="0"/>
            </a:endParaRPr>
          </a:p>
        </p:txBody>
      </p:sp>
      <p:sp>
        <p:nvSpPr>
          <p:cNvPr id="466" name="Shape 2934">
            <a:extLst>
              <a:ext uri="{FF2B5EF4-FFF2-40B4-BE49-F238E27FC236}">
                <a16:creationId xmlns="" xmlns:a16="http://schemas.microsoft.com/office/drawing/2014/main" id="{639A1A01-6BDD-4CA1-833E-3C050BEBAA0C}"/>
              </a:ext>
            </a:extLst>
          </p:cNvPr>
          <p:cNvSpPr/>
          <p:nvPr/>
        </p:nvSpPr>
        <p:spPr>
          <a:xfrm>
            <a:off x="7991745" y="2800833"/>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sp>
        <p:nvSpPr>
          <p:cNvPr id="467" name="TextBox 459">
            <a:extLst>
              <a:ext uri="{FF2B5EF4-FFF2-40B4-BE49-F238E27FC236}">
                <a16:creationId xmlns="" xmlns:a16="http://schemas.microsoft.com/office/drawing/2014/main" id="{C0626999-7379-4396-BB70-E534BE4E8191}"/>
              </a:ext>
            </a:extLst>
          </p:cNvPr>
          <p:cNvSpPr txBox="1"/>
          <p:nvPr/>
        </p:nvSpPr>
        <p:spPr>
          <a:xfrm>
            <a:off x="8620109" y="1931689"/>
            <a:ext cx="3119477" cy="461665"/>
          </a:xfrm>
          <a:prstGeom prst="rect">
            <a:avLst/>
          </a:prstGeom>
          <a:noFill/>
        </p:spPr>
        <p:txBody>
          <a:bodyPr wrap="square" lIns="0" tIns="0" rIns="0" bIns="0" numCol="1" spcCol="959784">
            <a:spAutoFit/>
          </a:bodyPr>
          <a:lstStyle/>
          <a:p>
            <a:pPr defTabSz="914217">
              <a:lnSpc>
                <a:spcPts val="1825"/>
              </a:lnSpc>
            </a:pPr>
            <a:r>
              <a:rPr lang="en-US" sz="1250" dirty="0">
                <a:solidFill>
                  <a:srgbClr val="7F7F7F"/>
                </a:solidFill>
                <a:ea typeface="Lato Light" charset="0"/>
                <a:cs typeface="Lato Light" charset="0"/>
              </a:rPr>
              <a:t>Also called an investment. If the asset is available at a price worth investing</a:t>
            </a:r>
          </a:p>
        </p:txBody>
      </p:sp>
      <p:sp>
        <p:nvSpPr>
          <p:cNvPr id="468" name="TextBox 460">
            <a:extLst>
              <a:ext uri="{FF2B5EF4-FFF2-40B4-BE49-F238E27FC236}">
                <a16:creationId xmlns="" xmlns:a16="http://schemas.microsoft.com/office/drawing/2014/main" id="{BE14252E-D982-401C-A5EB-E629DC0E3E05}"/>
              </a:ext>
            </a:extLst>
          </p:cNvPr>
          <p:cNvSpPr txBox="1"/>
          <p:nvPr/>
        </p:nvSpPr>
        <p:spPr>
          <a:xfrm>
            <a:off x="8582018" y="1608457"/>
            <a:ext cx="137730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活动参加人员</a:t>
            </a:r>
            <a:endParaRPr lang="en-US" sz="1250" b="1" spc="300" dirty="0">
              <a:solidFill>
                <a:srgbClr val="99191E"/>
              </a:solidFill>
              <a:ea typeface="Montserrat" charset="0"/>
              <a:cs typeface="Montserrat" charset="0"/>
            </a:endParaRPr>
          </a:p>
        </p:txBody>
      </p:sp>
      <p:sp>
        <p:nvSpPr>
          <p:cNvPr id="469" name="Shape 2934">
            <a:extLst>
              <a:ext uri="{FF2B5EF4-FFF2-40B4-BE49-F238E27FC236}">
                <a16:creationId xmlns="" xmlns:a16="http://schemas.microsoft.com/office/drawing/2014/main" id="{45948D7B-C619-49A5-9734-29396C0B2BF3}"/>
              </a:ext>
            </a:extLst>
          </p:cNvPr>
          <p:cNvSpPr/>
          <p:nvPr/>
        </p:nvSpPr>
        <p:spPr>
          <a:xfrm>
            <a:off x="7991745" y="1640184"/>
            <a:ext cx="360421" cy="495579"/>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ea typeface="Lato Light" charset="0"/>
              <a:cs typeface="Lato Light" charset="0"/>
              <a:sym typeface="Gill Sans"/>
            </a:endParaRPr>
          </a:p>
        </p:txBody>
      </p:sp>
      <p:grpSp>
        <p:nvGrpSpPr>
          <p:cNvPr id="470" name="组合 469">
            <a:extLst>
              <a:ext uri="{FF2B5EF4-FFF2-40B4-BE49-F238E27FC236}">
                <a16:creationId xmlns="" xmlns:a16="http://schemas.microsoft.com/office/drawing/2014/main" id="{FB2237F3-2490-4A9B-88AD-11DE934F6C73}"/>
              </a:ext>
            </a:extLst>
          </p:cNvPr>
          <p:cNvGrpSpPr/>
          <p:nvPr/>
        </p:nvGrpSpPr>
        <p:grpSpPr>
          <a:xfrm>
            <a:off x="4625459" y="2451707"/>
            <a:ext cx="1317718" cy="521961"/>
            <a:chOff x="4625459" y="2451707"/>
            <a:chExt cx="1317718" cy="521961"/>
          </a:xfrm>
        </p:grpSpPr>
        <p:sp>
          <p:nvSpPr>
            <p:cNvPr id="471" name="Freeform 462">
              <a:extLst>
                <a:ext uri="{FF2B5EF4-FFF2-40B4-BE49-F238E27FC236}">
                  <a16:creationId xmlns="" xmlns:a16="http://schemas.microsoft.com/office/drawing/2014/main" id="{1A88687C-8769-49A2-81D1-CB86869F78C3}"/>
                </a:ext>
              </a:extLst>
            </p:cNvPr>
            <p:cNvSpPr/>
            <p:nvPr/>
          </p:nvSpPr>
          <p:spPr>
            <a:xfrm rot="10800000">
              <a:off x="4625459" y="2451707"/>
              <a:ext cx="1317718" cy="521961"/>
            </a:xfrm>
            <a:custGeom>
              <a:avLst/>
              <a:gdLst>
                <a:gd name="connsiteX0" fmla="*/ 3228279 w 3244178"/>
                <a:gd name="connsiteY0" fmla="*/ 1043921 h 1043921"/>
                <a:gd name="connsiteX1" fmla="*/ 0 w 3244178"/>
                <a:gd name="connsiteY1" fmla="*/ 1043921 h 1043921"/>
                <a:gd name="connsiteX2" fmla="*/ 0 w 3244178"/>
                <a:gd name="connsiteY2" fmla="*/ 416162 h 1043921"/>
                <a:gd name="connsiteX3" fmla="*/ 3002804 w 3244178"/>
                <a:gd name="connsiteY3" fmla="*/ 416162 h 1043921"/>
                <a:gd name="connsiteX4" fmla="*/ 3244178 w 3244178"/>
                <a:gd name="connsiteY4" fmla="*/ 0 h 1043921"/>
                <a:gd name="connsiteX5" fmla="*/ 3234912 w 3244178"/>
                <a:gd name="connsiteY5" fmla="*/ 835361 h 1043921"/>
                <a:gd name="connsiteX6" fmla="*/ 3228279 w 3244178"/>
                <a:gd name="connsiteY6" fmla="*/ 832497 h 104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44178" h="1043921">
                  <a:moveTo>
                    <a:pt x="3228279" y="1043921"/>
                  </a:moveTo>
                  <a:lnTo>
                    <a:pt x="0" y="1043921"/>
                  </a:lnTo>
                  <a:lnTo>
                    <a:pt x="0" y="416162"/>
                  </a:lnTo>
                  <a:lnTo>
                    <a:pt x="3002804" y="416162"/>
                  </a:lnTo>
                  <a:lnTo>
                    <a:pt x="3244178" y="0"/>
                  </a:lnTo>
                  <a:lnTo>
                    <a:pt x="3234912" y="835361"/>
                  </a:lnTo>
                  <a:lnTo>
                    <a:pt x="3228279" y="832497"/>
                  </a:lnTo>
                  <a:close/>
                </a:path>
              </a:pathLst>
            </a:cu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等线" panose="020F0502020204030204"/>
                <a:ea typeface="Montserrat" charset="0"/>
                <a:cs typeface="Montserrat" charset="0"/>
              </a:endParaRPr>
            </a:p>
          </p:txBody>
        </p:sp>
        <p:sp>
          <p:nvSpPr>
            <p:cNvPr id="472" name="TextBox 463">
              <a:extLst>
                <a:ext uri="{FF2B5EF4-FFF2-40B4-BE49-F238E27FC236}">
                  <a16:creationId xmlns="" xmlns:a16="http://schemas.microsoft.com/office/drawing/2014/main" id="{F8F6E2F3-17F3-4F9B-BE63-BCF74BCB803E}"/>
                </a:ext>
              </a:extLst>
            </p:cNvPr>
            <p:cNvSpPr txBox="1"/>
            <p:nvPr/>
          </p:nvSpPr>
          <p:spPr>
            <a:xfrm>
              <a:off x="4997762" y="2470608"/>
              <a:ext cx="611066" cy="284693"/>
            </a:xfrm>
            <a:prstGeom prst="rect">
              <a:avLst/>
            </a:prstGeom>
            <a:noFill/>
          </p:spPr>
          <p:txBody>
            <a:bodyPr wrap="none" rtlCol="0" anchor="ctr" anchorCtr="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1250" b="1" i="0" u="none" strike="noStrike" kern="0" cap="none" spc="0" normalizeH="0" baseline="0" noProof="0" dirty="0">
                  <a:ln>
                    <a:noFill/>
                  </a:ln>
                  <a:solidFill>
                    <a:srgbClr val="FFFFFF"/>
                  </a:solidFill>
                  <a:effectLst/>
                  <a:uLnTx/>
                  <a:uFillTx/>
                  <a:ea typeface="Montserrat Semi Bold" charset="0"/>
                  <a:cs typeface="Montserrat Semi Bold" charset="0"/>
                </a:rPr>
                <a:t>EUROPE</a:t>
              </a:r>
            </a:p>
          </p:txBody>
        </p:sp>
      </p:grpSp>
    </p:spTree>
    <p:extLst>
      <p:ext uri="{BB962C8B-B14F-4D97-AF65-F5344CB8AC3E}">
        <p14:creationId xmlns:p14="http://schemas.microsoft.com/office/powerpoint/2010/main" val="12530524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23" presetClass="entr" presetSubtype="36" fill="hold" grpId="0" nodeType="afterEffect">
                                  <p:stCondLst>
                                    <p:cond delay="0"/>
                                  </p:stCondLst>
                                  <p:childTnLst>
                                    <p:set>
                                      <p:cBhvr>
                                        <p:cTn id="10" dur="1" fill="hold">
                                          <p:stCondLst>
                                            <p:cond delay="0"/>
                                          </p:stCondLst>
                                        </p:cTn>
                                        <p:tgtEl>
                                          <p:spTgt spid="447"/>
                                        </p:tgtEl>
                                        <p:attrNameLst>
                                          <p:attrName>style.visibility</p:attrName>
                                        </p:attrNameLst>
                                      </p:cBhvr>
                                      <p:to>
                                        <p:strVal val="visible"/>
                                      </p:to>
                                    </p:set>
                                    <p:anim calcmode="lin" valueType="num">
                                      <p:cBhvr>
                                        <p:cTn id="11" dur="500" fill="hold"/>
                                        <p:tgtEl>
                                          <p:spTgt spid="447"/>
                                        </p:tgtEl>
                                        <p:attrNameLst>
                                          <p:attrName>ppt_w</p:attrName>
                                        </p:attrNameLst>
                                      </p:cBhvr>
                                      <p:tavLst>
                                        <p:tav tm="0">
                                          <p:val>
                                            <p:strVal val="(6*min(max(#ppt_w*#ppt_h,.3),1)-7.4)/-.7*#ppt_w"/>
                                          </p:val>
                                        </p:tav>
                                        <p:tav tm="100000">
                                          <p:val>
                                            <p:strVal val="#ppt_w"/>
                                          </p:val>
                                        </p:tav>
                                      </p:tavLst>
                                    </p:anim>
                                    <p:anim calcmode="lin" valueType="num">
                                      <p:cBhvr>
                                        <p:cTn id="12" dur="500" fill="hold"/>
                                        <p:tgtEl>
                                          <p:spTgt spid="447"/>
                                        </p:tgtEl>
                                        <p:attrNameLst>
                                          <p:attrName>ppt_h</p:attrName>
                                        </p:attrNameLst>
                                      </p:cBhvr>
                                      <p:tavLst>
                                        <p:tav tm="0">
                                          <p:val>
                                            <p:strVal val="(6*min(max(#ppt_w*#ppt_h,.3),1)-7.4)/-.7*#ppt_h"/>
                                          </p:val>
                                        </p:tav>
                                        <p:tav tm="100000">
                                          <p:val>
                                            <p:strVal val="#ppt_h"/>
                                          </p:val>
                                        </p:tav>
                                      </p:tavLst>
                                    </p:anim>
                                    <p:anim calcmode="lin" valueType="num">
                                      <p:cBhvr>
                                        <p:cTn id="13" dur="500" fill="hold"/>
                                        <p:tgtEl>
                                          <p:spTgt spid="447"/>
                                        </p:tgtEl>
                                        <p:attrNameLst>
                                          <p:attrName>ppt_x</p:attrName>
                                        </p:attrNameLst>
                                      </p:cBhvr>
                                      <p:tavLst>
                                        <p:tav tm="0">
                                          <p:val>
                                            <p:fltVal val="0.5"/>
                                          </p:val>
                                        </p:tav>
                                        <p:tav tm="100000">
                                          <p:val>
                                            <p:strVal val="#ppt_x"/>
                                          </p:val>
                                        </p:tav>
                                      </p:tavLst>
                                    </p:anim>
                                    <p:anim calcmode="lin" valueType="num">
                                      <p:cBhvr>
                                        <p:cTn id="14" dur="500" fill="hold"/>
                                        <p:tgtEl>
                                          <p:spTgt spid="447"/>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grpId="0" nodeType="withEffect">
                                  <p:stCondLst>
                                    <p:cond delay="250"/>
                                  </p:stCondLst>
                                  <p:childTnLst>
                                    <p:set>
                                      <p:cBhvr>
                                        <p:cTn id="16" dur="1" fill="hold">
                                          <p:stCondLst>
                                            <p:cond delay="0"/>
                                          </p:stCondLst>
                                        </p:cTn>
                                        <p:tgtEl>
                                          <p:spTgt spid="448"/>
                                        </p:tgtEl>
                                        <p:attrNameLst>
                                          <p:attrName>style.visibility</p:attrName>
                                        </p:attrNameLst>
                                      </p:cBhvr>
                                      <p:to>
                                        <p:strVal val="visible"/>
                                      </p:to>
                                    </p:set>
                                    <p:anim calcmode="lin" valueType="num">
                                      <p:cBhvr>
                                        <p:cTn id="17" dur="500" fill="hold"/>
                                        <p:tgtEl>
                                          <p:spTgt spid="448"/>
                                        </p:tgtEl>
                                        <p:attrNameLst>
                                          <p:attrName>ppt_w</p:attrName>
                                        </p:attrNameLst>
                                      </p:cBhvr>
                                      <p:tavLst>
                                        <p:tav tm="0">
                                          <p:val>
                                            <p:strVal val="(6*min(max(#ppt_w*#ppt_h,.3),1)-7.4)/-.7*#ppt_w"/>
                                          </p:val>
                                        </p:tav>
                                        <p:tav tm="100000">
                                          <p:val>
                                            <p:strVal val="#ppt_w"/>
                                          </p:val>
                                        </p:tav>
                                      </p:tavLst>
                                    </p:anim>
                                    <p:anim calcmode="lin" valueType="num">
                                      <p:cBhvr>
                                        <p:cTn id="18" dur="500" fill="hold"/>
                                        <p:tgtEl>
                                          <p:spTgt spid="448"/>
                                        </p:tgtEl>
                                        <p:attrNameLst>
                                          <p:attrName>ppt_h</p:attrName>
                                        </p:attrNameLst>
                                      </p:cBhvr>
                                      <p:tavLst>
                                        <p:tav tm="0">
                                          <p:val>
                                            <p:strVal val="(6*min(max(#ppt_w*#ppt_h,.3),1)-7.4)/-.7*#ppt_h"/>
                                          </p:val>
                                        </p:tav>
                                        <p:tav tm="100000">
                                          <p:val>
                                            <p:strVal val="#ppt_h"/>
                                          </p:val>
                                        </p:tav>
                                      </p:tavLst>
                                    </p:anim>
                                    <p:anim calcmode="lin" valueType="num">
                                      <p:cBhvr>
                                        <p:cTn id="19" dur="500" fill="hold"/>
                                        <p:tgtEl>
                                          <p:spTgt spid="448"/>
                                        </p:tgtEl>
                                        <p:attrNameLst>
                                          <p:attrName>ppt_x</p:attrName>
                                        </p:attrNameLst>
                                      </p:cBhvr>
                                      <p:tavLst>
                                        <p:tav tm="0">
                                          <p:val>
                                            <p:fltVal val="0.5"/>
                                          </p:val>
                                        </p:tav>
                                        <p:tav tm="100000">
                                          <p:val>
                                            <p:strVal val="#ppt_x"/>
                                          </p:val>
                                        </p:tav>
                                      </p:tavLst>
                                    </p:anim>
                                    <p:anim calcmode="lin" valueType="num">
                                      <p:cBhvr>
                                        <p:cTn id="20" dur="500" fill="hold"/>
                                        <p:tgtEl>
                                          <p:spTgt spid="448"/>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grpId="0" nodeType="withEffect">
                                  <p:stCondLst>
                                    <p:cond delay="500"/>
                                  </p:stCondLst>
                                  <p:childTnLst>
                                    <p:set>
                                      <p:cBhvr>
                                        <p:cTn id="22" dur="1" fill="hold">
                                          <p:stCondLst>
                                            <p:cond delay="0"/>
                                          </p:stCondLst>
                                        </p:cTn>
                                        <p:tgtEl>
                                          <p:spTgt spid="449"/>
                                        </p:tgtEl>
                                        <p:attrNameLst>
                                          <p:attrName>style.visibility</p:attrName>
                                        </p:attrNameLst>
                                      </p:cBhvr>
                                      <p:to>
                                        <p:strVal val="visible"/>
                                      </p:to>
                                    </p:set>
                                    <p:anim calcmode="lin" valueType="num">
                                      <p:cBhvr>
                                        <p:cTn id="23" dur="500" fill="hold"/>
                                        <p:tgtEl>
                                          <p:spTgt spid="449"/>
                                        </p:tgtEl>
                                        <p:attrNameLst>
                                          <p:attrName>ppt_w</p:attrName>
                                        </p:attrNameLst>
                                      </p:cBhvr>
                                      <p:tavLst>
                                        <p:tav tm="0">
                                          <p:val>
                                            <p:strVal val="(6*min(max(#ppt_w*#ppt_h,.3),1)-7.4)/-.7*#ppt_w"/>
                                          </p:val>
                                        </p:tav>
                                        <p:tav tm="100000">
                                          <p:val>
                                            <p:strVal val="#ppt_w"/>
                                          </p:val>
                                        </p:tav>
                                      </p:tavLst>
                                    </p:anim>
                                    <p:anim calcmode="lin" valueType="num">
                                      <p:cBhvr>
                                        <p:cTn id="24" dur="500" fill="hold"/>
                                        <p:tgtEl>
                                          <p:spTgt spid="449"/>
                                        </p:tgtEl>
                                        <p:attrNameLst>
                                          <p:attrName>ppt_h</p:attrName>
                                        </p:attrNameLst>
                                      </p:cBhvr>
                                      <p:tavLst>
                                        <p:tav tm="0">
                                          <p:val>
                                            <p:strVal val="(6*min(max(#ppt_w*#ppt_h,.3),1)-7.4)/-.7*#ppt_h"/>
                                          </p:val>
                                        </p:tav>
                                        <p:tav tm="100000">
                                          <p:val>
                                            <p:strVal val="#ppt_h"/>
                                          </p:val>
                                        </p:tav>
                                      </p:tavLst>
                                    </p:anim>
                                    <p:anim calcmode="lin" valueType="num">
                                      <p:cBhvr>
                                        <p:cTn id="25" dur="500" fill="hold"/>
                                        <p:tgtEl>
                                          <p:spTgt spid="449"/>
                                        </p:tgtEl>
                                        <p:attrNameLst>
                                          <p:attrName>ppt_x</p:attrName>
                                        </p:attrNameLst>
                                      </p:cBhvr>
                                      <p:tavLst>
                                        <p:tav tm="0">
                                          <p:val>
                                            <p:fltVal val="0.5"/>
                                          </p:val>
                                        </p:tav>
                                        <p:tav tm="100000">
                                          <p:val>
                                            <p:strVal val="#ppt_x"/>
                                          </p:val>
                                        </p:tav>
                                      </p:tavLst>
                                    </p:anim>
                                    <p:anim calcmode="lin" valueType="num">
                                      <p:cBhvr>
                                        <p:cTn id="26" dur="500" fill="hold"/>
                                        <p:tgtEl>
                                          <p:spTgt spid="449"/>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grpId="0" nodeType="withEffect">
                                  <p:stCondLst>
                                    <p:cond delay="750"/>
                                  </p:stCondLst>
                                  <p:childTnLst>
                                    <p:set>
                                      <p:cBhvr>
                                        <p:cTn id="28" dur="1" fill="hold">
                                          <p:stCondLst>
                                            <p:cond delay="0"/>
                                          </p:stCondLst>
                                        </p:cTn>
                                        <p:tgtEl>
                                          <p:spTgt spid="451"/>
                                        </p:tgtEl>
                                        <p:attrNameLst>
                                          <p:attrName>style.visibility</p:attrName>
                                        </p:attrNameLst>
                                      </p:cBhvr>
                                      <p:to>
                                        <p:strVal val="visible"/>
                                      </p:to>
                                    </p:set>
                                    <p:anim calcmode="lin" valueType="num">
                                      <p:cBhvr>
                                        <p:cTn id="29" dur="500" fill="hold"/>
                                        <p:tgtEl>
                                          <p:spTgt spid="451"/>
                                        </p:tgtEl>
                                        <p:attrNameLst>
                                          <p:attrName>ppt_w</p:attrName>
                                        </p:attrNameLst>
                                      </p:cBhvr>
                                      <p:tavLst>
                                        <p:tav tm="0">
                                          <p:val>
                                            <p:strVal val="(6*min(max(#ppt_w*#ppt_h,.3),1)-7.4)/-.7*#ppt_w"/>
                                          </p:val>
                                        </p:tav>
                                        <p:tav tm="100000">
                                          <p:val>
                                            <p:strVal val="#ppt_w"/>
                                          </p:val>
                                        </p:tav>
                                      </p:tavLst>
                                    </p:anim>
                                    <p:anim calcmode="lin" valueType="num">
                                      <p:cBhvr>
                                        <p:cTn id="30" dur="500" fill="hold"/>
                                        <p:tgtEl>
                                          <p:spTgt spid="451"/>
                                        </p:tgtEl>
                                        <p:attrNameLst>
                                          <p:attrName>ppt_h</p:attrName>
                                        </p:attrNameLst>
                                      </p:cBhvr>
                                      <p:tavLst>
                                        <p:tav tm="0">
                                          <p:val>
                                            <p:strVal val="(6*min(max(#ppt_w*#ppt_h,.3),1)-7.4)/-.7*#ppt_h"/>
                                          </p:val>
                                        </p:tav>
                                        <p:tav tm="100000">
                                          <p:val>
                                            <p:strVal val="#ppt_h"/>
                                          </p:val>
                                        </p:tav>
                                      </p:tavLst>
                                    </p:anim>
                                    <p:anim calcmode="lin" valueType="num">
                                      <p:cBhvr>
                                        <p:cTn id="31" dur="500" fill="hold"/>
                                        <p:tgtEl>
                                          <p:spTgt spid="451"/>
                                        </p:tgtEl>
                                        <p:attrNameLst>
                                          <p:attrName>ppt_x</p:attrName>
                                        </p:attrNameLst>
                                      </p:cBhvr>
                                      <p:tavLst>
                                        <p:tav tm="0">
                                          <p:val>
                                            <p:fltVal val="0.5"/>
                                          </p:val>
                                        </p:tav>
                                        <p:tav tm="100000">
                                          <p:val>
                                            <p:strVal val="#ppt_x"/>
                                          </p:val>
                                        </p:tav>
                                      </p:tavLst>
                                    </p:anim>
                                    <p:anim calcmode="lin" valueType="num">
                                      <p:cBhvr>
                                        <p:cTn id="32" dur="500" fill="hold"/>
                                        <p:tgtEl>
                                          <p:spTgt spid="451"/>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grpId="0" nodeType="withEffect">
                                  <p:stCondLst>
                                    <p:cond delay="1000"/>
                                  </p:stCondLst>
                                  <p:childTnLst>
                                    <p:set>
                                      <p:cBhvr>
                                        <p:cTn id="34" dur="1" fill="hold">
                                          <p:stCondLst>
                                            <p:cond delay="0"/>
                                          </p:stCondLst>
                                        </p:cTn>
                                        <p:tgtEl>
                                          <p:spTgt spid="450"/>
                                        </p:tgtEl>
                                        <p:attrNameLst>
                                          <p:attrName>style.visibility</p:attrName>
                                        </p:attrNameLst>
                                      </p:cBhvr>
                                      <p:to>
                                        <p:strVal val="visible"/>
                                      </p:to>
                                    </p:set>
                                    <p:anim calcmode="lin" valueType="num">
                                      <p:cBhvr>
                                        <p:cTn id="35" dur="500" fill="hold"/>
                                        <p:tgtEl>
                                          <p:spTgt spid="450"/>
                                        </p:tgtEl>
                                        <p:attrNameLst>
                                          <p:attrName>ppt_w</p:attrName>
                                        </p:attrNameLst>
                                      </p:cBhvr>
                                      <p:tavLst>
                                        <p:tav tm="0">
                                          <p:val>
                                            <p:strVal val="(6*min(max(#ppt_w*#ppt_h,.3),1)-7.4)/-.7*#ppt_w"/>
                                          </p:val>
                                        </p:tav>
                                        <p:tav tm="100000">
                                          <p:val>
                                            <p:strVal val="#ppt_w"/>
                                          </p:val>
                                        </p:tav>
                                      </p:tavLst>
                                    </p:anim>
                                    <p:anim calcmode="lin" valueType="num">
                                      <p:cBhvr>
                                        <p:cTn id="36" dur="500" fill="hold"/>
                                        <p:tgtEl>
                                          <p:spTgt spid="450"/>
                                        </p:tgtEl>
                                        <p:attrNameLst>
                                          <p:attrName>ppt_h</p:attrName>
                                        </p:attrNameLst>
                                      </p:cBhvr>
                                      <p:tavLst>
                                        <p:tav tm="0">
                                          <p:val>
                                            <p:strVal val="(6*min(max(#ppt_w*#ppt_h,.3),1)-7.4)/-.7*#ppt_h"/>
                                          </p:val>
                                        </p:tav>
                                        <p:tav tm="100000">
                                          <p:val>
                                            <p:strVal val="#ppt_h"/>
                                          </p:val>
                                        </p:tav>
                                      </p:tavLst>
                                    </p:anim>
                                    <p:anim calcmode="lin" valueType="num">
                                      <p:cBhvr>
                                        <p:cTn id="37" dur="500" fill="hold"/>
                                        <p:tgtEl>
                                          <p:spTgt spid="450"/>
                                        </p:tgtEl>
                                        <p:attrNameLst>
                                          <p:attrName>ppt_x</p:attrName>
                                        </p:attrNameLst>
                                      </p:cBhvr>
                                      <p:tavLst>
                                        <p:tav tm="0">
                                          <p:val>
                                            <p:fltVal val="0.5"/>
                                          </p:val>
                                        </p:tav>
                                        <p:tav tm="100000">
                                          <p:val>
                                            <p:strVal val="#ppt_x"/>
                                          </p:val>
                                        </p:tav>
                                      </p:tavLst>
                                    </p:anim>
                                    <p:anim calcmode="lin" valueType="num">
                                      <p:cBhvr>
                                        <p:cTn id="38" dur="500" fill="hold"/>
                                        <p:tgtEl>
                                          <p:spTgt spid="450"/>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000"/>
                            </p:stCondLst>
                            <p:childTnLst>
                              <p:par>
                                <p:cTn id="40" presetID="12" presetClass="entr" presetSubtype="4" fill="hold" nodeType="afterEffect">
                                  <p:stCondLst>
                                    <p:cond delay="0"/>
                                  </p:stCondLst>
                                  <p:childTnLst>
                                    <p:set>
                                      <p:cBhvr>
                                        <p:cTn id="41" dur="1" fill="hold">
                                          <p:stCondLst>
                                            <p:cond delay="0"/>
                                          </p:stCondLst>
                                        </p:cTn>
                                        <p:tgtEl>
                                          <p:spTgt spid="452"/>
                                        </p:tgtEl>
                                        <p:attrNameLst>
                                          <p:attrName>style.visibility</p:attrName>
                                        </p:attrNameLst>
                                      </p:cBhvr>
                                      <p:to>
                                        <p:strVal val="visible"/>
                                      </p:to>
                                    </p:set>
                                    <p:anim calcmode="lin" valueType="num">
                                      <p:cBhvr additive="base">
                                        <p:cTn id="42" dur="500"/>
                                        <p:tgtEl>
                                          <p:spTgt spid="452"/>
                                        </p:tgtEl>
                                        <p:attrNameLst>
                                          <p:attrName>ppt_y</p:attrName>
                                        </p:attrNameLst>
                                      </p:cBhvr>
                                      <p:tavLst>
                                        <p:tav tm="0">
                                          <p:val>
                                            <p:strVal val="#ppt_y+#ppt_h*1.125000"/>
                                          </p:val>
                                        </p:tav>
                                        <p:tav tm="100000">
                                          <p:val>
                                            <p:strVal val="#ppt_y"/>
                                          </p:val>
                                        </p:tav>
                                      </p:tavLst>
                                    </p:anim>
                                    <p:animEffect transition="in" filter="wipe(up)">
                                      <p:cBhvr>
                                        <p:cTn id="43" dur="500"/>
                                        <p:tgtEl>
                                          <p:spTgt spid="452"/>
                                        </p:tgtEl>
                                      </p:cBhvr>
                                    </p:animEffect>
                                  </p:childTnLst>
                                </p:cTn>
                              </p:par>
                            </p:childTnLst>
                          </p:cTn>
                        </p:par>
                        <p:par>
                          <p:cTn id="44" fill="hold">
                            <p:stCondLst>
                              <p:cond delay="2500"/>
                            </p:stCondLst>
                            <p:childTnLst>
                              <p:par>
                                <p:cTn id="45" presetID="12" presetClass="entr" presetSubtype="4" fill="hold" nodeType="after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additive="base">
                                        <p:cTn id="47" dur="500"/>
                                        <p:tgtEl>
                                          <p:spTgt spid="455"/>
                                        </p:tgtEl>
                                        <p:attrNameLst>
                                          <p:attrName>ppt_y</p:attrName>
                                        </p:attrNameLst>
                                      </p:cBhvr>
                                      <p:tavLst>
                                        <p:tav tm="0">
                                          <p:val>
                                            <p:strVal val="#ppt_y+#ppt_h*1.125000"/>
                                          </p:val>
                                        </p:tav>
                                        <p:tav tm="100000">
                                          <p:val>
                                            <p:strVal val="#ppt_y"/>
                                          </p:val>
                                        </p:tav>
                                      </p:tavLst>
                                    </p:anim>
                                    <p:animEffect transition="in" filter="wipe(up)">
                                      <p:cBhvr>
                                        <p:cTn id="48" dur="500"/>
                                        <p:tgtEl>
                                          <p:spTgt spid="455"/>
                                        </p:tgtEl>
                                      </p:cBhvr>
                                    </p:animEffect>
                                  </p:childTnLst>
                                </p:cTn>
                              </p:par>
                            </p:childTnLst>
                          </p:cTn>
                        </p:par>
                        <p:par>
                          <p:cTn id="49" fill="hold">
                            <p:stCondLst>
                              <p:cond delay="3000"/>
                            </p:stCondLst>
                            <p:childTnLst>
                              <p:par>
                                <p:cTn id="50" presetID="12" presetClass="entr" presetSubtype="4" fill="hold" nodeType="afterEffect">
                                  <p:stCondLst>
                                    <p:cond delay="0"/>
                                  </p:stCondLst>
                                  <p:childTnLst>
                                    <p:set>
                                      <p:cBhvr>
                                        <p:cTn id="51" dur="1" fill="hold">
                                          <p:stCondLst>
                                            <p:cond delay="0"/>
                                          </p:stCondLst>
                                        </p:cTn>
                                        <p:tgtEl>
                                          <p:spTgt spid="470"/>
                                        </p:tgtEl>
                                        <p:attrNameLst>
                                          <p:attrName>style.visibility</p:attrName>
                                        </p:attrNameLst>
                                      </p:cBhvr>
                                      <p:to>
                                        <p:strVal val="visible"/>
                                      </p:to>
                                    </p:set>
                                    <p:anim calcmode="lin" valueType="num">
                                      <p:cBhvr additive="base">
                                        <p:cTn id="52" dur="500"/>
                                        <p:tgtEl>
                                          <p:spTgt spid="470"/>
                                        </p:tgtEl>
                                        <p:attrNameLst>
                                          <p:attrName>ppt_y</p:attrName>
                                        </p:attrNameLst>
                                      </p:cBhvr>
                                      <p:tavLst>
                                        <p:tav tm="0">
                                          <p:val>
                                            <p:strVal val="#ppt_y+#ppt_h*1.125000"/>
                                          </p:val>
                                        </p:tav>
                                        <p:tav tm="100000">
                                          <p:val>
                                            <p:strVal val="#ppt_y"/>
                                          </p:val>
                                        </p:tav>
                                      </p:tavLst>
                                    </p:anim>
                                    <p:animEffect transition="in" filter="wipe(up)">
                                      <p:cBhvr>
                                        <p:cTn id="53" dur="500"/>
                                        <p:tgtEl>
                                          <p:spTgt spid="470"/>
                                        </p:tgtEl>
                                      </p:cBhvr>
                                    </p:animEffect>
                                  </p:childTnLst>
                                </p:cTn>
                              </p:par>
                            </p:childTnLst>
                          </p:cTn>
                        </p:par>
                        <p:par>
                          <p:cTn id="54" fill="hold">
                            <p:stCondLst>
                              <p:cond delay="3500"/>
                            </p:stCondLst>
                            <p:childTnLst>
                              <p:par>
                                <p:cTn id="55" presetID="49" presetClass="entr" presetSubtype="0" decel="100000" fill="hold" grpId="0" nodeType="afterEffect">
                                  <p:stCondLst>
                                    <p:cond delay="0"/>
                                  </p:stCondLst>
                                  <p:childTnLst>
                                    <p:set>
                                      <p:cBhvr>
                                        <p:cTn id="56" dur="1" fill="hold">
                                          <p:stCondLst>
                                            <p:cond delay="0"/>
                                          </p:stCondLst>
                                        </p:cTn>
                                        <p:tgtEl>
                                          <p:spTgt spid="469"/>
                                        </p:tgtEl>
                                        <p:attrNameLst>
                                          <p:attrName>style.visibility</p:attrName>
                                        </p:attrNameLst>
                                      </p:cBhvr>
                                      <p:to>
                                        <p:strVal val="visible"/>
                                      </p:to>
                                    </p:set>
                                    <p:anim calcmode="lin" valueType="num">
                                      <p:cBhvr>
                                        <p:cTn id="57" dur="500" fill="hold"/>
                                        <p:tgtEl>
                                          <p:spTgt spid="469"/>
                                        </p:tgtEl>
                                        <p:attrNameLst>
                                          <p:attrName>ppt_w</p:attrName>
                                        </p:attrNameLst>
                                      </p:cBhvr>
                                      <p:tavLst>
                                        <p:tav tm="0">
                                          <p:val>
                                            <p:fltVal val="0"/>
                                          </p:val>
                                        </p:tav>
                                        <p:tav tm="100000">
                                          <p:val>
                                            <p:strVal val="#ppt_w"/>
                                          </p:val>
                                        </p:tav>
                                      </p:tavLst>
                                    </p:anim>
                                    <p:anim calcmode="lin" valueType="num">
                                      <p:cBhvr>
                                        <p:cTn id="58" dur="500" fill="hold"/>
                                        <p:tgtEl>
                                          <p:spTgt spid="469"/>
                                        </p:tgtEl>
                                        <p:attrNameLst>
                                          <p:attrName>ppt_h</p:attrName>
                                        </p:attrNameLst>
                                      </p:cBhvr>
                                      <p:tavLst>
                                        <p:tav tm="0">
                                          <p:val>
                                            <p:fltVal val="0"/>
                                          </p:val>
                                        </p:tav>
                                        <p:tav tm="100000">
                                          <p:val>
                                            <p:strVal val="#ppt_h"/>
                                          </p:val>
                                        </p:tav>
                                      </p:tavLst>
                                    </p:anim>
                                    <p:anim calcmode="lin" valueType="num">
                                      <p:cBhvr>
                                        <p:cTn id="59" dur="500" fill="hold"/>
                                        <p:tgtEl>
                                          <p:spTgt spid="469"/>
                                        </p:tgtEl>
                                        <p:attrNameLst>
                                          <p:attrName>style.rotation</p:attrName>
                                        </p:attrNameLst>
                                      </p:cBhvr>
                                      <p:tavLst>
                                        <p:tav tm="0">
                                          <p:val>
                                            <p:fltVal val="360"/>
                                          </p:val>
                                        </p:tav>
                                        <p:tav tm="100000">
                                          <p:val>
                                            <p:fltVal val="0"/>
                                          </p:val>
                                        </p:tav>
                                      </p:tavLst>
                                    </p:anim>
                                    <p:animEffect transition="in" filter="fade">
                                      <p:cBhvr>
                                        <p:cTn id="60" dur="500"/>
                                        <p:tgtEl>
                                          <p:spTgt spid="469"/>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468"/>
                                        </p:tgtEl>
                                        <p:attrNameLst>
                                          <p:attrName>style.visibility</p:attrName>
                                        </p:attrNameLst>
                                      </p:cBhvr>
                                      <p:to>
                                        <p:strVal val="visible"/>
                                      </p:to>
                                    </p:set>
                                    <p:animEffect transition="in" filter="wipe(up)">
                                      <p:cBhvr>
                                        <p:cTn id="64" dur="500"/>
                                        <p:tgtEl>
                                          <p:spTgt spid="468"/>
                                        </p:tgtEl>
                                      </p:cBhvr>
                                    </p:animEffect>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467"/>
                                        </p:tgtEl>
                                        <p:attrNameLst>
                                          <p:attrName>style.visibility</p:attrName>
                                        </p:attrNameLst>
                                      </p:cBhvr>
                                      <p:to>
                                        <p:strVal val="visible"/>
                                      </p:to>
                                    </p:set>
                                    <p:animEffect transition="in" filter="wipe(up)">
                                      <p:cBhvr>
                                        <p:cTn id="68" dur="500"/>
                                        <p:tgtEl>
                                          <p:spTgt spid="467"/>
                                        </p:tgtEl>
                                      </p:cBhvr>
                                    </p:animEffect>
                                  </p:childTnLst>
                                </p:cTn>
                              </p:par>
                            </p:childTnLst>
                          </p:cTn>
                        </p:par>
                        <p:par>
                          <p:cTn id="69" fill="hold">
                            <p:stCondLst>
                              <p:cond delay="5000"/>
                            </p:stCondLst>
                            <p:childTnLst>
                              <p:par>
                                <p:cTn id="70" presetID="49" presetClass="entr" presetSubtype="0" decel="100000" fill="hold" grpId="0" nodeType="afterEffect">
                                  <p:stCondLst>
                                    <p:cond delay="0"/>
                                  </p:stCondLst>
                                  <p:childTnLst>
                                    <p:set>
                                      <p:cBhvr>
                                        <p:cTn id="71" dur="1" fill="hold">
                                          <p:stCondLst>
                                            <p:cond delay="0"/>
                                          </p:stCondLst>
                                        </p:cTn>
                                        <p:tgtEl>
                                          <p:spTgt spid="466"/>
                                        </p:tgtEl>
                                        <p:attrNameLst>
                                          <p:attrName>style.visibility</p:attrName>
                                        </p:attrNameLst>
                                      </p:cBhvr>
                                      <p:to>
                                        <p:strVal val="visible"/>
                                      </p:to>
                                    </p:set>
                                    <p:anim calcmode="lin" valueType="num">
                                      <p:cBhvr>
                                        <p:cTn id="72" dur="500" fill="hold"/>
                                        <p:tgtEl>
                                          <p:spTgt spid="466"/>
                                        </p:tgtEl>
                                        <p:attrNameLst>
                                          <p:attrName>ppt_w</p:attrName>
                                        </p:attrNameLst>
                                      </p:cBhvr>
                                      <p:tavLst>
                                        <p:tav tm="0">
                                          <p:val>
                                            <p:fltVal val="0"/>
                                          </p:val>
                                        </p:tav>
                                        <p:tav tm="100000">
                                          <p:val>
                                            <p:strVal val="#ppt_w"/>
                                          </p:val>
                                        </p:tav>
                                      </p:tavLst>
                                    </p:anim>
                                    <p:anim calcmode="lin" valueType="num">
                                      <p:cBhvr>
                                        <p:cTn id="73" dur="500" fill="hold"/>
                                        <p:tgtEl>
                                          <p:spTgt spid="466"/>
                                        </p:tgtEl>
                                        <p:attrNameLst>
                                          <p:attrName>ppt_h</p:attrName>
                                        </p:attrNameLst>
                                      </p:cBhvr>
                                      <p:tavLst>
                                        <p:tav tm="0">
                                          <p:val>
                                            <p:fltVal val="0"/>
                                          </p:val>
                                        </p:tav>
                                        <p:tav tm="100000">
                                          <p:val>
                                            <p:strVal val="#ppt_h"/>
                                          </p:val>
                                        </p:tav>
                                      </p:tavLst>
                                    </p:anim>
                                    <p:anim calcmode="lin" valueType="num">
                                      <p:cBhvr>
                                        <p:cTn id="74" dur="500" fill="hold"/>
                                        <p:tgtEl>
                                          <p:spTgt spid="466"/>
                                        </p:tgtEl>
                                        <p:attrNameLst>
                                          <p:attrName>style.rotation</p:attrName>
                                        </p:attrNameLst>
                                      </p:cBhvr>
                                      <p:tavLst>
                                        <p:tav tm="0">
                                          <p:val>
                                            <p:fltVal val="360"/>
                                          </p:val>
                                        </p:tav>
                                        <p:tav tm="100000">
                                          <p:val>
                                            <p:fltVal val="0"/>
                                          </p:val>
                                        </p:tav>
                                      </p:tavLst>
                                    </p:anim>
                                    <p:animEffect transition="in" filter="fade">
                                      <p:cBhvr>
                                        <p:cTn id="75" dur="500"/>
                                        <p:tgtEl>
                                          <p:spTgt spid="466"/>
                                        </p:tgtEl>
                                      </p:cBhvr>
                                    </p:animEffect>
                                  </p:childTnLst>
                                </p:cTn>
                              </p:par>
                            </p:childTnLst>
                          </p:cTn>
                        </p:par>
                        <p:par>
                          <p:cTn id="76" fill="hold">
                            <p:stCondLst>
                              <p:cond delay="5500"/>
                            </p:stCondLst>
                            <p:childTnLst>
                              <p:par>
                                <p:cTn id="77" presetID="22" presetClass="entr" presetSubtype="1" fill="hold" grpId="0" nodeType="afterEffect">
                                  <p:stCondLst>
                                    <p:cond delay="0"/>
                                  </p:stCondLst>
                                  <p:childTnLst>
                                    <p:set>
                                      <p:cBhvr>
                                        <p:cTn id="78" dur="1" fill="hold">
                                          <p:stCondLst>
                                            <p:cond delay="0"/>
                                          </p:stCondLst>
                                        </p:cTn>
                                        <p:tgtEl>
                                          <p:spTgt spid="465"/>
                                        </p:tgtEl>
                                        <p:attrNameLst>
                                          <p:attrName>style.visibility</p:attrName>
                                        </p:attrNameLst>
                                      </p:cBhvr>
                                      <p:to>
                                        <p:strVal val="visible"/>
                                      </p:to>
                                    </p:set>
                                    <p:animEffect transition="in" filter="wipe(up)">
                                      <p:cBhvr>
                                        <p:cTn id="79" dur="500"/>
                                        <p:tgtEl>
                                          <p:spTgt spid="465"/>
                                        </p:tgtEl>
                                      </p:cBhvr>
                                    </p:animEffect>
                                  </p:childTnLst>
                                </p:cTn>
                              </p:par>
                            </p:childTnLst>
                          </p:cTn>
                        </p:par>
                        <p:par>
                          <p:cTn id="80" fill="hold">
                            <p:stCondLst>
                              <p:cond delay="6000"/>
                            </p:stCondLst>
                            <p:childTnLst>
                              <p:par>
                                <p:cTn id="81" presetID="22" presetClass="entr" presetSubtype="1" fill="hold" grpId="0" nodeType="afterEffect">
                                  <p:stCondLst>
                                    <p:cond delay="0"/>
                                  </p:stCondLst>
                                  <p:childTnLst>
                                    <p:set>
                                      <p:cBhvr>
                                        <p:cTn id="82" dur="1" fill="hold">
                                          <p:stCondLst>
                                            <p:cond delay="0"/>
                                          </p:stCondLst>
                                        </p:cTn>
                                        <p:tgtEl>
                                          <p:spTgt spid="464"/>
                                        </p:tgtEl>
                                        <p:attrNameLst>
                                          <p:attrName>style.visibility</p:attrName>
                                        </p:attrNameLst>
                                      </p:cBhvr>
                                      <p:to>
                                        <p:strVal val="visible"/>
                                      </p:to>
                                    </p:set>
                                    <p:animEffect transition="in" filter="wipe(up)">
                                      <p:cBhvr>
                                        <p:cTn id="83" dur="500"/>
                                        <p:tgtEl>
                                          <p:spTgt spid="464"/>
                                        </p:tgtEl>
                                      </p:cBhvr>
                                    </p:animEffect>
                                  </p:childTnLst>
                                </p:cTn>
                              </p:par>
                            </p:childTnLst>
                          </p:cTn>
                        </p:par>
                        <p:par>
                          <p:cTn id="84" fill="hold">
                            <p:stCondLst>
                              <p:cond delay="6500"/>
                            </p:stCondLst>
                            <p:childTnLst>
                              <p:par>
                                <p:cTn id="85" presetID="49" presetClass="entr" presetSubtype="0" decel="100000" fill="hold" grpId="0" nodeType="afterEffect">
                                  <p:stCondLst>
                                    <p:cond delay="0"/>
                                  </p:stCondLst>
                                  <p:childTnLst>
                                    <p:set>
                                      <p:cBhvr>
                                        <p:cTn id="86" dur="1" fill="hold">
                                          <p:stCondLst>
                                            <p:cond delay="0"/>
                                          </p:stCondLst>
                                        </p:cTn>
                                        <p:tgtEl>
                                          <p:spTgt spid="463"/>
                                        </p:tgtEl>
                                        <p:attrNameLst>
                                          <p:attrName>style.visibility</p:attrName>
                                        </p:attrNameLst>
                                      </p:cBhvr>
                                      <p:to>
                                        <p:strVal val="visible"/>
                                      </p:to>
                                    </p:set>
                                    <p:anim calcmode="lin" valueType="num">
                                      <p:cBhvr>
                                        <p:cTn id="87" dur="500" fill="hold"/>
                                        <p:tgtEl>
                                          <p:spTgt spid="463"/>
                                        </p:tgtEl>
                                        <p:attrNameLst>
                                          <p:attrName>ppt_w</p:attrName>
                                        </p:attrNameLst>
                                      </p:cBhvr>
                                      <p:tavLst>
                                        <p:tav tm="0">
                                          <p:val>
                                            <p:fltVal val="0"/>
                                          </p:val>
                                        </p:tav>
                                        <p:tav tm="100000">
                                          <p:val>
                                            <p:strVal val="#ppt_w"/>
                                          </p:val>
                                        </p:tav>
                                      </p:tavLst>
                                    </p:anim>
                                    <p:anim calcmode="lin" valueType="num">
                                      <p:cBhvr>
                                        <p:cTn id="88" dur="500" fill="hold"/>
                                        <p:tgtEl>
                                          <p:spTgt spid="463"/>
                                        </p:tgtEl>
                                        <p:attrNameLst>
                                          <p:attrName>ppt_h</p:attrName>
                                        </p:attrNameLst>
                                      </p:cBhvr>
                                      <p:tavLst>
                                        <p:tav tm="0">
                                          <p:val>
                                            <p:fltVal val="0"/>
                                          </p:val>
                                        </p:tav>
                                        <p:tav tm="100000">
                                          <p:val>
                                            <p:strVal val="#ppt_h"/>
                                          </p:val>
                                        </p:tav>
                                      </p:tavLst>
                                    </p:anim>
                                    <p:anim calcmode="lin" valueType="num">
                                      <p:cBhvr>
                                        <p:cTn id="89" dur="500" fill="hold"/>
                                        <p:tgtEl>
                                          <p:spTgt spid="463"/>
                                        </p:tgtEl>
                                        <p:attrNameLst>
                                          <p:attrName>style.rotation</p:attrName>
                                        </p:attrNameLst>
                                      </p:cBhvr>
                                      <p:tavLst>
                                        <p:tav tm="0">
                                          <p:val>
                                            <p:fltVal val="360"/>
                                          </p:val>
                                        </p:tav>
                                        <p:tav tm="100000">
                                          <p:val>
                                            <p:fltVal val="0"/>
                                          </p:val>
                                        </p:tav>
                                      </p:tavLst>
                                    </p:anim>
                                    <p:animEffect transition="in" filter="fade">
                                      <p:cBhvr>
                                        <p:cTn id="90" dur="500"/>
                                        <p:tgtEl>
                                          <p:spTgt spid="463"/>
                                        </p:tgtEl>
                                      </p:cBhvr>
                                    </p:animEffect>
                                  </p:childTnLst>
                                </p:cTn>
                              </p:par>
                            </p:childTnLst>
                          </p:cTn>
                        </p:par>
                        <p:par>
                          <p:cTn id="91" fill="hold">
                            <p:stCondLst>
                              <p:cond delay="7000"/>
                            </p:stCondLst>
                            <p:childTnLst>
                              <p:par>
                                <p:cTn id="92" presetID="22" presetClass="entr" presetSubtype="1" fill="hold" grpId="0" nodeType="afterEffect">
                                  <p:stCondLst>
                                    <p:cond delay="0"/>
                                  </p:stCondLst>
                                  <p:childTnLst>
                                    <p:set>
                                      <p:cBhvr>
                                        <p:cTn id="93" dur="1" fill="hold">
                                          <p:stCondLst>
                                            <p:cond delay="0"/>
                                          </p:stCondLst>
                                        </p:cTn>
                                        <p:tgtEl>
                                          <p:spTgt spid="462"/>
                                        </p:tgtEl>
                                        <p:attrNameLst>
                                          <p:attrName>style.visibility</p:attrName>
                                        </p:attrNameLst>
                                      </p:cBhvr>
                                      <p:to>
                                        <p:strVal val="visible"/>
                                      </p:to>
                                    </p:set>
                                    <p:animEffect transition="in" filter="wipe(up)">
                                      <p:cBhvr>
                                        <p:cTn id="94" dur="500"/>
                                        <p:tgtEl>
                                          <p:spTgt spid="462"/>
                                        </p:tgtEl>
                                      </p:cBhvr>
                                    </p:animEffect>
                                  </p:childTnLst>
                                </p:cTn>
                              </p:par>
                            </p:childTnLst>
                          </p:cTn>
                        </p:par>
                        <p:par>
                          <p:cTn id="95" fill="hold">
                            <p:stCondLst>
                              <p:cond delay="7500"/>
                            </p:stCondLst>
                            <p:childTnLst>
                              <p:par>
                                <p:cTn id="96" presetID="22" presetClass="entr" presetSubtype="1" fill="hold" grpId="0" nodeType="afterEffect">
                                  <p:stCondLst>
                                    <p:cond delay="0"/>
                                  </p:stCondLst>
                                  <p:childTnLst>
                                    <p:set>
                                      <p:cBhvr>
                                        <p:cTn id="97" dur="1" fill="hold">
                                          <p:stCondLst>
                                            <p:cond delay="0"/>
                                          </p:stCondLst>
                                        </p:cTn>
                                        <p:tgtEl>
                                          <p:spTgt spid="461"/>
                                        </p:tgtEl>
                                        <p:attrNameLst>
                                          <p:attrName>style.visibility</p:attrName>
                                        </p:attrNameLst>
                                      </p:cBhvr>
                                      <p:to>
                                        <p:strVal val="visible"/>
                                      </p:to>
                                    </p:set>
                                    <p:animEffect transition="in" filter="wipe(up)">
                                      <p:cBhvr>
                                        <p:cTn id="98" dur="500"/>
                                        <p:tgtEl>
                                          <p:spTgt spid="461"/>
                                        </p:tgtEl>
                                      </p:cBhvr>
                                    </p:animEffect>
                                  </p:childTnLst>
                                </p:cTn>
                              </p:par>
                            </p:childTnLst>
                          </p:cTn>
                        </p:par>
                        <p:par>
                          <p:cTn id="99" fill="hold">
                            <p:stCondLst>
                              <p:cond delay="8000"/>
                            </p:stCondLst>
                            <p:childTnLst>
                              <p:par>
                                <p:cTn id="100" presetID="49" presetClass="entr" presetSubtype="0" decel="100000" fill="hold" grpId="0" nodeType="afterEffect">
                                  <p:stCondLst>
                                    <p:cond delay="0"/>
                                  </p:stCondLst>
                                  <p:childTnLst>
                                    <p:set>
                                      <p:cBhvr>
                                        <p:cTn id="101" dur="1" fill="hold">
                                          <p:stCondLst>
                                            <p:cond delay="0"/>
                                          </p:stCondLst>
                                        </p:cTn>
                                        <p:tgtEl>
                                          <p:spTgt spid="460"/>
                                        </p:tgtEl>
                                        <p:attrNameLst>
                                          <p:attrName>style.visibility</p:attrName>
                                        </p:attrNameLst>
                                      </p:cBhvr>
                                      <p:to>
                                        <p:strVal val="visible"/>
                                      </p:to>
                                    </p:set>
                                    <p:anim calcmode="lin" valueType="num">
                                      <p:cBhvr>
                                        <p:cTn id="102" dur="500" fill="hold"/>
                                        <p:tgtEl>
                                          <p:spTgt spid="460"/>
                                        </p:tgtEl>
                                        <p:attrNameLst>
                                          <p:attrName>ppt_w</p:attrName>
                                        </p:attrNameLst>
                                      </p:cBhvr>
                                      <p:tavLst>
                                        <p:tav tm="0">
                                          <p:val>
                                            <p:fltVal val="0"/>
                                          </p:val>
                                        </p:tav>
                                        <p:tav tm="100000">
                                          <p:val>
                                            <p:strVal val="#ppt_w"/>
                                          </p:val>
                                        </p:tav>
                                      </p:tavLst>
                                    </p:anim>
                                    <p:anim calcmode="lin" valueType="num">
                                      <p:cBhvr>
                                        <p:cTn id="103" dur="500" fill="hold"/>
                                        <p:tgtEl>
                                          <p:spTgt spid="460"/>
                                        </p:tgtEl>
                                        <p:attrNameLst>
                                          <p:attrName>ppt_h</p:attrName>
                                        </p:attrNameLst>
                                      </p:cBhvr>
                                      <p:tavLst>
                                        <p:tav tm="0">
                                          <p:val>
                                            <p:fltVal val="0"/>
                                          </p:val>
                                        </p:tav>
                                        <p:tav tm="100000">
                                          <p:val>
                                            <p:strVal val="#ppt_h"/>
                                          </p:val>
                                        </p:tav>
                                      </p:tavLst>
                                    </p:anim>
                                    <p:anim calcmode="lin" valueType="num">
                                      <p:cBhvr>
                                        <p:cTn id="104" dur="500" fill="hold"/>
                                        <p:tgtEl>
                                          <p:spTgt spid="460"/>
                                        </p:tgtEl>
                                        <p:attrNameLst>
                                          <p:attrName>style.rotation</p:attrName>
                                        </p:attrNameLst>
                                      </p:cBhvr>
                                      <p:tavLst>
                                        <p:tav tm="0">
                                          <p:val>
                                            <p:fltVal val="360"/>
                                          </p:val>
                                        </p:tav>
                                        <p:tav tm="100000">
                                          <p:val>
                                            <p:fltVal val="0"/>
                                          </p:val>
                                        </p:tav>
                                      </p:tavLst>
                                    </p:anim>
                                    <p:animEffect transition="in" filter="fade">
                                      <p:cBhvr>
                                        <p:cTn id="105" dur="500"/>
                                        <p:tgtEl>
                                          <p:spTgt spid="460"/>
                                        </p:tgtEl>
                                      </p:cBhvr>
                                    </p:animEffect>
                                  </p:childTnLst>
                                </p:cTn>
                              </p:par>
                            </p:childTnLst>
                          </p:cTn>
                        </p:par>
                        <p:par>
                          <p:cTn id="106" fill="hold">
                            <p:stCondLst>
                              <p:cond delay="8500"/>
                            </p:stCondLst>
                            <p:childTnLst>
                              <p:par>
                                <p:cTn id="107" presetID="22" presetClass="entr" presetSubtype="1" fill="hold" grpId="0" nodeType="afterEffect">
                                  <p:stCondLst>
                                    <p:cond delay="0"/>
                                  </p:stCondLst>
                                  <p:childTnLst>
                                    <p:set>
                                      <p:cBhvr>
                                        <p:cTn id="108" dur="1" fill="hold">
                                          <p:stCondLst>
                                            <p:cond delay="0"/>
                                          </p:stCondLst>
                                        </p:cTn>
                                        <p:tgtEl>
                                          <p:spTgt spid="459"/>
                                        </p:tgtEl>
                                        <p:attrNameLst>
                                          <p:attrName>style.visibility</p:attrName>
                                        </p:attrNameLst>
                                      </p:cBhvr>
                                      <p:to>
                                        <p:strVal val="visible"/>
                                      </p:to>
                                    </p:set>
                                    <p:animEffect transition="in" filter="wipe(up)">
                                      <p:cBhvr>
                                        <p:cTn id="109" dur="500"/>
                                        <p:tgtEl>
                                          <p:spTgt spid="459"/>
                                        </p:tgtEl>
                                      </p:cBhvr>
                                    </p:animEffect>
                                  </p:childTnLst>
                                </p:cTn>
                              </p:par>
                            </p:childTnLst>
                          </p:cTn>
                        </p:par>
                        <p:par>
                          <p:cTn id="110" fill="hold">
                            <p:stCondLst>
                              <p:cond delay="9000"/>
                            </p:stCondLst>
                            <p:childTnLst>
                              <p:par>
                                <p:cTn id="111" presetID="22" presetClass="entr" presetSubtype="1" fill="hold" grpId="0" nodeType="afterEffect">
                                  <p:stCondLst>
                                    <p:cond delay="0"/>
                                  </p:stCondLst>
                                  <p:childTnLst>
                                    <p:set>
                                      <p:cBhvr>
                                        <p:cTn id="112" dur="1" fill="hold">
                                          <p:stCondLst>
                                            <p:cond delay="0"/>
                                          </p:stCondLst>
                                        </p:cTn>
                                        <p:tgtEl>
                                          <p:spTgt spid="458"/>
                                        </p:tgtEl>
                                        <p:attrNameLst>
                                          <p:attrName>style.visibility</p:attrName>
                                        </p:attrNameLst>
                                      </p:cBhvr>
                                      <p:to>
                                        <p:strVal val="visible"/>
                                      </p:to>
                                    </p:set>
                                    <p:animEffect transition="in" filter="wipe(up)">
                                      <p:cBhvr>
                                        <p:cTn id="113" dur="500"/>
                                        <p:tgtEl>
                                          <p:spTgt spid="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 grpId="0" animBg="1"/>
      <p:bldP spid="448" grpId="0" animBg="1"/>
      <p:bldP spid="449" grpId="0" animBg="1"/>
      <p:bldP spid="450" grpId="0" animBg="1"/>
      <p:bldP spid="451" grpId="0" animBg="1"/>
      <p:bldP spid="458" grpId="0"/>
      <p:bldP spid="459" grpId="0"/>
      <p:bldP spid="460" grpId="0" animBg="1"/>
      <p:bldP spid="461" grpId="0"/>
      <p:bldP spid="462" grpId="0"/>
      <p:bldP spid="463" grpId="0" animBg="1"/>
      <p:bldP spid="464" grpId="0"/>
      <p:bldP spid="465" grpId="0"/>
      <p:bldP spid="466" grpId="0" animBg="1"/>
      <p:bldP spid="467" grpId="0"/>
      <p:bldP spid="468" grpId="0"/>
      <p:bldP spid="46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43" name="组合 42">
            <a:extLst>
              <a:ext uri="{FF2B5EF4-FFF2-40B4-BE49-F238E27FC236}">
                <a16:creationId xmlns="" xmlns:a16="http://schemas.microsoft.com/office/drawing/2014/main" id="{95EBFDFF-D4D1-4CC1-A147-E939434C6F14}"/>
              </a:ext>
            </a:extLst>
          </p:cNvPr>
          <p:cNvGrpSpPr/>
          <p:nvPr/>
        </p:nvGrpSpPr>
        <p:grpSpPr>
          <a:xfrm>
            <a:off x="1969270" y="2984182"/>
            <a:ext cx="8288022" cy="1942191"/>
            <a:chOff x="1969270" y="2984182"/>
            <a:chExt cx="8288022" cy="1942191"/>
          </a:xfrm>
        </p:grpSpPr>
        <p:sp>
          <p:nvSpPr>
            <p:cNvPr id="44" name="TextBox 8">
              <a:extLst>
                <a:ext uri="{FF2B5EF4-FFF2-40B4-BE49-F238E27FC236}">
                  <a16:creationId xmlns="" xmlns:a16="http://schemas.microsoft.com/office/drawing/2014/main" id="{A3F8971B-9F73-431C-97F2-CCBE720267C6}"/>
                </a:ext>
              </a:extLst>
            </p:cNvPr>
            <p:cNvSpPr txBox="1"/>
            <p:nvPr/>
          </p:nvSpPr>
          <p:spPr>
            <a:xfrm>
              <a:off x="2621150" y="2984182"/>
              <a:ext cx="7035426" cy="47705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300" normalizeH="0" baseline="0" noProof="0" dirty="0">
                  <a:ln>
                    <a:noFill/>
                  </a:ln>
                  <a:solidFill>
                    <a:srgbClr val="99191E"/>
                  </a:solidFill>
                  <a:effectLst/>
                  <a:uLnTx/>
                  <a:uFillTx/>
                  <a:ea typeface="Montserrat" charset="0"/>
                  <a:cs typeface="Montserrat" charset="0"/>
                </a:rPr>
                <a:t>活动执行策略</a:t>
              </a:r>
              <a:endParaRPr kumimoji="0" lang="en-US" sz="25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45" name="TextBox 11">
              <a:extLst>
                <a:ext uri="{FF2B5EF4-FFF2-40B4-BE49-F238E27FC236}">
                  <a16:creationId xmlns="" xmlns:a16="http://schemas.microsoft.com/office/drawing/2014/main" id="{AC26E3DF-F079-4038-856E-2F4D87839EE9}"/>
                </a:ext>
              </a:extLst>
            </p:cNvPr>
            <p:cNvSpPr txBox="1"/>
            <p:nvPr/>
          </p:nvSpPr>
          <p:spPr>
            <a:xfrm>
              <a:off x="4969693" y="3646603"/>
              <a:ext cx="2295820" cy="480581"/>
            </a:xfrm>
            <a:prstGeom prst="rect">
              <a:avLst/>
            </a:prstGeom>
            <a:noFill/>
          </p:spPr>
          <p:txBody>
            <a:bodyPr wrap="non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NOW YOU CAN WRITE SOMETHING REALLY</a:t>
              </a:r>
            </a:p>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srgbClr val="7F7F7F"/>
                  </a:solidFill>
                  <a:effectLst/>
                  <a:uLnTx/>
                  <a:uFillTx/>
                  <a:ea typeface="Montserrat" charset="0"/>
                  <a:cs typeface="Montserrat" charset="0"/>
                </a:rPr>
                <a:t>AWESOME IN THIS AREA</a:t>
              </a:r>
            </a:p>
          </p:txBody>
        </p:sp>
        <p:cxnSp>
          <p:nvCxnSpPr>
            <p:cNvPr id="46" name="Straight Connector 2">
              <a:extLst>
                <a:ext uri="{FF2B5EF4-FFF2-40B4-BE49-F238E27FC236}">
                  <a16:creationId xmlns="" xmlns:a16="http://schemas.microsoft.com/office/drawing/2014/main" id="{67E9ECEB-46D1-463B-B660-7E3BED1E6451}"/>
                </a:ext>
              </a:extLst>
            </p:cNvPr>
            <p:cNvCxnSpPr/>
            <p:nvPr/>
          </p:nvCxnSpPr>
          <p:spPr>
            <a:xfrm>
              <a:off x="5552323" y="3516669"/>
              <a:ext cx="1173080" cy="0"/>
            </a:xfrm>
            <a:prstGeom prst="line">
              <a:avLst/>
            </a:prstGeom>
            <a:noFill/>
            <a:ln w="6350" cap="flat" cmpd="sng" algn="ctr">
              <a:solidFill>
                <a:srgbClr val="000000"/>
              </a:solidFill>
              <a:prstDash val="solid"/>
              <a:miter lim="800000"/>
            </a:ln>
            <a:effectLst/>
          </p:spPr>
        </p:cxnSp>
        <p:sp>
          <p:nvSpPr>
            <p:cNvPr id="47" name="TextBox 23">
              <a:extLst>
                <a:ext uri="{FF2B5EF4-FFF2-40B4-BE49-F238E27FC236}">
                  <a16:creationId xmlns="" xmlns:a16="http://schemas.microsoft.com/office/drawing/2014/main" id="{09263F4F-4F42-4280-ACA4-2BC3E9EA194C}"/>
                </a:ext>
              </a:extLst>
            </p:cNvPr>
            <p:cNvSpPr txBox="1"/>
            <p:nvPr/>
          </p:nvSpPr>
          <p:spPr>
            <a:xfrm>
              <a:off x="1969270" y="4316398"/>
              <a:ext cx="8288022" cy="609975"/>
            </a:xfrm>
            <a:prstGeom prst="rect">
              <a:avLst/>
            </a:prstGeom>
            <a:noFill/>
          </p:spPr>
          <p:txBody>
            <a:bodyPr wrap="squar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7F7F7F"/>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grpSp>
        <p:nvGrpSpPr>
          <p:cNvPr id="48" name="组合 47">
            <a:extLst>
              <a:ext uri="{FF2B5EF4-FFF2-40B4-BE49-F238E27FC236}">
                <a16:creationId xmlns="" xmlns:a16="http://schemas.microsoft.com/office/drawing/2014/main" id="{7F132FB7-379F-41FA-BFC6-1788087EEEA6}"/>
              </a:ext>
            </a:extLst>
          </p:cNvPr>
          <p:cNvGrpSpPr/>
          <p:nvPr/>
        </p:nvGrpSpPr>
        <p:grpSpPr>
          <a:xfrm>
            <a:off x="5100510" y="5148097"/>
            <a:ext cx="2008909" cy="443346"/>
            <a:chOff x="5100510" y="5148097"/>
            <a:chExt cx="2008909" cy="443346"/>
          </a:xfrm>
        </p:grpSpPr>
        <p:sp>
          <p:nvSpPr>
            <p:cNvPr id="49" name="Rectangle 3">
              <a:extLst>
                <a:ext uri="{FF2B5EF4-FFF2-40B4-BE49-F238E27FC236}">
                  <a16:creationId xmlns="" xmlns:a16="http://schemas.microsoft.com/office/drawing/2014/main" id="{DB328E1E-3B87-40EA-92CC-512D5169BB15}"/>
                </a:ext>
              </a:extLst>
            </p:cNvPr>
            <p:cNvSpPr/>
            <p:nvPr/>
          </p:nvSpPr>
          <p:spPr>
            <a:xfrm>
              <a:off x="5100510" y="5148097"/>
              <a:ext cx="2008909" cy="443346"/>
            </a:xfrm>
            <a:prstGeom prst="rect">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50" name="TextBox 27">
              <a:extLst>
                <a:ext uri="{FF2B5EF4-FFF2-40B4-BE49-F238E27FC236}">
                  <a16:creationId xmlns="" xmlns:a16="http://schemas.microsoft.com/office/drawing/2014/main" id="{4912EFC4-3D98-425F-8C26-BE258AD75262}"/>
                </a:ext>
              </a:extLst>
            </p:cNvPr>
            <p:cNvSpPr txBox="1"/>
            <p:nvPr/>
          </p:nvSpPr>
          <p:spPr>
            <a:xfrm>
              <a:off x="5729517" y="5187942"/>
              <a:ext cx="776174" cy="369332"/>
            </a:xfrm>
            <a:prstGeom prst="rect">
              <a:avLst/>
            </a:prstGeom>
            <a:noFill/>
          </p:spPr>
          <p:txBody>
            <a:bodyPr wrap="none" rtlCol="0">
              <a:spAutoFit/>
            </a:bodyPr>
            <a:lstStyle/>
            <a:p>
              <a:pPr marL="0" marR="0" lvl="0" indent="0" algn="ctr"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150" normalizeH="0" baseline="0" noProof="0" dirty="0">
                  <a:ln>
                    <a:noFill/>
                  </a:ln>
                  <a:solidFill>
                    <a:srgbClr val="FFFFFF"/>
                  </a:solidFill>
                  <a:effectLst/>
                  <a:uLnTx/>
                  <a:uFillTx/>
                  <a:ea typeface="Montserrat" charset="0"/>
                  <a:cs typeface="Montserrat" charset="0"/>
                </a:rPr>
                <a:t>WELCOME</a:t>
              </a:r>
            </a:p>
          </p:txBody>
        </p:sp>
      </p:grpSp>
      <p:grpSp>
        <p:nvGrpSpPr>
          <p:cNvPr id="51" name="组合 50">
            <a:extLst>
              <a:ext uri="{FF2B5EF4-FFF2-40B4-BE49-F238E27FC236}">
                <a16:creationId xmlns="" xmlns:a16="http://schemas.microsoft.com/office/drawing/2014/main" id="{CEAFC555-4D53-4C19-B725-443E6C7B16C0}"/>
              </a:ext>
            </a:extLst>
          </p:cNvPr>
          <p:cNvGrpSpPr/>
          <p:nvPr/>
        </p:nvGrpSpPr>
        <p:grpSpPr>
          <a:xfrm>
            <a:off x="5391732" y="1253298"/>
            <a:ext cx="1424035" cy="1424035"/>
            <a:chOff x="5391732" y="1253298"/>
            <a:chExt cx="1424035" cy="1424035"/>
          </a:xfrm>
        </p:grpSpPr>
        <p:sp>
          <p:nvSpPr>
            <p:cNvPr id="52" name="Oval 1">
              <a:extLst>
                <a:ext uri="{FF2B5EF4-FFF2-40B4-BE49-F238E27FC236}">
                  <a16:creationId xmlns="" xmlns:a16="http://schemas.microsoft.com/office/drawing/2014/main" id="{864FC4F9-9CF9-4E7D-9169-1908E5CE5E6C}"/>
                </a:ext>
              </a:extLst>
            </p:cNvPr>
            <p:cNvSpPr/>
            <p:nvPr/>
          </p:nvSpPr>
          <p:spPr>
            <a:xfrm>
              <a:off x="5391732" y="1253298"/>
              <a:ext cx="1424035" cy="1424035"/>
            </a:xfrm>
            <a:prstGeom prst="ellipse">
              <a:avLst/>
            </a:prstGeom>
            <a:solidFill>
              <a:srgbClr val="99191E"/>
            </a:solidFill>
            <a:ln w="12700" cap="flat" cmpd="sng" algn="ctr">
              <a:noFill/>
              <a:prstDash val="solid"/>
              <a:miter lim="800000"/>
            </a:ln>
            <a:effectLst/>
          </p:spPr>
          <p:txBody>
            <a:bodyPr rtlCol="0" anchor="ctr"/>
            <a:lstStyle/>
            <a:p>
              <a:pPr marL="0" marR="0" lvl="0" indent="0" algn="ctr"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Lato Light"/>
                <a:ea typeface="+mn-ea"/>
                <a:cs typeface="+mn-cs"/>
              </a:endParaRPr>
            </a:p>
          </p:txBody>
        </p:sp>
        <p:sp>
          <p:nvSpPr>
            <p:cNvPr id="53" name="Shape 2554">
              <a:extLst>
                <a:ext uri="{FF2B5EF4-FFF2-40B4-BE49-F238E27FC236}">
                  <a16:creationId xmlns="" xmlns:a16="http://schemas.microsoft.com/office/drawing/2014/main" id="{F2FC2916-8577-48F8-A61C-745D2FC1FD1C}"/>
                </a:ext>
              </a:extLst>
            </p:cNvPr>
            <p:cNvSpPr/>
            <p:nvPr/>
          </p:nvSpPr>
          <p:spPr>
            <a:xfrm>
              <a:off x="5818730" y="1777327"/>
              <a:ext cx="554540" cy="504128"/>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FFFFFF"/>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spTree>
    <p:extLst>
      <p:ext uri="{BB962C8B-B14F-4D97-AF65-F5344CB8AC3E}">
        <p14:creationId xmlns:p14="http://schemas.microsoft.com/office/powerpoint/2010/main" val="273368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up)">
                                      <p:cBhvr>
                                        <p:cTn id="13" dur="500"/>
                                        <p:tgtEl>
                                          <p:spTgt spid="4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5" name="组合 14">
            <a:extLst>
              <a:ext uri="{FF2B5EF4-FFF2-40B4-BE49-F238E27FC236}">
                <a16:creationId xmlns="" xmlns:a16="http://schemas.microsoft.com/office/drawing/2014/main" id="{53F344EE-4FD4-4622-96FB-8AD4070682F3}"/>
              </a:ext>
            </a:extLst>
          </p:cNvPr>
          <p:cNvGrpSpPr/>
          <p:nvPr/>
        </p:nvGrpSpPr>
        <p:grpSpPr>
          <a:xfrm>
            <a:off x="840494" y="1615788"/>
            <a:ext cx="3841661" cy="3407402"/>
            <a:chOff x="853194" y="2079338"/>
            <a:chExt cx="3841661" cy="3407402"/>
          </a:xfrm>
        </p:grpSpPr>
        <p:sp>
          <p:nvSpPr>
            <p:cNvPr id="16" name="TextBox 22">
              <a:extLst>
                <a:ext uri="{FF2B5EF4-FFF2-40B4-BE49-F238E27FC236}">
                  <a16:creationId xmlns="" xmlns:a16="http://schemas.microsoft.com/office/drawing/2014/main" id="{37196025-68D1-4E04-845B-4E82BC42D4D9}"/>
                </a:ext>
              </a:extLst>
            </p:cNvPr>
            <p:cNvSpPr txBox="1"/>
            <p:nvPr/>
          </p:nvSpPr>
          <p:spPr>
            <a:xfrm>
              <a:off x="853194" y="2079338"/>
              <a:ext cx="3585572" cy="646331"/>
            </a:xfrm>
            <a:prstGeom prst="rect">
              <a:avLst/>
            </a:prstGeom>
            <a:noFill/>
          </p:spPr>
          <p:txBody>
            <a:bodyPr wrap="square" rtlCol="0">
              <a:spAutoFit/>
            </a:bodyPr>
            <a:lstStyle/>
            <a:p>
              <a:pPr marL="0" marR="0" lvl="0" indent="0" defTabSz="914217"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a:ln>
                    <a:noFill/>
                  </a:ln>
                  <a:solidFill>
                    <a:srgbClr val="99191E"/>
                  </a:solidFill>
                  <a:effectLst/>
                  <a:uLnTx/>
                  <a:uFillTx/>
                  <a:ea typeface="Montserrat" charset="0"/>
                  <a:cs typeface="Montserrat" charset="0"/>
                </a:rPr>
                <a:t>活动准备流程</a:t>
              </a:r>
              <a:endParaRPr kumimoji="0" lang="en-US" sz="3600" b="1" i="0" u="none" strike="noStrike" kern="0" cap="none" spc="300" normalizeH="0" baseline="0" noProof="0" dirty="0">
                <a:ln>
                  <a:noFill/>
                </a:ln>
                <a:solidFill>
                  <a:srgbClr val="99191E"/>
                </a:solidFill>
                <a:effectLst/>
                <a:uLnTx/>
                <a:uFillTx/>
                <a:ea typeface="Montserrat" charset="0"/>
                <a:cs typeface="Montserrat" charset="0"/>
              </a:endParaRPr>
            </a:p>
          </p:txBody>
        </p:sp>
        <p:sp>
          <p:nvSpPr>
            <p:cNvPr id="17" name="TextBox 24">
              <a:extLst>
                <a:ext uri="{FF2B5EF4-FFF2-40B4-BE49-F238E27FC236}">
                  <a16:creationId xmlns="" xmlns:a16="http://schemas.microsoft.com/office/drawing/2014/main" id="{C4E79991-F6E1-4A0B-BBD2-E8DFB9F87466}"/>
                </a:ext>
              </a:extLst>
            </p:cNvPr>
            <p:cNvSpPr txBox="1"/>
            <p:nvPr/>
          </p:nvSpPr>
          <p:spPr>
            <a:xfrm>
              <a:off x="903131" y="2955918"/>
              <a:ext cx="2295821" cy="507831"/>
            </a:xfrm>
            <a:prstGeom prst="rect">
              <a:avLst/>
            </a:prstGeom>
            <a:noFill/>
          </p:spPr>
          <p:txBody>
            <a:bodyPr wrap="non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black">
                      <a:lumMod val="65000"/>
                      <a:lumOff val="35000"/>
                    </a:prstClr>
                  </a:solidFill>
                  <a:effectLst/>
                  <a:uLnTx/>
                  <a:uFillTx/>
                  <a:ea typeface="Montserrat" charset="0"/>
                  <a:cs typeface="Montserrat" charset="0"/>
                </a:rPr>
                <a:t>NOW YOU CAN WRITE SOMETHING REALLY</a:t>
              </a:r>
            </a:p>
            <a:p>
              <a:pPr marL="0" marR="0" lvl="0" indent="0" defTabSz="914217" eaLnBrk="1" fontAlgn="auto" latinLnBrk="0" hangingPunct="1">
                <a:lnSpc>
                  <a:spcPct val="15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black">
                      <a:lumMod val="65000"/>
                      <a:lumOff val="35000"/>
                    </a:prstClr>
                  </a:solidFill>
                  <a:effectLst/>
                  <a:uLnTx/>
                  <a:uFillTx/>
                  <a:ea typeface="Montserrat" charset="0"/>
                  <a:cs typeface="Montserrat" charset="0"/>
                </a:rPr>
                <a:t>AWESOME IN THIS AREA</a:t>
              </a:r>
            </a:p>
          </p:txBody>
        </p:sp>
        <p:cxnSp>
          <p:nvCxnSpPr>
            <p:cNvPr id="18" name="Straight Connector 25">
              <a:extLst>
                <a:ext uri="{FF2B5EF4-FFF2-40B4-BE49-F238E27FC236}">
                  <a16:creationId xmlns="" xmlns:a16="http://schemas.microsoft.com/office/drawing/2014/main" id="{F9A10ED2-AE2E-4FD1-BCE0-77EC1E2978F6}"/>
                </a:ext>
              </a:extLst>
            </p:cNvPr>
            <p:cNvCxnSpPr/>
            <p:nvPr/>
          </p:nvCxnSpPr>
          <p:spPr>
            <a:xfrm>
              <a:off x="938196" y="2787030"/>
              <a:ext cx="2483707" cy="0"/>
            </a:xfrm>
            <a:prstGeom prst="line">
              <a:avLst/>
            </a:prstGeom>
            <a:noFill/>
            <a:ln w="6350" cap="flat" cmpd="sng" algn="ctr">
              <a:solidFill>
                <a:sysClr val="windowText" lastClr="000000">
                  <a:lumMod val="75000"/>
                  <a:lumOff val="25000"/>
                </a:sysClr>
              </a:solidFill>
              <a:prstDash val="solid"/>
              <a:miter lim="800000"/>
            </a:ln>
            <a:effectLst/>
          </p:spPr>
        </p:cxnSp>
        <p:sp>
          <p:nvSpPr>
            <p:cNvPr id="19" name="TextBox 26">
              <a:extLst>
                <a:ext uri="{FF2B5EF4-FFF2-40B4-BE49-F238E27FC236}">
                  <a16:creationId xmlns="" xmlns:a16="http://schemas.microsoft.com/office/drawing/2014/main" id="{F5EE3F32-A357-4658-B52C-E7574F80405A}"/>
                </a:ext>
              </a:extLst>
            </p:cNvPr>
            <p:cNvSpPr txBox="1"/>
            <p:nvPr/>
          </p:nvSpPr>
          <p:spPr>
            <a:xfrm>
              <a:off x="886737" y="3586471"/>
              <a:ext cx="3808118" cy="1200329"/>
            </a:xfrm>
            <a:prstGeom prst="rect">
              <a:avLst/>
            </a:prstGeom>
            <a:noFill/>
          </p:spPr>
          <p:txBody>
            <a:bodyPr wrap="square" rtlCol="0">
              <a:spAutoFit/>
            </a:bodyPr>
            <a:lstStyle/>
            <a:p>
              <a:pPr marL="0" marR="0" lvl="0" indent="0" defTabSz="914217"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lumMod val="65000"/>
                      <a:lumOff val="35000"/>
                    </a:prstClr>
                  </a:solidFill>
                  <a:effectLst/>
                  <a:uLnTx/>
                  <a:uFillTx/>
                  <a:ea typeface="Lato Light" charset="0"/>
                  <a:cs typeface="Lato Light" charset="0"/>
                </a:rPr>
                <a:t>Entrepreneurial activities differ substantially depending on the type of organization and creativity. Entrepreneurial activities differ substantially depending on the type of organization and creativity. Entrepreneurial activities differ</a:t>
              </a:r>
            </a:p>
          </p:txBody>
        </p:sp>
        <p:grpSp>
          <p:nvGrpSpPr>
            <p:cNvPr id="20" name="Group 4">
              <a:extLst>
                <a:ext uri="{FF2B5EF4-FFF2-40B4-BE49-F238E27FC236}">
                  <a16:creationId xmlns="" xmlns:a16="http://schemas.microsoft.com/office/drawing/2014/main" id="{0233B769-AD8C-4562-BAFC-D356FCD21316}"/>
                </a:ext>
              </a:extLst>
            </p:cNvPr>
            <p:cNvGrpSpPr/>
            <p:nvPr/>
          </p:nvGrpSpPr>
          <p:grpSpPr>
            <a:xfrm>
              <a:off x="938196" y="5186520"/>
              <a:ext cx="1530330" cy="300220"/>
              <a:chOff x="5537205" y="11235207"/>
              <a:chExt cx="3060659" cy="600440"/>
            </a:xfrm>
          </p:grpSpPr>
          <p:sp>
            <p:nvSpPr>
              <p:cNvPr id="21" name="Rectangle 29">
                <a:extLst>
                  <a:ext uri="{FF2B5EF4-FFF2-40B4-BE49-F238E27FC236}">
                    <a16:creationId xmlns="" xmlns:a16="http://schemas.microsoft.com/office/drawing/2014/main" id="{C2F8106E-F11B-44D6-B310-CE3A57A20B5C}"/>
                  </a:ext>
                </a:extLst>
              </p:cNvPr>
              <p:cNvSpPr/>
              <p:nvPr/>
            </p:nvSpPr>
            <p:spPr>
              <a:xfrm>
                <a:off x="5537205" y="11235207"/>
                <a:ext cx="3060659" cy="600440"/>
              </a:xfrm>
              <a:prstGeom prst="rect">
                <a:avLst/>
              </a:prstGeom>
              <a:solidFill>
                <a:srgbClr val="99191E"/>
              </a:solidFill>
              <a:ln w="28575" cap="flat" cmpd="sng" algn="ctr">
                <a:solidFill>
                  <a:sysClr val="window" lastClr="FFFFFF">
                    <a:lumMod val="75000"/>
                  </a:sysClr>
                </a:solidFill>
                <a:prstDash val="solid"/>
                <a:miter lim="800000"/>
              </a:ln>
              <a:effectLst/>
            </p:spPr>
            <p:txBody>
              <a:bodyPr rtlCol="0"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lumMod val="65000"/>
                      <a:lumOff val="35000"/>
                    </a:prstClr>
                  </a:solidFill>
                  <a:effectLst/>
                  <a:uLnTx/>
                  <a:uFillTx/>
                  <a:latin typeface="等线" panose="020F0502020204030204"/>
                  <a:ea typeface="Lato Light" charset="0"/>
                  <a:cs typeface="Lato Light" charset="0"/>
                </a:endParaRPr>
              </a:p>
            </p:txBody>
          </p:sp>
          <p:sp>
            <p:nvSpPr>
              <p:cNvPr id="22" name="TextBox 30">
                <a:extLst>
                  <a:ext uri="{FF2B5EF4-FFF2-40B4-BE49-F238E27FC236}">
                    <a16:creationId xmlns="" xmlns:a16="http://schemas.microsoft.com/office/drawing/2014/main" id="{09BEE6D0-2907-40F4-B197-826D1D6B247F}"/>
                  </a:ext>
                </a:extLst>
              </p:cNvPr>
              <p:cNvSpPr txBox="1"/>
              <p:nvPr/>
            </p:nvSpPr>
            <p:spPr>
              <a:xfrm>
                <a:off x="5658215" y="11351739"/>
                <a:ext cx="2795575" cy="461664"/>
              </a:xfrm>
              <a:prstGeom prst="rect">
                <a:avLst/>
              </a:prstGeom>
              <a:noFill/>
            </p:spPr>
            <p:txBody>
              <a:bodyPr wrap="square" rtlCol="0">
                <a:spAutoFit/>
              </a:bodyPr>
              <a:lstStyle/>
              <a:p>
                <a:pPr marL="0" marR="0" lvl="0" indent="0" algn="ctr" defTabSz="914217" eaLnBrk="1" fontAlgn="auto" latinLnBrk="0" hangingPunct="1">
                  <a:lnSpc>
                    <a:spcPct val="100000"/>
                  </a:lnSpc>
                  <a:spcBef>
                    <a:spcPts val="0"/>
                  </a:spcBef>
                  <a:spcAft>
                    <a:spcPts val="0"/>
                  </a:spcAft>
                  <a:buClrTx/>
                  <a:buSzTx/>
                  <a:buFontTx/>
                  <a:buNone/>
                  <a:tabLst/>
                  <a:defRPr/>
                </a:pPr>
                <a:r>
                  <a:rPr kumimoji="0" lang="en-US" sz="900" b="0" i="0" u="none" strike="noStrike" kern="0" cap="none" spc="150" normalizeH="0" baseline="0" noProof="0" dirty="0">
                    <a:ln>
                      <a:noFill/>
                    </a:ln>
                    <a:solidFill>
                      <a:prstClr val="white"/>
                    </a:solidFill>
                    <a:effectLst/>
                    <a:uLnTx/>
                    <a:uFillTx/>
                    <a:ea typeface="Montserrat" charset="0"/>
                    <a:cs typeface="Montserrat" charset="0"/>
                  </a:rPr>
                  <a:t>LEARN MORE</a:t>
                </a:r>
              </a:p>
            </p:txBody>
          </p:sp>
        </p:grpSp>
      </p:grpSp>
      <p:sp>
        <p:nvSpPr>
          <p:cNvPr id="23" name="Shape 2525">
            <a:extLst>
              <a:ext uri="{FF2B5EF4-FFF2-40B4-BE49-F238E27FC236}">
                <a16:creationId xmlns="" xmlns:a16="http://schemas.microsoft.com/office/drawing/2014/main" id="{9E11CF0B-0ECB-4656-927B-FE62180FCEE4}"/>
              </a:ext>
            </a:extLst>
          </p:cNvPr>
          <p:cNvSpPr/>
          <p:nvPr/>
        </p:nvSpPr>
        <p:spPr>
          <a:xfrm>
            <a:off x="6083300" y="1504900"/>
            <a:ext cx="530161" cy="53016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4" name="Shape 2550">
            <a:extLst>
              <a:ext uri="{FF2B5EF4-FFF2-40B4-BE49-F238E27FC236}">
                <a16:creationId xmlns="" xmlns:a16="http://schemas.microsoft.com/office/drawing/2014/main" id="{DBD72AD8-572B-4033-8EF0-BA773E58AC5F}"/>
              </a:ext>
            </a:extLst>
          </p:cNvPr>
          <p:cNvSpPr/>
          <p:nvPr/>
        </p:nvSpPr>
        <p:spPr>
          <a:xfrm>
            <a:off x="8235584" y="1506650"/>
            <a:ext cx="530161" cy="530161"/>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5" name="Shape 2567">
            <a:extLst>
              <a:ext uri="{FF2B5EF4-FFF2-40B4-BE49-F238E27FC236}">
                <a16:creationId xmlns="" xmlns:a16="http://schemas.microsoft.com/office/drawing/2014/main" id="{929571E4-2110-4E31-93F6-412DCB33C305}"/>
              </a:ext>
            </a:extLst>
          </p:cNvPr>
          <p:cNvSpPr/>
          <p:nvPr/>
        </p:nvSpPr>
        <p:spPr>
          <a:xfrm>
            <a:off x="10387869" y="1504882"/>
            <a:ext cx="530161" cy="530179"/>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6" name="Shape 2605">
            <a:extLst>
              <a:ext uri="{FF2B5EF4-FFF2-40B4-BE49-F238E27FC236}">
                <a16:creationId xmlns="" xmlns:a16="http://schemas.microsoft.com/office/drawing/2014/main" id="{21C18A0F-0FD6-4CAD-84A1-57E1054E71F7}"/>
              </a:ext>
            </a:extLst>
          </p:cNvPr>
          <p:cNvSpPr/>
          <p:nvPr/>
        </p:nvSpPr>
        <p:spPr>
          <a:xfrm>
            <a:off x="6081815" y="3715405"/>
            <a:ext cx="530413" cy="530399"/>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
        <p:nvSpPr>
          <p:cNvPr id="27" name="Shape 2617">
            <a:extLst>
              <a:ext uri="{FF2B5EF4-FFF2-40B4-BE49-F238E27FC236}">
                <a16:creationId xmlns="" xmlns:a16="http://schemas.microsoft.com/office/drawing/2014/main" id="{89C0E5F1-2926-4B78-89FB-B85D19F17836}"/>
              </a:ext>
            </a:extLst>
          </p:cNvPr>
          <p:cNvSpPr/>
          <p:nvPr/>
        </p:nvSpPr>
        <p:spPr>
          <a:xfrm>
            <a:off x="8234100" y="3798908"/>
            <a:ext cx="530161" cy="433816"/>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grpSp>
        <p:nvGrpSpPr>
          <p:cNvPr id="28" name="组合 27">
            <a:extLst>
              <a:ext uri="{FF2B5EF4-FFF2-40B4-BE49-F238E27FC236}">
                <a16:creationId xmlns="" xmlns:a16="http://schemas.microsoft.com/office/drawing/2014/main" id="{34F5B144-1BAA-4FB1-B89E-E7CD6A3A50FD}"/>
              </a:ext>
            </a:extLst>
          </p:cNvPr>
          <p:cNvGrpSpPr/>
          <p:nvPr/>
        </p:nvGrpSpPr>
        <p:grpSpPr>
          <a:xfrm>
            <a:off x="5477556" y="2262119"/>
            <a:ext cx="1725352" cy="981915"/>
            <a:chOff x="5490256" y="2725669"/>
            <a:chExt cx="1725352" cy="981915"/>
          </a:xfrm>
        </p:grpSpPr>
        <p:sp>
          <p:nvSpPr>
            <p:cNvPr id="29" name="TextBox 18">
              <a:extLst>
                <a:ext uri="{FF2B5EF4-FFF2-40B4-BE49-F238E27FC236}">
                  <a16:creationId xmlns="" xmlns:a16="http://schemas.microsoft.com/office/drawing/2014/main" id="{9B57DBF2-BA35-4BEF-8B9D-3DD167E9ED07}"/>
                </a:ext>
              </a:extLst>
            </p:cNvPr>
            <p:cNvSpPr txBox="1"/>
            <p:nvPr/>
          </p:nvSpPr>
          <p:spPr>
            <a:xfrm>
              <a:off x="5996236" y="2725669"/>
              <a:ext cx="729687"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HOME</a:t>
              </a:r>
            </a:p>
          </p:txBody>
        </p:sp>
        <p:sp>
          <p:nvSpPr>
            <p:cNvPr id="30" name="TextBox 19">
              <a:extLst>
                <a:ext uri="{FF2B5EF4-FFF2-40B4-BE49-F238E27FC236}">
                  <a16:creationId xmlns="" xmlns:a16="http://schemas.microsoft.com/office/drawing/2014/main" id="{8D54B0EF-7181-47B5-B4F7-06203B2D2607}"/>
                </a:ext>
              </a:extLst>
            </p:cNvPr>
            <p:cNvSpPr txBox="1"/>
            <p:nvPr/>
          </p:nvSpPr>
          <p:spPr>
            <a:xfrm>
              <a:off x="5490256"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1" name="组合 30">
            <a:extLst>
              <a:ext uri="{FF2B5EF4-FFF2-40B4-BE49-F238E27FC236}">
                <a16:creationId xmlns="" xmlns:a16="http://schemas.microsoft.com/office/drawing/2014/main" id="{F8911203-020B-4D3F-8A08-B222D9A31D3C}"/>
              </a:ext>
            </a:extLst>
          </p:cNvPr>
          <p:cNvGrpSpPr/>
          <p:nvPr/>
        </p:nvGrpSpPr>
        <p:grpSpPr>
          <a:xfrm>
            <a:off x="7634243" y="2262119"/>
            <a:ext cx="1725352" cy="981915"/>
            <a:chOff x="7646943" y="2725669"/>
            <a:chExt cx="1725352" cy="981915"/>
          </a:xfrm>
        </p:grpSpPr>
        <p:sp>
          <p:nvSpPr>
            <p:cNvPr id="32" name="TextBox 20">
              <a:extLst>
                <a:ext uri="{FF2B5EF4-FFF2-40B4-BE49-F238E27FC236}">
                  <a16:creationId xmlns="" xmlns:a16="http://schemas.microsoft.com/office/drawing/2014/main" id="{12BEB751-E43C-4CEB-8F84-FC9B5989F45B}"/>
                </a:ext>
              </a:extLst>
            </p:cNvPr>
            <p:cNvSpPr txBox="1"/>
            <p:nvPr/>
          </p:nvSpPr>
          <p:spPr>
            <a:xfrm>
              <a:off x="8115253" y="2725669"/>
              <a:ext cx="805029"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WRITE</a:t>
              </a:r>
            </a:p>
          </p:txBody>
        </p:sp>
        <p:sp>
          <p:nvSpPr>
            <p:cNvPr id="33" name="TextBox 21">
              <a:extLst>
                <a:ext uri="{FF2B5EF4-FFF2-40B4-BE49-F238E27FC236}">
                  <a16:creationId xmlns="" xmlns:a16="http://schemas.microsoft.com/office/drawing/2014/main" id="{8CEF6B94-8C60-4638-BBC9-C21FE664654F}"/>
                </a:ext>
              </a:extLst>
            </p:cNvPr>
            <p:cNvSpPr txBox="1"/>
            <p:nvPr/>
          </p:nvSpPr>
          <p:spPr>
            <a:xfrm>
              <a:off x="7646943"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4" name="组合 33">
            <a:extLst>
              <a:ext uri="{FF2B5EF4-FFF2-40B4-BE49-F238E27FC236}">
                <a16:creationId xmlns="" xmlns:a16="http://schemas.microsoft.com/office/drawing/2014/main" id="{9883F302-91CE-4BA6-9763-2C4A8C6666F7}"/>
              </a:ext>
            </a:extLst>
          </p:cNvPr>
          <p:cNvGrpSpPr/>
          <p:nvPr/>
        </p:nvGrpSpPr>
        <p:grpSpPr>
          <a:xfrm>
            <a:off x="9790930" y="2262119"/>
            <a:ext cx="1725352" cy="981915"/>
            <a:chOff x="9803630" y="2725669"/>
            <a:chExt cx="1725352" cy="981915"/>
          </a:xfrm>
        </p:grpSpPr>
        <p:sp>
          <p:nvSpPr>
            <p:cNvPr id="35" name="TextBox 23">
              <a:extLst>
                <a:ext uri="{FF2B5EF4-FFF2-40B4-BE49-F238E27FC236}">
                  <a16:creationId xmlns="" xmlns:a16="http://schemas.microsoft.com/office/drawing/2014/main" id="{83944608-E895-44F2-AB97-B9E6930C0889}"/>
                </a:ext>
              </a:extLst>
            </p:cNvPr>
            <p:cNvSpPr txBox="1"/>
            <p:nvPr/>
          </p:nvSpPr>
          <p:spPr>
            <a:xfrm>
              <a:off x="10382547" y="2725669"/>
              <a:ext cx="583814"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BOX</a:t>
              </a:r>
            </a:p>
          </p:txBody>
        </p:sp>
        <p:sp>
          <p:nvSpPr>
            <p:cNvPr id="36" name="TextBox 27">
              <a:extLst>
                <a:ext uri="{FF2B5EF4-FFF2-40B4-BE49-F238E27FC236}">
                  <a16:creationId xmlns="" xmlns:a16="http://schemas.microsoft.com/office/drawing/2014/main" id="{52D51946-7C60-413E-9F65-A1105D423F24}"/>
                </a:ext>
              </a:extLst>
            </p:cNvPr>
            <p:cNvSpPr txBox="1"/>
            <p:nvPr/>
          </p:nvSpPr>
          <p:spPr>
            <a:xfrm>
              <a:off x="9803630" y="3061253"/>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37" name="组合 36">
            <a:extLst>
              <a:ext uri="{FF2B5EF4-FFF2-40B4-BE49-F238E27FC236}">
                <a16:creationId xmlns="" xmlns:a16="http://schemas.microsoft.com/office/drawing/2014/main" id="{897C9753-95C0-485B-97C1-4D87E283FD61}"/>
              </a:ext>
            </a:extLst>
          </p:cNvPr>
          <p:cNvGrpSpPr/>
          <p:nvPr/>
        </p:nvGrpSpPr>
        <p:grpSpPr>
          <a:xfrm>
            <a:off x="5489279" y="4471661"/>
            <a:ext cx="1725352" cy="981914"/>
            <a:chOff x="5501979" y="4935211"/>
            <a:chExt cx="1725352" cy="981914"/>
          </a:xfrm>
        </p:grpSpPr>
        <p:sp>
          <p:nvSpPr>
            <p:cNvPr id="38" name="TextBox 28">
              <a:extLst>
                <a:ext uri="{FF2B5EF4-FFF2-40B4-BE49-F238E27FC236}">
                  <a16:creationId xmlns="" xmlns:a16="http://schemas.microsoft.com/office/drawing/2014/main" id="{764AC323-696E-41F1-8520-5D5F032FCB18}"/>
                </a:ext>
              </a:extLst>
            </p:cNvPr>
            <p:cNvSpPr txBox="1"/>
            <p:nvPr/>
          </p:nvSpPr>
          <p:spPr>
            <a:xfrm>
              <a:off x="6092117" y="4935211"/>
              <a:ext cx="561372"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KEY</a:t>
              </a:r>
            </a:p>
          </p:txBody>
        </p:sp>
        <p:sp>
          <p:nvSpPr>
            <p:cNvPr id="39" name="TextBox 31">
              <a:extLst>
                <a:ext uri="{FF2B5EF4-FFF2-40B4-BE49-F238E27FC236}">
                  <a16:creationId xmlns="" xmlns:a16="http://schemas.microsoft.com/office/drawing/2014/main" id="{F88E39BA-CF59-429C-B827-BA5E869D9DC9}"/>
                </a:ext>
              </a:extLst>
            </p:cNvPr>
            <p:cNvSpPr txBox="1"/>
            <p:nvPr/>
          </p:nvSpPr>
          <p:spPr>
            <a:xfrm>
              <a:off x="5501979"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40" name="组合 39">
            <a:extLst>
              <a:ext uri="{FF2B5EF4-FFF2-40B4-BE49-F238E27FC236}">
                <a16:creationId xmlns="" xmlns:a16="http://schemas.microsoft.com/office/drawing/2014/main" id="{A0E4B418-10CA-4076-85B8-C84A3568AA9D}"/>
              </a:ext>
            </a:extLst>
          </p:cNvPr>
          <p:cNvGrpSpPr/>
          <p:nvPr/>
        </p:nvGrpSpPr>
        <p:grpSpPr>
          <a:xfrm>
            <a:off x="7645966" y="4471661"/>
            <a:ext cx="1725352" cy="981914"/>
            <a:chOff x="7658666" y="4935211"/>
            <a:chExt cx="1725352" cy="981914"/>
          </a:xfrm>
        </p:grpSpPr>
        <p:sp>
          <p:nvSpPr>
            <p:cNvPr id="41" name="TextBox 32">
              <a:extLst>
                <a:ext uri="{FF2B5EF4-FFF2-40B4-BE49-F238E27FC236}">
                  <a16:creationId xmlns="" xmlns:a16="http://schemas.microsoft.com/office/drawing/2014/main" id="{1B4637D2-C4C1-43BA-AB34-245BEB4F8585}"/>
                </a:ext>
              </a:extLst>
            </p:cNvPr>
            <p:cNvSpPr txBox="1"/>
            <p:nvPr/>
          </p:nvSpPr>
          <p:spPr>
            <a:xfrm>
              <a:off x="8175868" y="4935211"/>
              <a:ext cx="707245"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TEAM</a:t>
              </a:r>
            </a:p>
          </p:txBody>
        </p:sp>
        <p:sp>
          <p:nvSpPr>
            <p:cNvPr id="42" name="TextBox 33">
              <a:extLst>
                <a:ext uri="{FF2B5EF4-FFF2-40B4-BE49-F238E27FC236}">
                  <a16:creationId xmlns="" xmlns:a16="http://schemas.microsoft.com/office/drawing/2014/main" id="{5518FDEC-F3EC-4AB9-9F8D-BFCC7B8E65CF}"/>
                </a:ext>
              </a:extLst>
            </p:cNvPr>
            <p:cNvSpPr txBox="1"/>
            <p:nvPr/>
          </p:nvSpPr>
          <p:spPr>
            <a:xfrm>
              <a:off x="7658666"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grpSp>
        <p:nvGrpSpPr>
          <p:cNvPr id="54" name="组合 53">
            <a:extLst>
              <a:ext uri="{FF2B5EF4-FFF2-40B4-BE49-F238E27FC236}">
                <a16:creationId xmlns="" xmlns:a16="http://schemas.microsoft.com/office/drawing/2014/main" id="{264DE9B7-81E4-4E8E-8859-6D57F959DA26}"/>
              </a:ext>
            </a:extLst>
          </p:cNvPr>
          <p:cNvGrpSpPr/>
          <p:nvPr/>
        </p:nvGrpSpPr>
        <p:grpSpPr>
          <a:xfrm>
            <a:off x="9804295" y="4471661"/>
            <a:ext cx="1725352" cy="981914"/>
            <a:chOff x="9816995" y="4935211"/>
            <a:chExt cx="1725352" cy="981914"/>
          </a:xfrm>
        </p:grpSpPr>
        <p:sp>
          <p:nvSpPr>
            <p:cNvPr id="55" name="TextBox 36">
              <a:extLst>
                <a:ext uri="{FF2B5EF4-FFF2-40B4-BE49-F238E27FC236}">
                  <a16:creationId xmlns="" xmlns:a16="http://schemas.microsoft.com/office/drawing/2014/main" id="{F8385214-4D4D-4B48-9D4E-DD0F8164FEE2}"/>
                </a:ext>
              </a:extLst>
            </p:cNvPr>
            <p:cNvSpPr txBox="1"/>
            <p:nvPr/>
          </p:nvSpPr>
          <p:spPr>
            <a:xfrm>
              <a:off x="10334197" y="4935211"/>
              <a:ext cx="707245" cy="338554"/>
            </a:xfrm>
            <a:prstGeom prst="rect">
              <a:avLst/>
            </a:prstGeom>
            <a:noFill/>
          </p:spPr>
          <p:txBody>
            <a:bodyPr wrap="none" rtlCol="0">
              <a:spAutoFit/>
            </a:bodyPr>
            <a:lstStyle/>
            <a:p>
              <a:pPr algn="ctr" defTabSz="914217"/>
              <a:r>
                <a:rPr lang="en-US" sz="1600" b="1" spc="300" dirty="0">
                  <a:solidFill>
                    <a:prstClr val="black">
                      <a:lumMod val="65000"/>
                      <a:lumOff val="35000"/>
                    </a:prstClr>
                  </a:solidFill>
                  <a:ea typeface="Montserrat Semi" charset="0"/>
                  <a:cs typeface="Montserrat Semi" charset="0"/>
                </a:rPr>
                <a:t>TEAM</a:t>
              </a:r>
            </a:p>
          </p:txBody>
        </p:sp>
        <p:sp>
          <p:nvSpPr>
            <p:cNvPr id="56" name="TextBox 37">
              <a:extLst>
                <a:ext uri="{FF2B5EF4-FFF2-40B4-BE49-F238E27FC236}">
                  <a16:creationId xmlns="" xmlns:a16="http://schemas.microsoft.com/office/drawing/2014/main" id="{194C5C0F-FC68-4710-9F1A-46A7CDA5D6E4}"/>
                </a:ext>
              </a:extLst>
            </p:cNvPr>
            <p:cNvSpPr txBox="1"/>
            <p:nvPr/>
          </p:nvSpPr>
          <p:spPr>
            <a:xfrm>
              <a:off x="9816995" y="5270794"/>
              <a:ext cx="1725352" cy="646331"/>
            </a:xfrm>
            <a:prstGeom prst="rect">
              <a:avLst/>
            </a:prstGeom>
            <a:noFill/>
          </p:spPr>
          <p:txBody>
            <a:bodyPr wrap="square" rtlCol="0">
              <a:spAutoFit/>
            </a:bodyPr>
            <a:lstStyle/>
            <a:p>
              <a:pPr algn="ctr" defTabSz="914217">
                <a:lnSpc>
                  <a:spcPct val="150000"/>
                </a:lnSpc>
              </a:pPr>
              <a:r>
                <a:rPr lang="en-US" sz="1200" dirty="0">
                  <a:solidFill>
                    <a:prstClr val="black">
                      <a:lumMod val="65000"/>
                      <a:lumOff val="35000"/>
                    </a:prstClr>
                  </a:solidFill>
                  <a:ea typeface="Lato Light" charset="0"/>
                  <a:cs typeface="Lato Light" charset="0"/>
                </a:rPr>
                <a:t>Entrepreneurial activities differ substantially</a:t>
              </a:r>
            </a:p>
          </p:txBody>
        </p:sp>
      </p:grpSp>
      <p:sp>
        <p:nvSpPr>
          <p:cNvPr id="57" name="Shape 2641">
            <a:extLst>
              <a:ext uri="{FF2B5EF4-FFF2-40B4-BE49-F238E27FC236}">
                <a16:creationId xmlns="" xmlns:a16="http://schemas.microsoft.com/office/drawing/2014/main" id="{3B21D775-5CC6-4081-AEEF-2600259DEBB9}"/>
              </a:ext>
            </a:extLst>
          </p:cNvPr>
          <p:cNvSpPr/>
          <p:nvPr/>
        </p:nvSpPr>
        <p:spPr>
          <a:xfrm>
            <a:off x="10414030" y="3884890"/>
            <a:ext cx="481395" cy="306343"/>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prstClr val="black">
                  <a:lumMod val="65000"/>
                  <a:lumOff val="35000"/>
                </a:prstClr>
              </a:solidFill>
              <a:effectLst>
                <a:outerShdw blurRad="38100" dist="12700" dir="5400000" rotWithShape="0">
                  <a:srgbClr val="000000">
                    <a:alpha val="50000"/>
                  </a:srgbClr>
                </a:outerShdw>
              </a:effectLst>
              <a:ea typeface="Gill Sans"/>
              <a:cs typeface="Gill Sans"/>
              <a:sym typeface="Gill Sans"/>
            </a:endParaRPr>
          </a:p>
        </p:txBody>
      </p:sp>
    </p:spTree>
    <p:extLst>
      <p:ext uri="{BB962C8B-B14F-4D97-AF65-F5344CB8AC3E}">
        <p14:creationId xmlns:p14="http://schemas.microsoft.com/office/powerpoint/2010/main" val="167166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500"/>
                                        <p:tgtEl>
                                          <p:spTgt spid="2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up)">
                                      <p:cBhvr>
                                        <p:cTn id="37" dur="500"/>
                                        <p:tgtEl>
                                          <p:spTgt spid="34"/>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up)">
                                      <p:cBhvr>
                                        <p:cTn id="47" dur="500"/>
                                        <p:tgtEl>
                                          <p:spTgt spid="3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par>
                          <p:cTn id="54" fill="hold">
                            <p:stCondLst>
                              <p:cond delay="5000"/>
                            </p:stCondLst>
                            <p:childTnLst>
                              <p:par>
                                <p:cTn id="55" presetID="22" presetClass="entr" presetSubtype="1"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up)">
                                      <p:cBhvr>
                                        <p:cTn id="57" dur="500"/>
                                        <p:tgtEl>
                                          <p:spTgt spid="40"/>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500" fill="hold"/>
                                        <p:tgtEl>
                                          <p:spTgt spid="57"/>
                                        </p:tgtEl>
                                        <p:attrNameLst>
                                          <p:attrName>ppt_w</p:attrName>
                                        </p:attrNameLst>
                                      </p:cBhvr>
                                      <p:tavLst>
                                        <p:tav tm="0">
                                          <p:val>
                                            <p:fltVal val="0"/>
                                          </p:val>
                                        </p:tav>
                                        <p:tav tm="100000">
                                          <p:val>
                                            <p:strVal val="#ppt_w"/>
                                          </p:val>
                                        </p:tav>
                                      </p:tavLst>
                                    </p:anim>
                                    <p:anim calcmode="lin" valueType="num">
                                      <p:cBhvr>
                                        <p:cTn id="62" dur="500" fill="hold"/>
                                        <p:tgtEl>
                                          <p:spTgt spid="57"/>
                                        </p:tgtEl>
                                        <p:attrNameLst>
                                          <p:attrName>ppt_h</p:attrName>
                                        </p:attrNameLst>
                                      </p:cBhvr>
                                      <p:tavLst>
                                        <p:tav tm="0">
                                          <p:val>
                                            <p:fltVal val="0"/>
                                          </p:val>
                                        </p:tav>
                                        <p:tav tm="100000">
                                          <p:val>
                                            <p:strVal val="#ppt_h"/>
                                          </p:val>
                                        </p:tav>
                                      </p:tavLst>
                                    </p:anim>
                                    <p:animEffect transition="in" filter="fade">
                                      <p:cBhvr>
                                        <p:cTn id="63" dur="500"/>
                                        <p:tgtEl>
                                          <p:spTgt spid="57"/>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wipe(up)">
                                      <p:cBhvr>
                                        <p:cTn id="6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 xmlns:a16="http://schemas.microsoft.com/office/drawing/2014/main" id="{0A210B64-8AB9-4891-872B-5BCA3B32D291}"/>
              </a:ext>
            </a:extLst>
          </p:cNvPr>
          <p:cNvGrpSpPr/>
          <p:nvPr/>
        </p:nvGrpSpPr>
        <p:grpSpPr>
          <a:xfrm>
            <a:off x="1437912" y="2211070"/>
            <a:ext cx="7939448" cy="2674620"/>
            <a:chOff x="1345202" y="2164080"/>
            <a:chExt cx="7939448" cy="2674620"/>
          </a:xfrm>
        </p:grpSpPr>
        <p:sp>
          <p:nvSpPr>
            <p:cNvPr id="33" name="文本框 32">
              <a:extLst>
                <a:ext uri="{FF2B5EF4-FFF2-40B4-BE49-F238E27FC236}">
                  <a16:creationId xmlns=""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第四部分</a:t>
              </a:r>
            </a:p>
          </p:txBody>
        </p:sp>
        <p:sp>
          <p:nvSpPr>
            <p:cNvPr id="34" name="矩形 33">
              <a:extLst>
                <a:ext uri="{FF2B5EF4-FFF2-40B4-BE49-F238E27FC236}">
                  <a16:creationId xmlns="" xmlns:a16="http://schemas.microsoft.com/office/drawing/2014/main" id="{14B77C76-1332-4CD2-93F9-9856D3FD76F9}"/>
                </a:ext>
              </a:extLst>
            </p:cNvPr>
            <p:cNvSpPr/>
            <p:nvPr/>
          </p:nvSpPr>
          <p:spPr>
            <a:xfrm>
              <a:off x="5868330" y="2526714"/>
              <a:ext cx="341632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预算经费及方案</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696759865"/>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43" name="Straight Connector 7">
            <a:extLst>
              <a:ext uri="{FF2B5EF4-FFF2-40B4-BE49-F238E27FC236}">
                <a16:creationId xmlns="" xmlns:a16="http://schemas.microsoft.com/office/drawing/2014/main" id="{DE68628D-105C-48E2-A36F-72685182AF50}"/>
              </a:ext>
            </a:extLst>
          </p:cNvPr>
          <p:cNvCxnSpPr/>
          <p:nvPr/>
        </p:nvCxnSpPr>
        <p:spPr>
          <a:xfrm>
            <a:off x="9840201" y="1367413"/>
            <a:ext cx="601976" cy="0"/>
          </a:xfrm>
          <a:prstGeom prst="line">
            <a:avLst/>
          </a:prstGeom>
          <a:noFill/>
          <a:ln w="38100" cap="flat" cmpd="sng" algn="ctr">
            <a:solidFill>
              <a:srgbClr val="000000"/>
            </a:solidFill>
            <a:prstDash val="solid"/>
            <a:miter lim="800000"/>
          </a:ln>
          <a:effectLst/>
        </p:spPr>
      </p:cxnSp>
      <p:sp>
        <p:nvSpPr>
          <p:cNvPr id="44" name="TextBox 8">
            <a:extLst>
              <a:ext uri="{FF2B5EF4-FFF2-40B4-BE49-F238E27FC236}">
                <a16:creationId xmlns="" xmlns:a16="http://schemas.microsoft.com/office/drawing/2014/main" id="{01C41050-B10C-40EB-BA93-04FD8F892AF7}"/>
              </a:ext>
            </a:extLst>
          </p:cNvPr>
          <p:cNvSpPr txBox="1"/>
          <p:nvPr/>
        </p:nvSpPr>
        <p:spPr>
          <a:xfrm>
            <a:off x="9669872" y="1636678"/>
            <a:ext cx="934871" cy="338554"/>
          </a:xfrm>
          <a:prstGeom prst="rect">
            <a:avLst/>
          </a:prstGeom>
          <a:noFill/>
        </p:spPr>
        <p:txBody>
          <a:bodyPr wrap="none" rtlCol="0">
            <a:spAutoFit/>
          </a:bodyPr>
          <a:lstStyle/>
          <a:p>
            <a:pPr algn="ctr" defTabSz="914217"/>
            <a:r>
              <a:rPr lang="zh-CN" altLang="en-US" sz="1600" b="1" spc="300" dirty="0">
                <a:solidFill>
                  <a:srgbClr val="99191E"/>
                </a:solidFill>
                <a:ea typeface="Montserrat Semi" charset="0"/>
                <a:cs typeface="Montserrat Semi" charset="0"/>
              </a:rPr>
              <a:t>预算</a:t>
            </a:r>
            <a:r>
              <a:rPr lang="en-US" altLang="zh-CN" sz="1600" b="1" spc="300" dirty="0">
                <a:solidFill>
                  <a:srgbClr val="99191E"/>
                </a:solidFill>
                <a:ea typeface="Montserrat Semi" charset="0"/>
                <a:cs typeface="Montserrat Semi" charset="0"/>
              </a:rPr>
              <a:t>02</a:t>
            </a:r>
            <a:endParaRPr lang="en-US" sz="1600" b="1" spc="300" dirty="0">
              <a:solidFill>
                <a:srgbClr val="99191E"/>
              </a:solidFill>
              <a:ea typeface="Montserrat Semi" charset="0"/>
              <a:cs typeface="Montserrat Semi" charset="0"/>
            </a:endParaRPr>
          </a:p>
        </p:txBody>
      </p:sp>
      <p:sp>
        <p:nvSpPr>
          <p:cNvPr id="45" name="TextBox 9">
            <a:extLst>
              <a:ext uri="{FF2B5EF4-FFF2-40B4-BE49-F238E27FC236}">
                <a16:creationId xmlns="" xmlns:a16="http://schemas.microsoft.com/office/drawing/2014/main" id="{10F83D64-16B0-478C-959A-EF1D55F5BCF1}"/>
              </a:ext>
            </a:extLst>
          </p:cNvPr>
          <p:cNvSpPr txBox="1"/>
          <p:nvPr/>
        </p:nvSpPr>
        <p:spPr>
          <a:xfrm>
            <a:off x="8739809" y="2000004"/>
            <a:ext cx="2778696" cy="609975"/>
          </a:xfrm>
          <a:prstGeom prst="rect">
            <a:avLst/>
          </a:prstGeom>
          <a:noFill/>
        </p:spPr>
        <p:txBody>
          <a:bodyPr wrap="square" rtlCol="0">
            <a:spAutoFit/>
          </a:bodyPr>
          <a:lstStyle/>
          <a:p>
            <a:pPr algn="ctr" defTabSz="914217">
              <a:lnSpc>
                <a:spcPct val="150000"/>
              </a:lnSpc>
            </a:pPr>
            <a:r>
              <a:rPr lang="en-US" sz="1200" dirty="0">
                <a:solidFill>
                  <a:srgbClr val="7F7F7F"/>
                </a:solidFill>
                <a:ea typeface="Lato Light" charset="0"/>
                <a:cs typeface="Lato Light" charset="0"/>
              </a:rPr>
              <a:t>Entrepreneurial activities differ substantially depending on the type.</a:t>
            </a:r>
          </a:p>
        </p:txBody>
      </p:sp>
      <p:cxnSp>
        <p:nvCxnSpPr>
          <p:cNvPr id="46" name="Straight Connector 10">
            <a:extLst>
              <a:ext uri="{FF2B5EF4-FFF2-40B4-BE49-F238E27FC236}">
                <a16:creationId xmlns="" xmlns:a16="http://schemas.microsoft.com/office/drawing/2014/main" id="{18D5A340-4BF7-450B-B59F-0A3BA7101258}"/>
              </a:ext>
            </a:extLst>
          </p:cNvPr>
          <p:cNvCxnSpPr/>
          <p:nvPr/>
        </p:nvCxnSpPr>
        <p:spPr>
          <a:xfrm>
            <a:off x="5801972" y="4935528"/>
            <a:ext cx="601976" cy="0"/>
          </a:xfrm>
          <a:prstGeom prst="line">
            <a:avLst/>
          </a:prstGeom>
          <a:noFill/>
          <a:ln w="38100" cap="flat" cmpd="sng" algn="ctr">
            <a:solidFill>
              <a:srgbClr val="000000"/>
            </a:solidFill>
            <a:prstDash val="solid"/>
            <a:miter lim="800000"/>
          </a:ln>
          <a:effectLst/>
        </p:spPr>
      </p:cxnSp>
      <p:sp>
        <p:nvSpPr>
          <p:cNvPr id="47" name="TextBox 11">
            <a:extLst>
              <a:ext uri="{FF2B5EF4-FFF2-40B4-BE49-F238E27FC236}">
                <a16:creationId xmlns="" xmlns:a16="http://schemas.microsoft.com/office/drawing/2014/main" id="{92A84BB6-F508-4185-A47D-B420037858AA}"/>
              </a:ext>
            </a:extLst>
          </p:cNvPr>
          <p:cNvSpPr txBox="1"/>
          <p:nvPr/>
        </p:nvSpPr>
        <p:spPr>
          <a:xfrm>
            <a:off x="5652483" y="5204792"/>
            <a:ext cx="893194" cy="338554"/>
          </a:xfrm>
          <a:prstGeom prst="rect">
            <a:avLst/>
          </a:prstGeom>
          <a:noFill/>
        </p:spPr>
        <p:txBody>
          <a:bodyPr wrap="none" rtlCol="0">
            <a:spAutoFit/>
          </a:bodyPr>
          <a:lstStyle/>
          <a:p>
            <a:pPr algn="ctr" defTabSz="914217"/>
            <a:r>
              <a:rPr lang="zh-CN" altLang="en-US" sz="1600" b="1" spc="300" dirty="0">
                <a:solidFill>
                  <a:srgbClr val="99191E"/>
                </a:solidFill>
                <a:ea typeface="Montserrat Semi" charset="0"/>
                <a:cs typeface="Montserrat Semi" charset="0"/>
              </a:rPr>
              <a:t>预算</a:t>
            </a:r>
            <a:r>
              <a:rPr lang="en-US" altLang="zh-CN" sz="1600" b="1" spc="300" dirty="0">
                <a:solidFill>
                  <a:srgbClr val="99191E"/>
                </a:solidFill>
                <a:ea typeface="Montserrat Semi" charset="0"/>
                <a:cs typeface="Montserrat Semi" charset="0"/>
              </a:rPr>
              <a:t>01</a:t>
            </a:r>
            <a:endParaRPr lang="en-US" sz="1600" b="1" spc="300" dirty="0">
              <a:solidFill>
                <a:srgbClr val="99191E"/>
              </a:solidFill>
              <a:ea typeface="Montserrat Semi" charset="0"/>
              <a:cs typeface="Montserrat Semi" charset="0"/>
            </a:endParaRPr>
          </a:p>
        </p:txBody>
      </p:sp>
      <p:sp>
        <p:nvSpPr>
          <p:cNvPr id="48" name="TextBox 12">
            <a:extLst>
              <a:ext uri="{FF2B5EF4-FFF2-40B4-BE49-F238E27FC236}">
                <a16:creationId xmlns="" xmlns:a16="http://schemas.microsoft.com/office/drawing/2014/main" id="{CC593A85-EE47-457D-9A1B-F6AA08704230}"/>
              </a:ext>
            </a:extLst>
          </p:cNvPr>
          <p:cNvSpPr txBox="1"/>
          <p:nvPr/>
        </p:nvSpPr>
        <p:spPr>
          <a:xfrm>
            <a:off x="4701581" y="5568118"/>
            <a:ext cx="2778696" cy="609975"/>
          </a:xfrm>
          <a:prstGeom prst="rect">
            <a:avLst/>
          </a:prstGeom>
          <a:noFill/>
        </p:spPr>
        <p:txBody>
          <a:bodyPr wrap="square" rtlCol="0">
            <a:spAutoFit/>
          </a:bodyPr>
          <a:lstStyle/>
          <a:p>
            <a:pPr algn="ctr" defTabSz="914217">
              <a:lnSpc>
                <a:spcPct val="150000"/>
              </a:lnSpc>
            </a:pPr>
            <a:r>
              <a:rPr lang="en-US" sz="1200" dirty="0">
                <a:solidFill>
                  <a:srgbClr val="7F7F7F"/>
                </a:solidFill>
                <a:ea typeface="Lato Light" charset="0"/>
                <a:cs typeface="Lato Light" charset="0"/>
              </a:rPr>
              <a:t>Entrepreneurial activities differ substantially depending on the type.</a:t>
            </a:r>
          </a:p>
        </p:txBody>
      </p:sp>
      <p:sp>
        <p:nvSpPr>
          <p:cNvPr id="49" name="Shape 2688">
            <a:extLst>
              <a:ext uri="{FF2B5EF4-FFF2-40B4-BE49-F238E27FC236}">
                <a16:creationId xmlns="" xmlns:a16="http://schemas.microsoft.com/office/drawing/2014/main" id="{099D7D61-D2DA-4884-92AE-2ADB9C979152}"/>
              </a:ext>
            </a:extLst>
          </p:cNvPr>
          <p:cNvSpPr/>
          <p:nvPr/>
        </p:nvSpPr>
        <p:spPr>
          <a:xfrm>
            <a:off x="9907804" y="531990"/>
            <a:ext cx="495737" cy="495737"/>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ea typeface="Gill Sans"/>
              <a:cs typeface="Gill Sans"/>
              <a:sym typeface="Gill Sans"/>
            </a:endParaRPr>
          </a:p>
        </p:txBody>
      </p:sp>
      <p:sp>
        <p:nvSpPr>
          <p:cNvPr id="50" name="Shape 2699">
            <a:extLst>
              <a:ext uri="{FF2B5EF4-FFF2-40B4-BE49-F238E27FC236}">
                <a16:creationId xmlns="" xmlns:a16="http://schemas.microsoft.com/office/drawing/2014/main" id="{7605316A-9FE0-4005-A933-3C80753FB3C2}"/>
              </a:ext>
            </a:extLst>
          </p:cNvPr>
          <p:cNvSpPr/>
          <p:nvPr/>
        </p:nvSpPr>
        <p:spPr>
          <a:xfrm>
            <a:off x="5843060" y="4245810"/>
            <a:ext cx="495737" cy="405603"/>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99191E"/>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ea typeface="Gill Sans"/>
              <a:cs typeface="Gill Sans"/>
              <a:sym typeface="Gill Sans"/>
            </a:endParaRPr>
          </a:p>
        </p:txBody>
      </p:sp>
      <p:pic>
        <p:nvPicPr>
          <p:cNvPr id="51" name="图片占位符 5">
            <a:extLst>
              <a:ext uri="{FF2B5EF4-FFF2-40B4-BE49-F238E27FC236}">
                <a16:creationId xmlns="" xmlns:a16="http://schemas.microsoft.com/office/drawing/2014/main" id="{CC157AD1-C5D9-47C3-8505-A717D451144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9080" y="321532"/>
            <a:ext cx="3611072" cy="6107225"/>
          </a:xfrm>
          <a:prstGeom prst="rect">
            <a:avLst/>
          </a:prstGeom>
          <a:solidFill>
            <a:srgbClr val="FFFFFF">
              <a:lumMod val="95000"/>
            </a:srgbClr>
          </a:solidFill>
        </p:spPr>
      </p:pic>
      <p:pic>
        <p:nvPicPr>
          <p:cNvPr id="52" name="图片占位符 14">
            <a:extLst>
              <a:ext uri="{FF2B5EF4-FFF2-40B4-BE49-F238E27FC236}">
                <a16:creationId xmlns="" xmlns:a16="http://schemas.microsoft.com/office/drawing/2014/main" id="{BAFCD85C-0EDC-464C-B248-27B9A08CC6A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818364" y="3457130"/>
            <a:ext cx="4097028" cy="3202697"/>
          </a:xfrm>
          <a:prstGeom prst="rect">
            <a:avLst/>
          </a:prstGeom>
          <a:solidFill>
            <a:srgbClr val="FFFFFF">
              <a:lumMod val="95000"/>
            </a:srgbClr>
          </a:solidFill>
        </p:spPr>
      </p:pic>
      <p:pic>
        <p:nvPicPr>
          <p:cNvPr id="53" name="图片占位符 17">
            <a:extLst>
              <a:ext uri="{FF2B5EF4-FFF2-40B4-BE49-F238E27FC236}">
                <a16:creationId xmlns="" xmlns:a16="http://schemas.microsoft.com/office/drawing/2014/main" id="{F83F0BA9-D8AF-43ED-9BD6-98D0A7B03180}"/>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870152" y="321532"/>
            <a:ext cx="3948212" cy="3135599"/>
          </a:xfrm>
          <a:prstGeom prst="rect">
            <a:avLst/>
          </a:prstGeom>
          <a:solidFill>
            <a:srgbClr val="FFFFFF">
              <a:lumMod val="95000"/>
            </a:srgbClr>
          </a:solidFill>
        </p:spPr>
      </p:pic>
    </p:spTree>
    <p:extLst>
      <p:ext uri="{BB962C8B-B14F-4D97-AF65-F5344CB8AC3E}">
        <p14:creationId xmlns:p14="http://schemas.microsoft.com/office/powerpoint/2010/main" val="205297505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16" name="文本框 15">
            <a:extLst>
              <a:ext uri="{FF2B5EF4-FFF2-40B4-BE49-F238E27FC236}">
                <a16:creationId xmlns="" xmlns:a16="http://schemas.microsoft.com/office/drawing/2014/main" id="{068FB483-DBE2-4818-8002-2CAC389B3227}"/>
              </a:ext>
            </a:extLst>
          </p:cNvPr>
          <p:cNvSpPr txBox="1"/>
          <p:nvPr/>
        </p:nvSpPr>
        <p:spPr>
          <a:xfrm>
            <a:off x="2138091" y="2663011"/>
            <a:ext cx="2076359" cy="1200329"/>
          </a:xfrm>
          <a:prstGeom prst="rect">
            <a:avLst/>
          </a:prstGeom>
          <a:noFill/>
        </p:spPr>
        <p:txBody>
          <a:bodyPr wrap="square" rtlCol="0">
            <a:spAutoFit/>
          </a:bodyPr>
          <a:lstStyle/>
          <a:p>
            <a:pPr algn="r">
              <a:defRPr/>
            </a:pPr>
            <a:r>
              <a:rPr lang="zh-CN" altLang="en-US" sz="4400" b="1" dirty="0">
                <a:solidFill>
                  <a:srgbClr val="99191E"/>
                </a:solidFill>
                <a:cs typeface="+mn-ea"/>
                <a:sym typeface="+mn-lt"/>
              </a:rPr>
              <a:t>目录</a:t>
            </a:r>
            <a:endParaRPr lang="en-US" altLang="zh-CN" sz="4400" b="1" dirty="0">
              <a:solidFill>
                <a:srgbClr val="99191E"/>
              </a:solidFill>
              <a:cs typeface="+mn-ea"/>
              <a:sym typeface="+mn-lt"/>
            </a:endParaRPr>
          </a:p>
          <a:p>
            <a:pPr algn="r">
              <a:defRPr/>
            </a:pPr>
            <a:r>
              <a:rPr lang="en-US" altLang="zh-CN" sz="2800" b="1" dirty="0">
                <a:solidFill>
                  <a:prstClr val="black">
                    <a:lumMod val="65000"/>
                    <a:lumOff val="35000"/>
                  </a:prstClr>
                </a:solidFill>
                <a:cs typeface="+mn-ea"/>
                <a:sym typeface="+mn-lt"/>
              </a:rPr>
              <a:t>CONENTS</a:t>
            </a:r>
            <a:endParaRPr lang="zh-CN" altLang="en-US" sz="2800" b="1" dirty="0">
              <a:solidFill>
                <a:prstClr val="black">
                  <a:lumMod val="65000"/>
                  <a:lumOff val="35000"/>
                </a:prstClr>
              </a:solidFill>
              <a:cs typeface="+mn-ea"/>
              <a:sym typeface="+mn-lt"/>
            </a:endParaRPr>
          </a:p>
        </p:txBody>
      </p:sp>
      <p:cxnSp>
        <p:nvCxnSpPr>
          <p:cNvPr id="17" name="直接连接符 16">
            <a:extLst>
              <a:ext uri="{FF2B5EF4-FFF2-40B4-BE49-F238E27FC236}">
                <a16:creationId xmlns="" xmlns:a16="http://schemas.microsoft.com/office/drawing/2014/main" id="{E1880898-9350-4190-B13A-D30EED454796}"/>
              </a:ext>
            </a:extLst>
          </p:cNvPr>
          <p:cNvCxnSpPr/>
          <p:nvPr/>
        </p:nvCxnSpPr>
        <p:spPr>
          <a:xfrm>
            <a:off x="5173980" y="1798320"/>
            <a:ext cx="0" cy="2674620"/>
          </a:xfrm>
          <a:prstGeom prst="line">
            <a:avLst/>
          </a:prstGeom>
          <a:noFill/>
          <a:ln w="6350" cap="flat" cmpd="sng" algn="ctr">
            <a:solidFill>
              <a:sysClr val="windowText" lastClr="000000">
                <a:lumMod val="65000"/>
                <a:lumOff val="35000"/>
              </a:sysClr>
            </a:solidFill>
            <a:prstDash val="dash"/>
            <a:miter lim="800000"/>
          </a:ln>
          <a:effectLst/>
        </p:spPr>
      </p:cxnSp>
      <p:grpSp>
        <p:nvGrpSpPr>
          <p:cNvPr id="18" name="组合 17">
            <a:extLst>
              <a:ext uri="{FF2B5EF4-FFF2-40B4-BE49-F238E27FC236}">
                <a16:creationId xmlns="" xmlns:a16="http://schemas.microsoft.com/office/drawing/2014/main" id="{A3830499-2AD9-4662-B352-585B4C4DEDCA}"/>
              </a:ext>
            </a:extLst>
          </p:cNvPr>
          <p:cNvGrpSpPr/>
          <p:nvPr/>
        </p:nvGrpSpPr>
        <p:grpSpPr>
          <a:xfrm>
            <a:off x="6658544" y="1349146"/>
            <a:ext cx="3593486" cy="522238"/>
            <a:chOff x="6169639" y="2479340"/>
            <a:chExt cx="3593486" cy="522238"/>
          </a:xfrm>
        </p:grpSpPr>
        <p:sp>
          <p:nvSpPr>
            <p:cNvPr id="19" name="TextBox 119">
              <a:extLst>
                <a:ext uri="{FF2B5EF4-FFF2-40B4-BE49-F238E27FC236}">
                  <a16:creationId xmlns="" xmlns:a16="http://schemas.microsoft.com/office/drawing/2014/main" id="{5E97D6A1-C07D-49E0-B6D0-D6C37EA06A63}"/>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01</a:t>
              </a:r>
              <a:r>
                <a:rPr lang="zh-CN" altLang="en-US" sz="1400" b="1" dirty="0">
                  <a:solidFill>
                    <a:srgbClr val="99191E"/>
                  </a:solidFill>
                  <a:cs typeface="+mn-ea"/>
                  <a:sym typeface="+mn-lt"/>
                </a:rPr>
                <a:t>、活动整体思路</a:t>
              </a:r>
              <a:endParaRPr lang="id-ID" sz="1400" b="1" dirty="0">
                <a:solidFill>
                  <a:srgbClr val="99191E"/>
                </a:solidFill>
                <a:cs typeface="+mn-ea"/>
                <a:sym typeface="+mn-lt"/>
              </a:endParaRPr>
            </a:p>
          </p:txBody>
        </p:sp>
        <p:sp>
          <p:nvSpPr>
            <p:cNvPr id="20" name="Rectangle 120">
              <a:extLst>
                <a:ext uri="{FF2B5EF4-FFF2-40B4-BE49-F238E27FC236}">
                  <a16:creationId xmlns="" xmlns:a16="http://schemas.microsoft.com/office/drawing/2014/main" id="{4083E56D-0627-4D46-AE92-141660C330EF}"/>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1" name="组合 20">
            <a:extLst>
              <a:ext uri="{FF2B5EF4-FFF2-40B4-BE49-F238E27FC236}">
                <a16:creationId xmlns="" xmlns:a16="http://schemas.microsoft.com/office/drawing/2014/main" id="{60DCC264-C749-4D79-9E86-1DC801DCD2AC}"/>
              </a:ext>
            </a:extLst>
          </p:cNvPr>
          <p:cNvGrpSpPr/>
          <p:nvPr/>
        </p:nvGrpSpPr>
        <p:grpSpPr>
          <a:xfrm>
            <a:off x="6658544" y="2231927"/>
            <a:ext cx="3593486" cy="522238"/>
            <a:chOff x="6169639" y="2479340"/>
            <a:chExt cx="3593486" cy="522238"/>
          </a:xfrm>
        </p:grpSpPr>
        <p:sp>
          <p:nvSpPr>
            <p:cNvPr id="22" name="TextBox 119">
              <a:extLst>
                <a:ext uri="{FF2B5EF4-FFF2-40B4-BE49-F238E27FC236}">
                  <a16:creationId xmlns="" xmlns:a16="http://schemas.microsoft.com/office/drawing/2014/main" id="{168D1770-E40E-4C47-A6B3-A3B1FFA493B8}"/>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02</a:t>
              </a:r>
              <a:r>
                <a:rPr lang="zh-CN" altLang="en-US" sz="1400" b="1" dirty="0">
                  <a:solidFill>
                    <a:srgbClr val="99191E"/>
                  </a:solidFill>
                  <a:cs typeface="+mn-ea"/>
                  <a:sym typeface="+mn-lt"/>
                </a:rPr>
                <a:t>、活动运作策划</a:t>
              </a:r>
              <a:endParaRPr lang="id-ID" sz="1400" b="1" dirty="0">
                <a:solidFill>
                  <a:srgbClr val="99191E"/>
                </a:solidFill>
                <a:cs typeface="+mn-ea"/>
                <a:sym typeface="+mn-lt"/>
              </a:endParaRPr>
            </a:p>
          </p:txBody>
        </p:sp>
        <p:sp>
          <p:nvSpPr>
            <p:cNvPr id="23" name="Rectangle 120">
              <a:extLst>
                <a:ext uri="{FF2B5EF4-FFF2-40B4-BE49-F238E27FC236}">
                  <a16:creationId xmlns="" xmlns:a16="http://schemas.microsoft.com/office/drawing/2014/main" id="{440B316C-2003-4FF9-8ADB-257262343227}"/>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4" name="组合 23">
            <a:extLst>
              <a:ext uri="{FF2B5EF4-FFF2-40B4-BE49-F238E27FC236}">
                <a16:creationId xmlns="" xmlns:a16="http://schemas.microsoft.com/office/drawing/2014/main" id="{6FAB9D60-8811-4B94-8D73-2DE8FF233A61}"/>
              </a:ext>
            </a:extLst>
          </p:cNvPr>
          <p:cNvGrpSpPr/>
          <p:nvPr/>
        </p:nvGrpSpPr>
        <p:grpSpPr>
          <a:xfrm>
            <a:off x="6658544" y="3114707"/>
            <a:ext cx="3593486" cy="522238"/>
            <a:chOff x="6169639" y="2479340"/>
            <a:chExt cx="3593486" cy="522238"/>
          </a:xfrm>
        </p:grpSpPr>
        <p:sp>
          <p:nvSpPr>
            <p:cNvPr id="25" name="TextBox 119">
              <a:extLst>
                <a:ext uri="{FF2B5EF4-FFF2-40B4-BE49-F238E27FC236}">
                  <a16:creationId xmlns="" xmlns:a16="http://schemas.microsoft.com/office/drawing/2014/main" id="{E49FFE89-6E4A-4215-8C3E-488A65A51E38}"/>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03</a:t>
              </a:r>
              <a:r>
                <a:rPr lang="zh-CN" altLang="en-US" sz="1400" b="1" dirty="0">
                  <a:solidFill>
                    <a:srgbClr val="99191E"/>
                  </a:solidFill>
                  <a:cs typeface="+mn-ea"/>
                  <a:sym typeface="+mn-lt"/>
                </a:rPr>
                <a:t>、现场执行策略</a:t>
              </a:r>
              <a:endParaRPr lang="id-ID" sz="1400" b="1" dirty="0">
                <a:solidFill>
                  <a:srgbClr val="99191E"/>
                </a:solidFill>
                <a:cs typeface="+mn-ea"/>
                <a:sym typeface="+mn-lt"/>
              </a:endParaRPr>
            </a:p>
          </p:txBody>
        </p:sp>
        <p:sp>
          <p:nvSpPr>
            <p:cNvPr id="26" name="Rectangle 120">
              <a:extLst>
                <a:ext uri="{FF2B5EF4-FFF2-40B4-BE49-F238E27FC236}">
                  <a16:creationId xmlns="" xmlns:a16="http://schemas.microsoft.com/office/drawing/2014/main" id="{A1548EEB-028A-4707-9CA0-4FC31A91FE4A}"/>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27" name="组合 26">
            <a:extLst>
              <a:ext uri="{FF2B5EF4-FFF2-40B4-BE49-F238E27FC236}">
                <a16:creationId xmlns="" xmlns:a16="http://schemas.microsoft.com/office/drawing/2014/main" id="{FE6B8545-D9F5-482F-9ACA-D2613BFC9D22}"/>
              </a:ext>
            </a:extLst>
          </p:cNvPr>
          <p:cNvGrpSpPr/>
          <p:nvPr/>
        </p:nvGrpSpPr>
        <p:grpSpPr>
          <a:xfrm>
            <a:off x="6658544" y="3997488"/>
            <a:ext cx="3593486" cy="522238"/>
            <a:chOff x="6169639" y="2479340"/>
            <a:chExt cx="3593486" cy="522238"/>
          </a:xfrm>
        </p:grpSpPr>
        <p:sp>
          <p:nvSpPr>
            <p:cNvPr id="28" name="TextBox 119">
              <a:extLst>
                <a:ext uri="{FF2B5EF4-FFF2-40B4-BE49-F238E27FC236}">
                  <a16:creationId xmlns="" xmlns:a16="http://schemas.microsoft.com/office/drawing/2014/main" id="{A7CEF1D7-B919-4129-AA71-BCA982605507}"/>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04</a:t>
              </a:r>
              <a:r>
                <a:rPr lang="zh-CN" altLang="en-US" sz="1400" b="1" dirty="0">
                  <a:solidFill>
                    <a:srgbClr val="99191E"/>
                  </a:solidFill>
                  <a:cs typeface="+mn-ea"/>
                  <a:sym typeface="+mn-lt"/>
                </a:rPr>
                <a:t>、预算经费方案及预期</a:t>
              </a:r>
              <a:endParaRPr lang="id-ID" sz="1400" b="1" dirty="0">
                <a:solidFill>
                  <a:srgbClr val="99191E"/>
                </a:solidFill>
                <a:cs typeface="+mn-ea"/>
                <a:sym typeface="+mn-lt"/>
              </a:endParaRPr>
            </a:p>
          </p:txBody>
        </p:sp>
        <p:sp>
          <p:nvSpPr>
            <p:cNvPr id="29" name="Rectangle 120">
              <a:extLst>
                <a:ext uri="{FF2B5EF4-FFF2-40B4-BE49-F238E27FC236}">
                  <a16:creationId xmlns="" xmlns:a16="http://schemas.microsoft.com/office/drawing/2014/main" id="{D63E93FD-823E-4F31-B89F-E30E671C3D4C}"/>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grpSp>
        <p:nvGrpSpPr>
          <p:cNvPr id="30" name="组合 29">
            <a:extLst>
              <a:ext uri="{FF2B5EF4-FFF2-40B4-BE49-F238E27FC236}">
                <a16:creationId xmlns="" xmlns:a16="http://schemas.microsoft.com/office/drawing/2014/main" id="{43FF5D45-CC1A-4B2A-800D-78BE057C23D6}"/>
              </a:ext>
            </a:extLst>
          </p:cNvPr>
          <p:cNvGrpSpPr/>
          <p:nvPr/>
        </p:nvGrpSpPr>
        <p:grpSpPr>
          <a:xfrm>
            <a:off x="6658544" y="4880268"/>
            <a:ext cx="3593486" cy="522238"/>
            <a:chOff x="6169639" y="2479340"/>
            <a:chExt cx="3593486" cy="522238"/>
          </a:xfrm>
        </p:grpSpPr>
        <p:sp>
          <p:nvSpPr>
            <p:cNvPr id="31" name="TextBox 119">
              <a:extLst>
                <a:ext uri="{FF2B5EF4-FFF2-40B4-BE49-F238E27FC236}">
                  <a16:creationId xmlns="" xmlns:a16="http://schemas.microsoft.com/office/drawing/2014/main" id="{7A0F61DC-6BF7-4EAB-8B46-EEC431E0D459}"/>
                </a:ext>
              </a:extLst>
            </p:cNvPr>
            <p:cNvSpPr txBox="1"/>
            <p:nvPr/>
          </p:nvSpPr>
          <p:spPr>
            <a:xfrm>
              <a:off x="6169640" y="2479340"/>
              <a:ext cx="2468921" cy="307777"/>
            </a:xfrm>
            <a:prstGeom prst="rect">
              <a:avLst/>
            </a:prstGeom>
            <a:noFill/>
          </p:spPr>
          <p:txBody>
            <a:bodyPr wrap="square" rtlCol="0">
              <a:spAutoFit/>
            </a:bodyPr>
            <a:lstStyle/>
            <a:p>
              <a:pPr defTabSz="914217"/>
              <a:r>
                <a:rPr lang="en-US" sz="1400" b="1" dirty="0">
                  <a:solidFill>
                    <a:srgbClr val="99191E"/>
                  </a:solidFill>
                  <a:cs typeface="+mn-ea"/>
                  <a:sym typeface="+mn-lt"/>
                </a:rPr>
                <a:t>05</a:t>
              </a:r>
              <a:r>
                <a:rPr lang="zh-CN" altLang="en-US" sz="1400" b="1" dirty="0">
                  <a:solidFill>
                    <a:srgbClr val="99191E"/>
                  </a:solidFill>
                  <a:cs typeface="+mn-ea"/>
                  <a:sym typeface="+mn-lt"/>
                </a:rPr>
                <a:t>、应急预案及其他</a:t>
              </a:r>
              <a:endParaRPr lang="id-ID" sz="1400" b="1" dirty="0">
                <a:solidFill>
                  <a:srgbClr val="99191E"/>
                </a:solidFill>
                <a:cs typeface="+mn-ea"/>
                <a:sym typeface="+mn-lt"/>
              </a:endParaRPr>
            </a:p>
          </p:txBody>
        </p:sp>
        <p:sp>
          <p:nvSpPr>
            <p:cNvPr id="32" name="Rectangle 120">
              <a:extLst>
                <a:ext uri="{FF2B5EF4-FFF2-40B4-BE49-F238E27FC236}">
                  <a16:creationId xmlns="" xmlns:a16="http://schemas.microsoft.com/office/drawing/2014/main" id="{7112B08E-DFC9-455C-A6A6-9FF935AD092B}"/>
                </a:ext>
              </a:extLst>
            </p:cNvPr>
            <p:cNvSpPr/>
            <p:nvPr/>
          </p:nvSpPr>
          <p:spPr>
            <a:xfrm>
              <a:off x="6169639" y="2708677"/>
              <a:ext cx="3593486" cy="292901"/>
            </a:xfrm>
            <a:prstGeom prst="rect">
              <a:avLst/>
            </a:prstGeom>
          </p:spPr>
          <p:txBody>
            <a:bodyPr wrap="square">
              <a:spAutoFit/>
            </a:bodyPr>
            <a:lstStyle/>
            <a:p>
              <a:pPr defTabSz="914217">
                <a:lnSpc>
                  <a:spcPct val="150000"/>
                </a:lnSpc>
              </a:pPr>
              <a:r>
                <a:rPr lang="id-ID" sz="1000" dirty="0">
                  <a:solidFill>
                    <a:prstClr val="black">
                      <a:lumMod val="65000"/>
                      <a:lumOff val="35000"/>
                    </a:prstClr>
                  </a:solidFill>
                  <a:cs typeface="+mn-ea"/>
                  <a:sym typeface="+mn-lt"/>
                </a:rPr>
                <a:t>Geplis dipsam volorib vendian debist lignist quantium temab ium exper</a:t>
              </a:r>
            </a:p>
          </p:txBody>
        </p:sp>
      </p:grpSp>
    </p:spTree>
    <p:extLst>
      <p:ext uri="{BB962C8B-B14F-4D97-AF65-F5344CB8AC3E}">
        <p14:creationId xmlns:p14="http://schemas.microsoft.com/office/powerpoint/2010/main" val="32665085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5" name="组合 14">
            <a:extLst>
              <a:ext uri="{FF2B5EF4-FFF2-40B4-BE49-F238E27FC236}">
                <a16:creationId xmlns="" xmlns:a16="http://schemas.microsoft.com/office/drawing/2014/main" id="{3C0788DD-2A7E-43BE-8261-42589266C500}"/>
              </a:ext>
            </a:extLst>
          </p:cNvPr>
          <p:cNvGrpSpPr/>
          <p:nvPr/>
        </p:nvGrpSpPr>
        <p:grpSpPr>
          <a:xfrm>
            <a:off x="8126379" y="756763"/>
            <a:ext cx="3387725" cy="5253234"/>
            <a:chOff x="7547664" y="1149582"/>
            <a:chExt cx="3387725" cy="5253234"/>
          </a:xfrm>
        </p:grpSpPr>
        <p:grpSp>
          <p:nvGrpSpPr>
            <p:cNvPr id="16" name="组合 15">
              <a:extLst>
                <a:ext uri="{FF2B5EF4-FFF2-40B4-BE49-F238E27FC236}">
                  <a16:creationId xmlns="" xmlns:a16="http://schemas.microsoft.com/office/drawing/2014/main" id="{2BBC618D-30E7-47E8-9B34-B1F8BF24C542}"/>
                </a:ext>
              </a:extLst>
            </p:cNvPr>
            <p:cNvGrpSpPr/>
            <p:nvPr/>
          </p:nvGrpSpPr>
          <p:grpSpPr>
            <a:xfrm>
              <a:off x="7547664" y="1149582"/>
              <a:ext cx="3387725" cy="5253234"/>
              <a:chOff x="4365625" y="1577975"/>
              <a:chExt cx="3211513" cy="4979988"/>
            </a:xfrm>
          </p:grpSpPr>
          <p:sp>
            <p:nvSpPr>
              <p:cNvPr id="21" name="Freeform 5">
                <a:extLst>
                  <a:ext uri="{FF2B5EF4-FFF2-40B4-BE49-F238E27FC236}">
                    <a16:creationId xmlns="" xmlns:a16="http://schemas.microsoft.com/office/drawing/2014/main" id="{7D38E015-BBFA-49DC-85A9-B4706A98ED05}"/>
                  </a:ext>
                </a:extLst>
              </p:cNvPr>
              <p:cNvSpPr>
                <a:spLocks/>
              </p:cNvSpPr>
              <p:nvPr/>
            </p:nvSpPr>
            <p:spPr bwMode="auto">
              <a:xfrm>
                <a:off x="5399088" y="3711575"/>
                <a:ext cx="1849438" cy="1163638"/>
              </a:xfrm>
              <a:custGeom>
                <a:avLst/>
                <a:gdLst>
                  <a:gd name="T0" fmla="*/ 1587 w 7256"/>
                  <a:gd name="T1" fmla="*/ 0 h 4574"/>
                  <a:gd name="T2" fmla="*/ 12 w 7256"/>
                  <a:gd name="T3" fmla="*/ 3727 h 4574"/>
                  <a:gd name="T4" fmla="*/ 20 w 7256"/>
                  <a:gd name="T5" fmla="*/ 4574 h 4574"/>
                  <a:gd name="T6" fmla="*/ 3651 w 7256"/>
                  <a:gd name="T7" fmla="*/ 4574 h 4574"/>
                  <a:gd name="T8" fmla="*/ 3699 w 7256"/>
                  <a:gd name="T9" fmla="*/ 3744 h 4574"/>
                  <a:gd name="T10" fmla="*/ 7256 w 7256"/>
                  <a:gd name="T11" fmla="*/ 0 h 4574"/>
                  <a:gd name="T12" fmla="*/ 1587 w 7256"/>
                  <a:gd name="T13" fmla="*/ 0 h 4574"/>
                </a:gdLst>
                <a:ahLst/>
                <a:cxnLst>
                  <a:cxn ang="0">
                    <a:pos x="T0" y="T1"/>
                  </a:cxn>
                  <a:cxn ang="0">
                    <a:pos x="T2" y="T3"/>
                  </a:cxn>
                  <a:cxn ang="0">
                    <a:pos x="T4" y="T5"/>
                  </a:cxn>
                  <a:cxn ang="0">
                    <a:pos x="T6" y="T7"/>
                  </a:cxn>
                  <a:cxn ang="0">
                    <a:pos x="T8" y="T9"/>
                  </a:cxn>
                  <a:cxn ang="0">
                    <a:pos x="T10" y="T11"/>
                  </a:cxn>
                  <a:cxn ang="0">
                    <a:pos x="T12" y="T13"/>
                  </a:cxn>
                </a:cxnLst>
                <a:rect l="0" t="0" r="r" b="b"/>
                <a:pathLst>
                  <a:path w="7256" h="4574">
                    <a:moveTo>
                      <a:pt x="1587" y="0"/>
                    </a:moveTo>
                    <a:cubicBezTo>
                      <a:pt x="790" y="1177"/>
                      <a:pt x="0" y="2000"/>
                      <a:pt x="12" y="3727"/>
                    </a:cubicBezTo>
                    <a:cubicBezTo>
                      <a:pt x="13" y="3928"/>
                      <a:pt x="17" y="4550"/>
                      <a:pt x="20" y="4574"/>
                    </a:cubicBezTo>
                    <a:cubicBezTo>
                      <a:pt x="3651" y="4574"/>
                      <a:pt x="3651" y="4574"/>
                      <a:pt x="3651" y="4574"/>
                    </a:cubicBezTo>
                    <a:cubicBezTo>
                      <a:pt x="3656" y="4556"/>
                      <a:pt x="3619" y="4146"/>
                      <a:pt x="3699" y="3744"/>
                    </a:cubicBezTo>
                    <a:cubicBezTo>
                      <a:pt x="3984" y="2307"/>
                      <a:pt x="5939" y="1510"/>
                      <a:pt x="7256" y="0"/>
                    </a:cubicBezTo>
                    <a:lnTo>
                      <a:pt x="1587" y="0"/>
                    </a:ln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2" name="Freeform 6">
                <a:extLst>
                  <a:ext uri="{FF2B5EF4-FFF2-40B4-BE49-F238E27FC236}">
                    <a16:creationId xmlns="" xmlns:a16="http://schemas.microsoft.com/office/drawing/2014/main" id="{3979CAB7-CA09-4A20-A83D-69778665E45B}"/>
                  </a:ext>
                </a:extLst>
              </p:cNvPr>
              <p:cNvSpPr>
                <a:spLocks/>
              </p:cNvSpPr>
              <p:nvPr/>
            </p:nvSpPr>
            <p:spPr bwMode="auto">
              <a:xfrm>
                <a:off x="5803900" y="2357438"/>
                <a:ext cx="1773238" cy="1792288"/>
              </a:xfrm>
              <a:custGeom>
                <a:avLst/>
                <a:gdLst>
                  <a:gd name="T0" fmla="*/ 6959 w 6959"/>
                  <a:gd name="T1" fmla="*/ 2214 h 7049"/>
                  <a:gd name="T2" fmla="*/ 6507 w 6959"/>
                  <a:gd name="T3" fmla="*/ 0 h 7049"/>
                  <a:gd name="T4" fmla="*/ 1030 w 6959"/>
                  <a:gd name="T5" fmla="*/ 2187 h 7049"/>
                  <a:gd name="T6" fmla="*/ 1071 w 6959"/>
                  <a:gd name="T7" fmla="*/ 2556 h 7049"/>
                  <a:gd name="T8" fmla="*/ 0 w 6959"/>
                  <a:gd name="T9" fmla="*/ 5328 h 7049"/>
                  <a:gd name="T10" fmla="*/ 1169 w 6959"/>
                  <a:gd name="T11" fmla="*/ 5333 h 7049"/>
                  <a:gd name="T12" fmla="*/ 1690 w 6959"/>
                  <a:gd name="T13" fmla="*/ 6086 h 7049"/>
                  <a:gd name="T14" fmla="*/ 1691 w 6959"/>
                  <a:gd name="T15" fmla="*/ 6086 h 7049"/>
                  <a:gd name="T16" fmla="*/ 1527 w 6959"/>
                  <a:gd name="T17" fmla="*/ 6482 h 7049"/>
                  <a:gd name="T18" fmla="*/ 2207 w 6959"/>
                  <a:gd name="T19" fmla="*/ 7038 h 7049"/>
                  <a:gd name="T20" fmla="*/ 2852 w 6959"/>
                  <a:gd name="T21" fmla="*/ 6442 h 7049"/>
                  <a:gd name="T22" fmla="*/ 2654 w 6959"/>
                  <a:gd name="T23" fmla="*/ 6049 h 7049"/>
                  <a:gd name="T24" fmla="*/ 3020 w 6959"/>
                  <a:gd name="T25" fmla="*/ 5336 h 7049"/>
                  <a:gd name="T26" fmla="*/ 5669 w 6959"/>
                  <a:gd name="T27" fmla="*/ 5328 h 7049"/>
                  <a:gd name="T28" fmla="*/ 6959 w 6959"/>
                  <a:gd name="T29" fmla="*/ 2214 h 7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59" h="7049">
                    <a:moveTo>
                      <a:pt x="6959" y="2214"/>
                    </a:moveTo>
                    <a:cubicBezTo>
                      <a:pt x="6959" y="1379"/>
                      <a:pt x="6803" y="641"/>
                      <a:pt x="6507" y="0"/>
                    </a:cubicBezTo>
                    <a:cubicBezTo>
                      <a:pt x="1030" y="2187"/>
                      <a:pt x="1030" y="2187"/>
                      <a:pt x="1030" y="2187"/>
                    </a:cubicBezTo>
                    <a:cubicBezTo>
                      <a:pt x="1056" y="2302"/>
                      <a:pt x="1071" y="2425"/>
                      <a:pt x="1071" y="2556"/>
                    </a:cubicBezTo>
                    <a:cubicBezTo>
                      <a:pt x="1071" y="3614"/>
                      <a:pt x="569" y="4489"/>
                      <a:pt x="0" y="5328"/>
                    </a:cubicBezTo>
                    <a:cubicBezTo>
                      <a:pt x="1169" y="5333"/>
                      <a:pt x="1169" y="5333"/>
                      <a:pt x="1169" y="5333"/>
                    </a:cubicBezTo>
                    <a:cubicBezTo>
                      <a:pt x="1989" y="5332"/>
                      <a:pt x="1856" y="5921"/>
                      <a:pt x="1690" y="6086"/>
                    </a:cubicBezTo>
                    <a:cubicBezTo>
                      <a:pt x="1691" y="6086"/>
                      <a:pt x="1691" y="6086"/>
                      <a:pt x="1691" y="6086"/>
                    </a:cubicBezTo>
                    <a:cubicBezTo>
                      <a:pt x="1585" y="6192"/>
                      <a:pt x="1522" y="6331"/>
                      <a:pt x="1527" y="6482"/>
                    </a:cubicBezTo>
                    <a:cubicBezTo>
                      <a:pt x="1536" y="6800"/>
                      <a:pt x="1840" y="7049"/>
                      <a:pt x="2207" y="7038"/>
                    </a:cubicBezTo>
                    <a:cubicBezTo>
                      <a:pt x="2572" y="7027"/>
                      <a:pt x="2861" y="6761"/>
                      <a:pt x="2852" y="6442"/>
                    </a:cubicBezTo>
                    <a:cubicBezTo>
                      <a:pt x="2847" y="6288"/>
                      <a:pt x="2772" y="6149"/>
                      <a:pt x="2654" y="6049"/>
                    </a:cubicBezTo>
                    <a:cubicBezTo>
                      <a:pt x="2514" y="5875"/>
                      <a:pt x="2404" y="5419"/>
                      <a:pt x="3020" y="5336"/>
                    </a:cubicBezTo>
                    <a:cubicBezTo>
                      <a:pt x="5669" y="5328"/>
                      <a:pt x="5669" y="5328"/>
                      <a:pt x="5669" y="5328"/>
                    </a:cubicBezTo>
                    <a:cubicBezTo>
                      <a:pt x="6404" y="4485"/>
                      <a:pt x="6959" y="3489"/>
                      <a:pt x="6959" y="2214"/>
                    </a:cubicBezTo>
                    <a:close/>
                  </a:path>
                </a:pathLst>
              </a:custGeom>
              <a:solidFill>
                <a:srgbClr val="99191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3" name="Freeform 7">
                <a:extLst>
                  <a:ext uri="{FF2B5EF4-FFF2-40B4-BE49-F238E27FC236}">
                    <a16:creationId xmlns="" xmlns:a16="http://schemas.microsoft.com/office/drawing/2014/main" id="{E1AE7BA2-2AC9-499C-A3DE-DB17A0D6360D}"/>
                  </a:ext>
                </a:extLst>
              </p:cNvPr>
              <p:cNvSpPr>
                <a:spLocks/>
              </p:cNvSpPr>
              <p:nvPr/>
            </p:nvSpPr>
            <p:spPr bwMode="auto">
              <a:xfrm>
                <a:off x="5759450" y="1577975"/>
                <a:ext cx="1701800" cy="1477963"/>
              </a:xfrm>
              <a:custGeom>
                <a:avLst/>
                <a:gdLst>
                  <a:gd name="T0" fmla="*/ 4785 w 6683"/>
                  <a:gd name="T1" fmla="*/ 4582 h 5809"/>
                  <a:gd name="T2" fmla="*/ 4844 w 6683"/>
                  <a:gd name="T3" fmla="*/ 3797 h 5809"/>
                  <a:gd name="T4" fmla="*/ 6683 w 6683"/>
                  <a:gd name="T5" fmla="*/ 3063 h 5809"/>
                  <a:gd name="T6" fmla="*/ 50 w 6683"/>
                  <a:gd name="T7" fmla="*/ 0 h 5809"/>
                  <a:gd name="T8" fmla="*/ 0 w 6683"/>
                  <a:gd name="T9" fmla="*/ 1 h 5809"/>
                  <a:gd name="T10" fmla="*/ 15 w 6683"/>
                  <a:gd name="T11" fmla="*/ 4176 h 5809"/>
                  <a:gd name="T12" fmla="*/ 1206 w 6683"/>
                  <a:gd name="T13" fmla="*/ 5250 h 5809"/>
                  <a:gd name="T14" fmla="*/ 3319 w 6683"/>
                  <a:gd name="T15" fmla="*/ 4406 h 5809"/>
                  <a:gd name="T16" fmla="*/ 3900 w 6683"/>
                  <a:gd name="T17" fmla="*/ 4967 h 5809"/>
                  <a:gd name="T18" fmla="*/ 3901 w 6683"/>
                  <a:gd name="T19" fmla="*/ 4967 h 5809"/>
                  <a:gd name="T20" fmla="*/ 3892 w 6683"/>
                  <a:gd name="T21" fmla="*/ 5395 h 5809"/>
                  <a:gd name="T22" fmla="*/ 4727 w 6683"/>
                  <a:gd name="T23" fmla="*/ 5666 h 5809"/>
                  <a:gd name="T24" fmla="*/ 5111 w 6683"/>
                  <a:gd name="T25" fmla="*/ 4876 h 5809"/>
                  <a:gd name="T26" fmla="*/ 4785 w 6683"/>
                  <a:gd name="T27" fmla="*/ 4582 h 5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83" h="5809">
                    <a:moveTo>
                      <a:pt x="4785" y="4582"/>
                    </a:moveTo>
                    <a:cubicBezTo>
                      <a:pt x="4593" y="4473"/>
                      <a:pt x="4332" y="4097"/>
                      <a:pt x="4844" y="3797"/>
                    </a:cubicBezTo>
                    <a:cubicBezTo>
                      <a:pt x="6683" y="3063"/>
                      <a:pt x="6683" y="3063"/>
                      <a:pt x="6683" y="3063"/>
                    </a:cubicBezTo>
                    <a:cubicBezTo>
                      <a:pt x="5749" y="1043"/>
                      <a:pt x="3407" y="0"/>
                      <a:pt x="50" y="0"/>
                    </a:cubicBezTo>
                    <a:cubicBezTo>
                      <a:pt x="33" y="0"/>
                      <a:pt x="17" y="1"/>
                      <a:pt x="0" y="1"/>
                    </a:cubicBezTo>
                    <a:cubicBezTo>
                      <a:pt x="15" y="4176"/>
                      <a:pt x="15" y="4176"/>
                      <a:pt x="15" y="4176"/>
                    </a:cubicBezTo>
                    <a:cubicBezTo>
                      <a:pt x="652" y="4347"/>
                      <a:pt x="1077" y="4703"/>
                      <a:pt x="1206" y="5250"/>
                    </a:cubicBezTo>
                    <a:cubicBezTo>
                      <a:pt x="3319" y="4406"/>
                      <a:pt x="3319" y="4406"/>
                      <a:pt x="3319" y="4406"/>
                    </a:cubicBezTo>
                    <a:cubicBezTo>
                      <a:pt x="3946" y="4233"/>
                      <a:pt x="3989" y="4767"/>
                      <a:pt x="3900" y="4967"/>
                    </a:cubicBezTo>
                    <a:cubicBezTo>
                      <a:pt x="3901" y="4967"/>
                      <a:pt x="3901" y="4967"/>
                      <a:pt x="3901" y="4967"/>
                    </a:cubicBezTo>
                    <a:cubicBezTo>
                      <a:pt x="3841" y="5104"/>
                      <a:pt x="3833" y="5257"/>
                      <a:pt x="3892" y="5395"/>
                    </a:cubicBezTo>
                    <a:cubicBezTo>
                      <a:pt x="4016" y="5688"/>
                      <a:pt x="4390" y="5809"/>
                      <a:pt x="4727" y="5666"/>
                    </a:cubicBezTo>
                    <a:cubicBezTo>
                      <a:pt x="5064" y="5523"/>
                      <a:pt x="5236" y="5169"/>
                      <a:pt x="5111" y="4876"/>
                    </a:cubicBezTo>
                    <a:cubicBezTo>
                      <a:pt x="5051" y="4734"/>
                      <a:pt x="4931" y="4632"/>
                      <a:pt x="4785" y="4582"/>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4" name="Freeform 8">
                <a:extLst>
                  <a:ext uri="{FF2B5EF4-FFF2-40B4-BE49-F238E27FC236}">
                    <a16:creationId xmlns="" xmlns:a16="http://schemas.microsoft.com/office/drawing/2014/main" id="{AD698274-3C43-4923-98E0-1D24C540BB61}"/>
                  </a:ext>
                </a:extLst>
              </p:cNvPr>
              <p:cNvSpPr>
                <a:spLocks/>
              </p:cNvSpPr>
              <p:nvPr/>
            </p:nvSpPr>
            <p:spPr bwMode="auto">
              <a:xfrm>
                <a:off x="4365625" y="1577975"/>
                <a:ext cx="1833563" cy="1336675"/>
              </a:xfrm>
              <a:custGeom>
                <a:avLst/>
                <a:gdLst>
                  <a:gd name="T0" fmla="*/ 6582 w 7195"/>
                  <a:gd name="T1" fmla="*/ 1351 h 5252"/>
                  <a:gd name="T2" fmla="*/ 6190 w 7195"/>
                  <a:gd name="T3" fmla="*/ 1551 h 5252"/>
                  <a:gd name="T4" fmla="*/ 5475 w 7195"/>
                  <a:gd name="T5" fmla="*/ 1198 h 5252"/>
                  <a:gd name="T6" fmla="*/ 5471 w 7195"/>
                  <a:gd name="T7" fmla="*/ 0 h 5252"/>
                  <a:gd name="T8" fmla="*/ 0 w 7195"/>
                  <a:gd name="T9" fmla="*/ 1489 h 5252"/>
                  <a:gd name="T10" fmla="*/ 1173 w 7195"/>
                  <a:gd name="T11" fmla="*/ 5252 h 5252"/>
                  <a:gd name="T12" fmla="*/ 4471 w 7195"/>
                  <a:gd name="T13" fmla="*/ 4055 h 5252"/>
                  <a:gd name="T14" fmla="*/ 5486 w 7195"/>
                  <a:gd name="T15" fmla="*/ 4175 h 5252"/>
                  <a:gd name="T16" fmla="*/ 5484 w 7195"/>
                  <a:gd name="T17" fmla="*/ 3670 h 5252"/>
                  <a:gd name="T18" fmla="*/ 5495 w 7195"/>
                  <a:gd name="T19" fmla="*/ 3006 h 5252"/>
                  <a:gd name="T20" fmla="*/ 6233 w 7195"/>
                  <a:gd name="T21" fmla="*/ 2514 h 5252"/>
                  <a:gd name="T22" fmla="*/ 6233 w 7195"/>
                  <a:gd name="T23" fmla="*/ 2513 h 5252"/>
                  <a:gd name="T24" fmla="*/ 6630 w 7195"/>
                  <a:gd name="T25" fmla="*/ 2676 h 5252"/>
                  <a:gd name="T26" fmla="*/ 7181 w 7195"/>
                  <a:gd name="T27" fmla="*/ 1992 h 5252"/>
                  <a:gd name="T28" fmla="*/ 6582 w 7195"/>
                  <a:gd name="T29" fmla="*/ 1351 h 5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95" h="5252">
                    <a:moveTo>
                      <a:pt x="6582" y="1351"/>
                    </a:moveTo>
                    <a:cubicBezTo>
                      <a:pt x="6427" y="1357"/>
                      <a:pt x="6289" y="1432"/>
                      <a:pt x="6190" y="1551"/>
                    </a:cubicBezTo>
                    <a:cubicBezTo>
                      <a:pt x="6018" y="1692"/>
                      <a:pt x="5566" y="1803"/>
                      <a:pt x="5475" y="1198"/>
                    </a:cubicBezTo>
                    <a:cubicBezTo>
                      <a:pt x="5471" y="0"/>
                      <a:pt x="5471" y="0"/>
                      <a:pt x="5471" y="0"/>
                    </a:cubicBezTo>
                    <a:cubicBezTo>
                      <a:pt x="2249" y="15"/>
                      <a:pt x="0" y="1489"/>
                      <a:pt x="0" y="1489"/>
                    </a:cubicBezTo>
                    <a:cubicBezTo>
                      <a:pt x="1173" y="5252"/>
                      <a:pt x="1173" y="5252"/>
                      <a:pt x="1173" y="5252"/>
                    </a:cubicBezTo>
                    <a:cubicBezTo>
                      <a:pt x="1173" y="5252"/>
                      <a:pt x="2712" y="4055"/>
                      <a:pt x="4471" y="4055"/>
                    </a:cubicBezTo>
                    <a:cubicBezTo>
                      <a:pt x="4850" y="4055"/>
                      <a:pt x="5190" y="4096"/>
                      <a:pt x="5486" y="4175"/>
                    </a:cubicBezTo>
                    <a:cubicBezTo>
                      <a:pt x="5484" y="3670"/>
                      <a:pt x="5484" y="3670"/>
                      <a:pt x="5484" y="3670"/>
                    </a:cubicBezTo>
                    <a:cubicBezTo>
                      <a:pt x="5495" y="3006"/>
                      <a:pt x="5495" y="3006"/>
                      <a:pt x="5495" y="3006"/>
                    </a:cubicBezTo>
                    <a:cubicBezTo>
                      <a:pt x="5488" y="2187"/>
                      <a:pt x="6067" y="2349"/>
                      <a:pt x="6233" y="2514"/>
                    </a:cubicBezTo>
                    <a:cubicBezTo>
                      <a:pt x="6233" y="2513"/>
                      <a:pt x="6233" y="2513"/>
                      <a:pt x="6233" y="2513"/>
                    </a:cubicBezTo>
                    <a:cubicBezTo>
                      <a:pt x="6339" y="2618"/>
                      <a:pt x="6479" y="2681"/>
                      <a:pt x="6630" y="2676"/>
                    </a:cubicBezTo>
                    <a:cubicBezTo>
                      <a:pt x="6947" y="2664"/>
                      <a:pt x="7195" y="2358"/>
                      <a:pt x="7181" y="1992"/>
                    </a:cubicBezTo>
                    <a:cubicBezTo>
                      <a:pt x="7168" y="1627"/>
                      <a:pt x="6900" y="1339"/>
                      <a:pt x="6582" y="1351"/>
                    </a:cubicBezTo>
                    <a:close/>
                  </a:path>
                </a:pathLst>
              </a:custGeom>
              <a:solidFill>
                <a:srgbClr val="99191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等线" panose="020F0502020204030204"/>
                  <a:ea typeface="等线" panose="02010600030101010101" pitchFamily="2" charset="-122"/>
                </a:endParaRPr>
              </a:p>
            </p:txBody>
          </p:sp>
          <p:sp>
            <p:nvSpPr>
              <p:cNvPr id="25" name="Freeform 9">
                <a:extLst>
                  <a:ext uri="{FF2B5EF4-FFF2-40B4-BE49-F238E27FC236}">
                    <a16:creationId xmlns="" xmlns:a16="http://schemas.microsoft.com/office/drawing/2014/main" id="{50D113DB-68AC-430F-8D8F-BD598EBF7738}"/>
                  </a:ext>
                </a:extLst>
              </p:cNvPr>
              <p:cNvSpPr>
                <a:spLocks/>
              </p:cNvSpPr>
              <p:nvPr/>
            </p:nvSpPr>
            <p:spPr bwMode="auto">
              <a:xfrm>
                <a:off x="5095874" y="5019675"/>
                <a:ext cx="1541463" cy="1538288"/>
              </a:xfrm>
              <a:custGeom>
                <a:avLst/>
                <a:gdLst>
                  <a:gd name="T0" fmla="*/ 3881 w 6049"/>
                  <a:gd name="T1" fmla="*/ 5576 h 6049"/>
                  <a:gd name="T2" fmla="*/ 473 w 6049"/>
                  <a:gd name="T3" fmla="*/ 3881 h 6049"/>
                  <a:gd name="T4" fmla="*/ 2168 w 6049"/>
                  <a:gd name="T5" fmla="*/ 473 h 6049"/>
                  <a:gd name="T6" fmla="*/ 5576 w 6049"/>
                  <a:gd name="T7" fmla="*/ 2168 h 6049"/>
                  <a:gd name="T8" fmla="*/ 3881 w 6049"/>
                  <a:gd name="T9" fmla="*/ 5576 h 6049"/>
                </a:gdLst>
                <a:ahLst/>
                <a:cxnLst>
                  <a:cxn ang="0">
                    <a:pos x="T0" y="T1"/>
                  </a:cxn>
                  <a:cxn ang="0">
                    <a:pos x="T2" y="T3"/>
                  </a:cxn>
                  <a:cxn ang="0">
                    <a:pos x="T4" y="T5"/>
                  </a:cxn>
                  <a:cxn ang="0">
                    <a:pos x="T6" y="T7"/>
                  </a:cxn>
                  <a:cxn ang="0">
                    <a:pos x="T8" y="T9"/>
                  </a:cxn>
                </a:cxnLst>
                <a:rect l="0" t="0" r="r" b="b"/>
                <a:pathLst>
                  <a:path w="6049" h="6049">
                    <a:moveTo>
                      <a:pt x="3881" y="5576"/>
                    </a:moveTo>
                    <a:cubicBezTo>
                      <a:pt x="2472" y="6049"/>
                      <a:pt x="946" y="5290"/>
                      <a:pt x="473" y="3881"/>
                    </a:cubicBezTo>
                    <a:cubicBezTo>
                      <a:pt x="0" y="2472"/>
                      <a:pt x="759" y="946"/>
                      <a:pt x="2168" y="473"/>
                    </a:cubicBezTo>
                    <a:cubicBezTo>
                      <a:pt x="3577" y="0"/>
                      <a:pt x="5103" y="759"/>
                      <a:pt x="5576" y="2168"/>
                    </a:cubicBezTo>
                    <a:cubicBezTo>
                      <a:pt x="6049" y="3577"/>
                      <a:pt x="5291" y="5103"/>
                      <a:pt x="3881" y="5576"/>
                    </a:cubicBezTo>
                    <a:close/>
                  </a:path>
                </a:pathLst>
              </a:custGeom>
              <a:solidFill>
                <a:sysClr val="windowText" lastClr="000000">
                  <a:lumMod val="65000"/>
                  <a:lumOff val="35000"/>
                </a:sysClr>
              </a:solidFill>
              <a:ln w="9525" cap="flat" cmpd="sng" algn="ctr">
                <a:noFill/>
                <a:prstDash val="solid"/>
                <a:round/>
                <a:headEnd/>
                <a:tailEnd/>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Freeform 10">
                <a:extLst>
                  <a:ext uri="{FF2B5EF4-FFF2-40B4-BE49-F238E27FC236}">
                    <a16:creationId xmlns="" xmlns:a16="http://schemas.microsoft.com/office/drawing/2014/main" id="{B8EC21D9-F441-448C-9823-6B0A088B90D5}"/>
                  </a:ext>
                </a:extLst>
              </p:cNvPr>
              <p:cNvSpPr>
                <a:spLocks/>
              </p:cNvSpPr>
              <p:nvPr/>
            </p:nvSpPr>
            <p:spPr bwMode="auto">
              <a:xfrm>
                <a:off x="5327650" y="5251450"/>
                <a:ext cx="1077913" cy="1074738"/>
              </a:xfrm>
              <a:custGeom>
                <a:avLst/>
                <a:gdLst>
                  <a:gd name="T0" fmla="*/ 2712 w 4227"/>
                  <a:gd name="T1" fmla="*/ 3896 h 4227"/>
                  <a:gd name="T2" fmla="*/ 331 w 4227"/>
                  <a:gd name="T3" fmla="*/ 2712 h 4227"/>
                  <a:gd name="T4" fmla="*/ 1515 w 4227"/>
                  <a:gd name="T5" fmla="*/ 330 h 4227"/>
                  <a:gd name="T6" fmla="*/ 3897 w 4227"/>
                  <a:gd name="T7" fmla="*/ 1515 h 4227"/>
                  <a:gd name="T8" fmla="*/ 2712 w 4227"/>
                  <a:gd name="T9" fmla="*/ 3896 h 4227"/>
                </a:gdLst>
                <a:ahLst/>
                <a:cxnLst>
                  <a:cxn ang="0">
                    <a:pos x="T0" y="T1"/>
                  </a:cxn>
                  <a:cxn ang="0">
                    <a:pos x="T2" y="T3"/>
                  </a:cxn>
                  <a:cxn ang="0">
                    <a:pos x="T4" y="T5"/>
                  </a:cxn>
                  <a:cxn ang="0">
                    <a:pos x="T6" y="T7"/>
                  </a:cxn>
                  <a:cxn ang="0">
                    <a:pos x="T8" y="T9"/>
                  </a:cxn>
                </a:cxnLst>
                <a:rect l="0" t="0" r="r" b="b"/>
                <a:pathLst>
                  <a:path w="4227" h="4227">
                    <a:moveTo>
                      <a:pt x="2712" y="3896"/>
                    </a:moveTo>
                    <a:cubicBezTo>
                      <a:pt x="1728" y="4227"/>
                      <a:pt x="661" y="3697"/>
                      <a:pt x="331" y="2712"/>
                    </a:cubicBezTo>
                    <a:cubicBezTo>
                      <a:pt x="0" y="1727"/>
                      <a:pt x="530" y="661"/>
                      <a:pt x="1515" y="330"/>
                    </a:cubicBezTo>
                    <a:cubicBezTo>
                      <a:pt x="2500" y="0"/>
                      <a:pt x="3566" y="530"/>
                      <a:pt x="3897" y="1515"/>
                    </a:cubicBezTo>
                    <a:cubicBezTo>
                      <a:pt x="4227" y="2500"/>
                      <a:pt x="3697" y="3566"/>
                      <a:pt x="2712" y="3896"/>
                    </a:cubicBez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7" name="矩形 16">
              <a:extLst>
                <a:ext uri="{FF2B5EF4-FFF2-40B4-BE49-F238E27FC236}">
                  <a16:creationId xmlns="" xmlns:a16="http://schemas.microsoft.com/office/drawing/2014/main" id="{9CC36C46-DE02-401D-96AD-4AF88717116B}"/>
                </a:ext>
              </a:extLst>
            </p:cNvPr>
            <p:cNvSpPr/>
            <p:nvPr/>
          </p:nvSpPr>
          <p:spPr>
            <a:xfrm>
              <a:off x="7929893" y="1588075"/>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8" name="矩形 17">
              <a:extLst>
                <a:ext uri="{FF2B5EF4-FFF2-40B4-BE49-F238E27FC236}">
                  <a16:creationId xmlns="" xmlns:a16="http://schemas.microsoft.com/office/drawing/2014/main" id="{C8574FC0-7A34-4ED2-9B07-1151D9932BBA}"/>
                </a:ext>
              </a:extLst>
            </p:cNvPr>
            <p:cNvSpPr/>
            <p:nvPr/>
          </p:nvSpPr>
          <p:spPr>
            <a:xfrm>
              <a:off x="9577078" y="1651862"/>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19" name="矩形 18">
              <a:extLst>
                <a:ext uri="{FF2B5EF4-FFF2-40B4-BE49-F238E27FC236}">
                  <a16:creationId xmlns="" xmlns:a16="http://schemas.microsoft.com/office/drawing/2014/main" id="{3CD3B3CA-BA6B-48F5-859B-CE92002D1933}"/>
                </a:ext>
              </a:extLst>
            </p:cNvPr>
            <p:cNvSpPr/>
            <p:nvPr/>
          </p:nvSpPr>
          <p:spPr>
            <a:xfrm>
              <a:off x="9607677" y="2837480"/>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sp>
          <p:nvSpPr>
            <p:cNvPr id="20" name="矩形 19">
              <a:extLst>
                <a:ext uri="{FF2B5EF4-FFF2-40B4-BE49-F238E27FC236}">
                  <a16:creationId xmlns="" xmlns:a16="http://schemas.microsoft.com/office/drawing/2014/main" id="{B7DB96B9-63D5-40D7-8DAD-139F2DC71D6B}"/>
                </a:ext>
              </a:extLst>
            </p:cNvPr>
            <p:cNvSpPr/>
            <p:nvPr/>
          </p:nvSpPr>
          <p:spPr>
            <a:xfrm>
              <a:off x="8822982" y="3973331"/>
              <a:ext cx="837089"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prstClr val="white"/>
                  </a:solidFill>
                  <a:effectLst/>
                  <a:uLnTx/>
                  <a:uFillTx/>
                  <a:ea typeface="等线" panose="02010600030101010101" pitchFamily="2" charset="-122"/>
                  <a:cs typeface="+mn-ea"/>
                  <a:sym typeface="+mn-lt"/>
                </a:rPr>
                <a:t>SERVICE</a:t>
              </a:r>
              <a:endParaRPr kumimoji="0" lang="zh-CN" altLang="en-US" sz="18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endParaRPr>
            </a:p>
          </p:txBody>
        </p:sp>
      </p:grpSp>
      <p:grpSp>
        <p:nvGrpSpPr>
          <p:cNvPr id="27" name="组合 26">
            <a:extLst>
              <a:ext uri="{FF2B5EF4-FFF2-40B4-BE49-F238E27FC236}">
                <a16:creationId xmlns="" xmlns:a16="http://schemas.microsoft.com/office/drawing/2014/main" id="{C0780414-54B4-49D9-B889-2F7BF3181A7C}"/>
              </a:ext>
            </a:extLst>
          </p:cNvPr>
          <p:cNvGrpSpPr/>
          <p:nvPr/>
        </p:nvGrpSpPr>
        <p:grpSpPr>
          <a:xfrm>
            <a:off x="600078" y="1257005"/>
            <a:ext cx="7324854" cy="1575460"/>
            <a:chOff x="523878" y="1587205"/>
            <a:chExt cx="7324854" cy="1575460"/>
          </a:xfrm>
        </p:grpSpPr>
        <p:sp>
          <p:nvSpPr>
            <p:cNvPr id="28" name="TextBox 46">
              <a:extLst>
                <a:ext uri="{FF2B5EF4-FFF2-40B4-BE49-F238E27FC236}">
                  <a16:creationId xmlns="" xmlns:a16="http://schemas.microsoft.com/office/drawing/2014/main" id="{137220A8-984D-4A67-8C21-DA5DC72B91D2}"/>
                </a:ext>
              </a:extLst>
            </p:cNvPr>
            <p:cNvSpPr txBox="1"/>
            <p:nvPr/>
          </p:nvSpPr>
          <p:spPr>
            <a:xfrm>
              <a:off x="624861" y="2608667"/>
              <a:ext cx="7223871" cy="553998"/>
            </a:xfrm>
            <a:prstGeom prst="rect">
              <a:avLst/>
            </a:prstGeom>
            <a:noFill/>
          </p:spPr>
          <p:txBody>
            <a:bodyPr wrap="square" lIns="0" tIns="0" rIns="0" bIns="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lumMod val="65000"/>
                      <a:lumOff val="35000"/>
                    </a:prstClr>
                  </a:solidFill>
                  <a:effectLst/>
                  <a:uLnTx/>
                  <a:uFillTx/>
                  <a:sym typeface="+mn-lt"/>
                </a:rPr>
                <a:t>There are many variations of passages of Lorem Ipsum available, but the have suffered alteration in some  form, by </a:t>
              </a:r>
              <a:r>
                <a:rPr kumimoji="0" lang="en-US" sz="1200" b="0" i="0" u="none" strike="noStrike" kern="0" cap="none" spc="0" normalizeH="0" baseline="0" noProof="0" dirty="0" err="1">
                  <a:ln>
                    <a:noFill/>
                  </a:ln>
                  <a:solidFill>
                    <a:prstClr val="black">
                      <a:lumMod val="65000"/>
                      <a:lumOff val="35000"/>
                    </a:prstClr>
                  </a:solidFill>
                  <a:effectLst/>
                  <a:uLnTx/>
                  <a:uFillTx/>
                  <a:sym typeface="+mn-lt"/>
                </a:rPr>
                <a:t>humour</a:t>
              </a:r>
              <a:r>
                <a:rPr kumimoji="0" lang="en-US" sz="1200" b="0" i="0" u="none" strike="noStrike" kern="0" cap="none" spc="0" normalizeH="0" baseline="0" noProof="0" dirty="0">
                  <a:ln>
                    <a:noFill/>
                  </a:ln>
                  <a:solidFill>
                    <a:prstClr val="black">
                      <a:lumMod val="65000"/>
                      <a:lumOff val="35000"/>
                    </a:prstClr>
                  </a:solidFill>
                  <a:effectLst/>
                  <a:uLnTx/>
                  <a:uFillTx/>
                  <a:sym typeface="+mn-lt"/>
                </a:rPr>
                <a:t>, or randomized have suffered alteration in some  form, by </a:t>
              </a:r>
              <a:r>
                <a:rPr kumimoji="0" lang="en-US" sz="1200" b="0" i="0" u="none" strike="noStrike" kern="0" cap="none" spc="0" normalizeH="0" baseline="0" noProof="0" dirty="0" err="1">
                  <a:ln>
                    <a:noFill/>
                  </a:ln>
                  <a:solidFill>
                    <a:prstClr val="black">
                      <a:lumMod val="65000"/>
                      <a:lumOff val="35000"/>
                    </a:prstClr>
                  </a:solidFill>
                  <a:effectLst/>
                  <a:uLnTx/>
                  <a:uFillTx/>
                  <a:sym typeface="+mn-lt"/>
                </a:rPr>
                <a:t>humour</a:t>
              </a:r>
              <a:r>
                <a:rPr kumimoji="0" lang="en-US" sz="1200" b="0" i="0" u="none" strike="noStrike" kern="0" cap="none" spc="0" normalizeH="0" baseline="0" noProof="0" dirty="0">
                  <a:ln>
                    <a:noFill/>
                  </a:ln>
                  <a:solidFill>
                    <a:prstClr val="black">
                      <a:lumMod val="65000"/>
                      <a:lumOff val="35000"/>
                    </a:prstClr>
                  </a:solidFill>
                  <a:effectLst/>
                  <a:uLnTx/>
                  <a:uFillTx/>
                  <a:sym typeface="+mn-lt"/>
                </a:rPr>
                <a:t>, or randomized</a:t>
              </a:r>
              <a:r>
                <a:rPr kumimoji="0" lang="zh-CN" altLang="en-US" sz="12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a:t>
              </a:r>
              <a:r>
                <a:rPr kumimoji="0" lang="en-US" altLang="zh-CN" sz="12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There are</a:t>
              </a:r>
              <a:endParaRPr kumimoji="0" lang="en-US" sz="1200" b="0" i="0" u="none" strike="noStrike" kern="0" cap="none" spc="0" normalizeH="0" baseline="0" noProof="0" dirty="0">
                <a:ln>
                  <a:noFill/>
                </a:ln>
                <a:solidFill>
                  <a:prstClr val="black">
                    <a:lumMod val="65000"/>
                    <a:lumOff val="35000"/>
                  </a:prstClr>
                </a:solidFill>
                <a:effectLst/>
                <a:uLnTx/>
                <a:uFillTx/>
                <a:sym typeface="+mn-lt"/>
              </a:endParaRPr>
            </a:p>
          </p:txBody>
        </p:sp>
        <p:sp>
          <p:nvSpPr>
            <p:cNvPr id="29" name="Rectangle 47">
              <a:extLst>
                <a:ext uri="{FF2B5EF4-FFF2-40B4-BE49-F238E27FC236}">
                  <a16:creationId xmlns="" xmlns:a16="http://schemas.microsoft.com/office/drawing/2014/main" id="{84E6E38D-81E1-4F0C-B850-19FCCB339845}"/>
                </a:ext>
              </a:extLst>
            </p:cNvPr>
            <p:cNvSpPr/>
            <p:nvPr/>
          </p:nvSpPr>
          <p:spPr>
            <a:xfrm>
              <a:off x="573314" y="1587205"/>
              <a:ext cx="1641475" cy="492443"/>
            </a:xfrm>
            <a:prstGeom prst="rect">
              <a:avLst/>
            </a:prstGeom>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99191E"/>
                  </a:solidFill>
                  <a:effectLst/>
                  <a:uLnTx/>
                  <a:uFillTx/>
                  <a:sym typeface="+mn-lt"/>
                </a:rPr>
                <a:t>活动方案</a:t>
              </a:r>
              <a:endParaRPr kumimoji="0" lang="en-US" sz="3200" b="1" i="0" u="none" strike="noStrike" kern="0" cap="none" spc="0" normalizeH="0" baseline="0" noProof="0" dirty="0">
                <a:ln>
                  <a:noFill/>
                </a:ln>
                <a:solidFill>
                  <a:srgbClr val="99191E"/>
                </a:solidFill>
                <a:effectLst/>
                <a:uLnTx/>
                <a:uFillTx/>
                <a:sym typeface="+mn-lt"/>
              </a:endParaRPr>
            </a:p>
          </p:txBody>
        </p:sp>
        <p:sp>
          <p:nvSpPr>
            <p:cNvPr id="30" name="矩形 29">
              <a:extLst>
                <a:ext uri="{FF2B5EF4-FFF2-40B4-BE49-F238E27FC236}">
                  <a16:creationId xmlns="" xmlns:a16="http://schemas.microsoft.com/office/drawing/2014/main" id="{0C633317-351D-45A3-88FD-1F1255E3E898}"/>
                </a:ext>
              </a:extLst>
            </p:cNvPr>
            <p:cNvSpPr/>
            <p:nvPr/>
          </p:nvSpPr>
          <p:spPr>
            <a:xfrm>
              <a:off x="523878" y="2088666"/>
              <a:ext cx="2739853"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black">
                      <a:lumMod val="65000"/>
                      <a:lumOff val="35000"/>
                    </a:prstClr>
                  </a:solidFill>
                  <a:effectLst/>
                  <a:uLnTx/>
                  <a:uFillTx/>
                  <a:ea typeface="等线" panose="02010600030101010101" pitchFamily="2" charset="-122"/>
                  <a:cs typeface="+mn-ea"/>
                  <a:sym typeface="+mn-lt"/>
                </a:rPr>
                <a:t>There are many variations of passages </a:t>
              </a:r>
              <a:endParaRPr kumimoji="0" lang="zh-CN" altLang="en-US" sz="1600" b="0" i="0" u="none" strike="noStrike" kern="0" cap="none" spc="0" normalizeH="0" baseline="0" noProof="0" dirty="0">
                <a:ln>
                  <a:noFill/>
                </a:ln>
                <a:solidFill>
                  <a:prstClr val="black"/>
                </a:solidFill>
                <a:effectLst/>
                <a:uLnTx/>
                <a:uFillTx/>
                <a:ea typeface="等线" panose="02010600030101010101" pitchFamily="2" charset="-122"/>
              </a:endParaRPr>
            </a:p>
          </p:txBody>
        </p:sp>
      </p:grpSp>
      <p:sp>
        <p:nvSpPr>
          <p:cNvPr id="31" name="TextBox 26">
            <a:extLst>
              <a:ext uri="{FF2B5EF4-FFF2-40B4-BE49-F238E27FC236}">
                <a16:creationId xmlns="" xmlns:a16="http://schemas.microsoft.com/office/drawing/2014/main" id="{A245C458-CADD-4A53-A1F7-291CE55F1871}"/>
              </a:ext>
            </a:extLst>
          </p:cNvPr>
          <p:cNvSpPr txBox="1"/>
          <p:nvPr/>
        </p:nvSpPr>
        <p:spPr>
          <a:xfrm>
            <a:off x="1381165" y="3351186"/>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2" name="TextBox 26">
            <a:extLst>
              <a:ext uri="{FF2B5EF4-FFF2-40B4-BE49-F238E27FC236}">
                <a16:creationId xmlns="" xmlns:a16="http://schemas.microsoft.com/office/drawing/2014/main" id="{1B7C6845-111E-4521-BA0A-D02152AEE2C9}"/>
              </a:ext>
            </a:extLst>
          </p:cNvPr>
          <p:cNvSpPr txBox="1"/>
          <p:nvPr/>
        </p:nvSpPr>
        <p:spPr>
          <a:xfrm>
            <a:off x="4970964" y="3355540"/>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3" name="TextBox 26">
            <a:extLst>
              <a:ext uri="{FF2B5EF4-FFF2-40B4-BE49-F238E27FC236}">
                <a16:creationId xmlns="" xmlns:a16="http://schemas.microsoft.com/office/drawing/2014/main" id="{1B627516-7E89-47CE-912F-1BEC8097AC0A}"/>
              </a:ext>
            </a:extLst>
          </p:cNvPr>
          <p:cNvSpPr txBox="1"/>
          <p:nvPr/>
        </p:nvSpPr>
        <p:spPr>
          <a:xfrm>
            <a:off x="1381165" y="4612148"/>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sp>
        <p:nvSpPr>
          <p:cNvPr id="34" name="TextBox 26">
            <a:extLst>
              <a:ext uri="{FF2B5EF4-FFF2-40B4-BE49-F238E27FC236}">
                <a16:creationId xmlns="" xmlns:a16="http://schemas.microsoft.com/office/drawing/2014/main" id="{F24937DE-4540-474E-857F-46C74BB618A3}"/>
              </a:ext>
            </a:extLst>
          </p:cNvPr>
          <p:cNvSpPr txBox="1"/>
          <p:nvPr/>
        </p:nvSpPr>
        <p:spPr>
          <a:xfrm>
            <a:off x="4970964" y="4616502"/>
            <a:ext cx="1964587"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200" b="0" i="0" u="none" strike="noStrike" kern="0" cap="none" spc="0" normalizeH="0" baseline="0" noProof="0" dirty="0">
                <a:ln>
                  <a:noFill/>
                </a:ln>
                <a:solidFill>
                  <a:srgbClr val="404040"/>
                </a:solidFill>
                <a:effectLst/>
                <a:uLnTx/>
                <a:uFillTx/>
              </a:rPr>
              <a:t>Subtitle Here</a:t>
            </a:r>
          </a:p>
          <a:p>
            <a:pPr marL="0" marR="0" lvl="0" indent="0" defTabSz="91440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black">
                    <a:lumMod val="65000"/>
                    <a:lumOff val="35000"/>
                  </a:prstClr>
                </a:solidFill>
                <a:effectLst/>
                <a:uLnTx/>
                <a:uFillTx/>
              </a:rPr>
              <a:t>Lorem ipsum dolor sit amet anything about him</a:t>
            </a:r>
          </a:p>
        </p:txBody>
      </p:sp>
      <p:grpSp>
        <p:nvGrpSpPr>
          <p:cNvPr id="35" name="组合 34">
            <a:extLst>
              <a:ext uri="{FF2B5EF4-FFF2-40B4-BE49-F238E27FC236}">
                <a16:creationId xmlns="" xmlns:a16="http://schemas.microsoft.com/office/drawing/2014/main" id="{83317DC5-B1E2-4DF8-8280-F814E9F344FE}"/>
              </a:ext>
            </a:extLst>
          </p:cNvPr>
          <p:cNvGrpSpPr/>
          <p:nvPr/>
        </p:nvGrpSpPr>
        <p:grpSpPr>
          <a:xfrm>
            <a:off x="703965" y="3383380"/>
            <a:ext cx="501278" cy="501278"/>
            <a:chOff x="627765" y="3713580"/>
            <a:chExt cx="501278" cy="501278"/>
          </a:xfrm>
        </p:grpSpPr>
        <p:sp>
          <p:nvSpPr>
            <p:cNvPr id="36" name="矩形: 圆角 28">
              <a:extLst>
                <a:ext uri="{FF2B5EF4-FFF2-40B4-BE49-F238E27FC236}">
                  <a16:creationId xmlns="" xmlns:a16="http://schemas.microsoft.com/office/drawing/2014/main" id="{B0A07D8D-2CB6-4065-A1E5-5D517A10E50E}"/>
                </a:ext>
              </a:extLst>
            </p:cNvPr>
            <p:cNvSpPr/>
            <p:nvPr/>
          </p:nvSpPr>
          <p:spPr>
            <a:xfrm>
              <a:off x="627765" y="3713580"/>
              <a:ext cx="501278" cy="501278"/>
            </a:xfrm>
            <a:prstGeom prst="roundRect">
              <a:avLst/>
            </a:prstGeom>
            <a:solidFill>
              <a:srgbClr val="99191E"/>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37" name="组合 36">
              <a:extLst>
                <a:ext uri="{FF2B5EF4-FFF2-40B4-BE49-F238E27FC236}">
                  <a16:creationId xmlns="" xmlns:a16="http://schemas.microsoft.com/office/drawing/2014/main" id="{E9AA78F1-4905-4CB2-BAA6-2C6B5624623F}"/>
                </a:ext>
              </a:extLst>
            </p:cNvPr>
            <p:cNvGrpSpPr/>
            <p:nvPr/>
          </p:nvGrpSpPr>
          <p:grpSpPr>
            <a:xfrm>
              <a:off x="763623" y="3827373"/>
              <a:ext cx="229562" cy="237760"/>
              <a:chOff x="9450388" y="2662238"/>
              <a:chExt cx="133350" cy="138112"/>
            </a:xfrm>
            <a:solidFill>
              <a:sysClr val="window" lastClr="FFFFFF"/>
            </a:solidFill>
          </p:grpSpPr>
          <p:sp>
            <p:nvSpPr>
              <p:cNvPr id="38" name="Rectangle 239">
                <a:extLst>
                  <a:ext uri="{FF2B5EF4-FFF2-40B4-BE49-F238E27FC236}">
                    <a16:creationId xmlns="" xmlns:a16="http://schemas.microsoft.com/office/drawing/2014/main" id="{D5D35B35-442B-4F30-8769-779DC932DDCD}"/>
                  </a:ext>
                </a:extLst>
              </p:cNvPr>
              <p:cNvSpPr>
                <a:spLocks noChangeArrowheads="1"/>
              </p:cNvSpPr>
              <p:nvPr/>
            </p:nvSpPr>
            <p:spPr bwMode="auto">
              <a:xfrm>
                <a:off x="9450388" y="2778125"/>
                <a:ext cx="26988" cy="22225"/>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39" name="Rectangle 240">
                <a:extLst>
                  <a:ext uri="{FF2B5EF4-FFF2-40B4-BE49-F238E27FC236}">
                    <a16:creationId xmlns="" xmlns:a16="http://schemas.microsoft.com/office/drawing/2014/main" id="{1F169CF3-DFF9-471C-A4D5-F131DA4FB262}"/>
                  </a:ext>
                </a:extLst>
              </p:cNvPr>
              <p:cNvSpPr>
                <a:spLocks noChangeArrowheads="1"/>
              </p:cNvSpPr>
              <p:nvPr/>
            </p:nvSpPr>
            <p:spPr bwMode="auto">
              <a:xfrm>
                <a:off x="9488488" y="2751138"/>
                <a:ext cx="22225" cy="492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0" name="Rectangle 241">
                <a:extLst>
                  <a:ext uri="{FF2B5EF4-FFF2-40B4-BE49-F238E27FC236}">
                    <a16:creationId xmlns="" xmlns:a16="http://schemas.microsoft.com/office/drawing/2014/main" id="{98DB89A6-6CF0-4DEE-9508-5365B84C8B83}"/>
                  </a:ext>
                </a:extLst>
              </p:cNvPr>
              <p:cNvSpPr>
                <a:spLocks noChangeArrowheads="1"/>
              </p:cNvSpPr>
              <p:nvPr/>
            </p:nvSpPr>
            <p:spPr bwMode="auto">
              <a:xfrm>
                <a:off x="9521825" y="2713038"/>
                <a:ext cx="23813" cy="873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1" name="Rectangle 242">
                <a:extLst>
                  <a:ext uri="{FF2B5EF4-FFF2-40B4-BE49-F238E27FC236}">
                    <a16:creationId xmlns="" xmlns:a16="http://schemas.microsoft.com/office/drawing/2014/main" id="{2B731A2D-44E3-4BEA-911A-B2A3D669538C}"/>
                  </a:ext>
                </a:extLst>
              </p:cNvPr>
              <p:cNvSpPr>
                <a:spLocks noChangeArrowheads="1"/>
              </p:cNvSpPr>
              <p:nvPr/>
            </p:nvSpPr>
            <p:spPr bwMode="auto">
              <a:xfrm>
                <a:off x="9556750" y="2662238"/>
                <a:ext cx="26988" cy="138112"/>
              </a:xfrm>
              <a:prstGeom prst="rect">
                <a:avLst/>
              </a:pr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42" name="Freeform 243">
                <a:extLst>
                  <a:ext uri="{FF2B5EF4-FFF2-40B4-BE49-F238E27FC236}">
                    <a16:creationId xmlns="" xmlns:a16="http://schemas.microsoft.com/office/drawing/2014/main" id="{A5DB96F0-994F-42A4-AB2C-F7AA59C03BF5}"/>
                  </a:ext>
                </a:extLst>
              </p:cNvPr>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54" name="组合 53">
            <a:extLst>
              <a:ext uri="{FF2B5EF4-FFF2-40B4-BE49-F238E27FC236}">
                <a16:creationId xmlns="" xmlns:a16="http://schemas.microsoft.com/office/drawing/2014/main" id="{8F056478-64D0-4996-A06E-350E92A5E942}"/>
              </a:ext>
            </a:extLst>
          </p:cNvPr>
          <p:cNvGrpSpPr/>
          <p:nvPr/>
        </p:nvGrpSpPr>
        <p:grpSpPr>
          <a:xfrm>
            <a:off x="4293764" y="3387734"/>
            <a:ext cx="501278" cy="501278"/>
            <a:chOff x="4217564" y="3717934"/>
            <a:chExt cx="501278" cy="501278"/>
          </a:xfrm>
        </p:grpSpPr>
        <p:sp>
          <p:nvSpPr>
            <p:cNvPr id="55" name="矩形: 圆角 30">
              <a:extLst>
                <a:ext uri="{FF2B5EF4-FFF2-40B4-BE49-F238E27FC236}">
                  <a16:creationId xmlns="" xmlns:a16="http://schemas.microsoft.com/office/drawing/2014/main" id="{A1AB7496-0903-452A-BFAB-34336FF64DC6}"/>
                </a:ext>
              </a:extLst>
            </p:cNvPr>
            <p:cNvSpPr/>
            <p:nvPr/>
          </p:nvSpPr>
          <p:spPr>
            <a:xfrm>
              <a:off x="4217564" y="3717934"/>
              <a:ext cx="501278" cy="501278"/>
            </a:xfrm>
            <a:prstGeom prst="roundRect">
              <a:avLst/>
            </a:prstGeom>
            <a:solidFill>
              <a:srgbClr val="99191E"/>
            </a:solidFill>
            <a:ln w="19050" cap="flat" cmpd="sng" algn="ctr">
              <a:noFill/>
              <a:prstDash val="solid"/>
              <a:miter lim="800000"/>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56" name="组合 55">
              <a:extLst>
                <a:ext uri="{FF2B5EF4-FFF2-40B4-BE49-F238E27FC236}">
                  <a16:creationId xmlns="" xmlns:a16="http://schemas.microsoft.com/office/drawing/2014/main" id="{0D210EF0-BBF4-450E-A8FC-323D9F24E841}"/>
                </a:ext>
              </a:extLst>
            </p:cNvPr>
            <p:cNvGrpSpPr/>
            <p:nvPr/>
          </p:nvGrpSpPr>
          <p:grpSpPr>
            <a:xfrm>
              <a:off x="4338947" y="3865065"/>
              <a:ext cx="258512" cy="197688"/>
              <a:chOff x="6392859" y="2806700"/>
              <a:chExt cx="701675" cy="536576"/>
            </a:xfrm>
            <a:solidFill>
              <a:sysClr val="window" lastClr="FFFFFF"/>
            </a:solidFill>
          </p:grpSpPr>
          <p:sp>
            <p:nvSpPr>
              <p:cNvPr id="57" name="Freeform 92">
                <a:extLst>
                  <a:ext uri="{FF2B5EF4-FFF2-40B4-BE49-F238E27FC236}">
                    <a16:creationId xmlns="" xmlns:a16="http://schemas.microsoft.com/office/drawing/2014/main" id="{29E50F16-EA79-460D-9AD8-0453ECDE19B0}"/>
                  </a:ext>
                </a:extLst>
              </p:cNvPr>
              <p:cNvSpPr>
                <a:spLocks/>
              </p:cNvSpPr>
              <p:nvPr/>
            </p:nvSpPr>
            <p:spPr bwMode="auto">
              <a:xfrm>
                <a:off x="6392859" y="2806700"/>
                <a:ext cx="701675" cy="438150"/>
              </a:xfrm>
              <a:custGeom>
                <a:avLst/>
                <a:gdLst>
                  <a:gd name="T0" fmla="*/ 335 w 442"/>
                  <a:gd name="T1" fmla="*/ 0 h 276"/>
                  <a:gd name="T2" fmla="*/ 335 w 442"/>
                  <a:gd name="T3" fmla="*/ 33 h 276"/>
                  <a:gd name="T4" fmla="*/ 383 w 442"/>
                  <a:gd name="T5" fmla="*/ 33 h 276"/>
                  <a:gd name="T6" fmla="*/ 244 w 442"/>
                  <a:gd name="T7" fmla="*/ 171 h 276"/>
                  <a:gd name="T8" fmla="*/ 163 w 442"/>
                  <a:gd name="T9" fmla="*/ 90 h 276"/>
                  <a:gd name="T10" fmla="*/ 151 w 442"/>
                  <a:gd name="T11" fmla="*/ 102 h 276"/>
                  <a:gd name="T12" fmla="*/ 0 w 442"/>
                  <a:gd name="T13" fmla="*/ 250 h 276"/>
                  <a:gd name="T14" fmla="*/ 24 w 442"/>
                  <a:gd name="T15" fmla="*/ 276 h 276"/>
                  <a:gd name="T16" fmla="*/ 163 w 442"/>
                  <a:gd name="T17" fmla="*/ 138 h 276"/>
                  <a:gd name="T18" fmla="*/ 244 w 442"/>
                  <a:gd name="T19" fmla="*/ 219 h 276"/>
                  <a:gd name="T20" fmla="*/ 407 w 442"/>
                  <a:gd name="T21" fmla="*/ 57 h 276"/>
                  <a:gd name="T22" fmla="*/ 407 w 442"/>
                  <a:gd name="T23" fmla="*/ 105 h 276"/>
                  <a:gd name="T24" fmla="*/ 442 w 442"/>
                  <a:gd name="T25" fmla="*/ 105 h 276"/>
                  <a:gd name="T26" fmla="*/ 442 w 442"/>
                  <a:gd name="T27" fmla="*/ 0 h 276"/>
                  <a:gd name="T28" fmla="*/ 335 w 442"/>
                  <a:gd name="T2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2" h="276">
                    <a:moveTo>
                      <a:pt x="335" y="0"/>
                    </a:moveTo>
                    <a:lnTo>
                      <a:pt x="335" y="33"/>
                    </a:lnTo>
                    <a:lnTo>
                      <a:pt x="383" y="33"/>
                    </a:lnTo>
                    <a:lnTo>
                      <a:pt x="244" y="171"/>
                    </a:lnTo>
                    <a:lnTo>
                      <a:pt x="163" y="90"/>
                    </a:lnTo>
                    <a:lnTo>
                      <a:pt x="151" y="102"/>
                    </a:lnTo>
                    <a:lnTo>
                      <a:pt x="0" y="250"/>
                    </a:lnTo>
                    <a:lnTo>
                      <a:pt x="24" y="276"/>
                    </a:lnTo>
                    <a:lnTo>
                      <a:pt x="163" y="138"/>
                    </a:lnTo>
                    <a:lnTo>
                      <a:pt x="244" y="219"/>
                    </a:lnTo>
                    <a:lnTo>
                      <a:pt x="407" y="57"/>
                    </a:lnTo>
                    <a:lnTo>
                      <a:pt x="407" y="105"/>
                    </a:lnTo>
                    <a:lnTo>
                      <a:pt x="442" y="105"/>
                    </a:lnTo>
                    <a:lnTo>
                      <a:pt x="442" y="0"/>
                    </a:lnTo>
                    <a:lnTo>
                      <a:pt x="335" y="0"/>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58" name="Freeform 93">
                <a:extLst>
                  <a:ext uri="{FF2B5EF4-FFF2-40B4-BE49-F238E27FC236}">
                    <a16:creationId xmlns="" xmlns:a16="http://schemas.microsoft.com/office/drawing/2014/main" id="{6914CD00-6783-4B0E-B29E-B60EC76C6CC2}"/>
                  </a:ext>
                </a:extLst>
              </p:cNvPr>
              <p:cNvSpPr>
                <a:spLocks/>
              </p:cNvSpPr>
              <p:nvPr/>
            </p:nvSpPr>
            <p:spPr bwMode="auto">
              <a:xfrm>
                <a:off x="6450010" y="3159125"/>
                <a:ext cx="114299" cy="184151"/>
              </a:xfrm>
              <a:custGeom>
                <a:avLst/>
                <a:gdLst>
                  <a:gd name="T0" fmla="*/ 0 w 72"/>
                  <a:gd name="T1" fmla="*/ 116 h 116"/>
                  <a:gd name="T2" fmla="*/ 72 w 72"/>
                  <a:gd name="T3" fmla="*/ 116 h 116"/>
                  <a:gd name="T4" fmla="*/ 72 w 72"/>
                  <a:gd name="T5" fmla="*/ 0 h 116"/>
                  <a:gd name="T6" fmla="*/ 0 w 72"/>
                  <a:gd name="T7" fmla="*/ 71 h 116"/>
                  <a:gd name="T8" fmla="*/ 0 w 72"/>
                  <a:gd name="T9" fmla="*/ 116 h 116"/>
                </a:gdLst>
                <a:ahLst/>
                <a:cxnLst>
                  <a:cxn ang="0">
                    <a:pos x="T0" y="T1"/>
                  </a:cxn>
                  <a:cxn ang="0">
                    <a:pos x="T2" y="T3"/>
                  </a:cxn>
                  <a:cxn ang="0">
                    <a:pos x="T4" y="T5"/>
                  </a:cxn>
                  <a:cxn ang="0">
                    <a:pos x="T6" y="T7"/>
                  </a:cxn>
                  <a:cxn ang="0">
                    <a:pos x="T8" y="T9"/>
                  </a:cxn>
                </a:cxnLst>
                <a:rect l="0" t="0" r="r" b="b"/>
                <a:pathLst>
                  <a:path w="72" h="116">
                    <a:moveTo>
                      <a:pt x="0" y="116"/>
                    </a:moveTo>
                    <a:lnTo>
                      <a:pt x="72" y="116"/>
                    </a:lnTo>
                    <a:lnTo>
                      <a:pt x="72" y="0"/>
                    </a:lnTo>
                    <a:lnTo>
                      <a:pt x="0" y="71"/>
                    </a:lnTo>
                    <a:lnTo>
                      <a:pt x="0" y="116"/>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59" name="Freeform 94">
                <a:extLst>
                  <a:ext uri="{FF2B5EF4-FFF2-40B4-BE49-F238E27FC236}">
                    <a16:creationId xmlns="" xmlns:a16="http://schemas.microsoft.com/office/drawing/2014/main" id="{6B53C696-DB47-4444-86E9-6856D0A4B0CE}"/>
                  </a:ext>
                </a:extLst>
              </p:cNvPr>
              <p:cNvSpPr>
                <a:spLocks/>
              </p:cNvSpPr>
              <p:nvPr/>
            </p:nvSpPr>
            <p:spPr bwMode="auto">
              <a:xfrm>
                <a:off x="6597652" y="3071812"/>
                <a:ext cx="114299" cy="271464"/>
              </a:xfrm>
              <a:custGeom>
                <a:avLst/>
                <a:gdLst>
                  <a:gd name="T0" fmla="*/ 0 w 72"/>
                  <a:gd name="T1" fmla="*/ 33 h 171"/>
                  <a:gd name="T2" fmla="*/ 0 w 72"/>
                  <a:gd name="T3" fmla="*/ 171 h 171"/>
                  <a:gd name="T4" fmla="*/ 72 w 72"/>
                  <a:gd name="T5" fmla="*/ 171 h 171"/>
                  <a:gd name="T6" fmla="*/ 72 w 72"/>
                  <a:gd name="T7" fmla="*/ 38 h 171"/>
                  <a:gd name="T8" fmla="*/ 34 w 72"/>
                  <a:gd name="T9" fmla="*/ 0 h 171"/>
                  <a:gd name="T10" fmla="*/ 0 w 72"/>
                  <a:gd name="T11" fmla="*/ 33 h 171"/>
                </a:gdLst>
                <a:ahLst/>
                <a:cxnLst>
                  <a:cxn ang="0">
                    <a:pos x="T0" y="T1"/>
                  </a:cxn>
                  <a:cxn ang="0">
                    <a:pos x="T2" y="T3"/>
                  </a:cxn>
                  <a:cxn ang="0">
                    <a:pos x="T4" y="T5"/>
                  </a:cxn>
                  <a:cxn ang="0">
                    <a:pos x="T6" y="T7"/>
                  </a:cxn>
                  <a:cxn ang="0">
                    <a:pos x="T8" y="T9"/>
                  </a:cxn>
                  <a:cxn ang="0">
                    <a:pos x="T10" y="T11"/>
                  </a:cxn>
                </a:cxnLst>
                <a:rect l="0" t="0" r="r" b="b"/>
                <a:pathLst>
                  <a:path w="72" h="171">
                    <a:moveTo>
                      <a:pt x="0" y="33"/>
                    </a:moveTo>
                    <a:lnTo>
                      <a:pt x="0" y="171"/>
                    </a:lnTo>
                    <a:lnTo>
                      <a:pt x="72" y="171"/>
                    </a:lnTo>
                    <a:lnTo>
                      <a:pt x="72" y="38"/>
                    </a:lnTo>
                    <a:lnTo>
                      <a:pt x="34" y="0"/>
                    </a:lnTo>
                    <a:lnTo>
                      <a:pt x="0" y="33"/>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0" name="Freeform 95">
                <a:extLst>
                  <a:ext uri="{FF2B5EF4-FFF2-40B4-BE49-F238E27FC236}">
                    <a16:creationId xmlns="" xmlns:a16="http://schemas.microsoft.com/office/drawing/2014/main" id="{33A20FFC-EDBA-4557-AC46-01C218F55B9E}"/>
                  </a:ext>
                </a:extLst>
              </p:cNvPr>
              <p:cNvSpPr>
                <a:spLocks/>
              </p:cNvSpPr>
              <p:nvPr/>
            </p:nvSpPr>
            <p:spPr bwMode="auto">
              <a:xfrm>
                <a:off x="6738930" y="3132138"/>
                <a:ext cx="112712" cy="211138"/>
              </a:xfrm>
              <a:custGeom>
                <a:avLst/>
                <a:gdLst>
                  <a:gd name="T0" fmla="*/ 0 w 71"/>
                  <a:gd name="T1" fmla="*/ 19 h 133"/>
                  <a:gd name="T2" fmla="*/ 0 w 71"/>
                  <a:gd name="T3" fmla="*/ 133 h 133"/>
                  <a:gd name="T4" fmla="*/ 71 w 71"/>
                  <a:gd name="T5" fmla="*/ 133 h 133"/>
                  <a:gd name="T6" fmla="*/ 71 w 71"/>
                  <a:gd name="T7" fmla="*/ 0 h 133"/>
                  <a:gd name="T8" fmla="*/ 26 w 71"/>
                  <a:gd name="T9" fmla="*/ 45 h 133"/>
                  <a:gd name="T10" fmla="*/ 0 w 71"/>
                  <a:gd name="T11" fmla="*/ 19 h 133"/>
                </a:gdLst>
                <a:ahLst/>
                <a:cxnLst>
                  <a:cxn ang="0">
                    <a:pos x="T0" y="T1"/>
                  </a:cxn>
                  <a:cxn ang="0">
                    <a:pos x="T2" y="T3"/>
                  </a:cxn>
                  <a:cxn ang="0">
                    <a:pos x="T4" y="T5"/>
                  </a:cxn>
                  <a:cxn ang="0">
                    <a:pos x="T6" y="T7"/>
                  </a:cxn>
                  <a:cxn ang="0">
                    <a:pos x="T8" y="T9"/>
                  </a:cxn>
                  <a:cxn ang="0">
                    <a:pos x="T10" y="T11"/>
                  </a:cxn>
                </a:cxnLst>
                <a:rect l="0" t="0" r="r" b="b"/>
                <a:pathLst>
                  <a:path w="71" h="133">
                    <a:moveTo>
                      <a:pt x="0" y="19"/>
                    </a:moveTo>
                    <a:lnTo>
                      <a:pt x="0" y="133"/>
                    </a:lnTo>
                    <a:lnTo>
                      <a:pt x="71" y="133"/>
                    </a:lnTo>
                    <a:lnTo>
                      <a:pt x="71" y="0"/>
                    </a:lnTo>
                    <a:lnTo>
                      <a:pt x="26" y="45"/>
                    </a:lnTo>
                    <a:lnTo>
                      <a:pt x="0" y="19"/>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1" name="Freeform 96">
                <a:extLst>
                  <a:ext uri="{FF2B5EF4-FFF2-40B4-BE49-F238E27FC236}">
                    <a16:creationId xmlns="" xmlns:a16="http://schemas.microsoft.com/office/drawing/2014/main" id="{B0766E95-3D2B-48F0-A6B5-4D57B20B5B15}"/>
                  </a:ext>
                </a:extLst>
              </p:cNvPr>
              <p:cNvSpPr>
                <a:spLocks/>
              </p:cNvSpPr>
              <p:nvPr/>
            </p:nvSpPr>
            <p:spPr bwMode="auto">
              <a:xfrm>
                <a:off x="6897688" y="2973388"/>
                <a:ext cx="114299" cy="369888"/>
              </a:xfrm>
              <a:custGeom>
                <a:avLst/>
                <a:gdLst>
                  <a:gd name="T0" fmla="*/ 0 w 72"/>
                  <a:gd name="T1" fmla="*/ 233 h 233"/>
                  <a:gd name="T2" fmla="*/ 72 w 72"/>
                  <a:gd name="T3" fmla="*/ 233 h 233"/>
                  <a:gd name="T4" fmla="*/ 72 w 72"/>
                  <a:gd name="T5" fmla="*/ 0 h 233"/>
                  <a:gd name="T6" fmla="*/ 0 w 72"/>
                  <a:gd name="T7" fmla="*/ 71 h 233"/>
                  <a:gd name="T8" fmla="*/ 0 w 72"/>
                  <a:gd name="T9" fmla="*/ 233 h 233"/>
                </a:gdLst>
                <a:ahLst/>
                <a:cxnLst>
                  <a:cxn ang="0">
                    <a:pos x="T0" y="T1"/>
                  </a:cxn>
                  <a:cxn ang="0">
                    <a:pos x="T2" y="T3"/>
                  </a:cxn>
                  <a:cxn ang="0">
                    <a:pos x="T4" y="T5"/>
                  </a:cxn>
                  <a:cxn ang="0">
                    <a:pos x="T6" y="T7"/>
                  </a:cxn>
                  <a:cxn ang="0">
                    <a:pos x="T8" y="T9"/>
                  </a:cxn>
                </a:cxnLst>
                <a:rect l="0" t="0" r="r" b="b"/>
                <a:pathLst>
                  <a:path w="72" h="233">
                    <a:moveTo>
                      <a:pt x="0" y="233"/>
                    </a:moveTo>
                    <a:lnTo>
                      <a:pt x="72" y="233"/>
                    </a:lnTo>
                    <a:lnTo>
                      <a:pt x="72" y="0"/>
                    </a:lnTo>
                    <a:lnTo>
                      <a:pt x="0" y="71"/>
                    </a:lnTo>
                    <a:lnTo>
                      <a:pt x="0" y="233"/>
                    </a:lnTo>
                    <a:close/>
                  </a:path>
                </a:pathLst>
              </a:custGeom>
              <a:grpFill/>
              <a:ln w="1905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62" name="组合 61">
            <a:extLst>
              <a:ext uri="{FF2B5EF4-FFF2-40B4-BE49-F238E27FC236}">
                <a16:creationId xmlns="" xmlns:a16="http://schemas.microsoft.com/office/drawing/2014/main" id="{A8AD3B6D-6D76-4569-84FB-D0440B2D6ECE}"/>
              </a:ext>
            </a:extLst>
          </p:cNvPr>
          <p:cNvGrpSpPr/>
          <p:nvPr/>
        </p:nvGrpSpPr>
        <p:grpSpPr>
          <a:xfrm>
            <a:off x="703965" y="4644342"/>
            <a:ext cx="501278" cy="501278"/>
            <a:chOff x="627765" y="4974542"/>
            <a:chExt cx="501278" cy="501278"/>
          </a:xfrm>
        </p:grpSpPr>
        <p:sp>
          <p:nvSpPr>
            <p:cNvPr id="63" name="矩形: 圆角 33">
              <a:extLst>
                <a:ext uri="{FF2B5EF4-FFF2-40B4-BE49-F238E27FC236}">
                  <a16:creationId xmlns="" xmlns:a16="http://schemas.microsoft.com/office/drawing/2014/main" id="{ED4AB7BD-7E31-4739-AA99-83E940DEF271}"/>
                </a:ext>
              </a:extLst>
            </p:cNvPr>
            <p:cNvSpPr/>
            <p:nvPr/>
          </p:nvSpPr>
          <p:spPr>
            <a:xfrm>
              <a:off x="627765" y="4974542"/>
              <a:ext cx="501278" cy="501278"/>
            </a:xfrm>
            <a:prstGeom prst="roundRect">
              <a:avLst/>
            </a:prstGeom>
            <a:solidFill>
              <a:sysClr val="windowText" lastClr="000000">
                <a:lumMod val="65000"/>
                <a:lumOff val="35000"/>
              </a:sysClr>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nvGrpSpPr>
            <p:cNvPr id="64" name="Group 17">
              <a:extLst>
                <a:ext uri="{FF2B5EF4-FFF2-40B4-BE49-F238E27FC236}">
                  <a16:creationId xmlns="" xmlns:a16="http://schemas.microsoft.com/office/drawing/2014/main" id="{67C84156-3E82-4CCA-92FA-BDDEDDFD545F}"/>
                </a:ext>
              </a:extLst>
            </p:cNvPr>
            <p:cNvGrpSpPr>
              <a:grpSpLocks noChangeAspect="1"/>
            </p:cNvGrpSpPr>
            <p:nvPr/>
          </p:nvGrpSpPr>
          <p:grpSpPr bwMode="auto">
            <a:xfrm>
              <a:off x="782277" y="5101322"/>
              <a:ext cx="245758" cy="263810"/>
              <a:chOff x="231" y="1205"/>
              <a:chExt cx="640" cy="687"/>
            </a:xfrm>
            <a:solidFill>
              <a:sysClr val="window" lastClr="FFFFFF"/>
            </a:solidFill>
          </p:grpSpPr>
          <p:sp>
            <p:nvSpPr>
              <p:cNvPr id="65" name="Freeform 18">
                <a:extLst>
                  <a:ext uri="{FF2B5EF4-FFF2-40B4-BE49-F238E27FC236}">
                    <a16:creationId xmlns="" xmlns:a16="http://schemas.microsoft.com/office/drawing/2014/main" id="{D9924EAC-B608-4274-9B7D-96B8DCB97F06}"/>
                  </a:ext>
                </a:extLst>
              </p:cNvPr>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66" name="Freeform 19">
                <a:extLst>
                  <a:ext uri="{FF2B5EF4-FFF2-40B4-BE49-F238E27FC236}">
                    <a16:creationId xmlns="" xmlns:a16="http://schemas.microsoft.com/office/drawing/2014/main" id="{99F3119A-03C7-4011-905C-845CDE7D0A17}"/>
                  </a:ext>
                </a:extLst>
              </p:cNvPr>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w="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grpSp>
      </p:grpSp>
      <p:grpSp>
        <p:nvGrpSpPr>
          <p:cNvPr id="67" name="组合 66">
            <a:extLst>
              <a:ext uri="{FF2B5EF4-FFF2-40B4-BE49-F238E27FC236}">
                <a16:creationId xmlns="" xmlns:a16="http://schemas.microsoft.com/office/drawing/2014/main" id="{21F82452-0A59-4CAB-AF18-A2DFCBE0005E}"/>
              </a:ext>
            </a:extLst>
          </p:cNvPr>
          <p:cNvGrpSpPr/>
          <p:nvPr/>
        </p:nvGrpSpPr>
        <p:grpSpPr>
          <a:xfrm>
            <a:off x="4293764" y="4648696"/>
            <a:ext cx="501278" cy="501278"/>
            <a:chOff x="4217564" y="4978896"/>
            <a:chExt cx="501278" cy="501278"/>
          </a:xfrm>
        </p:grpSpPr>
        <p:sp>
          <p:nvSpPr>
            <p:cNvPr id="68" name="矩形: 圆角 36">
              <a:extLst>
                <a:ext uri="{FF2B5EF4-FFF2-40B4-BE49-F238E27FC236}">
                  <a16:creationId xmlns="" xmlns:a16="http://schemas.microsoft.com/office/drawing/2014/main" id="{CA91A3F2-7D75-4DCE-BBC2-BAADB5589EDF}"/>
                </a:ext>
              </a:extLst>
            </p:cNvPr>
            <p:cNvSpPr/>
            <p:nvPr/>
          </p:nvSpPr>
          <p:spPr>
            <a:xfrm>
              <a:off x="4217564" y="4978896"/>
              <a:ext cx="501278" cy="501278"/>
            </a:xfrm>
            <a:prstGeom prst="roundRect">
              <a:avLst/>
            </a:prstGeom>
            <a:solidFill>
              <a:sysClr val="windowText" lastClr="000000">
                <a:lumMod val="65000"/>
                <a:lumOff val="35000"/>
              </a:sysClr>
            </a:solidFill>
            <a:ln w="19050" cap="flat" cmpd="sng" algn="ctr">
              <a:noFill/>
              <a:prstDash val="solid"/>
              <a:miter lim="800000"/>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ea"/>
              </a:endParaRPr>
            </a:p>
          </p:txBody>
        </p:sp>
        <p:grpSp>
          <p:nvGrpSpPr>
            <p:cNvPr id="69" name="组合 68">
              <a:extLst>
                <a:ext uri="{FF2B5EF4-FFF2-40B4-BE49-F238E27FC236}">
                  <a16:creationId xmlns="" xmlns:a16="http://schemas.microsoft.com/office/drawing/2014/main" id="{34B71D6F-3CF8-498C-8E22-827AFEA60B32}"/>
                </a:ext>
              </a:extLst>
            </p:cNvPr>
            <p:cNvGrpSpPr/>
            <p:nvPr/>
          </p:nvGrpSpPr>
          <p:grpSpPr>
            <a:xfrm>
              <a:off x="4346085" y="5105676"/>
              <a:ext cx="264786" cy="236184"/>
              <a:chOff x="9618646" y="4516223"/>
              <a:chExt cx="1155988" cy="1031118"/>
            </a:xfrm>
            <a:solidFill>
              <a:sysClr val="window" lastClr="FFFFFF"/>
            </a:solidFill>
          </p:grpSpPr>
          <p:sp>
            <p:nvSpPr>
              <p:cNvPr id="70" name="Freeform 173">
                <a:extLst>
                  <a:ext uri="{FF2B5EF4-FFF2-40B4-BE49-F238E27FC236}">
                    <a16:creationId xmlns="" xmlns:a16="http://schemas.microsoft.com/office/drawing/2014/main" id="{C55761D2-9205-45D9-8A89-BEFB20EA9FCD}"/>
                  </a:ext>
                </a:extLst>
              </p:cNvPr>
              <p:cNvSpPr>
                <a:spLocks noEditPoints="1"/>
              </p:cNvSpPr>
              <p:nvPr/>
            </p:nvSpPr>
            <p:spPr bwMode="auto">
              <a:xfrm>
                <a:off x="9772525" y="4516223"/>
                <a:ext cx="849490" cy="580832"/>
              </a:xfrm>
              <a:custGeom>
                <a:avLst/>
                <a:gdLst>
                  <a:gd name="T0" fmla="*/ 566 w 568"/>
                  <a:gd name="T1" fmla="*/ 121 h 388"/>
                  <a:gd name="T2" fmla="*/ 468 w 568"/>
                  <a:gd name="T3" fmla="*/ 121 h 388"/>
                  <a:gd name="T4" fmla="*/ 468 w 568"/>
                  <a:gd name="T5" fmla="*/ 113 h 388"/>
                  <a:gd name="T6" fmla="*/ 356 w 568"/>
                  <a:gd name="T7" fmla="*/ 1 h 388"/>
                  <a:gd name="T8" fmla="*/ 213 w 568"/>
                  <a:gd name="T9" fmla="*/ 0 h 388"/>
                  <a:gd name="T10" fmla="*/ 100 w 568"/>
                  <a:gd name="T11" fmla="*/ 112 h 388"/>
                  <a:gd name="T12" fmla="*/ 100 w 568"/>
                  <a:gd name="T13" fmla="*/ 120 h 388"/>
                  <a:gd name="T14" fmla="*/ 2 w 568"/>
                  <a:gd name="T15" fmla="*/ 120 h 388"/>
                  <a:gd name="T16" fmla="*/ 0 w 568"/>
                  <a:gd name="T17" fmla="*/ 120 h 388"/>
                  <a:gd name="T18" fmla="*/ 0 w 568"/>
                  <a:gd name="T19" fmla="*/ 232 h 388"/>
                  <a:gd name="T20" fmla="*/ 109 w 568"/>
                  <a:gd name="T21" fmla="*/ 381 h 388"/>
                  <a:gd name="T22" fmla="*/ 109 w 568"/>
                  <a:gd name="T23" fmla="*/ 356 h 388"/>
                  <a:gd name="T24" fmla="*/ 127 w 568"/>
                  <a:gd name="T25" fmla="*/ 338 h 388"/>
                  <a:gd name="T26" fmla="*/ 177 w 568"/>
                  <a:gd name="T27" fmla="*/ 338 h 388"/>
                  <a:gd name="T28" fmla="*/ 195 w 568"/>
                  <a:gd name="T29" fmla="*/ 356 h 388"/>
                  <a:gd name="T30" fmla="*/ 195 w 568"/>
                  <a:gd name="T31" fmla="*/ 388 h 388"/>
                  <a:gd name="T32" fmla="*/ 372 w 568"/>
                  <a:gd name="T33" fmla="*/ 388 h 388"/>
                  <a:gd name="T34" fmla="*/ 372 w 568"/>
                  <a:gd name="T35" fmla="*/ 356 h 388"/>
                  <a:gd name="T36" fmla="*/ 390 w 568"/>
                  <a:gd name="T37" fmla="*/ 338 h 388"/>
                  <a:gd name="T38" fmla="*/ 440 w 568"/>
                  <a:gd name="T39" fmla="*/ 338 h 388"/>
                  <a:gd name="T40" fmla="*/ 458 w 568"/>
                  <a:gd name="T41" fmla="*/ 357 h 388"/>
                  <a:gd name="T42" fmla="*/ 458 w 568"/>
                  <a:gd name="T43" fmla="*/ 381 h 388"/>
                  <a:gd name="T44" fmla="*/ 567 w 568"/>
                  <a:gd name="T45" fmla="*/ 234 h 388"/>
                  <a:gd name="T46" fmla="*/ 568 w 568"/>
                  <a:gd name="T47" fmla="*/ 121 h 388"/>
                  <a:gd name="T48" fmla="*/ 566 w 568"/>
                  <a:gd name="T49" fmla="*/ 121 h 388"/>
                  <a:gd name="T50" fmla="*/ 426 w 568"/>
                  <a:gd name="T51" fmla="*/ 121 h 388"/>
                  <a:gd name="T52" fmla="*/ 142 w 568"/>
                  <a:gd name="T53" fmla="*/ 120 h 388"/>
                  <a:gd name="T54" fmla="*/ 142 w 568"/>
                  <a:gd name="T55" fmla="*/ 112 h 388"/>
                  <a:gd name="T56" fmla="*/ 212 w 568"/>
                  <a:gd name="T57" fmla="*/ 42 h 388"/>
                  <a:gd name="T58" fmla="*/ 356 w 568"/>
                  <a:gd name="T59" fmla="*/ 42 h 388"/>
                  <a:gd name="T60" fmla="*/ 426 w 568"/>
                  <a:gd name="T61" fmla="*/ 113 h 388"/>
                  <a:gd name="T62" fmla="*/ 426 w 568"/>
                  <a:gd name="T63" fmla="*/ 121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8" h="388">
                    <a:moveTo>
                      <a:pt x="566" y="121"/>
                    </a:moveTo>
                    <a:cubicBezTo>
                      <a:pt x="468" y="121"/>
                      <a:pt x="468" y="121"/>
                      <a:pt x="468" y="121"/>
                    </a:cubicBezTo>
                    <a:cubicBezTo>
                      <a:pt x="468" y="113"/>
                      <a:pt x="468" y="113"/>
                      <a:pt x="468" y="113"/>
                    </a:cubicBezTo>
                    <a:cubicBezTo>
                      <a:pt x="468" y="51"/>
                      <a:pt x="418" y="1"/>
                      <a:pt x="356" y="1"/>
                    </a:cubicBezTo>
                    <a:cubicBezTo>
                      <a:pt x="213" y="0"/>
                      <a:pt x="213" y="0"/>
                      <a:pt x="213" y="0"/>
                    </a:cubicBezTo>
                    <a:cubicBezTo>
                      <a:pt x="151" y="0"/>
                      <a:pt x="100" y="50"/>
                      <a:pt x="100" y="112"/>
                    </a:cubicBezTo>
                    <a:cubicBezTo>
                      <a:pt x="100" y="120"/>
                      <a:pt x="100" y="120"/>
                      <a:pt x="100" y="120"/>
                    </a:cubicBezTo>
                    <a:cubicBezTo>
                      <a:pt x="2" y="120"/>
                      <a:pt x="2" y="120"/>
                      <a:pt x="2" y="120"/>
                    </a:cubicBezTo>
                    <a:cubicBezTo>
                      <a:pt x="0" y="120"/>
                      <a:pt x="0" y="120"/>
                      <a:pt x="0" y="120"/>
                    </a:cubicBezTo>
                    <a:cubicBezTo>
                      <a:pt x="0" y="232"/>
                      <a:pt x="0" y="232"/>
                      <a:pt x="0" y="232"/>
                    </a:cubicBezTo>
                    <a:cubicBezTo>
                      <a:pt x="0" y="302"/>
                      <a:pt x="46" y="361"/>
                      <a:pt x="109" y="381"/>
                    </a:cubicBezTo>
                    <a:cubicBezTo>
                      <a:pt x="109" y="356"/>
                      <a:pt x="109" y="356"/>
                      <a:pt x="109" y="356"/>
                    </a:cubicBezTo>
                    <a:cubicBezTo>
                      <a:pt x="109" y="346"/>
                      <a:pt x="117" y="338"/>
                      <a:pt x="127" y="338"/>
                    </a:cubicBezTo>
                    <a:cubicBezTo>
                      <a:pt x="177" y="338"/>
                      <a:pt x="177" y="338"/>
                      <a:pt x="177" y="338"/>
                    </a:cubicBezTo>
                    <a:cubicBezTo>
                      <a:pt x="187" y="338"/>
                      <a:pt x="195" y="346"/>
                      <a:pt x="195" y="356"/>
                    </a:cubicBezTo>
                    <a:cubicBezTo>
                      <a:pt x="195" y="388"/>
                      <a:pt x="195" y="388"/>
                      <a:pt x="195" y="388"/>
                    </a:cubicBezTo>
                    <a:cubicBezTo>
                      <a:pt x="372" y="388"/>
                      <a:pt x="372" y="388"/>
                      <a:pt x="372" y="388"/>
                    </a:cubicBezTo>
                    <a:cubicBezTo>
                      <a:pt x="372" y="356"/>
                      <a:pt x="372" y="356"/>
                      <a:pt x="372" y="356"/>
                    </a:cubicBezTo>
                    <a:cubicBezTo>
                      <a:pt x="372" y="346"/>
                      <a:pt x="380" y="338"/>
                      <a:pt x="390" y="338"/>
                    </a:cubicBezTo>
                    <a:cubicBezTo>
                      <a:pt x="440" y="338"/>
                      <a:pt x="440" y="338"/>
                      <a:pt x="440" y="338"/>
                    </a:cubicBezTo>
                    <a:cubicBezTo>
                      <a:pt x="450" y="338"/>
                      <a:pt x="458" y="347"/>
                      <a:pt x="458" y="357"/>
                    </a:cubicBezTo>
                    <a:cubicBezTo>
                      <a:pt x="458" y="381"/>
                      <a:pt x="458" y="381"/>
                      <a:pt x="458" y="381"/>
                    </a:cubicBezTo>
                    <a:cubicBezTo>
                      <a:pt x="521" y="362"/>
                      <a:pt x="567" y="303"/>
                      <a:pt x="567" y="234"/>
                    </a:cubicBezTo>
                    <a:cubicBezTo>
                      <a:pt x="568" y="121"/>
                      <a:pt x="568" y="121"/>
                      <a:pt x="568" y="121"/>
                    </a:cubicBezTo>
                    <a:lnTo>
                      <a:pt x="566" y="121"/>
                    </a:lnTo>
                    <a:close/>
                    <a:moveTo>
                      <a:pt x="426" y="121"/>
                    </a:moveTo>
                    <a:cubicBezTo>
                      <a:pt x="142" y="120"/>
                      <a:pt x="142" y="120"/>
                      <a:pt x="142" y="120"/>
                    </a:cubicBezTo>
                    <a:cubicBezTo>
                      <a:pt x="142" y="112"/>
                      <a:pt x="142" y="112"/>
                      <a:pt x="142" y="112"/>
                    </a:cubicBezTo>
                    <a:cubicBezTo>
                      <a:pt x="142" y="73"/>
                      <a:pt x="174" y="42"/>
                      <a:pt x="212" y="42"/>
                    </a:cubicBezTo>
                    <a:cubicBezTo>
                      <a:pt x="356" y="42"/>
                      <a:pt x="356" y="42"/>
                      <a:pt x="356" y="42"/>
                    </a:cubicBezTo>
                    <a:cubicBezTo>
                      <a:pt x="395" y="42"/>
                      <a:pt x="426" y="74"/>
                      <a:pt x="426" y="113"/>
                    </a:cubicBezTo>
                    <a:lnTo>
                      <a:pt x="426" y="121"/>
                    </a:ln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1" name="Freeform 174">
                <a:extLst>
                  <a:ext uri="{FF2B5EF4-FFF2-40B4-BE49-F238E27FC236}">
                    <a16:creationId xmlns="" xmlns:a16="http://schemas.microsoft.com/office/drawing/2014/main" id="{D4018FC0-3A7A-4AEA-B1DD-53B98FA3441A}"/>
                  </a:ext>
                </a:extLst>
              </p:cNvPr>
              <p:cNvSpPr>
                <a:spLocks/>
              </p:cNvSpPr>
              <p:nvPr/>
            </p:nvSpPr>
            <p:spPr bwMode="auto">
              <a:xfrm>
                <a:off x="9618646" y="4706680"/>
                <a:ext cx="1155988" cy="840661"/>
              </a:xfrm>
              <a:custGeom>
                <a:avLst/>
                <a:gdLst>
                  <a:gd name="T0" fmla="*/ 708 w 773"/>
                  <a:gd name="T1" fmla="*/ 2 h 562"/>
                  <a:gd name="T2" fmla="*/ 708 w 773"/>
                  <a:gd name="T3" fmla="*/ 107 h 562"/>
                  <a:gd name="T4" fmla="*/ 561 w 773"/>
                  <a:gd name="T5" fmla="*/ 293 h 562"/>
                  <a:gd name="T6" fmla="*/ 561 w 773"/>
                  <a:gd name="T7" fmla="*/ 337 h 562"/>
                  <a:gd name="T8" fmla="*/ 542 w 773"/>
                  <a:gd name="T9" fmla="*/ 355 h 562"/>
                  <a:gd name="T10" fmla="*/ 493 w 773"/>
                  <a:gd name="T11" fmla="*/ 355 h 562"/>
                  <a:gd name="T12" fmla="*/ 474 w 773"/>
                  <a:gd name="T13" fmla="*/ 337 h 562"/>
                  <a:gd name="T14" fmla="*/ 475 w 773"/>
                  <a:gd name="T15" fmla="*/ 299 h 562"/>
                  <a:gd name="T16" fmla="*/ 298 w 773"/>
                  <a:gd name="T17" fmla="*/ 299 h 562"/>
                  <a:gd name="T18" fmla="*/ 298 w 773"/>
                  <a:gd name="T19" fmla="*/ 337 h 562"/>
                  <a:gd name="T20" fmla="*/ 280 w 773"/>
                  <a:gd name="T21" fmla="*/ 355 h 562"/>
                  <a:gd name="T22" fmla="*/ 230 w 773"/>
                  <a:gd name="T23" fmla="*/ 355 h 562"/>
                  <a:gd name="T24" fmla="*/ 212 w 773"/>
                  <a:gd name="T25" fmla="*/ 336 h 562"/>
                  <a:gd name="T26" fmla="*/ 212 w 773"/>
                  <a:gd name="T27" fmla="*/ 292 h 562"/>
                  <a:gd name="T28" fmla="*/ 66 w 773"/>
                  <a:gd name="T29" fmla="*/ 105 h 562"/>
                  <a:gd name="T30" fmla="*/ 66 w 773"/>
                  <a:gd name="T31" fmla="*/ 0 h 562"/>
                  <a:gd name="T32" fmla="*/ 1 w 773"/>
                  <a:gd name="T33" fmla="*/ 97 h 562"/>
                  <a:gd name="T34" fmla="*/ 0 w 773"/>
                  <a:gd name="T35" fmla="*/ 456 h 562"/>
                  <a:gd name="T36" fmla="*/ 104 w 773"/>
                  <a:gd name="T37" fmla="*/ 560 h 562"/>
                  <a:gd name="T38" fmla="*/ 667 w 773"/>
                  <a:gd name="T39" fmla="*/ 562 h 562"/>
                  <a:gd name="T40" fmla="*/ 772 w 773"/>
                  <a:gd name="T41" fmla="*/ 458 h 562"/>
                  <a:gd name="T42" fmla="*/ 773 w 773"/>
                  <a:gd name="T43" fmla="*/ 99 h 562"/>
                  <a:gd name="T44" fmla="*/ 708 w 773"/>
                  <a:gd name="T45" fmla="*/ 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3" h="562">
                    <a:moveTo>
                      <a:pt x="708" y="2"/>
                    </a:moveTo>
                    <a:cubicBezTo>
                      <a:pt x="708" y="107"/>
                      <a:pt x="708" y="107"/>
                      <a:pt x="708" y="107"/>
                    </a:cubicBezTo>
                    <a:cubicBezTo>
                      <a:pt x="708" y="197"/>
                      <a:pt x="645" y="273"/>
                      <a:pt x="561" y="293"/>
                    </a:cubicBezTo>
                    <a:cubicBezTo>
                      <a:pt x="561" y="337"/>
                      <a:pt x="561" y="337"/>
                      <a:pt x="561" y="337"/>
                    </a:cubicBezTo>
                    <a:cubicBezTo>
                      <a:pt x="561" y="347"/>
                      <a:pt x="553" y="355"/>
                      <a:pt x="542" y="355"/>
                    </a:cubicBezTo>
                    <a:cubicBezTo>
                      <a:pt x="493" y="355"/>
                      <a:pt x="493" y="355"/>
                      <a:pt x="493" y="355"/>
                    </a:cubicBezTo>
                    <a:cubicBezTo>
                      <a:pt x="483" y="355"/>
                      <a:pt x="474" y="347"/>
                      <a:pt x="474" y="337"/>
                    </a:cubicBezTo>
                    <a:cubicBezTo>
                      <a:pt x="475" y="299"/>
                      <a:pt x="475" y="299"/>
                      <a:pt x="475" y="299"/>
                    </a:cubicBezTo>
                    <a:cubicBezTo>
                      <a:pt x="298" y="299"/>
                      <a:pt x="298" y="299"/>
                      <a:pt x="298" y="299"/>
                    </a:cubicBezTo>
                    <a:cubicBezTo>
                      <a:pt x="298" y="337"/>
                      <a:pt x="298" y="337"/>
                      <a:pt x="298" y="337"/>
                    </a:cubicBezTo>
                    <a:cubicBezTo>
                      <a:pt x="298" y="347"/>
                      <a:pt x="290" y="355"/>
                      <a:pt x="280" y="355"/>
                    </a:cubicBezTo>
                    <a:cubicBezTo>
                      <a:pt x="230" y="355"/>
                      <a:pt x="230" y="355"/>
                      <a:pt x="230" y="355"/>
                    </a:cubicBezTo>
                    <a:cubicBezTo>
                      <a:pt x="220" y="355"/>
                      <a:pt x="212" y="346"/>
                      <a:pt x="212" y="336"/>
                    </a:cubicBezTo>
                    <a:cubicBezTo>
                      <a:pt x="212" y="292"/>
                      <a:pt x="212" y="292"/>
                      <a:pt x="212" y="292"/>
                    </a:cubicBezTo>
                    <a:cubicBezTo>
                      <a:pt x="128" y="272"/>
                      <a:pt x="65" y="196"/>
                      <a:pt x="66" y="105"/>
                    </a:cubicBezTo>
                    <a:cubicBezTo>
                      <a:pt x="66" y="0"/>
                      <a:pt x="66" y="0"/>
                      <a:pt x="66" y="0"/>
                    </a:cubicBezTo>
                    <a:cubicBezTo>
                      <a:pt x="28" y="16"/>
                      <a:pt x="1" y="53"/>
                      <a:pt x="1" y="97"/>
                    </a:cubicBezTo>
                    <a:cubicBezTo>
                      <a:pt x="0" y="456"/>
                      <a:pt x="0" y="456"/>
                      <a:pt x="0" y="456"/>
                    </a:cubicBezTo>
                    <a:cubicBezTo>
                      <a:pt x="0" y="513"/>
                      <a:pt x="46" y="560"/>
                      <a:pt x="104" y="560"/>
                    </a:cubicBezTo>
                    <a:cubicBezTo>
                      <a:pt x="667" y="562"/>
                      <a:pt x="667" y="562"/>
                      <a:pt x="667" y="562"/>
                    </a:cubicBezTo>
                    <a:cubicBezTo>
                      <a:pt x="725" y="562"/>
                      <a:pt x="772" y="515"/>
                      <a:pt x="772" y="458"/>
                    </a:cubicBezTo>
                    <a:cubicBezTo>
                      <a:pt x="773" y="99"/>
                      <a:pt x="773" y="99"/>
                      <a:pt x="773" y="99"/>
                    </a:cubicBezTo>
                    <a:cubicBezTo>
                      <a:pt x="773" y="55"/>
                      <a:pt x="746" y="18"/>
                      <a:pt x="708" y="2"/>
                    </a:cubicBez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2" name="Freeform 175">
                <a:extLst>
                  <a:ext uri="{FF2B5EF4-FFF2-40B4-BE49-F238E27FC236}">
                    <a16:creationId xmlns="" xmlns:a16="http://schemas.microsoft.com/office/drawing/2014/main" id="{20777974-9F26-40FA-B030-B9C563CD9D9F}"/>
                  </a:ext>
                </a:extLst>
              </p:cNvPr>
              <p:cNvSpPr>
                <a:spLocks noEditPoints="1"/>
              </p:cNvSpPr>
              <p:nvPr/>
            </p:nvSpPr>
            <p:spPr bwMode="auto">
              <a:xfrm>
                <a:off x="9772525" y="4516223"/>
                <a:ext cx="849490" cy="580832"/>
              </a:xfrm>
              <a:custGeom>
                <a:avLst/>
                <a:gdLst>
                  <a:gd name="T0" fmla="*/ 566 w 568"/>
                  <a:gd name="T1" fmla="*/ 121 h 388"/>
                  <a:gd name="T2" fmla="*/ 468 w 568"/>
                  <a:gd name="T3" fmla="*/ 121 h 388"/>
                  <a:gd name="T4" fmla="*/ 468 w 568"/>
                  <a:gd name="T5" fmla="*/ 113 h 388"/>
                  <a:gd name="T6" fmla="*/ 356 w 568"/>
                  <a:gd name="T7" fmla="*/ 1 h 388"/>
                  <a:gd name="T8" fmla="*/ 213 w 568"/>
                  <a:gd name="T9" fmla="*/ 0 h 388"/>
                  <a:gd name="T10" fmla="*/ 100 w 568"/>
                  <a:gd name="T11" fmla="*/ 112 h 388"/>
                  <a:gd name="T12" fmla="*/ 100 w 568"/>
                  <a:gd name="T13" fmla="*/ 120 h 388"/>
                  <a:gd name="T14" fmla="*/ 2 w 568"/>
                  <a:gd name="T15" fmla="*/ 120 h 388"/>
                  <a:gd name="T16" fmla="*/ 0 w 568"/>
                  <a:gd name="T17" fmla="*/ 120 h 388"/>
                  <a:gd name="T18" fmla="*/ 0 w 568"/>
                  <a:gd name="T19" fmla="*/ 232 h 388"/>
                  <a:gd name="T20" fmla="*/ 109 w 568"/>
                  <a:gd name="T21" fmla="*/ 381 h 388"/>
                  <a:gd name="T22" fmla="*/ 109 w 568"/>
                  <a:gd name="T23" fmla="*/ 356 h 388"/>
                  <a:gd name="T24" fmla="*/ 127 w 568"/>
                  <a:gd name="T25" fmla="*/ 338 h 388"/>
                  <a:gd name="T26" fmla="*/ 177 w 568"/>
                  <a:gd name="T27" fmla="*/ 338 h 388"/>
                  <a:gd name="T28" fmla="*/ 195 w 568"/>
                  <a:gd name="T29" fmla="*/ 356 h 388"/>
                  <a:gd name="T30" fmla="*/ 195 w 568"/>
                  <a:gd name="T31" fmla="*/ 388 h 388"/>
                  <a:gd name="T32" fmla="*/ 372 w 568"/>
                  <a:gd name="T33" fmla="*/ 388 h 388"/>
                  <a:gd name="T34" fmla="*/ 372 w 568"/>
                  <a:gd name="T35" fmla="*/ 356 h 388"/>
                  <a:gd name="T36" fmla="*/ 390 w 568"/>
                  <a:gd name="T37" fmla="*/ 338 h 388"/>
                  <a:gd name="T38" fmla="*/ 440 w 568"/>
                  <a:gd name="T39" fmla="*/ 338 h 388"/>
                  <a:gd name="T40" fmla="*/ 458 w 568"/>
                  <a:gd name="T41" fmla="*/ 357 h 388"/>
                  <a:gd name="T42" fmla="*/ 458 w 568"/>
                  <a:gd name="T43" fmla="*/ 381 h 388"/>
                  <a:gd name="T44" fmla="*/ 567 w 568"/>
                  <a:gd name="T45" fmla="*/ 234 h 388"/>
                  <a:gd name="T46" fmla="*/ 568 w 568"/>
                  <a:gd name="T47" fmla="*/ 121 h 388"/>
                  <a:gd name="T48" fmla="*/ 566 w 568"/>
                  <a:gd name="T49" fmla="*/ 121 h 388"/>
                  <a:gd name="T50" fmla="*/ 426 w 568"/>
                  <a:gd name="T51" fmla="*/ 121 h 388"/>
                  <a:gd name="T52" fmla="*/ 142 w 568"/>
                  <a:gd name="T53" fmla="*/ 120 h 388"/>
                  <a:gd name="T54" fmla="*/ 142 w 568"/>
                  <a:gd name="T55" fmla="*/ 112 h 388"/>
                  <a:gd name="T56" fmla="*/ 212 w 568"/>
                  <a:gd name="T57" fmla="*/ 42 h 388"/>
                  <a:gd name="T58" fmla="*/ 356 w 568"/>
                  <a:gd name="T59" fmla="*/ 42 h 388"/>
                  <a:gd name="T60" fmla="*/ 426 w 568"/>
                  <a:gd name="T61" fmla="*/ 113 h 388"/>
                  <a:gd name="T62" fmla="*/ 426 w 568"/>
                  <a:gd name="T63" fmla="*/ 121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8" h="388">
                    <a:moveTo>
                      <a:pt x="566" y="121"/>
                    </a:moveTo>
                    <a:cubicBezTo>
                      <a:pt x="468" y="121"/>
                      <a:pt x="468" y="121"/>
                      <a:pt x="468" y="121"/>
                    </a:cubicBezTo>
                    <a:cubicBezTo>
                      <a:pt x="468" y="113"/>
                      <a:pt x="468" y="113"/>
                      <a:pt x="468" y="113"/>
                    </a:cubicBezTo>
                    <a:cubicBezTo>
                      <a:pt x="468" y="51"/>
                      <a:pt x="418" y="1"/>
                      <a:pt x="356" y="1"/>
                    </a:cubicBezTo>
                    <a:cubicBezTo>
                      <a:pt x="213" y="0"/>
                      <a:pt x="213" y="0"/>
                      <a:pt x="213" y="0"/>
                    </a:cubicBezTo>
                    <a:cubicBezTo>
                      <a:pt x="151" y="0"/>
                      <a:pt x="100" y="50"/>
                      <a:pt x="100" y="112"/>
                    </a:cubicBezTo>
                    <a:cubicBezTo>
                      <a:pt x="100" y="120"/>
                      <a:pt x="100" y="120"/>
                      <a:pt x="100" y="120"/>
                    </a:cubicBezTo>
                    <a:cubicBezTo>
                      <a:pt x="2" y="120"/>
                      <a:pt x="2" y="120"/>
                      <a:pt x="2" y="120"/>
                    </a:cubicBezTo>
                    <a:cubicBezTo>
                      <a:pt x="0" y="120"/>
                      <a:pt x="0" y="120"/>
                      <a:pt x="0" y="120"/>
                    </a:cubicBezTo>
                    <a:cubicBezTo>
                      <a:pt x="0" y="232"/>
                      <a:pt x="0" y="232"/>
                      <a:pt x="0" y="232"/>
                    </a:cubicBezTo>
                    <a:cubicBezTo>
                      <a:pt x="0" y="302"/>
                      <a:pt x="46" y="361"/>
                      <a:pt x="109" y="381"/>
                    </a:cubicBezTo>
                    <a:cubicBezTo>
                      <a:pt x="109" y="356"/>
                      <a:pt x="109" y="356"/>
                      <a:pt x="109" y="356"/>
                    </a:cubicBezTo>
                    <a:cubicBezTo>
                      <a:pt x="109" y="346"/>
                      <a:pt x="117" y="338"/>
                      <a:pt x="127" y="338"/>
                    </a:cubicBezTo>
                    <a:cubicBezTo>
                      <a:pt x="177" y="338"/>
                      <a:pt x="177" y="338"/>
                      <a:pt x="177" y="338"/>
                    </a:cubicBezTo>
                    <a:cubicBezTo>
                      <a:pt x="187" y="338"/>
                      <a:pt x="195" y="346"/>
                      <a:pt x="195" y="356"/>
                    </a:cubicBezTo>
                    <a:cubicBezTo>
                      <a:pt x="195" y="388"/>
                      <a:pt x="195" y="388"/>
                      <a:pt x="195" y="388"/>
                    </a:cubicBezTo>
                    <a:cubicBezTo>
                      <a:pt x="372" y="388"/>
                      <a:pt x="372" y="388"/>
                      <a:pt x="372" y="388"/>
                    </a:cubicBezTo>
                    <a:cubicBezTo>
                      <a:pt x="372" y="356"/>
                      <a:pt x="372" y="356"/>
                      <a:pt x="372" y="356"/>
                    </a:cubicBezTo>
                    <a:cubicBezTo>
                      <a:pt x="372" y="346"/>
                      <a:pt x="380" y="338"/>
                      <a:pt x="390" y="338"/>
                    </a:cubicBezTo>
                    <a:cubicBezTo>
                      <a:pt x="440" y="338"/>
                      <a:pt x="440" y="338"/>
                      <a:pt x="440" y="338"/>
                    </a:cubicBezTo>
                    <a:cubicBezTo>
                      <a:pt x="450" y="338"/>
                      <a:pt x="458" y="347"/>
                      <a:pt x="458" y="357"/>
                    </a:cubicBezTo>
                    <a:cubicBezTo>
                      <a:pt x="458" y="381"/>
                      <a:pt x="458" y="381"/>
                      <a:pt x="458" y="381"/>
                    </a:cubicBezTo>
                    <a:cubicBezTo>
                      <a:pt x="521" y="362"/>
                      <a:pt x="567" y="303"/>
                      <a:pt x="567" y="234"/>
                    </a:cubicBezTo>
                    <a:cubicBezTo>
                      <a:pt x="568" y="121"/>
                      <a:pt x="568" y="121"/>
                      <a:pt x="568" y="121"/>
                    </a:cubicBezTo>
                    <a:lnTo>
                      <a:pt x="566" y="121"/>
                    </a:lnTo>
                    <a:close/>
                    <a:moveTo>
                      <a:pt x="426" y="121"/>
                    </a:moveTo>
                    <a:cubicBezTo>
                      <a:pt x="142" y="120"/>
                      <a:pt x="142" y="120"/>
                      <a:pt x="142" y="120"/>
                    </a:cubicBezTo>
                    <a:cubicBezTo>
                      <a:pt x="142" y="112"/>
                      <a:pt x="142" y="112"/>
                      <a:pt x="142" y="112"/>
                    </a:cubicBezTo>
                    <a:cubicBezTo>
                      <a:pt x="142" y="73"/>
                      <a:pt x="174" y="42"/>
                      <a:pt x="212" y="42"/>
                    </a:cubicBezTo>
                    <a:cubicBezTo>
                      <a:pt x="356" y="42"/>
                      <a:pt x="356" y="42"/>
                      <a:pt x="356" y="42"/>
                    </a:cubicBezTo>
                    <a:cubicBezTo>
                      <a:pt x="395" y="42"/>
                      <a:pt x="426" y="74"/>
                      <a:pt x="426" y="113"/>
                    </a:cubicBezTo>
                    <a:lnTo>
                      <a:pt x="426" y="121"/>
                    </a:ln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sp>
            <p:nvSpPr>
              <p:cNvPr id="73" name="Freeform 176">
                <a:extLst>
                  <a:ext uri="{FF2B5EF4-FFF2-40B4-BE49-F238E27FC236}">
                    <a16:creationId xmlns="" xmlns:a16="http://schemas.microsoft.com/office/drawing/2014/main" id="{25383456-E070-4B6D-B7CF-0CA8F460D076}"/>
                  </a:ext>
                </a:extLst>
              </p:cNvPr>
              <p:cNvSpPr>
                <a:spLocks/>
              </p:cNvSpPr>
              <p:nvPr/>
            </p:nvSpPr>
            <p:spPr bwMode="auto">
              <a:xfrm>
                <a:off x="9618646" y="4706680"/>
                <a:ext cx="1155988" cy="840661"/>
              </a:xfrm>
              <a:custGeom>
                <a:avLst/>
                <a:gdLst>
                  <a:gd name="T0" fmla="*/ 708 w 773"/>
                  <a:gd name="T1" fmla="*/ 2 h 562"/>
                  <a:gd name="T2" fmla="*/ 708 w 773"/>
                  <a:gd name="T3" fmla="*/ 107 h 562"/>
                  <a:gd name="T4" fmla="*/ 561 w 773"/>
                  <a:gd name="T5" fmla="*/ 293 h 562"/>
                  <a:gd name="T6" fmla="*/ 561 w 773"/>
                  <a:gd name="T7" fmla="*/ 337 h 562"/>
                  <a:gd name="T8" fmla="*/ 542 w 773"/>
                  <a:gd name="T9" fmla="*/ 355 h 562"/>
                  <a:gd name="T10" fmla="*/ 493 w 773"/>
                  <a:gd name="T11" fmla="*/ 355 h 562"/>
                  <a:gd name="T12" fmla="*/ 474 w 773"/>
                  <a:gd name="T13" fmla="*/ 337 h 562"/>
                  <a:gd name="T14" fmla="*/ 475 w 773"/>
                  <a:gd name="T15" fmla="*/ 299 h 562"/>
                  <a:gd name="T16" fmla="*/ 298 w 773"/>
                  <a:gd name="T17" fmla="*/ 299 h 562"/>
                  <a:gd name="T18" fmla="*/ 298 w 773"/>
                  <a:gd name="T19" fmla="*/ 337 h 562"/>
                  <a:gd name="T20" fmla="*/ 280 w 773"/>
                  <a:gd name="T21" fmla="*/ 355 h 562"/>
                  <a:gd name="T22" fmla="*/ 230 w 773"/>
                  <a:gd name="T23" fmla="*/ 355 h 562"/>
                  <a:gd name="T24" fmla="*/ 212 w 773"/>
                  <a:gd name="T25" fmla="*/ 336 h 562"/>
                  <a:gd name="T26" fmla="*/ 212 w 773"/>
                  <a:gd name="T27" fmla="*/ 292 h 562"/>
                  <a:gd name="T28" fmla="*/ 66 w 773"/>
                  <a:gd name="T29" fmla="*/ 105 h 562"/>
                  <a:gd name="T30" fmla="*/ 66 w 773"/>
                  <a:gd name="T31" fmla="*/ 0 h 562"/>
                  <a:gd name="T32" fmla="*/ 1 w 773"/>
                  <a:gd name="T33" fmla="*/ 97 h 562"/>
                  <a:gd name="T34" fmla="*/ 0 w 773"/>
                  <a:gd name="T35" fmla="*/ 456 h 562"/>
                  <a:gd name="T36" fmla="*/ 104 w 773"/>
                  <a:gd name="T37" fmla="*/ 560 h 562"/>
                  <a:gd name="T38" fmla="*/ 667 w 773"/>
                  <a:gd name="T39" fmla="*/ 562 h 562"/>
                  <a:gd name="T40" fmla="*/ 772 w 773"/>
                  <a:gd name="T41" fmla="*/ 458 h 562"/>
                  <a:gd name="T42" fmla="*/ 773 w 773"/>
                  <a:gd name="T43" fmla="*/ 99 h 562"/>
                  <a:gd name="T44" fmla="*/ 708 w 773"/>
                  <a:gd name="T45" fmla="*/ 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3" h="562">
                    <a:moveTo>
                      <a:pt x="708" y="2"/>
                    </a:moveTo>
                    <a:cubicBezTo>
                      <a:pt x="708" y="107"/>
                      <a:pt x="708" y="107"/>
                      <a:pt x="708" y="107"/>
                    </a:cubicBezTo>
                    <a:cubicBezTo>
                      <a:pt x="708" y="197"/>
                      <a:pt x="645" y="273"/>
                      <a:pt x="561" y="293"/>
                    </a:cubicBezTo>
                    <a:cubicBezTo>
                      <a:pt x="561" y="337"/>
                      <a:pt x="561" y="337"/>
                      <a:pt x="561" y="337"/>
                    </a:cubicBezTo>
                    <a:cubicBezTo>
                      <a:pt x="561" y="347"/>
                      <a:pt x="553" y="355"/>
                      <a:pt x="542" y="355"/>
                    </a:cubicBezTo>
                    <a:cubicBezTo>
                      <a:pt x="493" y="355"/>
                      <a:pt x="493" y="355"/>
                      <a:pt x="493" y="355"/>
                    </a:cubicBezTo>
                    <a:cubicBezTo>
                      <a:pt x="483" y="355"/>
                      <a:pt x="474" y="347"/>
                      <a:pt x="474" y="337"/>
                    </a:cubicBezTo>
                    <a:cubicBezTo>
                      <a:pt x="475" y="299"/>
                      <a:pt x="475" y="299"/>
                      <a:pt x="475" y="299"/>
                    </a:cubicBezTo>
                    <a:cubicBezTo>
                      <a:pt x="298" y="299"/>
                      <a:pt x="298" y="299"/>
                      <a:pt x="298" y="299"/>
                    </a:cubicBezTo>
                    <a:cubicBezTo>
                      <a:pt x="298" y="337"/>
                      <a:pt x="298" y="337"/>
                      <a:pt x="298" y="337"/>
                    </a:cubicBezTo>
                    <a:cubicBezTo>
                      <a:pt x="298" y="347"/>
                      <a:pt x="290" y="355"/>
                      <a:pt x="280" y="355"/>
                    </a:cubicBezTo>
                    <a:cubicBezTo>
                      <a:pt x="230" y="355"/>
                      <a:pt x="230" y="355"/>
                      <a:pt x="230" y="355"/>
                    </a:cubicBezTo>
                    <a:cubicBezTo>
                      <a:pt x="220" y="355"/>
                      <a:pt x="212" y="346"/>
                      <a:pt x="212" y="336"/>
                    </a:cubicBezTo>
                    <a:cubicBezTo>
                      <a:pt x="212" y="292"/>
                      <a:pt x="212" y="292"/>
                      <a:pt x="212" y="292"/>
                    </a:cubicBezTo>
                    <a:cubicBezTo>
                      <a:pt x="128" y="272"/>
                      <a:pt x="65" y="196"/>
                      <a:pt x="66" y="105"/>
                    </a:cubicBezTo>
                    <a:cubicBezTo>
                      <a:pt x="66" y="0"/>
                      <a:pt x="66" y="0"/>
                      <a:pt x="66" y="0"/>
                    </a:cubicBezTo>
                    <a:cubicBezTo>
                      <a:pt x="28" y="16"/>
                      <a:pt x="1" y="53"/>
                      <a:pt x="1" y="97"/>
                    </a:cubicBezTo>
                    <a:cubicBezTo>
                      <a:pt x="0" y="456"/>
                      <a:pt x="0" y="456"/>
                      <a:pt x="0" y="456"/>
                    </a:cubicBezTo>
                    <a:cubicBezTo>
                      <a:pt x="0" y="513"/>
                      <a:pt x="46" y="560"/>
                      <a:pt x="104" y="560"/>
                    </a:cubicBezTo>
                    <a:cubicBezTo>
                      <a:pt x="667" y="562"/>
                      <a:pt x="667" y="562"/>
                      <a:pt x="667" y="562"/>
                    </a:cubicBezTo>
                    <a:cubicBezTo>
                      <a:pt x="725" y="562"/>
                      <a:pt x="772" y="515"/>
                      <a:pt x="772" y="458"/>
                    </a:cubicBezTo>
                    <a:cubicBezTo>
                      <a:pt x="773" y="99"/>
                      <a:pt x="773" y="99"/>
                      <a:pt x="773" y="99"/>
                    </a:cubicBezTo>
                    <a:cubicBezTo>
                      <a:pt x="773" y="55"/>
                      <a:pt x="746" y="18"/>
                      <a:pt x="708" y="2"/>
                    </a:cubicBezTo>
                    <a:close/>
                  </a:path>
                </a:pathLst>
              </a:custGeom>
              <a:grp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ea"/>
                </a:endParaRPr>
              </a:p>
            </p:txBody>
          </p:sp>
        </p:grpSp>
      </p:grpSp>
    </p:spTree>
    <p:extLst>
      <p:ext uri="{BB962C8B-B14F-4D97-AF65-F5344CB8AC3E}">
        <p14:creationId xmlns:p14="http://schemas.microsoft.com/office/powerpoint/2010/main" val="11552765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up)">
                                      <p:cBhvr>
                                        <p:cTn id="12" dur="500"/>
                                        <p:tgtEl>
                                          <p:spTgt spid="27"/>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p:val>
                                            <p:fltVal val="0"/>
                                          </p:val>
                                        </p:tav>
                                        <p:tav tm="100000">
                                          <p:val>
                                            <p:strVal val="#ppt_w"/>
                                          </p:val>
                                        </p:tav>
                                      </p:tavLst>
                                    </p:anim>
                                    <p:anim calcmode="lin" valueType="num">
                                      <p:cBhvr>
                                        <p:cTn id="17" dur="500" fill="hold"/>
                                        <p:tgtEl>
                                          <p:spTgt spid="35"/>
                                        </p:tgtEl>
                                        <p:attrNameLst>
                                          <p:attrName>ppt_h</p:attrName>
                                        </p:attrNameLst>
                                      </p:cBhvr>
                                      <p:tavLst>
                                        <p:tav tm="0">
                                          <p:val>
                                            <p:fltVal val="0"/>
                                          </p:val>
                                        </p:tav>
                                        <p:tav tm="100000">
                                          <p:val>
                                            <p:strVal val="#ppt_h"/>
                                          </p:val>
                                        </p:tav>
                                      </p:tavLst>
                                    </p:anim>
                                    <p:animEffect transition="in" filter="fade">
                                      <p:cBhvr>
                                        <p:cTn id="18" dur="500"/>
                                        <p:tgtEl>
                                          <p:spTgt spid="35"/>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animEffect transition="in" filter="fade">
                                      <p:cBhvr>
                                        <p:cTn id="28" dur="500"/>
                                        <p:tgtEl>
                                          <p:spTgt spid="54"/>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up)">
                                      <p:cBhvr>
                                        <p:cTn id="32" dur="500"/>
                                        <p:tgtEl>
                                          <p:spTgt spid="32"/>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up)">
                                      <p:cBhvr>
                                        <p:cTn id="42" dur="500"/>
                                        <p:tgtEl>
                                          <p:spTgt spid="33"/>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67"/>
                                        </p:tgtEl>
                                        <p:attrNameLst>
                                          <p:attrName>style.visibility</p:attrName>
                                        </p:attrNameLst>
                                      </p:cBhvr>
                                      <p:to>
                                        <p:strVal val="visible"/>
                                      </p:to>
                                    </p:set>
                                    <p:anim calcmode="lin" valueType="num">
                                      <p:cBhvr>
                                        <p:cTn id="46" dur="500" fill="hold"/>
                                        <p:tgtEl>
                                          <p:spTgt spid="67"/>
                                        </p:tgtEl>
                                        <p:attrNameLst>
                                          <p:attrName>ppt_w</p:attrName>
                                        </p:attrNameLst>
                                      </p:cBhvr>
                                      <p:tavLst>
                                        <p:tav tm="0">
                                          <p:val>
                                            <p:fltVal val="0"/>
                                          </p:val>
                                        </p:tav>
                                        <p:tav tm="100000">
                                          <p:val>
                                            <p:strVal val="#ppt_w"/>
                                          </p:val>
                                        </p:tav>
                                      </p:tavLst>
                                    </p:anim>
                                    <p:anim calcmode="lin" valueType="num">
                                      <p:cBhvr>
                                        <p:cTn id="47" dur="500" fill="hold"/>
                                        <p:tgtEl>
                                          <p:spTgt spid="67"/>
                                        </p:tgtEl>
                                        <p:attrNameLst>
                                          <p:attrName>ppt_h</p:attrName>
                                        </p:attrNameLst>
                                      </p:cBhvr>
                                      <p:tavLst>
                                        <p:tav tm="0">
                                          <p:val>
                                            <p:fltVal val="0"/>
                                          </p:val>
                                        </p:tav>
                                        <p:tav tm="100000">
                                          <p:val>
                                            <p:strVal val="#ppt_h"/>
                                          </p:val>
                                        </p:tav>
                                      </p:tavLst>
                                    </p:anim>
                                    <p:animEffect transition="in" filter="fade">
                                      <p:cBhvr>
                                        <p:cTn id="48" dur="500"/>
                                        <p:tgtEl>
                                          <p:spTgt spid="67"/>
                                        </p:tgtEl>
                                      </p:cBhvr>
                                    </p:animEffect>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wipe(up)">
                                      <p:cBhvr>
                                        <p:cTn id="5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 xmlns:a16="http://schemas.microsoft.com/office/drawing/2014/main" id="{0A210B64-8AB9-4891-872B-5BCA3B32D291}"/>
              </a:ext>
            </a:extLst>
          </p:cNvPr>
          <p:cNvGrpSpPr/>
          <p:nvPr/>
        </p:nvGrpSpPr>
        <p:grpSpPr>
          <a:xfrm>
            <a:off x="1437912" y="2211070"/>
            <a:ext cx="7939448" cy="2674620"/>
            <a:chOff x="1345202" y="2164080"/>
            <a:chExt cx="7939448" cy="2674620"/>
          </a:xfrm>
        </p:grpSpPr>
        <p:sp>
          <p:nvSpPr>
            <p:cNvPr id="33" name="文本框 32">
              <a:extLst>
                <a:ext uri="{FF2B5EF4-FFF2-40B4-BE49-F238E27FC236}">
                  <a16:creationId xmlns=""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第五部分</a:t>
              </a:r>
            </a:p>
          </p:txBody>
        </p:sp>
        <p:sp>
          <p:nvSpPr>
            <p:cNvPr id="34" name="矩形 33">
              <a:extLst>
                <a:ext uri="{FF2B5EF4-FFF2-40B4-BE49-F238E27FC236}">
                  <a16:creationId xmlns="" xmlns:a16="http://schemas.microsoft.com/office/drawing/2014/main" id="{14B77C76-1332-4CD2-93F9-9856D3FD76F9}"/>
                </a:ext>
              </a:extLst>
            </p:cNvPr>
            <p:cNvSpPr/>
            <p:nvPr/>
          </p:nvSpPr>
          <p:spPr>
            <a:xfrm>
              <a:off x="5868330" y="2526714"/>
              <a:ext cx="341632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应急预案及其他</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1649967102"/>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52" name="图片占位符 6">
            <a:extLst>
              <a:ext uri="{FF2B5EF4-FFF2-40B4-BE49-F238E27FC236}">
                <a16:creationId xmlns="" xmlns:a16="http://schemas.microsoft.com/office/drawing/2014/main" id="{BFB2816E-66C1-4BDC-86EB-EA6D2F0AC9E0}"/>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81674" y="309788"/>
            <a:ext cx="6751246" cy="6238424"/>
          </a:xfrm>
          <a:custGeom>
            <a:avLst/>
            <a:gdLst>
              <a:gd name="connsiteX0" fmla="*/ 0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0 w 6885748"/>
              <a:gd name="connsiteY4" fmla="*/ 0 h 6857999"/>
              <a:gd name="connsiteX0" fmla="*/ 2362200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2362200 w 6885748"/>
              <a:gd name="connsiteY4" fmla="*/ 0 h 6857999"/>
              <a:gd name="connsiteX0" fmla="*/ 2085975 w 6885748"/>
              <a:gd name="connsiteY0" fmla="*/ 0 h 6857999"/>
              <a:gd name="connsiteX1" fmla="*/ 6885748 w 6885748"/>
              <a:gd name="connsiteY1" fmla="*/ 0 h 6857999"/>
              <a:gd name="connsiteX2" fmla="*/ 6885748 w 6885748"/>
              <a:gd name="connsiteY2" fmla="*/ 6857999 h 6857999"/>
              <a:gd name="connsiteX3" fmla="*/ 0 w 6885748"/>
              <a:gd name="connsiteY3" fmla="*/ 6857999 h 6857999"/>
              <a:gd name="connsiteX4" fmla="*/ 2085975 w 6885748"/>
              <a:gd name="connsiteY4" fmla="*/ 0 h 6857999"/>
              <a:gd name="connsiteX0" fmla="*/ 3267075 w 8066848"/>
              <a:gd name="connsiteY0" fmla="*/ 0 h 6857999"/>
              <a:gd name="connsiteX1" fmla="*/ 8066848 w 8066848"/>
              <a:gd name="connsiteY1" fmla="*/ 0 h 6857999"/>
              <a:gd name="connsiteX2" fmla="*/ 8066848 w 8066848"/>
              <a:gd name="connsiteY2" fmla="*/ 6857999 h 6857999"/>
              <a:gd name="connsiteX3" fmla="*/ 0 w 8066848"/>
              <a:gd name="connsiteY3" fmla="*/ 6857999 h 6857999"/>
              <a:gd name="connsiteX4" fmla="*/ 3267075 w 8066848"/>
              <a:gd name="connsiteY4" fmla="*/ 0 h 6857999"/>
              <a:gd name="connsiteX0" fmla="*/ 2695575 w 8066848"/>
              <a:gd name="connsiteY0" fmla="*/ 9525 h 6857999"/>
              <a:gd name="connsiteX1" fmla="*/ 8066848 w 8066848"/>
              <a:gd name="connsiteY1" fmla="*/ 0 h 6857999"/>
              <a:gd name="connsiteX2" fmla="*/ 8066848 w 8066848"/>
              <a:gd name="connsiteY2" fmla="*/ 6857999 h 6857999"/>
              <a:gd name="connsiteX3" fmla="*/ 0 w 8066848"/>
              <a:gd name="connsiteY3" fmla="*/ 6857999 h 6857999"/>
              <a:gd name="connsiteX4" fmla="*/ 2695575 w 8066848"/>
              <a:gd name="connsiteY4" fmla="*/ 9525 h 6857999"/>
              <a:gd name="connsiteX0" fmla="*/ 2705100 w 8066848"/>
              <a:gd name="connsiteY0" fmla="*/ 9525 h 6857999"/>
              <a:gd name="connsiteX1" fmla="*/ 8066848 w 8066848"/>
              <a:gd name="connsiteY1" fmla="*/ 0 h 6857999"/>
              <a:gd name="connsiteX2" fmla="*/ 8066848 w 8066848"/>
              <a:gd name="connsiteY2" fmla="*/ 6857999 h 6857999"/>
              <a:gd name="connsiteX3" fmla="*/ 0 w 8066848"/>
              <a:gd name="connsiteY3" fmla="*/ 6857999 h 6857999"/>
              <a:gd name="connsiteX4" fmla="*/ 2705100 w 8066848"/>
              <a:gd name="connsiteY4" fmla="*/ 9525 h 6857999"/>
              <a:gd name="connsiteX0" fmla="*/ 2819400 w 8066848"/>
              <a:gd name="connsiteY0" fmla="*/ 276225 h 6857999"/>
              <a:gd name="connsiteX1" fmla="*/ 8066848 w 8066848"/>
              <a:gd name="connsiteY1" fmla="*/ 0 h 6857999"/>
              <a:gd name="connsiteX2" fmla="*/ 8066848 w 8066848"/>
              <a:gd name="connsiteY2" fmla="*/ 6857999 h 6857999"/>
              <a:gd name="connsiteX3" fmla="*/ 0 w 8066848"/>
              <a:gd name="connsiteY3" fmla="*/ 6857999 h 6857999"/>
              <a:gd name="connsiteX4" fmla="*/ 2819400 w 8066848"/>
              <a:gd name="connsiteY4" fmla="*/ 276225 h 6857999"/>
              <a:gd name="connsiteX0" fmla="*/ 2705100 w 8066848"/>
              <a:gd name="connsiteY0" fmla="*/ 0 h 6867524"/>
              <a:gd name="connsiteX1" fmla="*/ 8066848 w 8066848"/>
              <a:gd name="connsiteY1" fmla="*/ 9525 h 6867524"/>
              <a:gd name="connsiteX2" fmla="*/ 8066848 w 8066848"/>
              <a:gd name="connsiteY2" fmla="*/ 6867524 h 6867524"/>
              <a:gd name="connsiteX3" fmla="*/ 0 w 8066848"/>
              <a:gd name="connsiteY3" fmla="*/ 6867524 h 6867524"/>
              <a:gd name="connsiteX4" fmla="*/ 2705100 w 8066848"/>
              <a:gd name="connsiteY4" fmla="*/ 0 h 6867524"/>
              <a:gd name="connsiteX0" fmla="*/ 2171700 w 7533448"/>
              <a:gd name="connsiteY0" fmla="*/ 0 h 6867524"/>
              <a:gd name="connsiteX1" fmla="*/ 7533448 w 7533448"/>
              <a:gd name="connsiteY1" fmla="*/ 9525 h 6867524"/>
              <a:gd name="connsiteX2" fmla="*/ 7533448 w 7533448"/>
              <a:gd name="connsiteY2" fmla="*/ 6867524 h 6867524"/>
              <a:gd name="connsiteX3" fmla="*/ 0 w 7533448"/>
              <a:gd name="connsiteY3" fmla="*/ 6857999 h 6867524"/>
              <a:gd name="connsiteX4" fmla="*/ 2171700 w 7533448"/>
              <a:gd name="connsiteY4" fmla="*/ 0 h 6867524"/>
              <a:gd name="connsiteX0" fmla="*/ 2171700 w 7533448"/>
              <a:gd name="connsiteY0" fmla="*/ 0 h 6877049"/>
              <a:gd name="connsiteX1" fmla="*/ 7533448 w 7533448"/>
              <a:gd name="connsiteY1" fmla="*/ 9525 h 6877049"/>
              <a:gd name="connsiteX2" fmla="*/ 7533448 w 7533448"/>
              <a:gd name="connsiteY2" fmla="*/ 6867524 h 6877049"/>
              <a:gd name="connsiteX3" fmla="*/ 0 w 7533448"/>
              <a:gd name="connsiteY3" fmla="*/ 6877049 h 6877049"/>
              <a:gd name="connsiteX4" fmla="*/ 2171700 w 7533448"/>
              <a:gd name="connsiteY4" fmla="*/ 0 h 6877049"/>
              <a:gd name="connsiteX0" fmla="*/ 2093323 w 7455071"/>
              <a:gd name="connsiteY0" fmla="*/ 0 h 6885758"/>
              <a:gd name="connsiteX1" fmla="*/ 7455071 w 7455071"/>
              <a:gd name="connsiteY1" fmla="*/ 9525 h 6885758"/>
              <a:gd name="connsiteX2" fmla="*/ 7455071 w 7455071"/>
              <a:gd name="connsiteY2" fmla="*/ 6867524 h 6885758"/>
              <a:gd name="connsiteX3" fmla="*/ 0 w 7455071"/>
              <a:gd name="connsiteY3" fmla="*/ 6885758 h 6885758"/>
              <a:gd name="connsiteX4" fmla="*/ 2093323 w 7455071"/>
              <a:gd name="connsiteY4" fmla="*/ 0 h 6885758"/>
              <a:gd name="connsiteX0" fmla="*/ 2093323 w 7455071"/>
              <a:gd name="connsiteY0" fmla="*/ 0 h 6877049"/>
              <a:gd name="connsiteX1" fmla="*/ 7455071 w 7455071"/>
              <a:gd name="connsiteY1" fmla="*/ 9525 h 6877049"/>
              <a:gd name="connsiteX2" fmla="*/ 7455071 w 7455071"/>
              <a:gd name="connsiteY2" fmla="*/ 6867524 h 6877049"/>
              <a:gd name="connsiteX3" fmla="*/ 0 w 7455071"/>
              <a:gd name="connsiteY3" fmla="*/ 6877049 h 6877049"/>
              <a:gd name="connsiteX4" fmla="*/ 2093323 w 7455071"/>
              <a:gd name="connsiteY4" fmla="*/ 0 h 6877049"/>
              <a:gd name="connsiteX0" fmla="*/ 2093323 w 7455071"/>
              <a:gd name="connsiteY0" fmla="*/ 0 h 6877049"/>
              <a:gd name="connsiteX1" fmla="*/ 6593833 w 7455071"/>
              <a:gd name="connsiteY1" fmla="*/ 413562 h 6877049"/>
              <a:gd name="connsiteX2" fmla="*/ 7455071 w 7455071"/>
              <a:gd name="connsiteY2" fmla="*/ 6867524 h 6877049"/>
              <a:gd name="connsiteX3" fmla="*/ 0 w 7455071"/>
              <a:gd name="connsiteY3" fmla="*/ 6877049 h 6877049"/>
              <a:gd name="connsiteX4" fmla="*/ 2093323 w 7455071"/>
              <a:gd name="connsiteY4" fmla="*/ 0 h 6877049"/>
              <a:gd name="connsiteX0" fmla="*/ 2093323 w 7455071"/>
              <a:gd name="connsiteY0" fmla="*/ 11740 h 6888789"/>
              <a:gd name="connsiteX1" fmla="*/ 7455071 w 7455071"/>
              <a:gd name="connsiteY1" fmla="*/ 0 h 6888789"/>
              <a:gd name="connsiteX2" fmla="*/ 7455071 w 7455071"/>
              <a:gd name="connsiteY2" fmla="*/ 6879264 h 6888789"/>
              <a:gd name="connsiteX3" fmla="*/ 0 w 7455071"/>
              <a:gd name="connsiteY3" fmla="*/ 6888789 h 6888789"/>
              <a:gd name="connsiteX4" fmla="*/ 2093323 w 7455071"/>
              <a:gd name="connsiteY4" fmla="*/ 11740 h 6888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5071" h="6888789">
                <a:moveTo>
                  <a:pt x="2093323" y="11740"/>
                </a:moveTo>
                <a:lnTo>
                  <a:pt x="7455071" y="0"/>
                </a:lnTo>
                <a:lnTo>
                  <a:pt x="7455071" y="6879264"/>
                </a:lnTo>
                <a:lnTo>
                  <a:pt x="0" y="6888789"/>
                </a:lnTo>
                <a:lnTo>
                  <a:pt x="2093323" y="11740"/>
                </a:lnTo>
                <a:close/>
              </a:path>
            </a:pathLst>
          </a:custGeom>
        </p:spPr>
      </p:pic>
      <p:sp>
        <p:nvSpPr>
          <p:cNvPr id="53" name="Текст 11">
            <a:extLst>
              <a:ext uri="{FF2B5EF4-FFF2-40B4-BE49-F238E27FC236}">
                <a16:creationId xmlns="" xmlns:a16="http://schemas.microsoft.com/office/drawing/2014/main" id="{0B966F04-073F-414D-9B45-C8F18CF0711F}"/>
              </a:ext>
            </a:extLst>
          </p:cNvPr>
          <p:cNvSpPr txBox="1">
            <a:spLocks/>
          </p:cNvSpPr>
          <p:nvPr/>
        </p:nvSpPr>
        <p:spPr>
          <a:xfrm>
            <a:off x="1729312" y="1261625"/>
            <a:ext cx="3763404"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kern="0" dirty="0">
                <a:solidFill>
                  <a:srgbClr val="99191E"/>
                </a:solidFill>
                <a:ea typeface="Karla" pitchFamily="2" charset="0"/>
                <a:cs typeface="Poppins" panose="02000000000000000000" pitchFamily="2" charset="0"/>
              </a:rPr>
              <a:t>预案</a:t>
            </a:r>
            <a:r>
              <a:rPr lang="en-US" altLang="zh-CN" sz="1200" b="1" kern="0" dirty="0">
                <a:solidFill>
                  <a:srgbClr val="99191E"/>
                </a:solidFill>
                <a:ea typeface="Karla" pitchFamily="2" charset="0"/>
                <a:cs typeface="Poppins" panose="02000000000000000000" pitchFamily="2" charset="0"/>
              </a:rPr>
              <a:t>01</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Vestibulum tempus </a:t>
            </a:r>
            <a:endParaRPr lang="en-US" sz="1100" dirty="0">
              <a:solidFill>
                <a:prstClr val="white">
                  <a:lumMod val="65000"/>
                </a:prstClr>
              </a:solidFill>
              <a:cs typeface="Poppins" panose="02000000000000000000" pitchFamily="2" charset="0"/>
            </a:endParaRPr>
          </a:p>
        </p:txBody>
      </p:sp>
      <p:sp>
        <p:nvSpPr>
          <p:cNvPr id="74" name="Текст 11">
            <a:extLst>
              <a:ext uri="{FF2B5EF4-FFF2-40B4-BE49-F238E27FC236}">
                <a16:creationId xmlns="" xmlns:a16="http://schemas.microsoft.com/office/drawing/2014/main" id="{3628E5A8-9FA2-4E07-99F6-93BB08BEF1D9}"/>
              </a:ext>
            </a:extLst>
          </p:cNvPr>
          <p:cNvSpPr txBox="1">
            <a:spLocks/>
          </p:cNvSpPr>
          <p:nvPr/>
        </p:nvSpPr>
        <p:spPr>
          <a:xfrm>
            <a:off x="985803" y="3016633"/>
            <a:ext cx="3911959"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rgbClr val="99191E"/>
                </a:solidFill>
                <a:cs typeface="Poppins SemiBold" panose="02000000000000000000" pitchFamily="2" charset="0"/>
              </a:rPr>
              <a:t>预案</a:t>
            </a:r>
            <a:r>
              <a:rPr lang="en-US" altLang="zh-CN" sz="1200" b="1" dirty="0">
                <a:solidFill>
                  <a:srgbClr val="99191E"/>
                </a:solidFill>
                <a:cs typeface="Poppins SemiBold" panose="02000000000000000000" pitchFamily="2" charset="0"/>
              </a:rPr>
              <a:t>02</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a:t>
            </a:r>
            <a:br>
              <a:rPr lang="it-IT" sz="1100" dirty="0">
                <a:solidFill>
                  <a:prstClr val="white">
                    <a:lumMod val="65000"/>
                  </a:prstClr>
                </a:solidFill>
                <a:cs typeface="Poppins" panose="02000000000000000000" pitchFamily="2" charset="0"/>
              </a:rPr>
            </a:br>
            <a:r>
              <a:rPr lang="it-IT" sz="1100" dirty="0">
                <a:solidFill>
                  <a:prstClr val="white">
                    <a:lumMod val="65000"/>
                  </a:prstClr>
                </a:solidFill>
                <a:cs typeface="Poppins" panose="02000000000000000000" pitchFamily="2" charset="0"/>
              </a:rPr>
              <a:t>Vestibulum tempus </a:t>
            </a:r>
            <a:endParaRPr lang="en-US" sz="1100" dirty="0">
              <a:solidFill>
                <a:prstClr val="white">
                  <a:lumMod val="65000"/>
                </a:prstClr>
              </a:solidFill>
              <a:cs typeface="Poppins" panose="02000000000000000000" pitchFamily="2" charset="0"/>
            </a:endParaRPr>
          </a:p>
        </p:txBody>
      </p:sp>
      <p:sp>
        <p:nvSpPr>
          <p:cNvPr id="75" name="Текст 11">
            <a:extLst>
              <a:ext uri="{FF2B5EF4-FFF2-40B4-BE49-F238E27FC236}">
                <a16:creationId xmlns="" xmlns:a16="http://schemas.microsoft.com/office/drawing/2014/main" id="{9BB301A8-FAB1-47F2-B058-CB8EF4874402}"/>
              </a:ext>
            </a:extLst>
          </p:cNvPr>
          <p:cNvSpPr txBox="1">
            <a:spLocks/>
          </p:cNvSpPr>
          <p:nvPr/>
        </p:nvSpPr>
        <p:spPr>
          <a:xfrm>
            <a:off x="675176" y="4806086"/>
            <a:ext cx="3738644"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rgbClr val="99191E"/>
                </a:solidFill>
                <a:cs typeface="Poppins SemiBold" panose="02000000000000000000" pitchFamily="2" charset="0"/>
              </a:rPr>
              <a:t>预案</a:t>
            </a:r>
            <a:r>
              <a:rPr lang="en-US" altLang="zh-CN" sz="1200" b="1" dirty="0">
                <a:solidFill>
                  <a:srgbClr val="99191E"/>
                </a:solidFill>
                <a:cs typeface="Poppins SemiBold" panose="02000000000000000000" pitchFamily="2" charset="0"/>
              </a:rPr>
              <a:t>03</a:t>
            </a:r>
          </a:p>
          <a:p>
            <a:pPr algn="r"/>
            <a:r>
              <a:rPr lang="en-US" sz="1100" kern="0" dirty="0" err="1">
                <a:solidFill>
                  <a:prstClr val="white">
                    <a:lumMod val="65000"/>
                  </a:prstClr>
                </a:solidFill>
                <a:ea typeface="Karla" pitchFamily="2" charset="0"/>
                <a:cs typeface="Poppins" panose="02000000000000000000" pitchFamily="2" charset="0"/>
              </a:rPr>
              <a:t>Ut</a:t>
            </a:r>
            <a:r>
              <a:rPr lang="en-US" sz="1100" kern="0" dirty="0">
                <a:solidFill>
                  <a:prstClr val="white">
                    <a:lumMod val="65000"/>
                  </a:prstClr>
                </a:solidFill>
                <a:ea typeface="Karla" pitchFamily="2" charset="0"/>
                <a:cs typeface="Poppins" panose="02000000000000000000" pitchFamily="2" charset="0"/>
              </a:rPr>
              <a:t> et pulvinar odio. Nam condimentum nisl at ante euismod else. </a:t>
            </a:r>
            <a:r>
              <a:rPr lang="it-IT" sz="1100" dirty="0">
                <a:solidFill>
                  <a:prstClr val="white">
                    <a:lumMod val="65000"/>
                  </a:prstClr>
                </a:solidFill>
                <a:cs typeface="Poppins" panose="02000000000000000000" pitchFamily="2" charset="0"/>
              </a:rPr>
              <a:t>Nulla facilisi. Vestibulum tempus </a:t>
            </a:r>
            <a:endParaRPr lang="en-US" sz="1100" dirty="0">
              <a:solidFill>
                <a:prstClr val="white">
                  <a:lumMod val="65000"/>
                </a:prstClr>
              </a:solidFill>
              <a:cs typeface="Poppins" panose="02000000000000000000" pitchFamily="2" charset="0"/>
            </a:endParaRPr>
          </a:p>
        </p:txBody>
      </p:sp>
      <p:grpSp>
        <p:nvGrpSpPr>
          <p:cNvPr id="76" name="组合 75">
            <a:extLst>
              <a:ext uri="{FF2B5EF4-FFF2-40B4-BE49-F238E27FC236}">
                <a16:creationId xmlns="" xmlns:a16="http://schemas.microsoft.com/office/drawing/2014/main" id="{B4D4367A-EA43-43BA-9E9E-8D4CEF4359CC}"/>
              </a:ext>
            </a:extLst>
          </p:cNvPr>
          <p:cNvGrpSpPr/>
          <p:nvPr/>
        </p:nvGrpSpPr>
        <p:grpSpPr>
          <a:xfrm>
            <a:off x="5622090" y="3092833"/>
            <a:ext cx="865839" cy="865839"/>
            <a:chOff x="5298134" y="3092833"/>
            <a:chExt cx="865839" cy="865839"/>
          </a:xfrm>
        </p:grpSpPr>
        <p:sp>
          <p:nvSpPr>
            <p:cNvPr id="77" name="Овал 20">
              <a:extLst>
                <a:ext uri="{FF2B5EF4-FFF2-40B4-BE49-F238E27FC236}">
                  <a16:creationId xmlns="" xmlns:a16="http://schemas.microsoft.com/office/drawing/2014/main" id="{63476C0C-61DA-42A7-AC2B-F195F572E013}"/>
                </a:ext>
              </a:extLst>
            </p:cNvPr>
            <p:cNvSpPr/>
            <p:nvPr/>
          </p:nvSpPr>
          <p:spPr>
            <a:xfrm>
              <a:off x="5298134" y="3092833"/>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78" name="图形 77" descr="靶心">
              <a:extLst>
                <a:ext uri="{FF2B5EF4-FFF2-40B4-BE49-F238E27FC236}">
                  <a16:creationId xmlns="" xmlns:a16="http://schemas.microsoft.com/office/drawing/2014/main" id="{378539F4-6901-4304-A50F-64A2BF098FC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537378" y="3332077"/>
              <a:ext cx="387350" cy="387350"/>
            </a:xfrm>
            <a:prstGeom prst="rect">
              <a:avLst/>
            </a:prstGeom>
          </p:spPr>
        </p:pic>
      </p:grpSp>
      <p:grpSp>
        <p:nvGrpSpPr>
          <p:cNvPr id="79" name="组合 78">
            <a:extLst>
              <a:ext uri="{FF2B5EF4-FFF2-40B4-BE49-F238E27FC236}">
                <a16:creationId xmlns="" xmlns:a16="http://schemas.microsoft.com/office/drawing/2014/main" id="{E170DC55-B064-4837-8511-7DBF842A23FE}"/>
              </a:ext>
            </a:extLst>
          </p:cNvPr>
          <p:cNvGrpSpPr/>
          <p:nvPr/>
        </p:nvGrpSpPr>
        <p:grpSpPr>
          <a:xfrm>
            <a:off x="6203237" y="1337825"/>
            <a:ext cx="865839" cy="865839"/>
            <a:chOff x="5879281" y="1337825"/>
            <a:chExt cx="865839" cy="865839"/>
          </a:xfrm>
        </p:grpSpPr>
        <p:sp>
          <p:nvSpPr>
            <p:cNvPr id="80" name="Овал 23">
              <a:extLst>
                <a:ext uri="{FF2B5EF4-FFF2-40B4-BE49-F238E27FC236}">
                  <a16:creationId xmlns="" xmlns:a16="http://schemas.microsoft.com/office/drawing/2014/main" id="{8F3C1259-588F-427D-AEAC-9DBDF81C2BD2}"/>
                </a:ext>
              </a:extLst>
            </p:cNvPr>
            <p:cNvSpPr/>
            <p:nvPr/>
          </p:nvSpPr>
          <p:spPr>
            <a:xfrm>
              <a:off x="5879281" y="1337825"/>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81" name="图形 80" descr="显示器">
              <a:extLst>
                <a:ext uri="{FF2B5EF4-FFF2-40B4-BE49-F238E27FC236}">
                  <a16:creationId xmlns="" xmlns:a16="http://schemas.microsoft.com/office/drawing/2014/main" id="{172D2A20-7653-4571-9D96-546AE880F69D}"/>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6118525" y="1577069"/>
              <a:ext cx="387350" cy="387350"/>
            </a:xfrm>
            <a:prstGeom prst="rect">
              <a:avLst/>
            </a:prstGeom>
          </p:spPr>
        </p:pic>
      </p:grpSp>
      <p:grpSp>
        <p:nvGrpSpPr>
          <p:cNvPr id="82" name="组合 81">
            <a:extLst>
              <a:ext uri="{FF2B5EF4-FFF2-40B4-BE49-F238E27FC236}">
                <a16:creationId xmlns="" xmlns:a16="http://schemas.microsoft.com/office/drawing/2014/main" id="{FC3F4745-39A6-4A15-83D0-7B41109A9A83}"/>
              </a:ext>
            </a:extLst>
          </p:cNvPr>
          <p:cNvGrpSpPr/>
          <p:nvPr/>
        </p:nvGrpSpPr>
        <p:grpSpPr>
          <a:xfrm>
            <a:off x="5129698" y="4882286"/>
            <a:ext cx="865839" cy="865839"/>
            <a:chOff x="4805742" y="4882286"/>
            <a:chExt cx="865839" cy="865839"/>
          </a:xfrm>
        </p:grpSpPr>
        <p:sp>
          <p:nvSpPr>
            <p:cNvPr id="83" name="Овал 17">
              <a:extLst>
                <a:ext uri="{FF2B5EF4-FFF2-40B4-BE49-F238E27FC236}">
                  <a16:creationId xmlns="" xmlns:a16="http://schemas.microsoft.com/office/drawing/2014/main" id="{AD4CABA8-2FFE-4A8D-885A-9E7AAAD87786}"/>
                </a:ext>
              </a:extLst>
            </p:cNvPr>
            <p:cNvSpPr/>
            <p:nvPr/>
          </p:nvSpPr>
          <p:spPr>
            <a:xfrm>
              <a:off x="4805742" y="4882286"/>
              <a:ext cx="865839" cy="865839"/>
            </a:xfrm>
            <a:prstGeom prst="ellipse">
              <a:avLst/>
            </a:prstGeom>
            <a:solidFill>
              <a:srgbClr val="99191E"/>
            </a:solidFill>
            <a:ln w="19050" cap="flat" cmpd="sng" algn="ctr">
              <a:noFill/>
              <a:prstDash val="solid"/>
              <a:miter lim="800000"/>
            </a:ln>
            <a:effectLst/>
          </p:spPr>
          <p:txBody>
            <a:bodyPr rtlCol="0" anchor="ctr"/>
            <a:lstStyle/>
            <a:p>
              <a:pPr algn="ctr">
                <a:defRPr/>
              </a:pPr>
              <a:endParaRPr lang="ru-RU" kern="0" dirty="0">
                <a:solidFill>
                  <a:srgbClr val="E7E6E6">
                    <a:lumMod val="25000"/>
                  </a:srgbClr>
                </a:solidFill>
                <a:latin typeface="Calibri" panose="020F0502020204030204"/>
              </a:endParaRPr>
            </a:p>
          </p:txBody>
        </p:sp>
        <p:pic>
          <p:nvPicPr>
            <p:cNvPr id="84" name="图形 83" descr="智能手机">
              <a:extLst>
                <a:ext uri="{FF2B5EF4-FFF2-40B4-BE49-F238E27FC236}">
                  <a16:creationId xmlns="" xmlns:a16="http://schemas.microsoft.com/office/drawing/2014/main" id="{70BDD687-7521-4AE8-B6F5-1CA1F6035B10}"/>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a:off x="5044986" y="5121530"/>
              <a:ext cx="387350" cy="387350"/>
            </a:xfrm>
            <a:prstGeom prst="rect">
              <a:avLst/>
            </a:prstGeom>
          </p:spPr>
        </p:pic>
      </p:grpSp>
    </p:spTree>
    <p:extLst>
      <p:ext uri="{BB962C8B-B14F-4D97-AF65-F5344CB8AC3E}">
        <p14:creationId xmlns:p14="http://schemas.microsoft.com/office/powerpoint/2010/main" val="98548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1+#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fill="hold"/>
                                        <p:tgtEl>
                                          <p:spTgt spid="79"/>
                                        </p:tgtEl>
                                        <p:attrNameLst>
                                          <p:attrName>ppt_w</p:attrName>
                                        </p:attrNameLst>
                                      </p:cBhvr>
                                      <p:tavLst>
                                        <p:tav tm="0">
                                          <p:val>
                                            <p:fltVal val="0"/>
                                          </p:val>
                                        </p:tav>
                                        <p:tav tm="100000">
                                          <p:val>
                                            <p:strVal val="#ppt_w"/>
                                          </p:val>
                                        </p:tav>
                                      </p:tavLst>
                                    </p:anim>
                                    <p:anim calcmode="lin" valueType="num">
                                      <p:cBhvr>
                                        <p:cTn id="13" dur="500" fill="hold"/>
                                        <p:tgtEl>
                                          <p:spTgt spid="79"/>
                                        </p:tgtEl>
                                        <p:attrNameLst>
                                          <p:attrName>ppt_h</p:attrName>
                                        </p:attrNameLst>
                                      </p:cBhvr>
                                      <p:tavLst>
                                        <p:tav tm="0">
                                          <p:val>
                                            <p:fltVal val="0"/>
                                          </p:val>
                                        </p:tav>
                                        <p:tav tm="100000">
                                          <p:val>
                                            <p:strVal val="#ppt_h"/>
                                          </p:val>
                                        </p:tav>
                                      </p:tavLst>
                                    </p:anim>
                                    <p:animEffect transition="in" filter="fade">
                                      <p:cBhvr>
                                        <p:cTn id="14" dur="500"/>
                                        <p:tgtEl>
                                          <p:spTgt spid="79"/>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300" fill="hold"/>
                                        <p:tgtEl>
                                          <p:spTgt spid="53"/>
                                        </p:tgtEl>
                                        <p:attrNameLst>
                                          <p:attrName>ppt_x</p:attrName>
                                        </p:attrNameLst>
                                      </p:cBhvr>
                                      <p:tavLst>
                                        <p:tav tm="0">
                                          <p:val>
                                            <p:strVal val="0-#ppt_w/2"/>
                                          </p:val>
                                        </p:tav>
                                        <p:tav tm="100000">
                                          <p:val>
                                            <p:strVal val="#ppt_x"/>
                                          </p:val>
                                        </p:tav>
                                      </p:tavLst>
                                    </p:anim>
                                    <p:anim calcmode="lin" valueType="num">
                                      <p:cBhvr additive="base">
                                        <p:cTn id="19" dur="300" fill="hold"/>
                                        <p:tgtEl>
                                          <p:spTgt spid="53"/>
                                        </p:tgtEl>
                                        <p:attrNameLst>
                                          <p:attrName>ppt_y</p:attrName>
                                        </p:attrNameLst>
                                      </p:cBhvr>
                                      <p:tavLst>
                                        <p:tav tm="0">
                                          <p:val>
                                            <p:strVal val="#ppt_y"/>
                                          </p:val>
                                        </p:tav>
                                        <p:tav tm="100000">
                                          <p:val>
                                            <p:strVal val="#ppt_y"/>
                                          </p:val>
                                        </p:tav>
                                      </p:tavLst>
                                    </p:anim>
                                  </p:childTnLst>
                                </p:cTn>
                              </p:par>
                            </p:childTnLst>
                          </p:cTn>
                        </p:par>
                        <p:par>
                          <p:cTn id="20" fill="hold">
                            <p:stCondLst>
                              <p:cond delay="1300"/>
                            </p:stCondLst>
                            <p:childTnLst>
                              <p:par>
                                <p:cTn id="21" presetID="53" presetClass="entr" presetSubtype="16"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 calcmode="lin" valueType="num">
                                      <p:cBhvr>
                                        <p:cTn id="23" dur="500" fill="hold"/>
                                        <p:tgtEl>
                                          <p:spTgt spid="76"/>
                                        </p:tgtEl>
                                        <p:attrNameLst>
                                          <p:attrName>ppt_w</p:attrName>
                                        </p:attrNameLst>
                                      </p:cBhvr>
                                      <p:tavLst>
                                        <p:tav tm="0">
                                          <p:val>
                                            <p:fltVal val="0"/>
                                          </p:val>
                                        </p:tav>
                                        <p:tav tm="100000">
                                          <p:val>
                                            <p:strVal val="#ppt_w"/>
                                          </p:val>
                                        </p:tav>
                                      </p:tavLst>
                                    </p:anim>
                                    <p:anim calcmode="lin" valueType="num">
                                      <p:cBhvr>
                                        <p:cTn id="24" dur="500" fill="hold"/>
                                        <p:tgtEl>
                                          <p:spTgt spid="76"/>
                                        </p:tgtEl>
                                        <p:attrNameLst>
                                          <p:attrName>ppt_h</p:attrName>
                                        </p:attrNameLst>
                                      </p:cBhvr>
                                      <p:tavLst>
                                        <p:tav tm="0">
                                          <p:val>
                                            <p:fltVal val="0"/>
                                          </p:val>
                                        </p:tav>
                                        <p:tav tm="100000">
                                          <p:val>
                                            <p:strVal val="#ppt_h"/>
                                          </p:val>
                                        </p:tav>
                                      </p:tavLst>
                                    </p:anim>
                                    <p:animEffect transition="in" filter="fade">
                                      <p:cBhvr>
                                        <p:cTn id="25" dur="500"/>
                                        <p:tgtEl>
                                          <p:spTgt spid="76"/>
                                        </p:tgtEl>
                                      </p:cBhvr>
                                    </p:animEffect>
                                  </p:childTnLst>
                                </p:cTn>
                              </p:par>
                            </p:childTnLst>
                          </p:cTn>
                        </p:par>
                        <p:par>
                          <p:cTn id="26" fill="hold">
                            <p:stCondLst>
                              <p:cond delay="1800"/>
                            </p:stCondLst>
                            <p:childTnLst>
                              <p:par>
                                <p:cTn id="27" presetID="2" presetClass="entr" presetSubtype="8"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additive="base">
                                        <p:cTn id="29" dur="300" fill="hold"/>
                                        <p:tgtEl>
                                          <p:spTgt spid="74"/>
                                        </p:tgtEl>
                                        <p:attrNameLst>
                                          <p:attrName>ppt_x</p:attrName>
                                        </p:attrNameLst>
                                      </p:cBhvr>
                                      <p:tavLst>
                                        <p:tav tm="0">
                                          <p:val>
                                            <p:strVal val="0-#ppt_w/2"/>
                                          </p:val>
                                        </p:tav>
                                        <p:tav tm="100000">
                                          <p:val>
                                            <p:strVal val="#ppt_x"/>
                                          </p:val>
                                        </p:tav>
                                      </p:tavLst>
                                    </p:anim>
                                    <p:anim calcmode="lin" valueType="num">
                                      <p:cBhvr additive="base">
                                        <p:cTn id="30" dur="300" fill="hold"/>
                                        <p:tgtEl>
                                          <p:spTgt spid="74"/>
                                        </p:tgtEl>
                                        <p:attrNameLst>
                                          <p:attrName>ppt_y</p:attrName>
                                        </p:attrNameLst>
                                      </p:cBhvr>
                                      <p:tavLst>
                                        <p:tav tm="0">
                                          <p:val>
                                            <p:strVal val="#ppt_y"/>
                                          </p:val>
                                        </p:tav>
                                        <p:tav tm="100000">
                                          <p:val>
                                            <p:strVal val="#ppt_y"/>
                                          </p:val>
                                        </p:tav>
                                      </p:tavLst>
                                    </p:anim>
                                  </p:childTnLst>
                                </p:cTn>
                              </p:par>
                            </p:childTnLst>
                          </p:cTn>
                        </p:par>
                        <p:par>
                          <p:cTn id="31" fill="hold">
                            <p:stCondLst>
                              <p:cond delay="2100"/>
                            </p:stCondLst>
                            <p:childTnLst>
                              <p:par>
                                <p:cTn id="32" presetID="53" presetClass="entr" presetSubtype="16"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par>
                          <p:cTn id="37" fill="hold">
                            <p:stCondLst>
                              <p:cond delay="2600"/>
                            </p:stCondLst>
                            <p:childTnLst>
                              <p:par>
                                <p:cTn id="38" presetID="2" presetClass="entr" presetSubtype="8"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additive="base">
                                        <p:cTn id="40" dur="300" fill="hold"/>
                                        <p:tgtEl>
                                          <p:spTgt spid="75"/>
                                        </p:tgtEl>
                                        <p:attrNameLst>
                                          <p:attrName>ppt_x</p:attrName>
                                        </p:attrNameLst>
                                      </p:cBhvr>
                                      <p:tavLst>
                                        <p:tav tm="0">
                                          <p:val>
                                            <p:strVal val="0-#ppt_w/2"/>
                                          </p:val>
                                        </p:tav>
                                        <p:tav tm="100000">
                                          <p:val>
                                            <p:strVal val="#ppt_x"/>
                                          </p:val>
                                        </p:tav>
                                      </p:tavLst>
                                    </p:anim>
                                    <p:anim calcmode="lin" valueType="num">
                                      <p:cBhvr additive="base">
                                        <p:cTn id="41" dur="3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4"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52" name="图片占位符 17">
            <a:extLst>
              <a:ext uri="{FF2B5EF4-FFF2-40B4-BE49-F238E27FC236}">
                <a16:creationId xmlns="" xmlns:a16="http://schemas.microsoft.com/office/drawing/2014/main" id="{963C5205-7763-46B1-B238-B9942AAF35CE}"/>
              </a:ext>
            </a:extLst>
          </p:cNvPr>
          <p:cNvPicPr>
            <a:picLocks noChangeAspect="1"/>
          </p:cNvPicPr>
          <p:nvPr/>
        </p:nvPicPr>
        <p:blipFill>
          <a:blip r:embed="rId3" cstate="screen">
            <a:extLst>
              <a:ext uri="{28A0092B-C50C-407E-A947-70E740481C1C}">
                <a14:useLocalDpi xmlns:a14="http://schemas.microsoft.com/office/drawing/2010/main"/>
              </a:ext>
            </a:extLst>
          </a:blip>
          <a:srcRect l="15549" r="15549"/>
          <a:stretch>
            <a:fillRect/>
          </a:stretch>
        </p:blipFill>
        <p:spPr>
          <a:xfrm>
            <a:off x="1047750"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pic>
        <p:nvPicPr>
          <p:cNvPr id="53" name="图片占位符 19">
            <a:extLst>
              <a:ext uri="{FF2B5EF4-FFF2-40B4-BE49-F238E27FC236}">
                <a16:creationId xmlns="" xmlns:a16="http://schemas.microsoft.com/office/drawing/2014/main" id="{3CB7908C-9B3D-4ADD-9814-0F41F8C94440}"/>
              </a:ext>
            </a:extLst>
          </p:cNvPr>
          <p:cNvPicPr>
            <a:picLocks noChangeAspect="1"/>
          </p:cNvPicPr>
          <p:nvPr/>
        </p:nvPicPr>
        <p:blipFill>
          <a:blip r:embed="rId4" cstate="screen">
            <a:extLst>
              <a:ext uri="{28A0092B-C50C-407E-A947-70E740481C1C}">
                <a14:useLocalDpi xmlns:a14="http://schemas.microsoft.com/office/drawing/2010/main"/>
              </a:ext>
            </a:extLst>
          </a:blip>
          <a:srcRect l="15744" r="15744"/>
          <a:stretch>
            <a:fillRect/>
          </a:stretch>
        </p:blipFill>
        <p:spPr>
          <a:xfrm>
            <a:off x="4600575"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pic>
        <p:nvPicPr>
          <p:cNvPr id="74" name="图片占位符 21">
            <a:extLst>
              <a:ext uri="{FF2B5EF4-FFF2-40B4-BE49-F238E27FC236}">
                <a16:creationId xmlns="" xmlns:a16="http://schemas.microsoft.com/office/drawing/2014/main" id="{95D5E529-2B69-413E-A001-8DCFC907FE2B}"/>
              </a:ext>
            </a:extLst>
          </p:cNvPr>
          <p:cNvPicPr>
            <a:picLocks noChangeAspect="1"/>
          </p:cNvPicPr>
          <p:nvPr/>
        </p:nvPicPr>
        <p:blipFill>
          <a:blip r:embed="rId5" cstate="screen">
            <a:extLst>
              <a:ext uri="{28A0092B-C50C-407E-A947-70E740481C1C}">
                <a14:useLocalDpi xmlns:a14="http://schemas.microsoft.com/office/drawing/2010/main"/>
              </a:ext>
            </a:extLst>
          </a:blip>
          <a:srcRect l="15571" r="15571"/>
          <a:stretch>
            <a:fillRect/>
          </a:stretch>
        </p:blipFill>
        <p:spPr>
          <a:xfrm>
            <a:off x="8153400" y="1600775"/>
            <a:ext cx="2990850" cy="2667000"/>
          </a:xfrm>
          <a:custGeom>
            <a:avLst/>
            <a:gdLst>
              <a:gd name="connsiteX0" fmla="*/ 0 w 2990850"/>
              <a:gd name="connsiteY0" fmla="*/ 0 h 2667000"/>
              <a:gd name="connsiteX1" fmla="*/ 2990850 w 2990850"/>
              <a:gd name="connsiteY1" fmla="*/ 0 h 2667000"/>
              <a:gd name="connsiteX2" fmla="*/ 2990850 w 2990850"/>
              <a:gd name="connsiteY2" fmla="*/ 2667000 h 2667000"/>
              <a:gd name="connsiteX3" fmla="*/ 0 w 29908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990850" h="2667000">
                <a:moveTo>
                  <a:pt x="0" y="0"/>
                </a:moveTo>
                <a:lnTo>
                  <a:pt x="2990850" y="0"/>
                </a:lnTo>
                <a:lnTo>
                  <a:pt x="2990850" y="2667000"/>
                </a:lnTo>
                <a:lnTo>
                  <a:pt x="0" y="2667000"/>
                </a:lnTo>
                <a:close/>
              </a:path>
            </a:pathLst>
          </a:custGeom>
        </p:spPr>
      </p:pic>
      <p:grpSp>
        <p:nvGrpSpPr>
          <p:cNvPr id="75" name="组合 74">
            <a:extLst>
              <a:ext uri="{FF2B5EF4-FFF2-40B4-BE49-F238E27FC236}">
                <a16:creationId xmlns="" xmlns:a16="http://schemas.microsoft.com/office/drawing/2014/main" id="{A5A6C1ED-4D80-4FD4-8F17-FD2F6CD6B7D6}"/>
              </a:ext>
            </a:extLst>
          </p:cNvPr>
          <p:cNvGrpSpPr/>
          <p:nvPr/>
        </p:nvGrpSpPr>
        <p:grpSpPr>
          <a:xfrm>
            <a:off x="1652611" y="4734825"/>
            <a:ext cx="1781127" cy="984254"/>
            <a:chOff x="1193150" y="3633100"/>
            <a:chExt cx="1781127" cy="984254"/>
          </a:xfrm>
        </p:grpSpPr>
        <p:sp>
          <p:nvSpPr>
            <p:cNvPr id="76" name="Shape 3034">
              <a:extLst>
                <a:ext uri="{FF2B5EF4-FFF2-40B4-BE49-F238E27FC236}">
                  <a16:creationId xmlns="" xmlns:a16="http://schemas.microsoft.com/office/drawing/2014/main" id="{671DD058-718F-4994-B9F1-767741A1F579}"/>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77" name="Shape 3038">
              <a:extLst>
                <a:ext uri="{FF2B5EF4-FFF2-40B4-BE49-F238E27FC236}">
                  <a16:creationId xmlns="" xmlns:a16="http://schemas.microsoft.com/office/drawing/2014/main" id="{98E3A080-3CAA-4A43-A6EC-8828FDEEBE3F}"/>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endParaRPr sz="1400" b="1" dirty="0">
                <a:solidFill>
                  <a:srgbClr val="99191E"/>
                </a:solidFill>
                <a:latin typeface="Agency FB" panose="020B0503020202020204" pitchFamily="34" charset="0"/>
                <a:ea typeface="Roboto" panose="02000000000000000000" pitchFamily="2" charset="0"/>
                <a:cs typeface="Roboto" panose="02000000000000000000" pitchFamily="2" charset="0"/>
              </a:endParaRPr>
            </a:p>
          </p:txBody>
        </p:sp>
      </p:grpSp>
      <p:grpSp>
        <p:nvGrpSpPr>
          <p:cNvPr id="78" name="组合 77">
            <a:extLst>
              <a:ext uri="{FF2B5EF4-FFF2-40B4-BE49-F238E27FC236}">
                <a16:creationId xmlns="" xmlns:a16="http://schemas.microsoft.com/office/drawing/2014/main" id="{0B8589FC-AF4F-4DA3-9414-91FD145B5872}"/>
              </a:ext>
            </a:extLst>
          </p:cNvPr>
          <p:cNvGrpSpPr/>
          <p:nvPr/>
        </p:nvGrpSpPr>
        <p:grpSpPr>
          <a:xfrm>
            <a:off x="5205436" y="4734825"/>
            <a:ext cx="1781127" cy="984254"/>
            <a:chOff x="1193150" y="3633100"/>
            <a:chExt cx="1781127" cy="984254"/>
          </a:xfrm>
        </p:grpSpPr>
        <p:sp>
          <p:nvSpPr>
            <p:cNvPr id="79" name="Shape 3034">
              <a:extLst>
                <a:ext uri="{FF2B5EF4-FFF2-40B4-BE49-F238E27FC236}">
                  <a16:creationId xmlns="" xmlns:a16="http://schemas.microsoft.com/office/drawing/2014/main" id="{823B7EB3-294C-49D1-97C2-5A90F30549C0}"/>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80" name="Shape 3038">
              <a:extLst>
                <a:ext uri="{FF2B5EF4-FFF2-40B4-BE49-F238E27FC236}">
                  <a16:creationId xmlns="" xmlns:a16="http://schemas.microsoft.com/office/drawing/2014/main" id="{745E05D3-C629-465F-AFF7-9869CFAD5F3B}"/>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p>
          </p:txBody>
        </p:sp>
      </p:grpSp>
      <p:grpSp>
        <p:nvGrpSpPr>
          <p:cNvPr id="81" name="组合 80">
            <a:extLst>
              <a:ext uri="{FF2B5EF4-FFF2-40B4-BE49-F238E27FC236}">
                <a16:creationId xmlns="" xmlns:a16="http://schemas.microsoft.com/office/drawing/2014/main" id="{54C84B00-161B-4A75-B60E-424590B31BE0}"/>
              </a:ext>
            </a:extLst>
          </p:cNvPr>
          <p:cNvGrpSpPr/>
          <p:nvPr/>
        </p:nvGrpSpPr>
        <p:grpSpPr>
          <a:xfrm>
            <a:off x="8758261" y="4734825"/>
            <a:ext cx="1781127" cy="984254"/>
            <a:chOff x="1193150" y="3633100"/>
            <a:chExt cx="1781127" cy="984254"/>
          </a:xfrm>
        </p:grpSpPr>
        <p:sp>
          <p:nvSpPr>
            <p:cNvPr id="82" name="Shape 3034">
              <a:extLst>
                <a:ext uri="{FF2B5EF4-FFF2-40B4-BE49-F238E27FC236}">
                  <a16:creationId xmlns="" xmlns:a16="http://schemas.microsoft.com/office/drawing/2014/main" id="{6EB8BE80-9E65-4FE0-8AA9-734D22162BF1}"/>
                </a:ext>
              </a:extLst>
            </p:cNvPr>
            <p:cNvSpPr/>
            <p:nvPr/>
          </p:nvSpPr>
          <p:spPr>
            <a:xfrm>
              <a:off x="1193150" y="4104393"/>
              <a:ext cx="1781127" cy="5129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defTabSz="457200">
                <a:defRPr sz="1800">
                  <a:solidFill>
                    <a:srgbClr val="BFBFBF"/>
                  </a:solidFill>
                  <a:latin typeface="Helvetica"/>
                  <a:ea typeface="Helvetica"/>
                  <a:cs typeface="Helvetica"/>
                  <a:sym typeface="Helvetica"/>
                </a:defRPr>
              </a:lvl1pPr>
            </a:lstStyle>
            <a:p>
              <a:pPr algn="ctr">
                <a:defRPr>
                  <a:solidFill>
                    <a:srgbClr val="000000"/>
                  </a:solidFill>
                </a:defRPr>
              </a:pPr>
              <a:r>
                <a:rPr lang="en-US" sz="1000" dirty="0">
                  <a:solidFill>
                    <a:srgbClr val="000000">
                      <a:alpha val="60000"/>
                    </a:srgbClr>
                  </a:solidFill>
                  <a:latin typeface="Agency FB" panose="020B0503020202020204" pitchFamily="34" charset="0"/>
                  <a:ea typeface="Roboto" panose="02000000000000000000" pitchFamily="2" charset="0"/>
                  <a:cs typeface="Roboto" panose="02000000000000000000" pitchFamily="2" charset="0"/>
                </a:rPr>
                <a:t>Frequently, your initial font choice is taken out of your awesome hands also we are companies</a:t>
              </a:r>
            </a:p>
          </p:txBody>
        </p:sp>
        <p:sp>
          <p:nvSpPr>
            <p:cNvPr id="83" name="Shape 3038">
              <a:extLst>
                <a:ext uri="{FF2B5EF4-FFF2-40B4-BE49-F238E27FC236}">
                  <a16:creationId xmlns="" xmlns:a16="http://schemas.microsoft.com/office/drawing/2014/main" id="{D637A776-4787-4EF7-B764-242E47EB0BF8}"/>
                </a:ext>
              </a:extLst>
            </p:cNvPr>
            <p:cNvSpPr/>
            <p:nvPr/>
          </p:nvSpPr>
          <p:spPr>
            <a:xfrm>
              <a:off x="1678062" y="3633100"/>
              <a:ext cx="769441" cy="2667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5400" tIns="25400" rIns="25400" bIns="25400" numCol="1" anchor="ctr">
              <a:spAutoFit/>
            </a:bodyPr>
            <a:lstStyle>
              <a:lvl1pPr>
                <a:defRPr sz="3200">
                  <a:solidFill>
                    <a:srgbClr val="BFBFBF"/>
                  </a:solidFill>
                  <a:latin typeface="Helvetica"/>
                  <a:ea typeface="Helvetica"/>
                  <a:cs typeface="Helvetica"/>
                  <a:sym typeface="Helvetica"/>
                </a:defRPr>
              </a:lvl1pPr>
            </a:lstStyle>
            <a:p>
              <a:pPr>
                <a:defRPr sz="1800">
                  <a:solidFill>
                    <a:srgbClr val="000000"/>
                  </a:solidFill>
                </a:defRPr>
              </a:pPr>
              <a:r>
                <a:rPr lang="zh-CN" altLang="en-US" sz="1400" b="1" dirty="0">
                  <a:solidFill>
                    <a:srgbClr val="99191E"/>
                  </a:solidFill>
                  <a:latin typeface="Agency FB" panose="020B0503020202020204" pitchFamily="34" charset="0"/>
                  <a:ea typeface="Roboto" panose="02000000000000000000" pitchFamily="2" charset="0"/>
                  <a:cs typeface="Roboto" panose="02000000000000000000" pitchFamily="2" charset="0"/>
                </a:rPr>
                <a:t>预算经费</a:t>
              </a:r>
            </a:p>
          </p:txBody>
        </p:sp>
      </p:grpSp>
      <p:sp>
        <p:nvSpPr>
          <p:cNvPr id="84" name="文本框 83">
            <a:extLst>
              <a:ext uri="{FF2B5EF4-FFF2-40B4-BE49-F238E27FC236}">
                <a16:creationId xmlns="" xmlns:a16="http://schemas.microsoft.com/office/drawing/2014/main" id="{FFEA5620-598E-49FF-98B7-95ECFE391408}"/>
              </a:ext>
            </a:extLst>
          </p:cNvPr>
          <p:cNvSpPr txBox="1"/>
          <p:nvPr/>
        </p:nvSpPr>
        <p:spPr>
          <a:xfrm>
            <a:off x="5092700" y="681038"/>
            <a:ext cx="2006600" cy="369332"/>
          </a:xfrm>
          <a:prstGeom prst="rect">
            <a:avLst/>
          </a:prstGeom>
          <a:noFill/>
        </p:spPr>
        <p:txBody>
          <a:bodyPr wrap="square" rtlCol="0">
            <a:spAutoFit/>
          </a:bodyPr>
          <a:lstStyle/>
          <a:p>
            <a:pPr algn="ctr"/>
            <a:r>
              <a:rPr lang="zh-CN" altLang="en-US" b="1" dirty="0">
                <a:solidFill>
                  <a:srgbClr val="99191E"/>
                </a:solidFill>
                <a:cs typeface="+mn-ea"/>
                <a:sym typeface="+mn-lt"/>
              </a:rPr>
              <a:t>预算经费及方案</a:t>
            </a:r>
          </a:p>
        </p:txBody>
      </p:sp>
      <p:cxnSp>
        <p:nvCxnSpPr>
          <p:cNvPr id="85" name="直接连接符 84">
            <a:extLst>
              <a:ext uri="{FF2B5EF4-FFF2-40B4-BE49-F238E27FC236}">
                <a16:creationId xmlns="" xmlns:a16="http://schemas.microsoft.com/office/drawing/2014/main" id="{60F0F4FF-6A34-4C80-B1BE-565EDDD19FB0}"/>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spTree>
    <p:extLst>
      <p:ext uri="{BB962C8B-B14F-4D97-AF65-F5344CB8AC3E}">
        <p14:creationId xmlns:p14="http://schemas.microsoft.com/office/powerpoint/2010/main" val="13185040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up)">
                                      <p:cBhvr>
                                        <p:cTn id="23" dur="500"/>
                                        <p:tgtEl>
                                          <p:spTgt spid="7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animEffect transition="in" filter="fade">
                                      <p:cBhvr>
                                        <p:cTn id="29" dur="500"/>
                                        <p:tgtEl>
                                          <p:spTgt spid="74"/>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wipe(up)">
                                      <p:cBhvr>
                                        <p:cTn id="3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84" name="文本框 83">
            <a:extLst>
              <a:ext uri="{FF2B5EF4-FFF2-40B4-BE49-F238E27FC236}">
                <a16:creationId xmlns="" xmlns:a16="http://schemas.microsoft.com/office/drawing/2014/main" id="{FFEA5620-598E-49FF-98B7-95ECFE391408}"/>
              </a:ext>
            </a:extLst>
          </p:cNvPr>
          <p:cNvSpPr txBox="1"/>
          <p:nvPr/>
        </p:nvSpPr>
        <p:spPr>
          <a:xfrm>
            <a:off x="5274469" y="681038"/>
            <a:ext cx="1643062"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99191E"/>
                </a:solidFill>
                <a:effectLst/>
                <a:uLnTx/>
                <a:uFillTx/>
                <a:latin typeface="Agency FB" panose="020F0502020204030204"/>
                <a:ea typeface="微软雅黑"/>
                <a:cs typeface="+mn-ea"/>
                <a:sym typeface="+mn-lt"/>
              </a:rPr>
              <a:t>其他</a:t>
            </a:r>
          </a:p>
        </p:txBody>
      </p:sp>
      <p:cxnSp>
        <p:nvCxnSpPr>
          <p:cNvPr id="85" name="直接连接符 84">
            <a:extLst>
              <a:ext uri="{FF2B5EF4-FFF2-40B4-BE49-F238E27FC236}">
                <a16:creationId xmlns="" xmlns:a16="http://schemas.microsoft.com/office/drawing/2014/main" id="{60F0F4FF-6A34-4C80-B1BE-565EDDD19FB0}"/>
              </a:ext>
            </a:extLst>
          </p:cNvPr>
          <p:cNvCxnSpPr/>
          <p:nvPr/>
        </p:nvCxnSpPr>
        <p:spPr>
          <a:xfrm>
            <a:off x="5792058" y="1106807"/>
            <a:ext cx="561975" cy="0"/>
          </a:xfrm>
          <a:prstGeom prst="line">
            <a:avLst/>
          </a:prstGeom>
          <a:noFill/>
          <a:ln w="6350" cap="flat" cmpd="sng" algn="ctr">
            <a:solidFill>
              <a:sysClr val="windowText" lastClr="000000">
                <a:lumMod val="65000"/>
                <a:lumOff val="35000"/>
              </a:sysClr>
            </a:solidFill>
            <a:prstDash val="solid"/>
            <a:miter lim="800000"/>
          </a:ln>
          <a:effectLst/>
        </p:spPr>
      </p:cxnSp>
      <p:pic>
        <p:nvPicPr>
          <p:cNvPr id="18" name="图片占位符 18">
            <a:extLst>
              <a:ext uri="{FF2B5EF4-FFF2-40B4-BE49-F238E27FC236}">
                <a16:creationId xmlns="" xmlns:a16="http://schemas.microsoft.com/office/drawing/2014/main" id="{EE1F1404-7904-4600-A5DC-F718A2F9399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9080" y="1335977"/>
            <a:ext cx="7375434"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pic>
        <p:nvPicPr>
          <p:cNvPr id="19" name="图片占位符 20">
            <a:extLst>
              <a:ext uri="{FF2B5EF4-FFF2-40B4-BE49-F238E27FC236}">
                <a16:creationId xmlns="" xmlns:a16="http://schemas.microsoft.com/office/drawing/2014/main" id="{31A81D58-FECD-4884-91B6-88DCA7B066E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57486" y="3001491"/>
            <a:ext cx="7357906"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pic>
        <p:nvPicPr>
          <p:cNvPr id="20" name="图片占位符 24">
            <a:extLst>
              <a:ext uri="{FF2B5EF4-FFF2-40B4-BE49-F238E27FC236}">
                <a16:creationId xmlns="" xmlns:a16="http://schemas.microsoft.com/office/drawing/2014/main" id="{88A1AA99-E5EE-4E43-AE64-8DE967136B1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3908" y="4667006"/>
            <a:ext cx="7357906" cy="1665515"/>
          </a:xfrm>
          <a:custGeom>
            <a:avLst/>
            <a:gdLst>
              <a:gd name="connsiteX0" fmla="*/ 0 w 7634514"/>
              <a:gd name="connsiteY0" fmla="*/ 0 h 1665515"/>
              <a:gd name="connsiteX1" fmla="*/ 7634514 w 7634514"/>
              <a:gd name="connsiteY1" fmla="*/ 0 h 1665515"/>
              <a:gd name="connsiteX2" fmla="*/ 7634514 w 7634514"/>
              <a:gd name="connsiteY2" fmla="*/ 1665515 h 1665515"/>
              <a:gd name="connsiteX3" fmla="*/ 0 w 7634514"/>
              <a:gd name="connsiteY3" fmla="*/ 1665515 h 1665515"/>
            </a:gdLst>
            <a:ahLst/>
            <a:cxnLst>
              <a:cxn ang="0">
                <a:pos x="connsiteX0" y="connsiteY0"/>
              </a:cxn>
              <a:cxn ang="0">
                <a:pos x="connsiteX1" y="connsiteY1"/>
              </a:cxn>
              <a:cxn ang="0">
                <a:pos x="connsiteX2" y="connsiteY2"/>
              </a:cxn>
              <a:cxn ang="0">
                <a:pos x="connsiteX3" y="connsiteY3"/>
              </a:cxn>
            </a:cxnLst>
            <a:rect l="l" t="t" r="r" b="b"/>
            <a:pathLst>
              <a:path w="7634514" h="1665515">
                <a:moveTo>
                  <a:pt x="0" y="0"/>
                </a:moveTo>
                <a:lnTo>
                  <a:pt x="7634514" y="0"/>
                </a:lnTo>
                <a:lnTo>
                  <a:pt x="7634514" y="1665515"/>
                </a:lnTo>
                <a:lnTo>
                  <a:pt x="0" y="1665515"/>
                </a:lnTo>
                <a:close/>
              </a:path>
            </a:pathLst>
          </a:custGeom>
        </p:spPr>
      </p:pic>
      <p:grpSp>
        <p:nvGrpSpPr>
          <p:cNvPr id="21" name="组合 20">
            <a:extLst>
              <a:ext uri="{FF2B5EF4-FFF2-40B4-BE49-F238E27FC236}">
                <a16:creationId xmlns="" xmlns:a16="http://schemas.microsoft.com/office/drawing/2014/main" id="{1BCA5C5D-A660-4FA2-8D5F-FE5044454752}"/>
              </a:ext>
            </a:extLst>
          </p:cNvPr>
          <p:cNvGrpSpPr/>
          <p:nvPr/>
        </p:nvGrpSpPr>
        <p:grpSpPr>
          <a:xfrm>
            <a:off x="8107589" y="1335976"/>
            <a:ext cx="3852183" cy="1435546"/>
            <a:chOff x="7889875" y="1549399"/>
            <a:chExt cx="3852183" cy="1435546"/>
          </a:xfrm>
        </p:grpSpPr>
        <p:sp>
          <p:nvSpPr>
            <p:cNvPr id="22" name="文本框 21">
              <a:extLst>
                <a:ext uri="{FF2B5EF4-FFF2-40B4-BE49-F238E27FC236}">
                  <a16:creationId xmlns="" xmlns:a16="http://schemas.microsoft.com/office/drawing/2014/main" id="{D0720F22-D16B-452C-BF89-39D9FC9DAE8C}"/>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01</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23" name="直接连接符 22">
              <a:extLst>
                <a:ext uri="{FF2B5EF4-FFF2-40B4-BE49-F238E27FC236}">
                  <a16:creationId xmlns="" xmlns:a16="http://schemas.microsoft.com/office/drawing/2014/main" id="{45B66A42-9DFD-4F03-AE6E-4255051FE640}"/>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24" name="Shape 1599">
              <a:extLst>
                <a:ext uri="{FF2B5EF4-FFF2-40B4-BE49-F238E27FC236}">
                  <a16:creationId xmlns="" xmlns:a16="http://schemas.microsoft.com/office/drawing/2014/main" id="{FBA88678-3339-41AF-9BBA-197322D94B03}"/>
                </a:ext>
              </a:extLst>
            </p:cNvPr>
            <p:cNvSpPr/>
            <p:nvPr/>
          </p:nvSpPr>
          <p:spPr>
            <a:xfrm>
              <a:off x="7957231" y="2338614"/>
              <a:ext cx="3784827" cy="64633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595959"/>
                  </a:solidFill>
                  <a:effectLst/>
                  <a:uLnTx/>
                  <a:uFillTx/>
                  <a:ea typeface="Source Sans Pro"/>
                  <a:cs typeface="Source Sans Pro"/>
                  <a:sym typeface="Source Sans Pro"/>
                </a:rPr>
                <a:t>其他问题</a:t>
              </a:r>
              <a:endParaRPr kumimoji="0" lang="en-US" altLang="zh-CN" sz="1200" b="1" i="0" u="none" strike="noStrike" kern="0" cap="none" spc="0" normalizeH="0" baseline="0" noProof="0" dirty="0">
                <a:ln>
                  <a:noFill/>
                </a:ln>
                <a:solidFill>
                  <a:srgbClr val="595959"/>
                </a:solidFill>
                <a:effectLst/>
                <a:uLnTx/>
                <a:uFillTx/>
                <a:ea typeface="Source Sans Pro"/>
                <a:cs typeface="Source Sans Pro"/>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grpSp>
        <p:nvGrpSpPr>
          <p:cNvPr id="25" name="组合 24">
            <a:extLst>
              <a:ext uri="{FF2B5EF4-FFF2-40B4-BE49-F238E27FC236}">
                <a16:creationId xmlns="" xmlns:a16="http://schemas.microsoft.com/office/drawing/2014/main" id="{5A030314-F559-4F7E-8EA6-C7765385968E}"/>
              </a:ext>
            </a:extLst>
          </p:cNvPr>
          <p:cNvGrpSpPr/>
          <p:nvPr/>
        </p:nvGrpSpPr>
        <p:grpSpPr>
          <a:xfrm>
            <a:off x="465817" y="3116476"/>
            <a:ext cx="3852183" cy="1435546"/>
            <a:chOff x="7889875" y="1549399"/>
            <a:chExt cx="3852183" cy="1435546"/>
          </a:xfrm>
        </p:grpSpPr>
        <p:sp>
          <p:nvSpPr>
            <p:cNvPr id="26" name="文本框 25">
              <a:extLst>
                <a:ext uri="{FF2B5EF4-FFF2-40B4-BE49-F238E27FC236}">
                  <a16:creationId xmlns="" xmlns:a16="http://schemas.microsoft.com/office/drawing/2014/main" id="{5655D968-2F01-41B0-A94E-1934CABAC9FB}"/>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02</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27" name="直接连接符 26">
              <a:extLst>
                <a:ext uri="{FF2B5EF4-FFF2-40B4-BE49-F238E27FC236}">
                  <a16:creationId xmlns="" xmlns:a16="http://schemas.microsoft.com/office/drawing/2014/main" id="{65E2B033-6669-416A-A8B3-7964C214C17B}"/>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28" name="Shape 1599">
              <a:extLst>
                <a:ext uri="{FF2B5EF4-FFF2-40B4-BE49-F238E27FC236}">
                  <a16:creationId xmlns="" xmlns:a16="http://schemas.microsoft.com/office/drawing/2014/main" id="{26B695B2-C6B2-40FF-8A45-E69C6E8802CE}"/>
                </a:ext>
              </a:extLst>
            </p:cNvPr>
            <p:cNvSpPr/>
            <p:nvPr/>
          </p:nvSpPr>
          <p:spPr>
            <a:xfrm>
              <a:off x="7957231" y="2338614"/>
              <a:ext cx="3784827" cy="64633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lang="zh-CN" altLang="en-US" sz="1200" b="1" kern="0" dirty="0">
                  <a:solidFill>
                    <a:srgbClr val="595959"/>
                  </a:solidFill>
                  <a:cs typeface="Helvetica"/>
                  <a:sym typeface="Source Sans Pro"/>
                </a:rPr>
                <a:t>其他问题</a:t>
              </a:r>
              <a:endParaRPr lang="en-US" altLang="zh-CN" sz="1200" b="1" kern="0" dirty="0">
                <a:solidFill>
                  <a:srgbClr val="595959"/>
                </a:solidFill>
                <a:cs typeface="Helvetica"/>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grpSp>
        <p:nvGrpSpPr>
          <p:cNvPr id="29" name="组合 28">
            <a:extLst>
              <a:ext uri="{FF2B5EF4-FFF2-40B4-BE49-F238E27FC236}">
                <a16:creationId xmlns="" xmlns:a16="http://schemas.microsoft.com/office/drawing/2014/main" id="{125FAE17-7877-4145-BEC1-6EEAD6C66F50}"/>
              </a:ext>
            </a:extLst>
          </p:cNvPr>
          <p:cNvGrpSpPr/>
          <p:nvPr/>
        </p:nvGrpSpPr>
        <p:grpSpPr>
          <a:xfrm>
            <a:off x="8107589" y="4896975"/>
            <a:ext cx="3852183" cy="1435546"/>
            <a:chOff x="7889875" y="1549399"/>
            <a:chExt cx="3852183" cy="1435546"/>
          </a:xfrm>
        </p:grpSpPr>
        <p:sp>
          <p:nvSpPr>
            <p:cNvPr id="30" name="文本框 29">
              <a:extLst>
                <a:ext uri="{FF2B5EF4-FFF2-40B4-BE49-F238E27FC236}">
                  <a16:creationId xmlns="" xmlns:a16="http://schemas.microsoft.com/office/drawing/2014/main" id="{F136103B-7F1A-4C5C-8E79-A1D7199F0CD1}"/>
                </a:ext>
              </a:extLst>
            </p:cNvPr>
            <p:cNvSpPr txBox="1"/>
            <p:nvPr/>
          </p:nvSpPr>
          <p:spPr>
            <a:xfrm>
              <a:off x="7889875" y="1549399"/>
              <a:ext cx="81280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rPr>
                <a:t>03</a:t>
              </a:r>
              <a:endParaRPr kumimoji="0" lang="zh-CN" altLang="en-US" sz="3600" b="1" i="0" u="none" strike="noStrike" kern="0" cap="none" spc="0" normalizeH="0" baseline="0" noProof="0" dirty="0">
                <a:ln>
                  <a:noFill/>
                </a:ln>
                <a:solidFill>
                  <a:prstClr val="black">
                    <a:lumMod val="75000"/>
                    <a:lumOff val="25000"/>
                  </a:prstClr>
                </a:solidFill>
                <a:effectLst/>
                <a:uLnTx/>
                <a:uFillTx/>
                <a:ea typeface="等线" panose="02010600030101010101" pitchFamily="2" charset="-122"/>
              </a:endParaRPr>
            </a:p>
          </p:txBody>
        </p:sp>
        <p:cxnSp>
          <p:nvCxnSpPr>
            <p:cNvPr id="31" name="直接连接符 30">
              <a:extLst>
                <a:ext uri="{FF2B5EF4-FFF2-40B4-BE49-F238E27FC236}">
                  <a16:creationId xmlns="" xmlns:a16="http://schemas.microsoft.com/office/drawing/2014/main" id="{7CA05E3A-E0D3-48F9-AFF9-C1AAE76020AA}"/>
                </a:ext>
              </a:extLst>
            </p:cNvPr>
            <p:cNvCxnSpPr/>
            <p:nvPr/>
          </p:nvCxnSpPr>
          <p:spPr>
            <a:xfrm>
              <a:off x="8015287" y="2191185"/>
              <a:ext cx="561975" cy="0"/>
            </a:xfrm>
            <a:prstGeom prst="line">
              <a:avLst/>
            </a:prstGeom>
            <a:noFill/>
            <a:ln w="22225" cap="flat" cmpd="sng" algn="ctr">
              <a:solidFill>
                <a:srgbClr val="99191E"/>
              </a:solidFill>
              <a:prstDash val="solid"/>
              <a:miter lim="800000"/>
            </a:ln>
            <a:effectLst/>
          </p:spPr>
        </p:cxnSp>
        <p:sp>
          <p:nvSpPr>
            <p:cNvPr id="32" name="Shape 1599">
              <a:extLst>
                <a:ext uri="{FF2B5EF4-FFF2-40B4-BE49-F238E27FC236}">
                  <a16:creationId xmlns="" xmlns:a16="http://schemas.microsoft.com/office/drawing/2014/main" id="{2CFD92E7-6D55-45E7-A048-B924D8749D41}"/>
                </a:ext>
              </a:extLst>
            </p:cNvPr>
            <p:cNvSpPr/>
            <p:nvPr/>
          </p:nvSpPr>
          <p:spPr>
            <a:xfrm>
              <a:off x="7957231" y="2338614"/>
              <a:ext cx="3784827" cy="64633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595959"/>
                  </a:solidFill>
                  <a:effectLst/>
                  <a:uLnTx/>
                  <a:uFillTx/>
                  <a:ea typeface="Source Sans Pro"/>
                  <a:cs typeface="Source Sans Pro"/>
                  <a:sym typeface="Source Sans Pro"/>
                </a:rPr>
                <a:t>其他问题</a:t>
              </a:r>
              <a:endParaRPr kumimoji="0" lang="en-US" altLang="zh-CN" sz="1200" b="1" i="0" u="none" strike="noStrike" kern="0" cap="none" spc="0" normalizeH="0" baseline="0" noProof="0" dirty="0">
                <a:ln>
                  <a:noFill/>
                </a:ln>
                <a:solidFill>
                  <a:srgbClr val="595959"/>
                </a:solidFill>
                <a:effectLst/>
                <a:uLnTx/>
                <a:uFillTx/>
                <a:ea typeface="Source Sans Pro"/>
                <a:cs typeface="Source Sans Pro"/>
                <a:sym typeface="Source Sans Pro"/>
              </a:endParaRPr>
            </a:p>
            <a:p>
              <a:pPr marL="0" marR="0" lvl="0" indent="0" defTabSz="914400" eaLnBrk="1" fontAlgn="auto" latinLnBrk="0" hangingPunct="0">
                <a:lnSpc>
                  <a:spcPct val="100000"/>
                </a:lnSpc>
                <a:spcBef>
                  <a:spcPts val="0"/>
                </a:spcBef>
                <a:spcAft>
                  <a:spcPts val="0"/>
                </a:spcAft>
                <a:buClrTx/>
                <a:buSzTx/>
                <a:buFontTx/>
                <a:buNone/>
                <a:tabLst/>
                <a:defRPr/>
              </a:pPr>
              <a:endParaRPr kumimoji="0" sz="1200" b="0" i="0" u="none" strike="noStrike" kern="0" cap="none" spc="0" normalizeH="0" baseline="0" noProof="0" dirty="0">
                <a:ln>
                  <a:noFill/>
                </a:ln>
                <a:solidFill>
                  <a:srgbClr val="A6A6A6"/>
                </a:solidFill>
                <a:effectLst/>
                <a:uLnTx/>
                <a:uFillTx/>
                <a:cs typeface="Helvetica"/>
                <a:sym typeface="Helvetica"/>
              </a:endParaRPr>
            </a:p>
            <a:p>
              <a:pPr marL="0" marR="0" lvl="0" indent="0" defTabSz="91440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Lorem ipsum dolor sit </a:t>
              </a:r>
              <a:r>
                <a:rPr kumimoji="0" sz="1200" b="0" i="0" u="none" strike="noStrike" kern="0" cap="none" spc="0" normalizeH="0" baseline="0" noProof="0" dirty="0" err="1">
                  <a:ln>
                    <a:noFill/>
                  </a:ln>
                  <a:solidFill>
                    <a:srgbClr val="A6A6A6"/>
                  </a:solidFill>
                  <a:effectLst/>
                  <a:uLnTx/>
                  <a:uFillTx/>
                  <a:ea typeface="Source Sans Pro"/>
                  <a:cs typeface="Source Sans Pro"/>
                  <a:sym typeface="Source Sans Pro"/>
                </a:rPr>
                <a:t>amet</a:t>
              </a:r>
              <a:r>
                <a:rPr kumimoji="0" sz="1200" b="0" i="0" u="none" strike="noStrike" kern="0" cap="none" spc="0" normalizeH="0" baseline="0" noProof="0" dirty="0">
                  <a:ln>
                    <a:noFill/>
                  </a:ln>
                  <a:solidFill>
                    <a:srgbClr val="A6A6A6"/>
                  </a:solidFill>
                  <a:effectLst/>
                  <a:uLnTx/>
                  <a:uFillTx/>
                  <a:ea typeface="Source Sans Pro"/>
                  <a:cs typeface="Source Sans Pro"/>
                  <a:sym typeface="Source Sans Pro"/>
                </a:rPr>
                <a:t> business requires patience and</a:t>
              </a:r>
            </a:p>
          </p:txBody>
        </p:sp>
      </p:grpSp>
    </p:spTree>
    <p:extLst>
      <p:ext uri="{BB962C8B-B14F-4D97-AF65-F5344CB8AC3E}">
        <p14:creationId xmlns:p14="http://schemas.microsoft.com/office/powerpoint/2010/main" val="42578286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0" name="组合 9">
            <a:extLst>
              <a:ext uri="{FF2B5EF4-FFF2-40B4-BE49-F238E27FC236}">
                <a16:creationId xmlns="" xmlns:a16="http://schemas.microsoft.com/office/drawing/2014/main" id="{24A97F1C-4154-4325-A30E-90265B8D055A}"/>
              </a:ext>
            </a:extLst>
          </p:cNvPr>
          <p:cNvGrpSpPr/>
          <p:nvPr/>
        </p:nvGrpSpPr>
        <p:grpSpPr>
          <a:xfrm>
            <a:off x="694989" y="557005"/>
            <a:ext cx="10788352" cy="5825652"/>
            <a:chOff x="329228" y="322943"/>
            <a:chExt cx="11504029" cy="6212114"/>
          </a:xfrm>
          <a:effectLst>
            <a:outerShdw blurRad="482600" sx="104000" sy="104000" algn="ctr" rotWithShape="0">
              <a:prstClr val="black">
                <a:alpha val="7000"/>
              </a:prstClr>
            </a:outerShdw>
          </a:effectLst>
        </p:grpSpPr>
        <p:sp>
          <p:nvSpPr>
            <p:cNvPr id="6" name="矩形 5">
              <a:extLst>
                <a:ext uri="{FF2B5EF4-FFF2-40B4-BE49-F238E27FC236}">
                  <a16:creationId xmlns="" xmlns:a16="http://schemas.microsoft.com/office/drawing/2014/main" id="{B492FA93-77B5-41D2-8C0A-309368611680}"/>
                </a:ext>
              </a:extLst>
            </p:cNvPr>
            <p:cNvSpPr/>
            <p:nvPr/>
          </p:nvSpPr>
          <p:spPr>
            <a:xfrm>
              <a:off x="329228" y="322943"/>
              <a:ext cx="11499915" cy="6212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7" name="矩形 6">
              <a:extLst>
                <a:ext uri="{FF2B5EF4-FFF2-40B4-BE49-F238E27FC236}">
                  <a16:creationId xmlns="" xmlns:a16="http://schemas.microsoft.com/office/drawing/2014/main" id="{228B0856-7171-477F-88EB-16243BAEB7E1}"/>
                </a:ext>
              </a:extLst>
            </p:cNvPr>
            <p:cNvSpPr/>
            <p:nvPr/>
          </p:nvSpPr>
          <p:spPr>
            <a:xfrm>
              <a:off x="333342" y="322943"/>
              <a:ext cx="11499915" cy="6212114"/>
            </a:xfrm>
            <a:prstGeom prst="rect">
              <a:avLst/>
            </a:prstGeom>
            <a:blipFill dpi="0" rotWithShape="1">
              <a:blip r:embed="rId3" cstate="screen">
                <a:alphaModFix amt="1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sp>
        <p:nvSpPr>
          <p:cNvPr id="11" name="矩形 10">
            <a:extLst>
              <a:ext uri="{FF2B5EF4-FFF2-40B4-BE49-F238E27FC236}">
                <a16:creationId xmlns="" xmlns:a16="http://schemas.microsoft.com/office/drawing/2014/main" id="{5600E912-98D9-4545-93AC-6997909B604F}"/>
              </a:ext>
            </a:extLst>
          </p:cNvPr>
          <p:cNvSpPr/>
          <p:nvPr/>
        </p:nvSpPr>
        <p:spPr>
          <a:xfrm>
            <a:off x="4187866" y="2368028"/>
            <a:ext cx="3801041" cy="76944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300" normalizeH="0" baseline="0" noProof="0" dirty="0">
                <a:ln>
                  <a:noFill/>
                </a:ln>
                <a:solidFill>
                  <a:srgbClr val="99191E"/>
                </a:solidFill>
                <a:effectLst/>
                <a:uLnTx/>
                <a:uFillTx/>
                <a:latin typeface="Agency FB" panose="020F0502020204030204"/>
                <a:ea typeface="微软雅黑"/>
                <a:cs typeface="+mn-ea"/>
                <a:sym typeface="+mn-lt"/>
              </a:rPr>
              <a:t>谢谢您的欣赏</a:t>
            </a:r>
            <a:endParaRPr kumimoji="0" lang="zh-CN" altLang="en-US" sz="44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2" name="矩形 11">
            <a:extLst>
              <a:ext uri="{FF2B5EF4-FFF2-40B4-BE49-F238E27FC236}">
                <a16:creationId xmlns="" xmlns:a16="http://schemas.microsoft.com/office/drawing/2014/main" id="{C47DEA6E-3500-47D1-B316-4331BBE635FA}"/>
              </a:ext>
            </a:extLst>
          </p:cNvPr>
          <p:cNvSpPr/>
          <p:nvPr/>
        </p:nvSpPr>
        <p:spPr>
          <a:xfrm>
            <a:off x="1762548" y="3311297"/>
            <a:ext cx="8666904" cy="754566"/>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r>
              <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marL="0" marR="0" lvl="0" indent="0" algn="ctr" defTabSz="914400" rtl="0" eaLnBrk="1" fontAlgn="auto" latinLnBrk="0" hangingPunct="1">
              <a:lnSpc>
                <a:spcPct val="150000"/>
              </a:lnSpc>
              <a:spcBef>
                <a:spcPts val="0"/>
              </a:spcBef>
              <a:spcAft>
                <a:spcPts val="0"/>
              </a:spcAft>
              <a:buClr>
                <a:srgbClr val="E7E6E6">
                  <a:lumMod val="10000"/>
                </a:srgbClr>
              </a:buClr>
              <a:buSzTx/>
              <a:buFontTx/>
              <a:buNone/>
              <a:tabLst/>
              <a:defRPr/>
            </a:pP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3" name="TextBox 60">
            <a:extLst>
              <a:ext uri="{FF2B5EF4-FFF2-40B4-BE49-F238E27FC236}">
                <a16:creationId xmlns="" xmlns:a16="http://schemas.microsoft.com/office/drawing/2014/main" id="{64B40933-5565-4016-AF7C-414C2F512E57}"/>
              </a:ext>
            </a:extLst>
          </p:cNvPr>
          <p:cNvSpPr txBox="1"/>
          <p:nvPr/>
        </p:nvSpPr>
        <p:spPr>
          <a:xfrm>
            <a:off x="5093052" y="2078987"/>
            <a:ext cx="1990655" cy="230832"/>
          </a:xfrm>
          <a:prstGeom prst="rect">
            <a:avLst/>
          </a:prstGeom>
          <a:noFill/>
        </p:spPr>
        <p:txBody>
          <a:bodyPr wrap="none" rtlCol="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WRITE A TITLE IN THIS SECTION</a:t>
            </a:r>
            <a:endParaRPr kumimoji="0" lang="en-US" sz="1000" b="1" i="0" u="none" strike="noStrike" kern="1200" cap="none" spc="150" normalizeH="0" baseline="0" noProof="0" dirty="0">
              <a:ln>
                <a:noFill/>
              </a:ln>
              <a:solidFill>
                <a:prstClr val="black">
                  <a:lumMod val="65000"/>
                  <a:lumOff val="35000"/>
                </a:prstClr>
              </a:solidFill>
              <a:effectLst/>
              <a:uLnTx/>
              <a:uFillTx/>
              <a:latin typeface="Agency FB" panose="020F0502020204030204"/>
              <a:ea typeface="微软雅黑"/>
              <a:cs typeface="+mn-ea"/>
              <a:sym typeface="+mn-lt"/>
            </a:endParaRPr>
          </a:p>
        </p:txBody>
      </p:sp>
      <p:sp>
        <p:nvSpPr>
          <p:cNvPr id="14" name="文本框 13">
            <a:extLst>
              <a:ext uri="{FF2B5EF4-FFF2-40B4-BE49-F238E27FC236}">
                <a16:creationId xmlns="" xmlns:a16="http://schemas.microsoft.com/office/drawing/2014/main" id="{65C410D4-F198-435D-A5E0-5610876992C0}"/>
              </a:ext>
            </a:extLst>
          </p:cNvPr>
          <p:cNvSpPr txBox="1"/>
          <p:nvPr/>
        </p:nvSpPr>
        <p:spPr>
          <a:xfrm>
            <a:off x="4521200" y="4185627"/>
            <a:ext cx="3149600" cy="584775"/>
          </a:xfrm>
          <a:prstGeom prst="rect">
            <a:avLst/>
          </a:prstGeom>
          <a:solidFill>
            <a:srgbClr val="99191E"/>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Agency FB" panose="020F0502020204030204"/>
                <a:ea typeface="微软雅黑"/>
                <a:cs typeface="+mn-ea"/>
                <a:sym typeface="+mn-lt"/>
              </a:rPr>
              <a:t>设计师</a:t>
            </a:r>
            <a:r>
              <a:rPr kumimoji="0" lang="zh-CN" altLang="en-US" sz="1600" b="1" i="0" u="none" strike="noStrike" kern="1200" cap="none" spc="0" normalizeH="0" baseline="0" noProof="0" dirty="0" smtClean="0">
                <a:ln>
                  <a:noFill/>
                </a:ln>
                <a:solidFill>
                  <a:prstClr val="white"/>
                </a:solidFill>
                <a:effectLst/>
                <a:uLnTx/>
                <a:uFillTx/>
                <a:latin typeface="Agency FB" panose="020F0502020204030204"/>
                <a:ea typeface="微软雅黑"/>
                <a:cs typeface="+mn-ea"/>
                <a:sym typeface="+mn-lt"/>
              </a:rPr>
              <a:t>：</a:t>
            </a:r>
            <a:r>
              <a:rPr lang="zh-CN" altLang="en-US" sz="1600" b="1" dirty="0" smtClean="0">
                <a:solidFill>
                  <a:prstClr val="white"/>
                </a:solidFill>
                <a:latin typeface="Agency FB" panose="020F0502020204030204"/>
                <a:ea typeface="微软雅黑"/>
                <a:cs typeface="+mn-ea"/>
                <a:sym typeface="+mn-lt"/>
              </a:rPr>
              <a:t>第一</a:t>
            </a:r>
            <a:r>
              <a:rPr lang="en-US" altLang="zh-CN" sz="1600" b="1" dirty="0" smtClean="0">
                <a:solidFill>
                  <a:prstClr val="white"/>
                </a:solidFill>
                <a:latin typeface="Agency FB" panose="020F0502020204030204"/>
                <a:ea typeface="微软雅黑"/>
                <a:cs typeface="+mn-ea"/>
                <a:sym typeface="+mn-lt"/>
              </a:rPr>
              <a:t>PPT</a:t>
            </a:r>
            <a:r>
              <a:rPr kumimoji="0" lang="zh-CN" altLang="en-US" sz="1600" b="1" i="0" u="none" strike="noStrike" kern="1200" cap="none" spc="0" normalizeH="0" baseline="0" noProof="0" dirty="0" smtClean="0">
                <a:ln>
                  <a:noFill/>
                </a:ln>
                <a:solidFill>
                  <a:prstClr val="white"/>
                </a:solidFill>
                <a:effectLst/>
                <a:uLnTx/>
                <a:uFillTx/>
                <a:latin typeface="Agency FB" panose="020F0502020204030204"/>
                <a:ea typeface="微软雅黑"/>
                <a:cs typeface="+mn-ea"/>
                <a:sym typeface="+mn-lt"/>
              </a:rPr>
              <a:t>      </a:t>
            </a:r>
            <a:r>
              <a:rPr kumimoji="0" lang="zh-CN" altLang="en-US" sz="1600" b="1" i="0" u="none" strike="noStrike" kern="1200" cap="none" spc="0" normalizeH="0" baseline="0" noProof="0" dirty="0">
                <a:ln>
                  <a:noFill/>
                </a:ln>
                <a:solidFill>
                  <a:prstClr val="white"/>
                </a:solidFill>
                <a:effectLst/>
                <a:uLnTx/>
                <a:uFillTx/>
                <a:latin typeface="Agency FB" panose="020F0502020204030204"/>
                <a:ea typeface="微软雅黑"/>
                <a:cs typeface="+mn-ea"/>
                <a:sym typeface="+mn-lt"/>
              </a:rPr>
              <a:t>部门：招商部</a:t>
            </a:r>
          </a:p>
        </p:txBody>
      </p:sp>
    </p:spTree>
    <p:extLst>
      <p:ext uri="{BB962C8B-B14F-4D97-AF65-F5344CB8AC3E}">
        <p14:creationId xmlns:p14="http://schemas.microsoft.com/office/powerpoint/2010/main" val="26209989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50" presetClass="entr" presetSubtype="0" decel="100000" fill="hold" grpId="0" nodeType="after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ppt_w+.3"/>
                                          </p:val>
                                        </p:tav>
                                        <p:tav tm="100000">
                                          <p:val>
                                            <p:strVal val="#ppt_w"/>
                                          </p:val>
                                        </p:tav>
                                      </p:tavLst>
                                    </p:anim>
                                    <p:anim calcmode="lin" valueType="num">
                                      <p:cBhvr>
                                        <p:cTn id="16" dur="1000" fill="hold"/>
                                        <p:tgtEl>
                                          <p:spTgt spid="11"/>
                                        </p:tgtEl>
                                        <p:attrNameLst>
                                          <p:attrName>ppt_h</p:attrName>
                                        </p:attrNameLst>
                                      </p:cBhvr>
                                      <p:tavLst>
                                        <p:tav tm="0">
                                          <p:val>
                                            <p:strVal val="#ppt_h"/>
                                          </p:val>
                                        </p:tav>
                                        <p:tav tm="100000">
                                          <p:val>
                                            <p:strVal val="#ppt_h"/>
                                          </p:val>
                                        </p:tav>
                                      </p:tavLst>
                                    </p:anim>
                                    <p:animEffect transition="in" filter="fade">
                                      <p:cBhvr>
                                        <p:cTn id="17" dur="1000"/>
                                        <p:tgtEl>
                                          <p:spTgt spid="11"/>
                                        </p:tgtEl>
                                      </p:cBhvr>
                                    </p:animEffect>
                                  </p:childTnLst>
                                </p:cTn>
                              </p:par>
                            </p:childTnLst>
                          </p:cTn>
                        </p:par>
                        <p:par>
                          <p:cTn id="18" fill="hold">
                            <p:stCondLst>
                              <p:cond delay="2500"/>
                            </p:stCondLst>
                            <p:childTnLst>
                              <p:par>
                                <p:cTn id="19" presetID="1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up)">
                                      <p:cBhvr>
                                        <p:cTn id="22" dur="500"/>
                                        <p:tgtEl>
                                          <p:spTgt spid="13"/>
                                        </p:tgtEl>
                                      </p:cBhvr>
                                    </p:animEffect>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3500"/>
                            </p:stCondLst>
                            <p:childTnLst>
                              <p:par>
                                <p:cTn id="28" presetID="53" presetClass="entr" presetSubtype="1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p:bldP spid="13" grpId="0"/>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8566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 xmlns:a16="http://schemas.microsoft.com/office/drawing/2014/main" id="{0A210B64-8AB9-4891-872B-5BCA3B32D291}"/>
              </a:ext>
            </a:extLst>
          </p:cNvPr>
          <p:cNvGrpSpPr/>
          <p:nvPr/>
        </p:nvGrpSpPr>
        <p:grpSpPr>
          <a:xfrm>
            <a:off x="1437912" y="2211070"/>
            <a:ext cx="7899740" cy="2674620"/>
            <a:chOff x="1345202" y="2164080"/>
            <a:chExt cx="7899740" cy="2674620"/>
          </a:xfrm>
        </p:grpSpPr>
        <p:sp>
          <p:nvSpPr>
            <p:cNvPr id="33" name="文本框 32">
              <a:extLst>
                <a:ext uri="{FF2B5EF4-FFF2-40B4-BE49-F238E27FC236}">
                  <a16:creationId xmlns=""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algn="ctr"/>
              <a:r>
                <a:rPr lang="zh-CN" altLang="en-US" sz="3600" b="1" dirty="0">
                  <a:solidFill>
                    <a:schemeClr val="tx1">
                      <a:lumMod val="65000"/>
                      <a:lumOff val="35000"/>
                    </a:schemeClr>
                  </a:solidFill>
                  <a:cs typeface="+mn-ea"/>
                  <a:sym typeface="+mn-lt"/>
                </a:rPr>
                <a:t>第一部分</a:t>
              </a:r>
            </a:p>
          </p:txBody>
        </p:sp>
        <p:sp>
          <p:nvSpPr>
            <p:cNvPr id="34" name="矩形 33">
              <a:extLst>
                <a:ext uri="{FF2B5EF4-FFF2-40B4-BE49-F238E27FC236}">
                  <a16:creationId xmlns=""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a:defRPr/>
              </a:pPr>
              <a:r>
                <a:rPr lang="zh-CN" altLang="en-US" sz="3600" b="1" kern="100" dirty="0">
                  <a:solidFill>
                    <a:srgbClr val="99191E"/>
                  </a:solidFill>
                  <a:cs typeface="+mn-ea"/>
                  <a:sym typeface="+mn-lt"/>
                </a:rPr>
                <a:t>活动整体思路</a:t>
              </a:r>
              <a:endParaRPr lang="zh-CN" altLang="zh-CN" sz="3600" b="1" kern="100" dirty="0">
                <a:solidFill>
                  <a:srgbClr val="99191E"/>
                </a:solidFill>
                <a:cs typeface="+mn-ea"/>
                <a:sym typeface="+mn-lt"/>
              </a:endParaRPr>
            </a:p>
          </p:txBody>
        </p:sp>
        <p:sp>
          <p:nvSpPr>
            <p:cNvPr id="35" name="TextBox 23">
              <a:extLst>
                <a:ext uri="{FF2B5EF4-FFF2-40B4-BE49-F238E27FC236}">
                  <a16:creationId xmlns=""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添加文字标题一</a:t>
              </a:r>
            </a:p>
          </p:txBody>
        </p:sp>
        <p:sp>
          <p:nvSpPr>
            <p:cNvPr id="36" name="TextBox 24">
              <a:extLst>
                <a:ext uri="{FF2B5EF4-FFF2-40B4-BE49-F238E27FC236}">
                  <a16:creationId xmlns=""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添加文字标题二</a:t>
              </a:r>
            </a:p>
          </p:txBody>
        </p:sp>
        <p:sp>
          <p:nvSpPr>
            <p:cNvPr id="37" name="TextBox 25">
              <a:extLst>
                <a:ext uri="{FF2B5EF4-FFF2-40B4-BE49-F238E27FC236}">
                  <a16:creationId xmlns=""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添加文字标题三</a:t>
              </a:r>
            </a:p>
          </p:txBody>
        </p:sp>
        <p:sp>
          <p:nvSpPr>
            <p:cNvPr id="38" name="TextBox 23">
              <a:extLst>
                <a:ext uri="{FF2B5EF4-FFF2-40B4-BE49-F238E27FC236}">
                  <a16:creationId xmlns=""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添加文字标题四</a:t>
              </a:r>
            </a:p>
          </p:txBody>
        </p:sp>
        <p:sp>
          <p:nvSpPr>
            <p:cNvPr id="39" name="TextBox 24">
              <a:extLst>
                <a:ext uri="{FF2B5EF4-FFF2-40B4-BE49-F238E27FC236}">
                  <a16:creationId xmlns=""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添加文字标题五</a:t>
              </a:r>
            </a:p>
          </p:txBody>
        </p:sp>
        <p:sp>
          <p:nvSpPr>
            <p:cNvPr id="40" name="TextBox 25">
              <a:extLst>
                <a:ext uri="{FF2B5EF4-FFF2-40B4-BE49-F238E27FC236}">
                  <a16:creationId xmlns=""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zh-CN" altLang="en-US" sz="1200">
                  <a:solidFill>
                    <a:schemeClr val="tx1">
                      <a:lumMod val="65000"/>
                      <a:lumOff val="35000"/>
                    </a:schemeClr>
                  </a:solidFill>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219930126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16" name="Group 6">
            <a:extLst>
              <a:ext uri="{FF2B5EF4-FFF2-40B4-BE49-F238E27FC236}">
                <a16:creationId xmlns="" xmlns:a16="http://schemas.microsoft.com/office/drawing/2014/main" id="{40D2E52F-947B-444E-ABD1-3F697F85B8DA}"/>
              </a:ext>
            </a:extLst>
          </p:cNvPr>
          <p:cNvGrpSpPr/>
          <p:nvPr/>
        </p:nvGrpSpPr>
        <p:grpSpPr>
          <a:xfrm>
            <a:off x="5384804" y="473443"/>
            <a:ext cx="2857496" cy="6056897"/>
            <a:chOff x="5095877" y="496984"/>
            <a:chExt cx="2857496" cy="6056897"/>
          </a:xfrm>
          <a:solidFill>
            <a:sysClr val="window" lastClr="FFFFFF">
              <a:lumMod val="95000"/>
            </a:sysClr>
          </a:solidFill>
        </p:grpSpPr>
        <p:sp>
          <p:nvSpPr>
            <p:cNvPr id="17" name="Parallelogram 3">
              <a:extLst>
                <a:ext uri="{FF2B5EF4-FFF2-40B4-BE49-F238E27FC236}">
                  <a16:creationId xmlns="" xmlns:a16="http://schemas.microsoft.com/office/drawing/2014/main" id="{945E1E7B-E74A-4902-A9A0-60D3342CFBF0}"/>
                </a:ext>
              </a:extLst>
            </p:cNvPr>
            <p:cNvSpPr/>
            <p:nvPr/>
          </p:nvSpPr>
          <p:spPr>
            <a:xfrm>
              <a:off x="5429252" y="2387601"/>
              <a:ext cx="2149473" cy="4166280"/>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28613 w 2133598"/>
                <a:gd name="connsiteY3" fmla="*/ 413453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41313 w 2133598"/>
                <a:gd name="connsiteY3" fmla="*/ 4147230 h 4177392"/>
                <a:gd name="connsiteX4" fmla="*/ 0 w 2133598"/>
                <a:gd name="connsiteY4" fmla="*/ 4177392 h 4177392"/>
                <a:gd name="connsiteX0" fmla="*/ 0 w 2149473"/>
                <a:gd name="connsiteY0" fmla="*/ 4177392 h 4177392"/>
                <a:gd name="connsiteX1" fmla="*/ 1747834 w 2149473"/>
                <a:gd name="connsiteY1" fmla="*/ 0 h 4177392"/>
                <a:gd name="connsiteX2" fmla="*/ 2149473 w 2149473"/>
                <a:gd name="connsiteY2" fmla="*/ 11112 h 4177392"/>
                <a:gd name="connsiteX3" fmla="*/ 341313 w 2149473"/>
                <a:gd name="connsiteY3" fmla="*/ 4147230 h 4177392"/>
                <a:gd name="connsiteX4" fmla="*/ 0 w 2149473"/>
                <a:gd name="connsiteY4" fmla="*/ 4177392 h 4177392"/>
                <a:gd name="connsiteX0" fmla="*/ 0 w 2149473"/>
                <a:gd name="connsiteY0" fmla="*/ 4166280 h 4166280"/>
                <a:gd name="connsiteX1" fmla="*/ 1795459 w 2149473"/>
                <a:gd name="connsiteY1" fmla="*/ 14288 h 4166280"/>
                <a:gd name="connsiteX2" fmla="*/ 2149473 w 2149473"/>
                <a:gd name="connsiteY2" fmla="*/ 0 h 4166280"/>
                <a:gd name="connsiteX3" fmla="*/ 341313 w 2149473"/>
                <a:gd name="connsiteY3" fmla="*/ 4136118 h 4166280"/>
                <a:gd name="connsiteX4" fmla="*/ 0 w 2149473"/>
                <a:gd name="connsiteY4" fmla="*/ 4166280 h 4166280"/>
                <a:gd name="connsiteX0" fmla="*/ 0 w 2149473"/>
                <a:gd name="connsiteY0" fmla="*/ 4166280 h 4166280"/>
                <a:gd name="connsiteX1" fmla="*/ 1795459 w 2149473"/>
                <a:gd name="connsiteY1" fmla="*/ 14288 h 4166280"/>
                <a:gd name="connsiteX2" fmla="*/ 2149473 w 2149473"/>
                <a:gd name="connsiteY2" fmla="*/ 0 h 4166280"/>
                <a:gd name="connsiteX3" fmla="*/ 322263 w 2149473"/>
                <a:gd name="connsiteY3" fmla="*/ 4126593 h 4166280"/>
                <a:gd name="connsiteX4" fmla="*/ 0 w 2149473"/>
                <a:gd name="connsiteY4" fmla="*/ 4166280 h 4166280"/>
                <a:gd name="connsiteX0" fmla="*/ 0 w 2149473"/>
                <a:gd name="connsiteY0" fmla="*/ 4166280 h 4166280"/>
                <a:gd name="connsiteX1" fmla="*/ 1795459 w 2149473"/>
                <a:gd name="connsiteY1" fmla="*/ 14288 h 4166280"/>
                <a:gd name="connsiteX2" fmla="*/ 2149473 w 2149473"/>
                <a:gd name="connsiteY2" fmla="*/ 0 h 4166280"/>
                <a:gd name="connsiteX3" fmla="*/ 341313 w 2149473"/>
                <a:gd name="connsiteY3" fmla="*/ 4126593 h 4166280"/>
                <a:gd name="connsiteX4" fmla="*/ 0 w 2149473"/>
                <a:gd name="connsiteY4" fmla="*/ 4166280 h 416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9473" h="4166280">
                  <a:moveTo>
                    <a:pt x="0" y="4166280"/>
                  </a:moveTo>
                  <a:lnTo>
                    <a:pt x="1795459" y="14288"/>
                  </a:lnTo>
                  <a:lnTo>
                    <a:pt x="2149473" y="0"/>
                  </a:lnTo>
                  <a:lnTo>
                    <a:pt x="341313" y="4126593"/>
                  </a:lnTo>
                  <a:lnTo>
                    <a:pt x="0" y="4166280"/>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8" name="Parallelogram 3">
              <a:extLst>
                <a:ext uri="{FF2B5EF4-FFF2-40B4-BE49-F238E27FC236}">
                  <a16:creationId xmlns="" xmlns:a16="http://schemas.microsoft.com/office/drawing/2014/main" id="{38A759A2-F915-4AAC-BDB0-FE254E3A6CBF}"/>
                </a:ext>
              </a:extLst>
            </p:cNvPr>
            <p:cNvSpPr/>
            <p:nvPr/>
          </p:nvSpPr>
          <p:spPr>
            <a:xfrm>
              <a:off x="5095877" y="1235510"/>
              <a:ext cx="2133598" cy="4177392"/>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4177392">
                  <a:moveTo>
                    <a:pt x="0" y="4177392"/>
                  </a:moveTo>
                  <a:lnTo>
                    <a:pt x="1747834" y="0"/>
                  </a:lnTo>
                  <a:lnTo>
                    <a:pt x="2133598" y="4762"/>
                  </a:lnTo>
                  <a:lnTo>
                    <a:pt x="357188" y="4134530"/>
                  </a:lnTo>
                  <a:lnTo>
                    <a:pt x="0" y="4177392"/>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19" name="Parallelogram 3">
              <a:extLst>
                <a:ext uri="{FF2B5EF4-FFF2-40B4-BE49-F238E27FC236}">
                  <a16:creationId xmlns="" xmlns:a16="http://schemas.microsoft.com/office/drawing/2014/main" id="{210AAC99-8C99-446B-AF94-FFD8B6DD1C17}"/>
                </a:ext>
              </a:extLst>
            </p:cNvPr>
            <p:cNvSpPr/>
            <p:nvPr/>
          </p:nvSpPr>
          <p:spPr>
            <a:xfrm>
              <a:off x="5819775" y="496984"/>
              <a:ext cx="2133598" cy="4177392"/>
            </a:xfrm>
            <a:custGeom>
              <a:avLst/>
              <a:gdLst>
                <a:gd name="connsiteX0" fmla="*/ 0 w 514349"/>
                <a:gd name="connsiteY0" fmla="*/ 4567918 h 4567918"/>
                <a:gd name="connsiteX1" fmla="*/ 166685 w 514349"/>
                <a:gd name="connsiteY1" fmla="*/ 0 h 4567918"/>
                <a:gd name="connsiteX2" fmla="*/ 514349 w 514349"/>
                <a:gd name="connsiteY2" fmla="*/ 0 h 4567918"/>
                <a:gd name="connsiteX3" fmla="*/ 347664 w 514349"/>
                <a:gd name="connsiteY3" fmla="*/ 4567918 h 4567918"/>
                <a:gd name="connsiteX4" fmla="*/ 0 w 51434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347664 w 2209799"/>
                <a:gd name="connsiteY3" fmla="*/ 4567918 h 4567918"/>
                <a:gd name="connsiteX4" fmla="*/ 0 w 2209799"/>
                <a:gd name="connsiteY4" fmla="*/ 4567918 h 4567918"/>
                <a:gd name="connsiteX0" fmla="*/ 0 w 2209799"/>
                <a:gd name="connsiteY0" fmla="*/ 4567918 h 4567918"/>
                <a:gd name="connsiteX1" fmla="*/ 166685 w 2209799"/>
                <a:gd name="connsiteY1" fmla="*/ 0 h 4567918"/>
                <a:gd name="connsiteX2" fmla="*/ 2209799 w 2209799"/>
                <a:gd name="connsiteY2" fmla="*/ 352425 h 4567918"/>
                <a:gd name="connsiteX3" fmla="*/ 423864 w 2209799"/>
                <a:gd name="connsiteY3" fmla="*/ 4539343 h 4567918"/>
                <a:gd name="connsiteX4" fmla="*/ 0 w 2209799"/>
                <a:gd name="connsiteY4" fmla="*/ 4567918 h 4567918"/>
                <a:gd name="connsiteX0" fmla="*/ 0 w 2209799"/>
                <a:gd name="connsiteY0" fmla="*/ 4244068 h 4244068"/>
                <a:gd name="connsiteX1" fmla="*/ 1957385 w 2209799"/>
                <a:gd name="connsiteY1" fmla="*/ 0 h 4244068"/>
                <a:gd name="connsiteX2" fmla="*/ 2209799 w 2209799"/>
                <a:gd name="connsiteY2" fmla="*/ 28575 h 4244068"/>
                <a:gd name="connsiteX3" fmla="*/ 423864 w 2209799"/>
                <a:gd name="connsiteY3" fmla="*/ 4215493 h 4244068"/>
                <a:gd name="connsiteX4" fmla="*/ 0 w 2209799"/>
                <a:gd name="connsiteY4" fmla="*/ 4244068 h 4244068"/>
                <a:gd name="connsiteX0" fmla="*/ 0 w 2209799"/>
                <a:gd name="connsiteY0" fmla="*/ 4220255 h 4220255"/>
                <a:gd name="connsiteX1" fmla="*/ 1824035 w 2209799"/>
                <a:gd name="connsiteY1" fmla="*/ 0 h 4220255"/>
                <a:gd name="connsiteX2" fmla="*/ 2209799 w 2209799"/>
                <a:gd name="connsiteY2" fmla="*/ 4762 h 4220255"/>
                <a:gd name="connsiteX3" fmla="*/ 423864 w 2209799"/>
                <a:gd name="connsiteY3" fmla="*/ 4191680 h 4220255"/>
                <a:gd name="connsiteX4" fmla="*/ 0 w 2209799"/>
                <a:gd name="connsiteY4" fmla="*/ 4220255 h 4220255"/>
                <a:gd name="connsiteX0" fmla="*/ 0 w 2033586"/>
                <a:gd name="connsiteY0" fmla="*/ 4210730 h 4210730"/>
                <a:gd name="connsiteX1" fmla="*/ 1647822 w 2033586"/>
                <a:gd name="connsiteY1" fmla="*/ 0 h 4210730"/>
                <a:gd name="connsiteX2" fmla="*/ 2033586 w 2033586"/>
                <a:gd name="connsiteY2" fmla="*/ 4762 h 4210730"/>
                <a:gd name="connsiteX3" fmla="*/ 247651 w 2033586"/>
                <a:gd name="connsiteY3" fmla="*/ 4191680 h 4210730"/>
                <a:gd name="connsiteX4" fmla="*/ 0 w 2033586"/>
                <a:gd name="connsiteY4" fmla="*/ 4210730 h 4210730"/>
                <a:gd name="connsiteX0" fmla="*/ 0 w 2133598"/>
                <a:gd name="connsiteY0" fmla="*/ 4177392 h 4191680"/>
                <a:gd name="connsiteX1" fmla="*/ 1747834 w 2133598"/>
                <a:gd name="connsiteY1" fmla="*/ 0 h 4191680"/>
                <a:gd name="connsiteX2" fmla="*/ 2133598 w 2133598"/>
                <a:gd name="connsiteY2" fmla="*/ 4762 h 4191680"/>
                <a:gd name="connsiteX3" fmla="*/ 347663 w 2133598"/>
                <a:gd name="connsiteY3" fmla="*/ 4191680 h 4191680"/>
                <a:gd name="connsiteX4" fmla="*/ 0 w 2133598"/>
                <a:gd name="connsiteY4" fmla="*/ 4177392 h 4191680"/>
                <a:gd name="connsiteX0" fmla="*/ 0 w 2133598"/>
                <a:gd name="connsiteY0" fmla="*/ 4177392 h 4177392"/>
                <a:gd name="connsiteX1" fmla="*/ 1747834 w 2133598"/>
                <a:gd name="connsiteY1" fmla="*/ 0 h 4177392"/>
                <a:gd name="connsiteX2" fmla="*/ 2133598 w 2133598"/>
                <a:gd name="connsiteY2" fmla="*/ 4762 h 4177392"/>
                <a:gd name="connsiteX3" fmla="*/ 300038 w 2133598"/>
                <a:gd name="connsiteY3" fmla="*/ 4153580 h 4177392"/>
                <a:gd name="connsiteX4" fmla="*/ 0 w 2133598"/>
                <a:gd name="connsiteY4" fmla="*/ 4177392 h 4177392"/>
                <a:gd name="connsiteX0" fmla="*/ 0 w 2133598"/>
                <a:gd name="connsiteY0" fmla="*/ 4177392 h 4177392"/>
                <a:gd name="connsiteX1" fmla="*/ 1747834 w 2133598"/>
                <a:gd name="connsiteY1" fmla="*/ 0 h 4177392"/>
                <a:gd name="connsiteX2" fmla="*/ 2133598 w 2133598"/>
                <a:gd name="connsiteY2" fmla="*/ 4762 h 4177392"/>
                <a:gd name="connsiteX3" fmla="*/ 357188 w 2133598"/>
                <a:gd name="connsiteY3" fmla="*/ 4134530 h 4177392"/>
                <a:gd name="connsiteX4" fmla="*/ 0 w 2133598"/>
                <a:gd name="connsiteY4" fmla="*/ 4177392 h 417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4177392">
                  <a:moveTo>
                    <a:pt x="0" y="4177392"/>
                  </a:moveTo>
                  <a:lnTo>
                    <a:pt x="1747834" y="0"/>
                  </a:lnTo>
                  <a:lnTo>
                    <a:pt x="2133598" y="4762"/>
                  </a:lnTo>
                  <a:lnTo>
                    <a:pt x="357188" y="4134530"/>
                  </a:lnTo>
                  <a:lnTo>
                    <a:pt x="0" y="4177392"/>
                  </a:lnTo>
                  <a:close/>
                </a:path>
              </a:pathLst>
            </a:cu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grpSp>
      <p:grpSp>
        <p:nvGrpSpPr>
          <p:cNvPr id="20" name="组合 19">
            <a:extLst>
              <a:ext uri="{FF2B5EF4-FFF2-40B4-BE49-F238E27FC236}">
                <a16:creationId xmlns="" xmlns:a16="http://schemas.microsoft.com/office/drawing/2014/main" id="{654CD8C7-E528-4405-A107-271B95FDB584}"/>
              </a:ext>
            </a:extLst>
          </p:cNvPr>
          <p:cNvGrpSpPr/>
          <p:nvPr/>
        </p:nvGrpSpPr>
        <p:grpSpPr>
          <a:xfrm>
            <a:off x="607025" y="2195316"/>
            <a:ext cx="4599081" cy="2506905"/>
            <a:chOff x="455523" y="2302530"/>
            <a:chExt cx="4599081" cy="2506905"/>
          </a:xfrm>
        </p:grpSpPr>
        <p:sp>
          <p:nvSpPr>
            <p:cNvPr id="21" name="Subtitle 2">
              <a:extLst>
                <a:ext uri="{FF2B5EF4-FFF2-40B4-BE49-F238E27FC236}">
                  <a16:creationId xmlns="" xmlns:a16="http://schemas.microsoft.com/office/drawing/2014/main" id="{360062CF-4239-4286-B703-132EC1F0E32B}"/>
                </a:ext>
              </a:extLst>
            </p:cNvPr>
            <p:cNvSpPr txBox="1">
              <a:spLocks/>
            </p:cNvSpPr>
            <p:nvPr/>
          </p:nvSpPr>
          <p:spPr>
            <a:xfrm>
              <a:off x="455523" y="2302530"/>
              <a:ext cx="3033470" cy="74794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3600" b="1"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rPr>
                <a:t>活动的</a:t>
              </a:r>
              <a:endParaRPr kumimoji="0" lang="id-ID" sz="3600" b="1"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endParaRPr>
            </a:p>
          </p:txBody>
        </p:sp>
        <p:sp>
          <p:nvSpPr>
            <p:cNvPr id="22" name="Rectangle 9">
              <a:extLst>
                <a:ext uri="{FF2B5EF4-FFF2-40B4-BE49-F238E27FC236}">
                  <a16:creationId xmlns="" xmlns:a16="http://schemas.microsoft.com/office/drawing/2014/main" id="{FBC0EE8C-1B0B-4830-B48D-65471D938C5C}"/>
                </a:ext>
              </a:extLst>
            </p:cNvPr>
            <p:cNvSpPr/>
            <p:nvPr/>
          </p:nvSpPr>
          <p:spPr>
            <a:xfrm>
              <a:off x="493824" y="3609106"/>
              <a:ext cx="4560780" cy="1200329"/>
            </a:xfrm>
            <a:prstGeom prst="rect">
              <a:avLst/>
            </a:prstGeom>
          </p:spPr>
          <p:txBody>
            <a:bodyPr wrap="square">
              <a:spAutoFit/>
            </a:bodyPr>
            <a:lstStyle/>
            <a:p>
              <a:pPr marL="0" marR="0" lvl="0" indent="0" algn="just" defTabSz="914400" rtl="0" eaLnBrk="1" fontAlgn="auto" latinLnBrk="0" hangingPunct="1">
                <a:lnSpc>
                  <a:spcPct val="200000"/>
                </a:lnSpc>
                <a:spcBef>
                  <a:spcPts val="0"/>
                </a:spcBef>
                <a:spcAft>
                  <a:spcPts val="0"/>
                </a:spcAft>
                <a:buClrTx/>
                <a:buSzTx/>
                <a:buFontTx/>
                <a:buNone/>
                <a:tabLst/>
                <a:defRPr/>
              </a:pPr>
              <a:r>
                <a:rPr kumimoji="0" lang="id-ID" sz="900" b="0" i="0" u="none" strike="noStrike" kern="1200" cap="none" spc="0" normalizeH="0" baseline="0" noProof="0" dirty="0">
                  <a:ln>
                    <a:noFill/>
                  </a:ln>
                  <a:solidFill>
                    <a:srgbClr val="E7E6E6">
                      <a:lumMod val="10000"/>
                    </a:srgbClr>
                  </a:solidFill>
                  <a:effectLst/>
                  <a:uLnTx/>
                  <a:uFillTx/>
                  <a:latin typeface="Agency FB" panose="020F0502020204030204"/>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 accumsan mauris in sed justotincidunt, </a:t>
              </a:r>
            </a:p>
          </p:txBody>
        </p:sp>
        <p:sp>
          <p:nvSpPr>
            <p:cNvPr id="23" name="Subtitle 2">
              <a:extLst>
                <a:ext uri="{FF2B5EF4-FFF2-40B4-BE49-F238E27FC236}">
                  <a16:creationId xmlns="" xmlns:a16="http://schemas.microsoft.com/office/drawing/2014/main" id="{06331D2D-8D73-4B13-9708-0E24F960723A}"/>
                </a:ext>
              </a:extLst>
            </p:cNvPr>
            <p:cNvSpPr txBox="1">
              <a:spLocks/>
            </p:cNvSpPr>
            <p:nvPr/>
          </p:nvSpPr>
          <p:spPr>
            <a:xfrm>
              <a:off x="500651" y="2918236"/>
              <a:ext cx="3563426" cy="5792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800" b="1" i="0" u="none" strike="noStrike" kern="1200" cap="none" spc="0" normalizeH="0" baseline="0" noProof="0" dirty="0">
                  <a:ln>
                    <a:noFill/>
                  </a:ln>
                  <a:solidFill>
                    <a:srgbClr val="99191E"/>
                  </a:solidFill>
                  <a:effectLst/>
                  <a:uLnTx/>
                  <a:uFillTx/>
                  <a:latin typeface="Agency FB" panose="020F0502020204030204"/>
                  <a:ea typeface="Lato Light" panose="020F0502020204030203" pitchFamily="34" charset="0"/>
                  <a:cs typeface="Lato Light" panose="020F0502020204030203" pitchFamily="34" charset="0"/>
                </a:rPr>
                <a:t>整体思路</a:t>
              </a:r>
              <a:endParaRPr kumimoji="0" lang="id-ID" sz="2800" b="1" i="0" u="none" strike="noStrike" kern="1200" cap="none" spc="0" normalizeH="0" baseline="0" noProof="0" dirty="0">
                <a:ln>
                  <a:noFill/>
                </a:ln>
                <a:solidFill>
                  <a:srgbClr val="99191E"/>
                </a:solidFill>
                <a:effectLst/>
                <a:uLnTx/>
                <a:uFillTx/>
                <a:latin typeface="Agency FB" panose="020F0502020204030204"/>
                <a:ea typeface="Lato Light" panose="020F0502020204030203" pitchFamily="34" charset="0"/>
                <a:cs typeface="Lato Light" panose="020F0502020204030203" pitchFamily="34" charset="0"/>
              </a:endParaRPr>
            </a:p>
          </p:txBody>
        </p:sp>
      </p:grpSp>
      <p:cxnSp>
        <p:nvCxnSpPr>
          <p:cNvPr id="24" name="Straight Connector 11">
            <a:extLst>
              <a:ext uri="{FF2B5EF4-FFF2-40B4-BE49-F238E27FC236}">
                <a16:creationId xmlns=""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pic>
        <p:nvPicPr>
          <p:cNvPr id="25" name="图片占位符 2">
            <a:extLst>
              <a:ext uri="{FF2B5EF4-FFF2-40B4-BE49-F238E27FC236}">
                <a16:creationId xmlns="" xmlns:a16="http://schemas.microsoft.com/office/drawing/2014/main" id="{C04FAB65-926E-4C8E-890A-AAC8C62C4FC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49469" y="738459"/>
            <a:ext cx="6837024" cy="5333962"/>
          </a:xfrm>
          <a:custGeom>
            <a:avLst/>
            <a:gdLst>
              <a:gd name="connsiteX0" fmla="*/ 2405516 w 9220652"/>
              <a:gd name="connsiteY0" fmla="*/ 2247900 h 7086562"/>
              <a:gd name="connsiteX1" fmla="*/ 2772228 w 9220652"/>
              <a:gd name="connsiteY1" fmla="*/ 2295525 h 7086562"/>
              <a:gd name="connsiteX2" fmla="*/ 1005341 w 9220652"/>
              <a:gd name="connsiteY2" fmla="*/ 6400800 h 7086562"/>
              <a:gd name="connsiteX3" fmla="*/ 638628 w 9220652"/>
              <a:gd name="connsiteY3" fmla="*/ 6438900 h 7086562"/>
              <a:gd name="connsiteX4" fmla="*/ 1766888 w 9220652"/>
              <a:gd name="connsiteY4" fmla="*/ 1511300 h 7086562"/>
              <a:gd name="connsiteX5" fmla="*/ 2133600 w 9220652"/>
              <a:gd name="connsiteY5" fmla="*/ 1558925 h 7086562"/>
              <a:gd name="connsiteX6" fmla="*/ 366713 w 9220652"/>
              <a:gd name="connsiteY6" fmla="*/ 5664200 h 7086562"/>
              <a:gd name="connsiteX7" fmla="*/ 0 w 9220652"/>
              <a:gd name="connsiteY7" fmla="*/ 5702300 h 7086562"/>
              <a:gd name="connsiteX8" fmla="*/ 2791778 w 9220652"/>
              <a:gd name="connsiteY8" fmla="*/ 271417 h 7086562"/>
              <a:gd name="connsiteX9" fmla="*/ 3158490 w 9220652"/>
              <a:gd name="connsiteY9" fmla="*/ 319042 h 7086562"/>
              <a:gd name="connsiteX10" fmla="*/ 1391603 w 9220652"/>
              <a:gd name="connsiteY10" fmla="*/ 4424317 h 7086562"/>
              <a:gd name="connsiteX11" fmla="*/ 1024890 w 9220652"/>
              <a:gd name="connsiteY11" fmla="*/ 4462417 h 7086562"/>
              <a:gd name="connsiteX12" fmla="*/ 3947313 w 9220652"/>
              <a:gd name="connsiteY12" fmla="*/ 0 h 7086562"/>
              <a:gd name="connsiteX13" fmla="*/ 9220652 w 9220652"/>
              <a:gd name="connsiteY13" fmla="*/ 38062 h 7086562"/>
              <a:gd name="connsiteX14" fmla="*/ 7540442 w 9220652"/>
              <a:gd name="connsiteY14" fmla="*/ 7086562 h 7086562"/>
              <a:gd name="connsiteX15" fmla="*/ 819602 w 9220652"/>
              <a:gd name="connsiteY15" fmla="*/ 7086562 h 7086562"/>
              <a:gd name="connsiteX0" fmla="*/ 2268356 w 9083492"/>
              <a:gd name="connsiteY0" fmla="*/ 2247900 h 7086562"/>
              <a:gd name="connsiteX1" fmla="*/ 2635068 w 9083492"/>
              <a:gd name="connsiteY1" fmla="*/ 2295525 h 7086562"/>
              <a:gd name="connsiteX2" fmla="*/ 868181 w 9083492"/>
              <a:gd name="connsiteY2" fmla="*/ 6400800 h 7086562"/>
              <a:gd name="connsiteX3" fmla="*/ 501468 w 9083492"/>
              <a:gd name="connsiteY3" fmla="*/ 6438900 h 7086562"/>
              <a:gd name="connsiteX4" fmla="*/ 2268356 w 9083492"/>
              <a:gd name="connsiteY4" fmla="*/ 2247900 h 7086562"/>
              <a:gd name="connsiteX5" fmla="*/ 1629728 w 9083492"/>
              <a:gd name="connsiteY5" fmla="*/ 1511300 h 7086562"/>
              <a:gd name="connsiteX6" fmla="*/ 1996440 w 9083492"/>
              <a:gd name="connsiteY6" fmla="*/ 1558925 h 7086562"/>
              <a:gd name="connsiteX7" fmla="*/ 229553 w 9083492"/>
              <a:gd name="connsiteY7" fmla="*/ 5664200 h 7086562"/>
              <a:gd name="connsiteX8" fmla="*/ 0 w 9083492"/>
              <a:gd name="connsiteY8" fmla="*/ 5702300 h 7086562"/>
              <a:gd name="connsiteX9" fmla="*/ 1629728 w 9083492"/>
              <a:gd name="connsiteY9" fmla="*/ 1511300 h 7086562"/>
              <a:gd name="connsiteX10" fmla="*/ 2654618 w 9083492"/>
              <a:gd name="connsiteY10" fmla="*/ 271417 h 7086562"/>
              <a:gd name="connsiteX11" fmla="*/ 3021330 w 9083492"/>
              <a:gd name="connsiteY11" fmla="*/ 319042 h 7086562"/>
              <a:gd name="connsiteX12" fmla="*/ 1254443 w 9083492"/>
              <a:gd name="connsiteY12" fmla="*/ 4424317 h 7086562"/>
              <a:gd name="connsiteX13" fmla="*/ 887730 w 9083492"/>
              <a:gd name="connsiteY13" fmla="*/ 4462417 h 7086562"/>
              <a:gd name="connsiteX14" fmla="*/ 2654618 w 9083492"/>
              <a:gd name="connsiteY14" fmla="*/ 271417 h 7086562"/>
              <a:gd name="connsiteX15" fmla="*/ 3810153 w 9083492"/>
              <a:gd name="connsiteY15" fmla="*/ 0 h 7086562"/>
              <a:gd name="connsiteX16" fmla="*/ 9083492 w 9083492"/>
              <a:gd name="connsiteY16" fmla="*/ 38062 h 7086562"/>
              <a:gd name="connsiteX17" fmla="*/ 7403282 w 9083492"/>
              <a:gd name="connsiteY17" fmla="*/ 7086562 h 7086562"/>
              <a:gd name="connsiteX18" fmla="*/ 682442 w 9083492"/>
              <a:gd name="connsiteY18" fmla="*/ 7086562 h 7086562"/>
              <a:gd name="connsiteX19" fmla="*/ 3810153 w 9083492"/>
              <a:gd name="connsiteY19" fmla="*/ 0 h 7086562"/>
              <a:gd name="connsiteX0" fmla="*/ 2268356 w 9083492"/>
              <a:gd name="connsiteY0" fmla="*/ 2247900 h 7086562"/>
              <a:gd name="connsiteX1" fmla="*/ 2635068 w 9083492"/>
              <a:gd name="connsiteY1" fmla="*/ 2295525 h 7086562"/>
              <a:gd name="connsiteX2" fmla="*/ 868181 w 9083492"/>
              <a:gd name="connsiteY2" fmla="*/ 6400800 h 7086562"/>
              <a:gd name="connsiteX3" fmla="*/ 501468 w 9083492"/>
              <a:gd name="connsiteY3" fmla="*/ 6438900 h 7086562"/>
              <a:gd name="connsiteX4" fmla="*/ 2268356 w 9083492"/>
              <a:gd name="connsiteY4" fmla="*/ 2247900 h 7086562"/>
              <a:gd name="connsiteX5" fmla="*/ 1759268 w 9083492"/>
              <a:gd name="connsiteY5" fmla="*/ 1534160 h 7086562"/>
              <a:gd name="connsiteX6" fmla="*/ 1996440 w 9083492"/>
              <a:gd name="connsiteY6" fmla="*/ 1558925 h 7086562"/>
              <a:gd name="connsiteX7" fmla="*/ 229553 w 9083492"/>
              <a:gd name="connsiteY7" fmla="*/ 5664200 h 7086562"/>
              <a:gd name="connsiteX8" fmla="*/ 0 w 9083492"/>
              <a:gd name="connsiteY8" fmla="*/ 5702300 h 7086562"/>
              <a:gd name="connsiteX9" fmla="*/ 1759268 w 9083492"/>
              <a:gd name="connsiteY9" fmla="*/ 1534160 h 7086562"/>
              <a:gd name="connsiteX10" fmla="*/ 2654618 w 9083492"/>
              <a:gd name="connsiteY10" fmla="*/ 271417 h 7086562"/>
              <a:gd name="connsiteX11" fmla="*/ 3021330 w 9083492"/>
              <a:gd name="connsiteY11" fmla="*/ 319042 h 7086562"/>
              <a:gd name="connsiteX12" fmla="*/ 1254443 w 9083492"/>
              <a:gd name="connsiteY12" fmla="*/ 4424317 h 7086562"/>
              <a:gd name="connsiteX13" fmla="*/ 887730 w 9083492"/>
              <a:gd name="connsiteY13" fmla="*/ 4462417 h 7086562"/>
              <a:gd name="connsiteX14" fmla="*/ 2654618 w 9083492"/>
              <a:gd name="connsiteY14" fmla="*/ 271417 h 7086562"/>
              <a:gd name="connsiteX15" fmla="*/ 3810153 w 9083492"/>
              <a:gd name="connsiteY15" fmla="*/ 0 h 7086562"/>
              <a:gd name="connsiteX16" fmla="*/ 9083492 w 9083492"/>
              <a:gd name="connsiteY16" fmla="*/ 38062 h 7086562"/>
              <a:gd name="connsiteX17" fmla="*/ 7403282 w 9083492"/>
              <a:gd name="connsiteY17" fmla="*/ 7086562 h 7086562"/>
              <a:gd name="connsiteX18" fmla="*/ 682442 w 9083492"/>
              <a:gd name="connsiteY18" fmla="*/ 7086562 h 7086562"/>
              <a:gd name="connsiteX19" fmla="*/ 3810153 w 9083492"/>
              <a:gd name="connsiteY19" fmla="*/ 0 h 708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083492" h="7086562">
                <a:moveTo>
                  <a:pt x="2268356" y="2247900"/>
                </a:moveTo>
                <a:lnTo>
                  <a:pt x="2635068" y="2295525"/>
                </a:lnTo>
                <a:lnTo>
                  <a:pt x="868181" y="6400800"/>
                </a:lnTo>
                <a:lnTo>
                  <a:pt x="501468" y="6438900"/>
                </a:lnTo>
                <a:lnTo>
                  <a:pt x="2268356" y="2247900"/>
                </a:lnTo>
                <a:close/>
                <a:moveTo>
                  <a:pt x="1759268" y="1534160"/>
                </a:moveTo>
                <a:lnTo>
                  <a:pt x="1996440" y="1558925"/>
                </a:lnTo>
                <a:lnTo>
                  <a:pt x="229553" y="5664200"/>
                </a:lnTo>
                <a:cubicBezTo>
                  <a:pt x="107315" y="5676900"/>
                  <a:pt x="122238" y="5689600"/>
                  <a:pt x="0" y="5702300"/>
                </a:cubicBezTo>
                <a:lnTo>
                  <a:pt x="1759268" y="1534160"/>
                </a:lnTo>
                <a:close/>
                <a:moveTo>
                  <a:pt x="2654618" y="271417"/>
                </a:moveTo>
                <a:lnTo>
                  <a:pt x="3021330" y="319042"/>
                </a:lnTo>
                <a:lnTo>
                  <a:pt x="1254443" y="4424317"/>
                </a:lnTo>
                <a:lnTo>
                  <a:pt x="887730" y="4462417"/>
                </a:lnTo>
                <a:lnTo>
                  <a:pt x="2654618" y="271417"/>
                </a:lnTo>
                <a:close/>
                <a:moveTo>
                  <a:pt x="3810153" y="0"/>
                </a:moveTo>
                <a:lnTo>
                  <a:pt x="9083492" y="38062"/>
                </a:lnTo>
                <a:lnTo>
                  <a:pt x="7403282" y="7086562"/>
                </a:lnTo>
                <a:lnTo>
                  <a:pt x="682442" y="7086562"/>
                </a:lnTo>
                <a:lnTo>
                  <a:pt x="3810153" y="0"/>
                </a:lnTo>
                <a:close/>
              </a:path>
            </a:pathLst>
          </a:custGeom>
        </p:spPr>
      </p:pic>
    </p:spTree>
    <p:extLst>
      <p:ext uri="{BB962C8B-B14F-4D97-AF65-F5344CB8AC3E}">
        <p14:creationId xmlns:p14="http://schemas.microsoft.com/office/powerpoint/2010/main" val="17382271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77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77000">
                                          <p:cBhvr additive="base">
                                            <p:cTn id="7" dur="1250" fill="hold"/>
                                            <p:tgtEl>
                                              <p:spTgt spid="25"/>
                                            </p:tgtEl>
                                            <p:attrNameLst>
                                              <p:attrName>ppt_x</p:attrName>
                                            </p:attrNameLst>
                                          </p:cBhvr>
                                          <p:tavLst>
                                            <p:tav tm="0">
                                              <p:val>
                                                <p:strVal val="1+#ppt_w/2"/>
                                              </p:val>
                                            </p:tav>
                                            <p:tav tm="100000">
                                              <p:val>
                                                <p:strVal val="#ppt_x"/>
                                              </p:val>
                                            </p:tav>
                                          </p:tavLst>
                                        </p:anim>
                                        <p:anim calcmode="lin" valueType="num" p14:bounceEnd="77000">
                                          <p:cBhvr additive="base">
                                            <p:cTn id="8" dur="12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12" fill="hold" nodeType="withEffect" p14:presetBounceEnd="77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77000">
                                          <p:cBhvr additive="base">
                                            <p:cTn id="11" dur="1250" fill="hold"/>
                                            <p:tgtEl>
                                              <p:spTgt spid="16"/>
                                            </p:tgtEl>
                                            <p:attrNameLst>
                                              <p:attrName>ppt_x</p:attrName>
                                            </p:attrNameLst>
                                          </p:cBhvr>
                                          <p:tavLst>
                                            <p:tav tm="0">
                                              <p:val>
                                                <p:strVal val="0-#ppt_w/2"/>
                                              </p:val>
                                            </p:tav>
                                            <p:tav tm="100000">
                                              <p:val>
                                                <p:strVal val="#ppt_x"/>
                                              </p:val>
                                            </p:tav>
                                          </p:tavLst>
                                        </p:anim>
                                        <p:anim calcmode="lin" valueType="num" p14:bounceEnd="77000">
                                          <p:cBhvr additive="base">
                                            <p:cTn id="12" dur="125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250" fill="hold"/>
                                            <p:tgtEl>
                                              <p:spTgt spid="25"/>
                                            </p:tgtEl>
                                            <p:attrNameLst>
                                              <p:attrName>ppt_x</p:attrName>
                                            </p:attrNameLst>
                                          </p:cBhvr>
                                          <p:tavLst>
                                            <p:tav tm="0">
                                              <p:val>
                                                <p:strVal val="1+#ppt_w/2"/>
                                              </p:val>
                                            </p:tav>
                                            <p:tav tm="100000">
                                              <p:val>
                                                <p:strVal val="#ppt_x"/>
                                              </p:val>
                                            </p:tav>
                                          </p:tavLst>
                                        </p:anim>
                                        <p:anim calcmode="lin" valueType="num">
                                          <p:cBhvr additive="base">
                                            <p:cTn id="8" dur="12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50" fill="hold"/>
                                            <p:tgtEl>
                                              <p:spTgt spid="16"/>
                                            </p:tgtEl>
                                            <p:attrNameLst>
                                              <p:attrName>ppt_x</p:attrName>
                                            </p:attrNameLst>
                                          </p:cBhvr>
                                          <p:tavLst>
                                            <p:tav tm="0">
                                              <p:val>
                                                <p:strVal val="0-#ppt_w/2"/>
                                              </p:val>
                                            </p:tav>
                                            <p:tav tm="100000">
                                              <p:val>
                                                <p:strVal val="#ppt_x"/>
                                              </p:val>
                                            </p:tav>
                                          </p:tavLst>
                                        </p:anim>
                                        <p:anim calcmode="lin" valueType="num">
                                          <p:cBhvr additive="base">
                                            <p:cTn id="12" dur="125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pic>
        <p:nvPicPr>
          <p:cNvPr id="14" name="图片占位符 2">
            <a:extLst>
              <a:ext uri="{FF2B5EF4-FFF2-40B4-BE49-F238E27FC236}">
                <a16:creationId xmlns="" xmlns:a16="http://schemas.microsoft.com/office/drawing/2014/main" id="{8BE6A9C0-F174-42D3-BFF1-AA32EF5B282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76608" y="307172"/>
            <a:ext cx="11638784" cy="3685614"/>
          </a:xfrm>
          <a:prstGeom prst="rect">
            <a:avLst/>
          </a:prstGeom>
        </p:spPr>
      </p:pic>
      <p:sp>
        <p:nvSpPr>
          <p:cNvPr id="15" name="Oval Callout 15">
            <a:extLst>
              <a:ext uri="{FF2B5EF4-FFF2-40B4-BE49-F238E27FC236}">
                <a16:creationId xmlns="" xmlns:a16="http://schemas.microsoft.com/office/drawing/2014/main" id="{1810193C-D205-4A1A-83FD-7FA20354D2D8}"/>
              </a:ext>
            </a:extLst>
          </p:cNvPr>
          <p:cNvSpPr/>
          <p:nvPr/>
        </p:nvSpPr>
        <p:spPr>
          <a:xfrm rot="19800000">
            <a:off x="-1639439" y="-771983"/>
            <a:ext cx="7051971" cy="6021225"/>
          </a:xfrm>
          <a:prstGeom prst="wedgeEllipseCallout">
            <a:avLst/>
          </a:prstGeom>
          <a:solidFill>
            <a:sysClr val="window" lastClr="FFFFFF">
              <a:lumMod val="95000"/>
              <a:alpha val="4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Rectangle 16">
            <a:extLst>
              <a:ext uri="{FF2B5EF4-FFF2-40B4-BE49-F238E27FC236}">
                <a16:creationId xmlns="" xmlns:a16="http://schemas.microsoft.com/office/drawing/2014/main" id="{711D3321-FAC4-436E-B224-07B9D41B9C81}"/>
              </a:ext>
            </a:extLst>
          </p:cNvPr>
          <p:cNvSpPr/>
          <p:nvPr/>
        </p:nvSpPr>
        <p:spPr>
          <a:xfrm>
            <a:off x="259080" y="307170"/>
            <a:ext cx="11638790" cy="3685616"/>
          </a:xfrm>
          <a:prstGeom prst="rect">
            <a:avLst/>
          </a:prstGeom>
          <a:solidFill>
            <a:srgbClr val="99191E">
              <a:alpha val="8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Shape 4600">
            <a:extLst>
              <a:ext uri="{FF2B5EF4-FFF2-40B4-BE49-F238E27FC236}">
                <a16:creationId xmlns="" xmlns:a16="http://schemas.microsoft.com/office/drawing/2014/main" id="{7C29741A-0E68-498C-9044-55828E1D5D2E}"/>
              </a:ext>
            </a:extLst>
          </p:cNvPr>
          <p:cNvSpPr/>
          <p:nvPr/>
        </p:nvSpPr>
        <p:spPr>
          <a:xfrm>
            <a:off x="9748051" y="4474309"/>
            <a:ext cx="429511" cy="432107"/>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28" name="Shape 4676">
            <a:extLst>
              <a:ext uri="{FF2B5EF4-FFF2-40B4-BE49-F238E27FC236}">
                <a16:creationId xmlns="" xmlns:a16="http://schemas.microsoft.com/office/drawing/2014/main" id="{5FB6A7D2-67AC-4F82-A8FB-9DB1DC5E945E}"/>
              </a:ext>
            </a:extLst>
          </p:cNvPr>
          <p:cNvSpPr/>
          <p:nvPr/>
        </p:nvSpPr>
        <p:spPr>
          <a:xfrm>
            <a:off x="5887450" y="4563419"/>
            <a:ext cx="417099" cy="340224"/>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29" name="Shape 4690">
            <a:extLst>
              <a:ext uri="{FF2B5EF4-FFF2-40B4-BE49-F238E27FC236}">
                <a16:creationId xmlns="" xmlns:a16="http://schemas.microsoft.com/office/drawing/2014/main" id="{0B7EE238-F674-4C53-9307-7BC4D28E1E40}"/>
              </a:ext>
            </a:extLst>
          </p:cNvPr>
          <p:cNvSpPr/>
          <p:nvPr/>
        </p:nvSpPr>
        <p:spPr>
          <a:xfrm>
            <a:off x="2014437" y="4474019"/>
            <a:ext cx="429511" cy="429624"/>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rgbClr val="99191E"/>
          </a:solidFill>
          <a:ln>
            <a:noFill/>
          </a:ln>
        </p:spPr>
        <p:txBody>
          <a:bodyPr lIns="45713" tIns="22850" rIns="45713" bIns="22850" anchor="ctr" anchorCtr="0">
            <a:noAutofit/>
          </a:bodyPr>
          <a:lstStyle/>
          <a:p>
            <a:pPr>
              <a:defRPr/>
            </a:pPr>
            <a:endParaRPr>
              <a:solidFill>
                <a:prstClr val="black"/>
              </a:solidFill>
              <a:ea typeface="Roboto"/>
              <a:cs typeface="Roboto"/>
              <a:sym typeface="Roboto"/>
            </a:endParaRPr>
          </a:p>
        </p:txBody>
      </p:sp>
      <p:sp>
        <p:nvSpPr>
          <p:cNvPr id="30" name="Rectangle 7">
            <a:extLst>
              <a:ext uri="{FF2B5EF4-FFF2-40B4-BE49-F238E27FC236}">
                <a16:creationId xmlns="" xmlns:a16="http://schemas.microsoft.com/office/drawing/2014/main" id="{5FF3D907-16C5-433F-9445-3DA6B456E1EC}"/>
              </a:ext>
            </a:extLst>
          </p:cNvPr>
          <p:cNvSpPr/>
          <p:nvPr/>
        </p:nvSpPr>
        <p:spPr>
          <a:xfrm>
            <a:off x="4759323" y="5399615"/>
            <a:ext cx="2673351" cy="750205"/>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 porttitor dolor, conubia mollit. Sapien na</a:t>
            </a:r>
          </a:p>
        </p:txBody>
      </p:sp>
      <p:sp>
        <p:nvSpPr>
          <p:cNvPr id="31" name="Rectangle 8">
            <a:extLst>
              <a:ext uri="{FF2B5EF4-FFF2-40B4-BE49-F238E27FC236}">
                <a16:creationId xmlns="" xmlns:a16="http://schemas.microsoft.com/office/drawing/2014/main" id="{9E79CC24-DDBD-440D-B6C8-EA4BD9155D76}"/>
              </a:ext>
            </a:extLst>
          </p:cNvPr>
          <p:cNvSpPr/>
          <p:nvPr/>
        </p:nvSpPr>
        <p:spPr>
          <a:xfrm>
            <a:off x="8798758" y="5399615"/>
            <a:ext cx="2328095" cy="515206"/>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a:t>
            </a:r>
          </a:p>
        </p:txBody>
      </p:sp>
      <p:sp>
        <p:nvSpPr>
          <p:cNvPr id="32" name="Rectangle 9">
            <a:extLst>
              <a:ext uri="{FF2B5EF4-FFF2-40B4-BE49-F238E27FC236}">
                <a16:creationId xmlns="" xmlns:a16="http://schemas.microsoft.com/office/drawing/2014/main" id="{08742809-6109-4C61-881B-C642620763B4}"/>
              </a:ext>
            </a:extLst>
          </p:cNvPr>
          <p:cNvSpPr/>
          <p:nvPr/>
        </p:nvSpPr>
        <p:spPr>
          <a:xfrm>
            <a:off x="930323" y="5399615"/>
            <a:ext cx="2597738" cy="515206"/>
          </a:xfrm>
          <a:prstGeom prst="rect">
            <a:avLst/>
          </a:prstGeom>
        </p:spPr>
        <p:txBody>
          <a:bodyPr wrap="square">
            <a:spAutoFit/>
          </a:bodyPr>
          <a:lstStyle/>
          <a:p>
            <a:pPr algn="ctr">
              <a:lnSpc>
                <a:spcPct val="150000"/>
              </a:lnSpc>
              <a:defRPr/>
            </a:pPr>
            <a:r>
              <a:rPr lang="id-ID" sz="1050" dirty="0">
                <a:solidFill>
                  <a:prstClr val="black">
                    <a:lumMod val="65000"/>
                    <a:lumOff val="35000"/>
                  </a:prstClr>
                </a:solidFill>
                <a:ea typeface="Lato" panose="020F0502020204030203" pitchFamily="34" charset="0"/>
                <a:cs typeface="Lato" panose="020F0502020204030203" pitchFamily="34" charset="0"/>
              </a:rPr>
              <a:t>Lorem ipsum dolor sit amet,</a:t>
            </a:r>
            <a:r>
              <a:rPr lang="id-ID" sz="900" dirty="0">
                <a:solidFill>
                  <a:prstClr val="black">
                    <a:lumMod val="65000"/>
                    <a:lumOff val="35000"/>
                  </a:prstClr>
                </a:solidFill>
                <a:ea typeface="Lato" panose="020F0502020204030203" pitchFamily="34" charset="0"/>
                <a:cs typeface="Lato" panose="020F0502020204030203" pitchFamily="34" charset="0"/>
              </a:rPr>
              <a:t> lacus nulla ac netus nibh aliquet, porttitor ligula justo libero vivamus</a:t>
            </a:r>
          </a:p>
        </p:txBody>
      </p:sp>
      <p:sp>
        <p:nvSpPr>
          <p:cNvPr id="33" name="Rectangle 10">
            <a:extLst>
              <a:ext uri="{FF2B5EF4-FFF2-40B4-BE49-F238E27FC236}">
                <a16:creationId xmlns="" xmlns:a16="http://schemas.microsoft.com/office/drawing/2014/main" id="{A80D7BD2-7B70-4F05-9915-DEAD3CA767CC}"/>
              </a:ext>
            </a:extLst>
          </p:cNvPr>
          <p:cNvSpPr/>
          <p:nvPr/>
        </p:nvSpPr>
        <p:spPr>
          <a:xfrm>
            <a:off x="5306806" y="5093900"/>
            <a:ext cx="1578383"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altLang="zh-CN" sz="1200" b="1" dirty="0">
              <a:solidFill>
                <a:srgbClr val="99191E"/>
              </a:solidFill>
              <a:ea typeface="Lato" panose="020F0502020204030203" pitchFamily="34" charset="0"/>
              <a:cs typeface="Lato" panose="020F0502020204030203" pitchFamily="34" charset="0"/>
            </a:endParaRPr>
          </a:p>
        </p:txBody>
      </p:sp>
      <p:sp>
        <p:nvSpPr>
          <p:cNvPr id="34" name="Rectangle 11">
            <a:extLst>
              <a:ext uri="{FF2B5EF4-FFF2-40B4-BE49-F238E27FC236}">
                <a16:creationId xmlns="" xmlns:a16="http://schemas.microsoft.com/office/drawing/2014/main" id="{3E43DC2D-E4B5-4847-BF87-DCEA46CA4CD2}"/>
              </a:ext>
            </a:extLst>
          </p:cNvPr>
          <p:cNvSpPr/>
          <p:nvPr/>
        </p:nvSpPr>
        <p:spPr>
          <a:xfrm>
            <a:off x="1582874" y="5093900"/>
            <a:ext cx="1292633"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sz="1200" b="1" dirty="0">
              <a:solidFill>
                <a:srgbClr val="99191E"/>
              </a:solidFill>
              <a:ea typeface="Lato" panose="020F0502020204030203" pitchFamily="34" charset="0"/>
              <a:cs typeface="Lato" panose="020F0502020204030203" pitchFamily="34" charset="0"/>
            </a:endParaRPr>
          </a:p>
        </p:txBody>
      </p:sp>
      <p:sp>
        <p:nvSpPr>
          <p:cNvPr id="35" name="Rectangle 12">
            <a:extLst>
              <a:ext uri="{FF2B5EF4-FFF2-40B4-BE49-F238E27FC236}">
                <a16:creationId xmlns="" xmlns:a16="http://schemas.microsoft.com/office/drawing/2014/main" id="{7096916B-16D4-43C8-B6EA-4F09EF4AA5A7}"/>
              </a:ext>
            </a:extLst>
          </p:cNvPr>
          <p:cNvSpPr/>
          <p:nvPr/>
        </p:nvSpPr>
        <p:spPr>
          <a:xfrm>
            <a:off x="9099001" y="5122615"/>
            <a:ext cx="1727608" cy="276999"/>
          </a:xfrm>
          <a:prstGeom prst="rect">
            <a:avLst/>
          </a:prstGeom>
        </p:spPr>
        <p:txBody>
          <a:bodyPr wrap="square">
            <a:spAutoFit/>
          </a:bodyPr>
          <a:lstStyle/>
          <a:p>
            <a:pPr algn="ctr">
              <a:defRPr/>
            </a:pPr>
            <a:r>
              <a:rPr lang="zh-CN" altLang="en-US" sz="1200" b="1" dirty="0">
                <a:solidFill>
                  <a:srgbClr val="99191E"/>
                </a:solidFill>
                <a:ea typeface="Lato" panose="020F0502020204030203" pitchFamily="34" charset="0"/>
                <a:cs typeface="Lato" panose="020F0502020204030203" pitchFamily="34" charset="0"/>
              </a:rPr>
              <a:t>主题</a:t>
            </a:r>
            <a:endParaRPr lang="id-ID" altLang="zh-CN" sz="1200" b="1" dirty="0">
              <a:solidFill>
                <a:srgbClr val="99191E"/>
              </a:solidFill>
              <a:ea typeface="Lato" panose="020F0502020204030203" pitchFamily="34" charset="0"/>
              <a:cs typeface="Lato" panose="020F0502020204030203" pitchFamily="34" charset="0"/>
            </a:endParaRPr>
          </a:p>
        </p:txBody>
      </p:sp>
      <p:grpSp>
        <p:nvGrpSpPr>
          <p:cNvPr id="36" name="组合 35">
            <a:extLst>
              <a:ext uri="{FF2B5EF4-FFF2-40B4-BE49-F238E27FC236}">
                <a16:creationId xmlns="" xmlns:a16="http://schemas.microsoft.com/office/drawing/2014/main" id="{0F586D13-9495-49F1-87E3-3FC417C7035C}"/>
              </a:ext>
            </a:extLst>
          </p:cNvPr>
          <p:cNvGrpSpPr/>
          <p:nvPr/>
        </p:nvGrpSpPr>
        <p:grpSpPr>
          <a:xfrm>
            <a:off x="901491" y="1650885"/>
            <a:ext cx="4318209" cy="833966"/>
            <a:chOff x="901491" y="1650885"/>
            <a:chExt cx="4318209" cy="833966"/>
          </a:xfrm>
        </p:grpSpPr>
        <p:sp>
          <p:nvSpPr>
            <p:cNvPr id="37" name="Subtitle 2">
              <a:extLst>
                <a:ext uri="{FF2B5EF4-FFF2-40B4-BE49-F238E27FC236}">
                  <a16:creationId xmlns="" xmlns:a16="http://schemas.microsoft.com/office/drawing/2014/main" id="{55230231-D14A-421B-AC7B-9C5BF97F8F2E}"/>
                </a:ext>
              </a:extLst>
            </p:cNvPr>
            <p:cNvSpPr txBox="1">
              <a:spLocks/>
            </p:cNvSpPr>
            <p:nvPr/>
          </p:nvSpPr>
          <p:spPr>
            <a:xfrm>
              <a:off x="901491" y="1650885"/>
              <a:ext cx="4318209" cy="55902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4400" b="1" i="0" u="none" strike="noStrike" kern="1200" cap="none" spc="0" normalizeH="0" baseline="0" noProof="0" dirty="0">
                  <a:ln>
                    <a:noFill/>
                  </a:ln>
                  <a:solidFill>
                    <a:prstClr val="white">
                      <a:lumMod val="95000"/>
                    </a:prstClr>
                  </a:solidFill>
                  <a:effectLst/>
                  <a:uLnTx/>
                  <a:uFillTx/>
                  <a:latin typeface="Calibri" panose="020F0502020204030204"/>
                  <a:ea typeface="Lato" panose="020F0502020204030203" pitchFamily="34" charset="0"/>
                  <a:cs typeface="Lato" panose="020F0502020204030203" pitchFamily="34" charset="0"/>
                </a:rPr>
                <a:t>活动主题是什么</a:t>
              </a:r>
              <a:endParaRPr kumimoji="0" lang="id-ID" sz="4400" b="1" i="0" u="none" strike="noStrike" kern="1200" cap="none" spc="0" normalizeH="0" baseline="0" noProof="0" dirty="0">
                <a:ln>
                  <a:noFill/>
                </a:ln>
                <a:solidFill>
                  <a:prstClr val="white">
                    <a:lumMod val="95000"/>
                  </a:prstClr>
                </a:solidFill>
                <a:effectLst/>
                <a:uLnTx/>
                <a:uFillTx/>
                <a:latin typeface="Calibri" panose="020F0502020204030204"/>
                <a:ea typeface="Lato" panose="020F0502020204030203" pitchFamily="34" charset="0"/>
                <a:cs typeface="Lato" panose="020F0502020204030203" pitchFamily="34" charset="0"/>
              </a:endParaRPr>
            </a:p>
          </p:txBody>
        </p:sp>
        <p:sp>
          <p:nvSpPr>
            <p:cNvPr id="38" name="Rectangle 14">
              <a:extLst>
                <a:ext uri="{FF2B5EF4-FFF2-40B4-BE49-F238E27FC236}">
                  <a16:creationId xmlns="" xmlns:a16="http://schemas.microsoft.com/office/drawing/2014/main" id="{38A8D20C-785D-4147-881E-B041036EAA79}"/>
                </a:ext>
              </a:extLst>
            </p:cNvPr>
            <p:cNvSpPr/>
            <p:nvPr/>
          </p:nvSpPr>
          <p:spPr>
            <a:xfrm>
              <a:off x="1020636" y="2238630"/>
              <a:ext cx="3604260"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1000" b="0" i="0" u="none" strike="noStrike" kern="0" cap="none" spc="0" normalizeH="0" baseline="0" noProof="0" dirty="0">
                  <a:ln>
                    <a:noFill/>
                  </a:ln>
                  <a:solidFill>
                    <a:prstClr val="white">
                      <a:lumMod val="95000"/>
                    </a:prstClr>
                  </a:solidFill>
                  <a:effectLst/>
                  <a:uLnTx/>
                  <a:uFillTx/>
                  <a:ea typeface="Lato" panose="020F0502020204030203" pitchFamily="34" charset="0"/>
                  <a:cs typeface="Lato" panose="020F0502020204030203" pitchFamily="34" charset="0"/>
                </a:rPr>
                <a:t>Lorem ipsum dolor sit amet, lacus nulla ac netus nibh aliquet</a:t>
              </a:r>
              <a:endParaRPr kumimoji="0" lang="id-ID" sz="1000" b="0" i="0" u="none" strike="noStrike" kern="0" cap="none" spc="0" normalizeH="0" baseline="0" noProof="0" dirty="0">
                <a:ln>
                  <a:noFill/>
                </a:ln>
                <a:solidFill>
                  <a:prstClr val="white">
                    <a:lumMod val="95000"/>
                  </a:prstClr>
                </a:solidFill>
                <a:effectLst/>
                <a:uLnTx/>
                <a:uFillTx/>
              </a:endParaRPr>
            </a:p>
          </p:txBody>
        </p:sp>
      </p:grpSp>
    </p:spTree>
    <p:extLst>
      <p:ext uri="{BB962C8B-B14F-4D97-AF65-F5344CB8AC3E}">
        <p14:creationId xmlns:p14="http://schemas.microsoft.com/office/powerpoint/2010/main" val="11051722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2" presetClass="entr" presetSubtype="1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up)">
                                      <p:cBhvr>
                                        <p:cTn id="21" dur="500"/>
                                        <p:tgtEl>
                                          <p:spTgt spid="3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500"/>
                                        <p:tgtEl>
                                          <p:spTgt spid="34"/>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up)">
                                      <p:cBhvr>
                                        <p:cTn id="35" dur="500"/>
                                        <p:tgtEl>
                                          <p:spTgt spid="3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up)">
                                      <p:cBhvr>
                                        <p:cTn id="49" dur="500"/>
                                        <p:tgtEl>
                                          <p:spTgt spid="30"/>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childTnLst>
                          </p:cTn>
                        </p:par>
                        <p:par>
                          <p:cTn id="60" fill="hold">
                            <p:stCondLst>
                              <p:cond delay="6000"/>
                            </p:stCondLst>
                            <p:childTnLst>
                              <p:par>
                                <p:cTn id="61" presetID="22" presetClass="entr" presetSubtype="1"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6" grpId="0" animBg="1"/>
      <p:bldP spid="27" grpId="0" animBg="1"/>
      <p:bldP spid="28" grpId="0" animBg="1"/>
      <p:bldP spid="29" grpId="0" animBg="1"/>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24" name="Straight Connector 11">
            <a:extLst>
              <a:ext uri="{FF2B5EF4-FFF2-40B4-BE49-F238E27FC236}">
                <a16:creationId xmlns=""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grpSp>
        <p:nvGrpSpPr>
          <p:cNvPr id="14" name="组合 13">
            <a:extLst>
              <a:ext uri="{FF2B5EF4-FFF2-40B4-BE49-F238E27FC236}">
                <a16:creationId xmlns="" xmlns:a16="http://schemas.microsoft.com/office/drawing/2014/main" id="{028C1E4A-47C6-41B1-A6A8-62AB255874AC}"/>
              </a:ext>
            </a:extLst>
          </p:cNvPr>
          <p:cNvGrpSpPr/>
          <p:nvPr/>
        </p:nvGrpSpPr>
        <p:grpSpPr>
          <a:xfrm>
            <a:off x="1072646" y="3964419"/>
            <a:ext cx="10069010" cy="1662214"/>
            <a:chOff x="1072646" y="3964419"/>
            <a:chExt cx="10069010" cy="1662214"/>
          </a:xfrm>
        </p:grpSpPr>
        <p:sp>
          <p:nvSpPr>
            <p:cNvPr id="15" name="Rectangle 14">
              <a:extLst>
                <a:ext uri="{FF2B5EF4-FFF2-40B4-BE49-F238E27FC236}">
                  <a16:creationId xmlns="" xmlns:a16="http://schemas.microsoft.com/office/drawing/2014/main" id="{149997B3-4336-4851-81EE-36793CC4FFF0}"/>
                </a:ext>
              </a:extLst>
            </p:cNvPr>
            <p:cNvSpPr>
              <a:spLocks/>
            </p:cNvSpPr>
            <p:nvPr/>
          </p:nvSpPr>
          <p:spPr bwMode="auto">
            <a:xfrm>
              <a:off x="4624649" y="3964419"/>
              <a:ext cx="29623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t" anchorCtr="0">
              <a:spAutoFit/>
            </a:bodyPr>
            <a:lstStyle/>
            <a:p>
              <a:pPr algn="ctr" defTabSz="2286000">
                <a:lnSpc>
                  <a:spcPts val="3600"/>
                </a:lnSpc>
              </a:pPr>
              <a:r>
                <a:rPr lang="zh-CN" altLang="en-US" sz="3000" b="1" spc="300" dirty="0">
                  <a:solidFill>
                    <a:srgbClr val="99191E"/>
                  </a:solidFill>
                  <a:ea typeface="Playfair Display SC" charset="0"/>
                  <a:cs typeface="Playfair Display SC" charset="0"/>
                  <a:sym typeface="Bebas Neue" charset="0"/>
                </a:rPr>
                <a:t>我们的场地布置</a:t>
              </a:r>
              <a:endParaRPr lang="en-US" sz="3000" b="1" spc="300" dirty="0">
                <a:solidFill>
                  <a:srgbClr val="99191E"/>
                </a:solidFill>
                <a:ea typeface="Playfair Display SC" charset="0"/>
                <a:cs typeface="Playfair Display SC" charset="0"/>
                <a:sym typeface="Bebas Neue" charset="0"/>
              </a:endParaRPr>
            </a:p>
          </p:txBody>
        </p:sp>
        <p:sp>
          <p:nvSpPr>
            <p:cNvPr id="26" name="TextBox 15">
              <a:extLst>
                <a:ext uri="{FF2B5EF4-FFF2-40B4-BE49-F238E27FC236}">
                  <a16:creationId xmlns="" xmlns:a16="http://schemas.microsoft.com/office/drawing/2014/main" id="{B81E3C3A-9C72-486B-9730-B55B7F6F772C}"/>
                </a:ext>
              </a:extLst>
            </p:cNvPr>
            <p:cNvSpPr txBox="1"/>
            <p:nvPr/>
          </p:nvSpPr>
          <p:spPr>
            <a:xfrm>
              <a:off x="5198282" y="4466245"/>
              <a:ext cx="1811714" cy="230832"/>
            </a:xfrm>
            <a:prstGeom prst="rect">
              <a:avLst/>
            </a:prstGeom>
            <a:noFill/>
          </p:spPr>
          <p:txBody>
            <a:bodyPr wrap="none" rtlCol="0" anchor="ctr" anchorCtr="0">
              <a:spAutoFit/>
            </a:bodyPr>
            <a:lstStyle/>
            <a:p>
              <a:pPr algn="ctr" defTabSz="914217"/>
              <a:r>
                <a:rPr lang="en-US" sz="900" spc="300" dirty="0">
                  <a:solidFill>
                    <a:srgbClr val="FFFFFF">
                      <a:lumMod val="75000"/>
                    </a:srgbClr>
                  </a:solidFill>
                  <a:ea typeface="Montserrat" charset="0"/>
                  <a:cs typeface="Montserrat" charset="0"/>
                </a:rPr>
                <a:t>WRITE SOMETHING HERE</a:t>
              </a:r>
            </a:p>
          </p:txBody>
        </p:sp>
        <p:sp>
          <p:nvSpPr>
            <p:cNvPr id="27" name="TextBox 8">
              <a:extLst>
                <a:ext uri="{FF2B5EF4-FFF2-40B4-BE49-F238E27FC236}">
                  <a16:creationId xmlns="" xmlns:a16="http://schemas.microsoft.com/office/drawing/2014/main" id="{C0CAF0DE-DBF9-4781-9FD5-1852ACA9582D}"/>
                </a:ext>
              </a:extLst>
            </p:cNvPr>
            <p:cNvSpPr txBox="1"/>
            <p:nvPr/>
          </p:nvSpPr>
          <p:spPr>
            <a:xfrm>
              <a:off x="1072646" y="4957539"/>
              <a:ext cx="10069010" cy="669094"/>
            </a:xfrm>
            <a:prstGeom prst="rect">
              <a:avLst/>
            </a:prstGeom>
            <a:noFill/>
          </p:spPr>
          <p:txBody>
            <a:bodyPr wrap="square" lIns="0" tIns="0" rIns="0" bIns="0" numCol="1" spcCol="959784">
              <a:spAutoFit/>
            </a:bodyPr>
            <a:lstStyle/>
            <a:p>
              <a:pPr algn="ctr" defTabSz="914217">
                <a:lnSpc>
                  <a:spcPts val="1825"/>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results in acquiring an asset also called an investment. If the asset is available at a price worth investing, it is normally expected either to generate income, or to appreciate in value, so that it can be sold investment generally results in acquiring an asset</a:t>
              </a:r>
            </a:p>
          </p:txBody>
        </p:sp>
      </p:grpSp>
      <p:pic>
        <p:nvPicPr>
          <p:cNvPr id="28" name="图片占位符 3">
            <a:extLst>
              <a:ext uri="{FF2B5EF4-FFF2-40B4-BE49-F238E27FC236}">
                <a16:creationId xmlns="" xmlns:a16="http://schemas.microsoft.com/office/drawing/2014/main" id="{CD0CEE83-8494-42C0-B325-6E35EE0916C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9202" y="-2249697"/>
            <a:ext cx="13721133" cy="5719528"/>
          </a:xfrm>
          <a:custGeom>
            <a:avLst/>
            <a:gdLst>
              <a:gd name="connsiteX0" fmla="*/ 22113293 w 27435120"/>
              <a:gd name="connsiteY0" fmla="*/ 8728822 h 11439056"/>
              <a:gd name="connsiteX1" fmla="*/ 22089685 w 27435120"/>
              <a:gd name="connsiteY1" fmla="*/ 8751432 h 11439056"/>
              <a:gd name="connsiteX2" fmla="*/ 22108871 w 27435120"/>
              <a:gd name="connsiteY2" fmla="*/ 8771743 h 11439056"/>
              <a:gd name="connsiteX3" fmla="*/ 22136049 w 27435120"/>
              <a:gd name="connsiteY3" fmla="*/ 8751432 h 11439056"/>
              <a:gd name="connsiteX4" fmla="*/ 22126457 w 27435120"/>
              <a:gd name="connsiteY4" fmla="*/ 8732815 h 11439056"/>
              <a:gd name="connsiteX5" fmla="*/ 22113293 w 27435120"/>
              <a:gd name="connsiteY5" fmla="*/ 8728822 h 11439056"/>
              <a:gd name="connsiteX6" fmla="*/ 26635011 w 27435120"/>
              <a:gd name="connsiteY6" fmla="*/ 7541278 h 11439056"/>
              <a:gd name="connsiteX7" fmla="*/ 26344035 w 27435120"/>
              <a:gd name="connsiteY7" fmla="*/ 7769768 h 11439056"/>
              <a:gd name="connsiteX8" fmla="*/ 26324849 w 27435120"/>
              <a:gd name="connsiteY8" fmla="*/ 7839162 h 11439056"/>
              <a:gd name="connsiteX9" fmla="*/ 26390399 w 27435120"/>
              <a:gd name="connsiteY9" fmla="*/ 7829007 h 11439056"/>
              <a:gd name="connsiteX10" fmla="*/ 26635011 w 27435120"/>
              <a:gd name="connsiteY10" fmla="*/ 7541278 h 11439056"/>
              <a:gd name="connsiteX11" fmla="*/ 27153639 w 27435120"/>
              <a:gd name="connsiteY11" fmla="*/ 5795680 h 11439056"/>
              <a:gd name="connsiteX12" fmla="*/ 26989941 w 27435120"/>
              <a:gd name="connsiteY12" fmla="*/ 5984155 h 11439056"/>
              <a:gd name="connsiteX13" fmla="*/ 27028311 w 27435120"/>
              <a:gd name="connsiteY13" fmla="*/ 6004466 h 11439056"/>
              <a:gd name="connsiteX14" fmla="*/ 27205775 w 27435120"/>
              <a:gd name="connsiteY14" fmla="*/ 5845368 h 11439056"/>
              <a:gd name="connsiteX15" fmla="*/ 27178597 w 27435120"/>
              <a:gd name="connsiteY15" fmla="*/ 5796285 h 11439056"/>
              <a:gd name="connsiteX16" fmla="*/ 27153639 w 27435120"/>
              <a:gd name="connsiteY16" fmla="*/ 5795680 h 11439056"/>
              <a:gd name="connsiteX17" fmla="*/ 23429461 w 27435120"/>
              <a:gd name="connsiteY17" fmla="*/ 3883733 h 11439056"/>
              <a:gd name="connsiteX18" fmla="*/ 23429461 w 27435120"/>
              <a:gd name="connsiteY18" fmla="*/ 3893888 h 11439056"/>
              <a:gd name="connsiteX19" fmla="*/ 23448647 w 27435120"/>
              <a:gd name="connsiteY19" fmla="*/ 3893888 h 11439056"/>
              <a:gd name="connsiteX20" fmla="*/ 21827485 w 27435120"/>
              <a:gd name="connsiteY20" fmla="*/ 3604466 h 11439056"/>
              <a:gd name="connsiteX21" fmla="*/ 21808299 w 27435120"/>
              <a:gd name="connsiteY21" fmla="*/ 3614621 h 11439056"/>
              <a:gd name="connsiteX22" fmla="*/ 21827485 w 27435120"/>
              <a:gd name="connsiteY22" fmla="*/ 3614621 h 11439056"/>
              <a:gd name="connsiteX23" fmla="*/ 21827485 w 27435120"/>
              <a:gd name="connsiteY23" fmla="*/ 3604466 h 11439056"/>
              <a:gd name="connsiteX24" fmla="*/ 19259847 w 27435120"/>
              <a:gd name="connsiteY24" fmla="*/ 937048 h 11439056"/>
              <a:gd name="connsiteX25" fmla="*/ 19267841 w 27435120"/>
              <a:gd name="connsiteY25" fmla="*/ 937048 h 11439056"/>
              <a:gd name="connsiteX26" fmla="*/ 19260701 w 27435120"/>
              <a:gd name="connsiteY26" fmla="*/ 938792 h 11439056"/>
              <a:gd name="connsiteX27" fmla="*/ 3962536 w 27435120"/>
              <a:gd name="connsiteY27" fmla="*/ 24 h 11439056"/>
              <a:gd name="connsiteX28" fmla="*/ 4144997 w 27435120"/>
              <a:gd name="connsiteY28" fmla="*/ 112789 h 11439056"/>
              <a:gd name="connsiteX29" fmla="*/ 4312868 w 27435120"/>
              <a:gd name="connsiteY29" fmla="*/ 341279 h 11439056"/>
              <a:gd name="connsiteX30" fmla="*/ 4453561 w 27435120"/>
              <a:gd name="connsiteY30" fmla="*/ 410673 h 11439056"/>
              <a:gd name="connsiteX31" fmla="*/ 4725353 w 27435120"/>
              <a:gd name="connsiteY31" fmla="*/ 530842 h 11439056"/>
              <a:gd name="connsiteX32" fmla="*/ 4968368 w 27435120"/>
              <a:gd name="connsiteY32" fmla="*/ 530842 h 11439056"/>
              <a:gd name="connsiteX33" fmla="*/ 5147431 w 27435120"/>
              <a:gd name="connsiteY33" fmla="*/ 569770 h 11439056"/>
              <a:gd name="connsiteX34" fmla="*/ 5259346 w 27435120"/>
              <a:gd name="connsiteY34" fmla="*/ 965821 h 11439056"/>
              <a:gd name="connsiteX35" fmla="*/ 5540731 w 27435120"/>
              <a:gd name="connsiteY35" fmla="*/ 1471885 h 11439056"/>
              <a:gd name="connsiteX36" fmla="*/ 5662238 w 27435120"/>
              <a:gd name="connsiteY36" fmla="*/ 1482041 h 11439056"/>
              <a:gd name="connsiteX37" fmla="*/ 5953215 w 27435120"/>
              <a:gd name="connsiteY37" fmla="*/ 1482041 h 11439056"/>
              <a:gd name="connsiteX38" fmla="*/ 6647085 w 27435120"/>
              <a:gd name="connsiteY38" fmla="*/ 1859474 h 11439056"/>
              <a:gd name="connsiteX39" fmla="*/ 6918878 w 27435120"/>
              <a:gd name="connsiteY39" fmla="*/ 2157358 h 11439056"/>
              <a:gd name="connsiteX40" fmla="*/ 7115527 w 27435120"/>
              <a:gd name="connsiteY40" fmla="*/ 2742971 h 11439056"/>
              <a:gd name="connsiteX41" fmla="*/ 7125120 w 27435120"/>
              <a:gd name="connsiteY41" fmla="*/ 2802210 h 11439056"/>
              <a:gd name="connsiteX42" fmla="*/ 7171484 w 27435120"/>
              <a:gd name="connsiteY42" fmla="*/ 2930842 h 11439056"/>
              <a:gd name="connsiteX43" fmla="*/ 7265813 w 27435120"/>
              <a:gd name="connsiteY43" fmla="*/ 2841138 h 11439056"/>
              <a:gd name="connsiteX44" fmla="*/ 7396912 w 27435120"/>
              <a:gd name="connsiteY44" fmla="*/ 2385849 h 11439056"/>
              <a:gd name="connsiteX45" fmla="*/ 7734255 w 27435120"/>
              <a:gd name="connsiteY45" fmla="*/ 1939022 h 11439056"/>
              <a:gd name="connsiteX46" fmla="*/ 8071597 w 27435120"/>
              <a:gd name="connsiteY46" fmla="*/ 1977950 h 11439056"/>
              <a:gd name="connsiteX47" fmla="*/ 8624773 w 27435120"/>
              <a:gd name="connsiteY47" fmla="*/ 2365538 h 11439056"/>
              <a:gd name="connsiteX48" fmla="*/ 8680731 w 27435120"/>
              <a:gd name="connsiteY48" fmla="*/ 2385849 h 11439056"/>
              <a:gd name="connsiteX49" fmla="*/ 9139581 w 27435120"/>
              <a:gd name="connsiteY49" fmla="*/ 2781899 h 11439056"/>
              <a:gd name="connsiteX50" fmla="*/ 9195537 w 27435120"/>
              <a:gd name="connsiteY50" fmla="*/ 2940997 h 11439056"/>
              <a:gd name="connsiteX51" fmla="*/ 9280273 w 27435120"/>
              <a:gd name="connsiteY51" fmla="*/ 3010390 h 11439056"/>
              <a:gd name="connsiteX52" fmla="*/ 9336230 w 27435120"/>
              <a:gd name="connsiteY52" fmla="*/ 2951152 h 11439056"/>
              <a:gd name="connsiteX53" fmla="*/ 9457737 w 27435120"/>
              <a:gd name="connsiteY53" fmla="*/ 2643112 h 11439056"/>
              <a:gd name="connsiteX54" fmla="*/ 9588837 w 27435120"/>
              <a:gd name="connsiteY54" fmla="*/ 2414622 h 11439056"/>
              <a:gd name="connsiteX55" fmla="*/ 10095650 w 27435120"/>
              <a:gd name="connsiteY55" fmla="*/ 2434932 h 11439056"/>
              <a:gd name="connsiteX56" fmla="*/ 10620049 w 27435120"/>
              <a:gd name="connsiteY56" fmla="*/ 2761589 h 11439056"/>
              <a:gd name="connsiteX57" fmla="*/ 11088492 w 27435120"/>
              <a:gd name="connsiteY57" fmla="*/ 3000235 h 11439056"/>
              <a:gd name="connsiteX58" fmla="*/ 11173226 w 27435120"/>
              <a:gd name="connsiteY58" fmla="*/ 2979925 h 11439056"/>
              <a:gd name="connsiteX59" fmla="*/ 11294733 w 27435120"/>
              <a:gd name="connsiteY59" fmla="*/ 2742971 h 11439056"/>
              <a:gd name="connsiteX60" fmla="*/ 11350692 w 27435120"/>
              <a:gd name="connsiteY60" fmla="*/ 2604184 h 11439056"/>
              <a:gd name="connsiteX61" fmla="*/ 11576118 w 27435120"/>
              <a:gd name="connsiteY61" fmla="*/ 2296145 h 11439056"/>
              <a:gd name="connsiteX62" fmla="*/ 11473796 w 27435120"/>
              <a:gd name="connsiteY62" fmla="*/ 2622802 h 11439056"/>
              <a:gd name="connsiteX63" fmla="*/ 11323511 w 27435120"/>
              <a:gd name="connsiteY63" fmla="*/ 3108557 h 11439056"/>
              <a:gd name="connsiteX64" fmla="*/ 11369877 w 27435120"/>
              <a:gd name="connsiteY64" fmla="*/ 3238881 h 11439056"/>
              <a:gd name="connsiteX65" fmla="*/ 11520161 w 27435120"/>
              <a:gd name="connsiteY65" fmla="*/ 3198260 h 11439056"/>
              <a:gd name="connsiteX66" fmla="*/ 11566526 w 27435120"/>
              <a:gd name="connsiteY66" fmla="*/ 3128867 h 11439056"/>
              <a:gd name="connsiteX67" fmla="*/ 11931048 w 27435120"/>
              <a:gd name="connsiteY67" fmla="*/ 2604184 h 11439056"/>
              <a:gd name="connsiteX68" fmla="*/ 11913461 w 27435120"/>
              <a:gd name="connsiteY68" fmla="*/ 2108275 h 11439056"/>
              <a:gd name="connsiteX69" fmla="*/ 11838318 w 27435120"/>
              <a:gd name="connsiteY69" fmla="*/ 1998261 h 11439056"/>
              <a:gd name="connsiteX70" fmla="*/ 12062147 w 27435120"/>
              <a:gd name="connsiteY70" fmla="*/ 1967795 h 11439056"/>
              <a:gd name="connsiteX71" fmla="*/ 12520996 w 27435120"/>
              <a:gd name="connsiteY71" fmla="*/ 2206441 h 11439056"/>
              <a:gd name="connsiteX72" fmla="*/ 12867931 w 27435120"/>
              <a:gd name="connsiteY72" fmla="*/ 2445087 h 11439056"/>
              <a:gd name="connsiteX73" fmla="*/ 13195682 w 27435120"/>
              <a:gd name="connsiteY73" fmla="*/ 3108557 h 11439056"/>
              <a:gd name="connsiteX74" fmla="*/ 13242045 w 27435120"/>
              <a:gd name="connsiteY74" fmla="*/ 3645087 h 11439056"/>
              <a:gd name="connsiteX75" fmla="*/ 13251639 w 27435120"/>
              <a:gd name="connsiteY75" fmla="*/ 4328866 h 11439056"/>
              <a:gd name="connsiteX76" fmla="*/ 13280416 w 27435120"/>
              <a:gd name="connsiteY76" fmla="*/ 4408415 h 11439056"/>
              <a:gd name="connsiteX77" fmla="*/ 13317188 w 27435120"/>
              <a:gd name="connsiteY77" fmla="*/ 4339022 h 11439056"/>
              <a:gd name="connsiteX78" fmla="*/ 13617758 w 27435120"/>
              <a:gd name="connsiteY78" fmla="*/ 3179643 h 11439056"/>
              <a:gd name="connsiteX79" fmla="*/ 13654530 w 27435120"/>
              <a:gd name="connsiteY79" fmla="*/ 3039163 h 11439056"/>
              <a:gd name="connsiteX80" fmla="*/ 13833593 w 27435120"/>
              <a:gd name="connsiteY80" fmla="*/ 2990080 h 11439056"/>
              <a:gd name="connsiteX81" fmla="*/ 14039836 w 27435120"/>
              <a:gd name="connsiteY81" fmla="*/ 2961307 h 11439056"/>
              <a:gd name="connsiteX82" fmla="*/ 14479500 w 27435120"/>
              <a:gd name="connsiteY82" fmla="*/ 2524636 h 11439056"/>
              <a:gd name="connsiteX83" fmla="*/ 14724113 w 27435120"/>
              <a:gd name="connsiteY83" fmla="*/ 2533098 h 11439056"/>
              <a:gd name="connsiteX84" fmla="*/ 14901577 w 27435120"/>
              <a:gd name="connsiteY84" fmla="*/ 2553409 h 11439056"/>
              <a:gd name="connsiteX85" fmla="*/ 15398797 w 27435120"/>
              <a:gd name="connsiteY85" fmla="*/ 2504325 h 11439056"/>
              <a:gd name="connsiteX86" fmla="*/ 15744133 w 27435120"/>
              <a:gd name="connsiteY86" fmla="*/ 2702351 h 11439056"/>
              <a:gd name="connsiteX87" fmla="*/ 15959969 w 27435120"/>
              <a:gd name="connsiteY87" fmla="*/ 2692196 h 11439056"/>
              <a:gd name="connsiteX88" fmla="*/ 16139032 w 27435120"/>
              <a:gd name="connsiteY88" fmla="*/ 2583874 h 11439056"/>
              <a:gd name="connsiteX89" fmla="*/ 16297311 w 27435120"/>
              <a:gd name="connsiteY89" fmla="*/ 2771744 h 11439056"/>
              <a:gd name="connsiteX90" fmla="*/ 16541925 w 27435120"/>
              <a:gd name="connsiteY90" fmla="*/ 3059473 h 11439056"/>
              <a:gd name="connsiteX91" fmla="*/ 16700203 w 27435120"/>
              <a:gd name="connsiteY91" fmla="*/ 3179643 h 11439056"/>
              <a:gd name="connsiteX92" fmla="*/ 17075915 w 27435120"/>
              <a:gd name="connsiteY92" fmla="*/ 3575693 h 11439056"/>
              <a:gd name="connsiteX93" fmla="*/ 17187831 w 27435120"/>
              <a:gd name="connsiteY93" fmla="*/ 3863422 h 11439056"/>
              <a:gd name="connsiteX94" fmla="*/ 17253381 w 27435120"/>
              <a:gd name="connsiteY94" fmla="*/ 3981899 h 11439056"/>
              <a:gd name="connsiteX95" fmla="*/ 17347709 w 27435120"/>
              <a:gd name="connsiteY95" fmla="*/ 3922661 h 11439056"/>
              <a:gd name="connsiteX96" fmla="*/ 17777779 w 27435120"/>
              <a:gd name="connsiteY96" fmla="*/ 3367513 h 11439056"/>
              <a:gd name="connsiteX97" fmla="*/ 17872107 w 27435120"/>
              <a:gd name="connsiteY97" fmla="*/ 3089939 h 11439056"/>
              <a:gd name="connsiteX98" fmla="*/ 18153493 w 27435120"/>
              <a:gd name="connsiteY98" fmla="*/ 1592055 h 11439056"/>
              <a:gd name="connsiteX99" fmla="*/ 18444471 w 27435120"/>
              <a:gd name="connsiteY99" fmla="*/ 757640 h 11439056"/>
              <a:gd name="connsiteX100" fmla="*/ 18949685 w 27435120"/>
              <a:gd name="connsiteY100" fmla="*/ 510532 h 11439056"/>
              <a:gd name="connsiteX101" fmla="*/ 19119155 w 27435120"/>
              <a:gd name="connsiteY101" fmla="*/ 728867 h 11439056"/>
              <a:gd name="connsiteX102" fmla="*/ 19071191 w 27435120"/>
              <a:gd name="connsiteY102" fmla="*/ 877809 h 11439056"/>
              <a:gd name="connsiteX103" fmla="*/ 19184705 w 27435120"/>
              <a:gd name="connsiteY103" fmla="*/ 957358 h 11439056"/>
              <a:gd name="connsiteX104" fmla="*/ 19226273 w 27435120"/>
              <a:gd name="connsiteY104" fmla="*/ 947203 h 11439056"/>
              <a:gd name="connsiteX105" fmla="*/ 19260701 w 27435120"/>
              <a:gd name="connsiteY105" fmla="*/ 938792 h 11439056"/>
              <a:gd name="connsiteX106" fmla="*/ 19297819 w 27435120"/>
              <a:gd name="connsiteY106" fmla="*/ 1014692 h 11439056"/>
              <a:gd name="connsiteX107" fmla="*/ 19342983 w 27435120"/>
              <a:gd name="connsiteY107" fmla="*/ 1085990 h 11439056"/>
              <a:gd name="connsiteX108" fmla="*/ 19381355 w 27435120"/>
              <a:gd name="connsiteY108" fmla="*/ 1412647 h 11439056"/>
              <a:gd name="connsiteX109" fmla="*/ 19334989 w 27435120"/>
              <a:gd name="connsiteY109" fmla="*/ 1432957 h 11439056"/>
              <a:gd name="connsiteX110" fmla="*/ 19325397 w 27435120"/>
              <a:gd name="connsiteY110" fmla="*/ 1453268 h 11439056"/>
              <a:gd name="connsiteX111" fmla="*/ 19381355 w 27435120"/>
              <a:gd name="connsiteY111" fmla="*/ 1412647 h 11439056"/>
              <a:gd name="connsiteX112" fmla="*/ 19597189 w 27435120"/>
              <a:gd name="connsiteY112" fmla="*/ 1333098 h 11439056"/>
              <a:gd name="connsiteX113" fmla="*/ 19709103 w 27435120"/>
              <a:gd name="connsiteY113" fmla="*/ 1630983 h 11439056"/>
              <a:gd name="connsiteX114" fmla="*/ 19728289 w 27435120"/>
              <a:gd name="connsiteY114" fmla="*/ 1810390 h 11439056"/>
              <a:gd name="connsiteX115" fmla="*/ 19821019 w 27435120"/>
              <a:gd name="connsiteY115" fmla="*/ 2673578 h 11439056"/>
              <a:gd name="connsiteX116" fmla="*/ 19821019 w 27435120"/>
              <a:gd name="connsiteY116" fmla="*/ 3287964 h 11439056"/>
              <a:gd name="connsiteX117" fmla="*/ 19952119 w 27435120"/>
              <a:gd name="connsiteY117" fmla="*/ 3516455 h 11439056"/>
              <a:gd name="connsiteX118" fmla="*/ 20458931 w 27435120"/>
              <a:gd name="connsiteY118" fmla="*/ 3575693 h 11439056"/>
              <a:gd name="connsiteX119" fmla="*/ 20759501 w 27435120"/>
              <a:gd name="connsiteY119" fmla="*/ 3377668 h 11439056"/>
              <a:gd name="connsiteX120" fmla="*/ 20927373 w 27435120"/>
              <a:gd name="connsiteY120" fmla="*/ 3267654 h 11439056"/>
              <a:gd name="connsiteX121" fmla="*/ 21235937 w 27435120"/>
              <a:gd name="connsiteY121" fmla="*/ 3308274 h 11439056"/>
              <a:gd name="connsiteX122" fmla="*/ 21395815 w 27435120"/>
              <a:gd name="connsiteY122" fmla="*/ 3347202 h 11439056"/>
              <a:gd name="connsiteX123" fmla="*/ 22548535 w 27435120"/>
              <a:gd name="connsiteY123" fmla="*/ 3763563 h 11439056"/>
              <a:gd name="connsiteX124" fmla="*/ 22839511 w 27435120"/>
              <a:gd name="connsiteY124" fmla="*/ 3873578 h 11439056"/>
              <a:gd name="connsiteX125" fmla="*/ 23400683 w 27435120"/>
              <a:gd name="connsiteY125" fmla="*/ 3753408 h 11439056"/>
              <a:gd name="connsiteX126" fmla="*/ 23944267 w 27435120"/>
              <a:gd name="connsiteY126" fmla="*/ 3596004 h 11439056"/>
              <a:gd name="connsiteX127" fmla="*/ 24075367 w 27435120"/>
              <a:gd name="connsiteY127" fmla="*/ 3575693 h 11439056"/>
              <a:gd name="connsiteX128" fmla="*/ 24535815 w 27435120"/>
              <a:gd name="connsiteY128" fmla="*/ 3426751 h 11439056"/>
              <a:gd name="connsiteX129" fmla="*/ 24713281 w 27435120"/>
              <a:gd name="connsiteY129" fmla="*/ 3257499 h 11439056"/>
              <a:gd name="connsiteX130" fmla="*/ 24778831 w 27435120"/>
              <a:gd name="connsiteY130" fmla="*/ 3228726 h 11439056"/>
              <a:gd name="connsiteX131" fmla="*/ 25088993 w 27435120"/>
              <a:gd name="connsiteY131" fmla="*/ 3318430 h 11439056"/>
              <a:gd name="connsiteX132" fmla="*/ 25322415 w 27435120"/>
              <a:gd name="connsiteY132" fmla="*/ 3318430 h 11439056"/>
              <a:gd name="connsiteX133" fmla="*/ 26033871 w 27435120"/>
              <a:gd name="connsiteY133" fmla="*/ 3089939 h 11439056"/>
              <a:gd name="connsiteX134" fmla="*/ 26062649 w 27435120"/>
              <a:gd name="connsiteY134" fmla="*/ 3089939 h 11439056"/>
              <a:gd name="connsiteX135" fmla="*/ 26288077 w 27435120"/>
              <a:gd name="connsiteY135" fmla="*/ 3128867 h 11439056"/>
              <a:gd name="connsiteX136" fmla="*/ 26184157 w 27435120"/>
              <a:gd name="connsiteY136" fmla="*/ 3347202 h 11439056"/>
              <a:gd name="connsiteX137" fmla="*/ 26128199 w 27435120"/>
              <a:gd name="connsiteY137" fmla="*/ 3655242 h 11439056"/>
              <a:gd name="connsiteX138" fmla="*/ 26137791 w 27435120"/>
              <a:gd name="connsiteY138" fmla="*/ 3981899 h 11439056"/>
              <a:gd name="connsiteX139" fmla="*/ 26579055 w 27435120"/>
              <a:gd name="connsiteY139" fmla="*/ 4240855 h 11439056"/>
              <a:gd name="connsiteX140" fmla="*/ 26719747 w 27435120"/>
              <a:gd name="connsiteY140" fmla="*/ 4647061 h 11439056"/>
              <a:gd name="connsiteX141" fmla="*/ 26662191 w 27435120"/>
              <a:gd name="connsiteY141" fmla="*/ 4855242 h 11439056"/>
              <a:gd name="connsiteX142" fmla="*/ 26635011 w 27435120"/>
              <a:gd name="connsiteY142" fmla="*/ 5014339 h 11439056"/>
              <a:gd name="connsiteX143" fmla="*/ 26906805 w 27435120"/>
              <a:gd name="connsiteY143" fmla="*/ 5469628 h 11439056"/>
              <a:gd name="connsiteX144" fmla="*/ 26981947 w 27435120"/>
              <a:gd name="connsiteY144" fmla="*/ 5539021 h 11439056"/>
              <a:gd name="connsiteX145" fmla="*/ 27356061 w 27435120"/>
              <a:gd name="connsiteY145" fmla="*/ 5737047 h 11439056"/>
              <a:gd name="connsiteX146" fmla="*/ 27384839 w 27435120"/>
              <a:gd name="connsiteY146" fmla="*/ 5924917 h 11439056"/>
              <a:gd name="connsiteX147" fmla="*/ 27280919 w 27435120"/>
              <a:gd name="connsiteY147" fmla="*/ 6629007 h 11439056"/>
              <a:gd name="connsiteX148" fmla="*/ 27234553 w 27435120"/>
              <a:gd name="connsiteY148" fmla="*/ 6867653 h 11439056"/>
              <a:gd name="connsiteX149" fmla="*/ 26858841 w 27435120"/>
              <a:gd name="connsiteY149" fmla="*/ 7492194 h 11439056"/>
              <a:gd name="connsiteX150" fmla="*/ 26334441 w 27435120"/>
              <a:gd name="connsiteY150" fmla="*/ 8067653 h 11439056"/>
              <a:gd name="connsiteX151" fmla="*/ 26043463 w 27435120"/>
              <a:gd name="connsiteY151" fmla="*/ 8316454 h 11439056"/>
              <a:gd name="connsiteX152" fmla="*/ 25659757 w 27435120"/>
              <a:gd name="connsiteY152" fmla="*/ 8365537 h 11439056"/>
              <a:gd name="connsiteX153" fmla="*/ 25162537 w 27435120"/>
              <a:gd name="connsiteY153" fmla="*/ 8563562 h 11439056"/>
              <a:gd name="connsiteX154" fmla="*/ 24965887 w 27435120"/>
              <a:gd name="connsiteY154" fmla="*/ 8602490 h 11439056"/>
              <a:gd name="connsiteX155" fmla="*/ 24470265 w 27435120"/>
              <a:gd name="connsiteY155" fmla="*/ 8543252 h 11439056"/>
              <a:gd name="connsiteX156" fmla="*/ 23953861 w 27435120"/>
              <a:gd name="connsiteY156" fmla="*/ 8622800 h 11439056"/>
              <a:gd name="connsiteX157" fmla="*/ 23570153 w 27435120"/>
              <a:gd name="connsiteY157" fmla="*/ 8781898 h 11439056"/>
              <a:gd name="connsiteX158" fmla="*/ 23204033 w 27435120"/>
              <a:gd name="connsiteY158" fmla="*/ 8990078 h 11439056"/>
              <a:gd name="connsiteX159" fmla="*/ 23485419 w 27435120"/>
              <a:gd name="connsiteY159" fmla="*/ 8722659 h 11439056"/>
              <a:gd name="connsiteX160" fmla="*/ 23766803 w 27435120"/>
              <a:gd name="connsiteY160" fmla="*/ 8445085 h 11439056"/>
              <a:gd name="connsiteX161" fmla="*/ 23813167 w 27435120"/>
              <a:gd name="connsiteY161" fmla="*/ 8275833 h 11439056"/>
              <a:gd name="connsiteX162" fmla="*/ 23766803 w 27435120"/>
              <a:gd name="connsiteY162" fmla="*/ 8265678 h 11439056"/>
              <a:gd name="connsiteX163" fmla="*/ 23766803 w 27435120"/>
              <a:gd name="connsiteY163" fmla="*/ 8445085 h 11439056"/>
              <a:gd name="connsiteX164" fmla="*/ 23128891 w 27435120"/>
              <a:gd name="connsiteY164" fmla="*/ 8445085 h 11439056"/>
              <a:gd name="connsiteX165" fmla="*/ 22529349 w 27435120"/>
              <a:gd name="connsiteY165" fmla="*/ 8771743 h 11439056"/>
              <a:gd name="connsiteX166" fmla="*/ 22295927 w 27435120"/>
              <a:gd name="connsiteY166" fmla="*/ 8871601 h 11439056"/>
              <a:gd name="connsiteX167" fmla="*/ 21845071 w 27435120"/>
              <a:gd name="connsiteY167" fmla="*/ 8682039 h 11439056"/>
              <a:gd name="connsiteX168" fmla="*/ 21470957 w 27435120"/>
              <a:gd name="connsiteY168" fmla="*/ 8414620 h 11439056"/>
              <a:gd name="connsiteX169" fmla="*/ 21376629 w 27435120"/>
              <a:gd name="connsiteY169" fmla="*/ 8375692 h 11439056"/>
              <a:gd name="connsiteX170" fmla="*/ 21048881 w 27435120"/>
              <a:gd name="connsiteY170" fmla="*/ 7949176 h 11439056"/>
              <a:gd name="connsiteX171" fmla="*/ 21002515 w 27435120"/>
              <a:gd name="connsiteY171" fmla="*/ 7412646 h 11439056"/>
              <a:gd name="connsiteX172" fmla="*/ 20534073 w 27435120"/>
              <a:gd name="connsiteY172" fmla="*/ 6965819 h 11439056"/>
              <a:gd name="connsiteX173" fmla="*/ 20383789 w 27435120"/>
              <a:gd name="connsiteY173" fmla="*/ 7085989 h 11439056"/>
              <a:gd name="connsiteX174" fmla="*/ 20177545 w 27435120"/>
              <a:gd name="connsiteY174" fmla="*/ 7620826 h 11439056"/>
              <a:gd name="connsiteX175" fmla="*/ 20187139 w 27435120"/>
              <a:gd name="connsiteY175" fmla="*/ 7820544 h 11439056"/>
              <a:gd name="connsiteX176" fmla="*/ 20214317 w 27435120"/>
              <a:gd name="connsiteY176" fmla="*/ 8445085 h 11439056"/>
              <a:gd name="connsiteX177" fmla="*/ 20102403 w 27435120"/>
              <a:gd name="connsiteY177" fmla="*/ 8514479 h 11439056"/>
              <a:gd name="connsiteX178" fmla="*/ 19915347 w 27435120"/>
              <a:gd name="connsiteY178" fmla="*/ 8385847 h 11439056"/>
              <a:gd name="connsiteX179" fmla="*/ 19568411 w 27435120"/>
              <a:gd name="connsiteY179" fmla="*/ 8404465 h 11439056"/>
              <a:gd name="connsiteX180" fmla="*/ 19502861 w 27435120"/>
              <a:gd name="connsiteY180" fmla="*/ 8385847 h 11439056"/>
              <a:gd name="connsiteX181" fmla="*/ 19165519 w 27435120"/>
              <a:gd name="connsiteY181" fmla="*/ 8157356 h 11439056"/>
              <a:gd name="connsiteX182" fmla="*/ 19061599 w 27435120"/>
              <a:gd name="connsiteY182" fmla="*/ 8245368 h 11439056"/>
              <a:gd name="connsiteX183" fmla="*/ 18772219 w 27435120"/>
              <a:gd name="connsiteY183" fmla="*/ 8959613 h 11439056"/>
              <a:gd name="connsiteX184" fmla="*/ 18602749 w 27435120"/>
              <a:gd name="connsiteY184" fmla="*/ 9249034 h 11439056"/>
              <a:gd name="connsiteX185" fmla="*/ 18153493 w 27435120"/>
              <a:gd name="connsiteY185" fmla="*/ 9614620 h 11439056"/>
              <a:gd name="connsiteX186" fmla="*/ 17806557 w 27435120"/>
              <a:gd name="connsiteY186" fmla="*/ 9724634 h 11439056"/>
              <a:gd name="connsiteX187" fmla="*/ 17581129 w 27435120"/>
              <a:gd name="connsiteY187" fmla="*/ 9645085 h 11439056"/>
              <a:gd name="connsiteX188" fmla="*/ 17027953 w 27435120"/>
              <a:gd name="connsiteY188" fmla="*/ 9228724 h 11439056"/>
              <a:gd name="connsiteX189" fmla="*/ 16850489 w 27435120"/>
              <a:gd name="connsiteY189" fmla="*/ 9089937 h 11439056"/>
              <a:gd name="connsiteX190" fmla="*/ 16493961 w 27435120"/>
              <a:gd name="connsiteY190" fmla="*/ 8891912 h 11439056"/>
              <a:gd name="connsiteX191" fmla="*/ 16156618 w 27435120"/>
              <a:gd name="connsiteY191" fmla="*/ 8643111 h 11439056"/>
              <a:gd name="connsiteX192" fmla="*/ 15875233 w 27435120"/>
              <a:gd name="connsiteY192" fmla="*/ 7998259 h 11439056"/>
              <a:gd name="connsiteX193" fmla="*/ 15753726 w 27435120"/>
              <a:gd name="connsiteY193" fmla="*/ 7849317 h 11439056"/>
              <a:gd name="connsiteX194" fmla="*/ 15603441 w 27435120"/>
              <a:gd name="connsiteY194" fmla="*/ 7977949 h 11439056"/>
              <a:gd name="connsiteX195" fmla="*/ 15576262 w 27435120"/>
              <a:gd name="connsiteY195" fmla="*/ 8206440 h 11439056"/>
              <a:gd name="connsiteX196" fmla="*/ 15613034 w 27435120"/>
              <a:gd name="connsiteY196" fmla="*/ 8663421 h 11439056"/>
              <a:gd name="connsiteX197" fmla="*/ 15772911 w 27435120"/>
              <a:gd name="connsiteY197" fmla="*/ 9228724 h 11439056"/>
              <a:gd name="connsiteX198" fmla="*/ 15838461 w 27435120"/>
              <a:gd name="connsiteY198" fmla="*/ 9614620 h 11439056"/>
              <a:gd name="connsiteX199" fmla="*/ 15894419 w 27435120"/>
              <a:gd name="connsiteY199" fmla="*/ 10279782 h 11439056"/>
              <a:gd name="connsiteX200" fmla="*/ 15998339 w 27435120"/>
              <a:gd name="connsiteY200" fmla="*/ 10369486 h 11439056"/>
              <a:gd name="connsiteX201" fmla="*/ 15904011 w 27435120"/>
              <a:gd name="connsiteY201" fmla="*/ 10616594 h 11439056"/>
              <a:gd name="connsiteX202" fmla="*/ 15884826 w 27435120"/>
              <a:gd name="connsiteY202" fmla="*/ 10904323 h 11439056"/>
              <a:gd name="connsiteX203" fmla="*/ 15884826 w 27435120"/>
              <a:gd name="connsiteY203" fmla="*/ 11063420 h 11439056"/>
              <a:gd name="connsiteX204" fmla="*/ 15828869 w 27435120"/>
              <a:gd name="connsiteY204" fmla="*/ 11330839 h 11439056"/>
              <a:gd name="connsiteX205" fmla="*/ 15763319 w 27435120"/>
              <a:gd name="connsiteY205" fmla="*/ 11410388 h 11439056"/>
              <a:gd name="connsiteX206" fmla="*/ 15425977 w 27435120"/>
              <a:gd name="connsiteY206" fmla="*/ 11261446 h 11439056"/>
              <a:gd name="connsiteX207" fmla="*/ 15370019 w 27435120"/>
              <a:gd name="connsiteY207" fmla="*/ 11004182 h 11439056"/>
              <a:gd name="connsiteX208" fmla="*/ 15154184 w 27435120"/>
              <a:gd name="connsiteY208" fmla="*/ 10924633 h 11439056"/>
              <a:gd name="connsiteX209" fmla="*/ 15061455 w 27435120"/>
              <a:gd name="connsiteY209" fmla="*/ 10963562 h 11439056"/>
              <a:gd name="connsiteX210" fmla="*/ 15079042 w 27435120"/>
              <a:gd name="connsiteY210" fmla="*/ 10855240 h 11439056"/>
              <a:gd name="connsiteX211" fmla="*/ 15127005 w 27435120"/>
              <a:gd name="connsiteY211" fmla="*/ 10745226 h 11439056"/>
              <a:gd name="connsiteX212" fmla="*/ 15117412 w 27435120"/>
              <a:gd name="connsiteY212" fmla="*/ 10696143 h 11439056"/>
              <a:gd name="connsiteX213" fmla="*/ 15042270 w 27435120"/>
              <a:gd name="connsiteY213" fmla="*/ 10696143 h 11439056"/>
              <a:gd name="connsiteX214" fmla="*/ 14872799 w 27435120"/>
              <a:gd name="connsiteY214" fmla="*/ 10973717 h 11439056"/>
              <a:gd name="connsiteX215" fmla="*/ 14648970 w 27435120"/>
              <a:gd name="connsiteY215" fmla="*/ 10745226 h 11439056"/>
              <a:gd name="connsiteX216" fmla="*/ 14573828 w 27435120"/>
              <a:gd name="connsiteY216" fmla="*/ 10328865 h 11439056"/>
              <a:gd name="connsiteX217" fmla="*/ 14508278 w 27435120"/>
              <a:gd name="connsiteY217" fmla="*/ 9942969 h 11439056"/>
              <a:gd name="connsiteX218" fmla="*/ 14404357 w 27435120"/>
              <a:gd name="connsiteY218" fmla="*/ 9773717 h 11439056"/>
              <a:gd name="connsiteX219" fmla="*/ 14263665 w 27435120"/>
              <a:gd name="connsiteY219" fmla="*/ 9069627 h 11439056"/>
              <a:gd name="connsiteX220" fmla="*/ 13945508 w 27435120"/>
              <a:gd name="connsiteY220" fmla="*/ 8643111 h 11439056"/>
              <a:gd name="connsiteX221" fmla="*/ 13860773 w 27435120"/>
              <a:gd name="connsiteY221" fmla="*/ 8473858 h 11439056"/>
              <a:gd name="connsiteX222" fmla="*/ 13683308 w 27435120"/>
              <a:gd name="connsiteY222" fmla="*/ 8275833 h 11439056"/>
              <a:gd name="connsiteX223" fmla="*/ 13421108 w 27435120"/>
              <a:gd name="connsiteY223" fmla="*/ 8534789 h 11439056"/>
              <a:gd name="connsiteX224" fmla="*/ 13411516 w 27435120"/>
              <a:gd name="connsiteY224" fmla="*/ 8951150 h 11439056"/>
              <a:gd name="connsiteX225" fmla="*/ 13195682 w 27435120"/>
              <a:gd name="connsiteY225" fmla="*/ 9902349 h 11439056"/>
              <a:gd name="connsiteX226" fmla="*/ 13101354 w 27435120"/>
              <a:gd name="connsiteY226" fmla="*/ 10151150 h 11439056"/>
              <a:gd name="connsiteX227" fmla="*/ 12671281 w 27435120"/>
              <a:gd name="connsiteY227" fmla="*/ 10220543 h 11439056"/>
              <a:gd name="connsiteX228" fmla="*/ 12501811 w 27435120"/>
              <a:gd name="connsiteY228" fmla="*/ 10071601 h 11439056"/>
              <a:gd name="connsiteX229" fmla="*/ 12314755 w 27435120"/>
              <a:gd name="connsiteY229" fmla="*/ 10071601 h 11439056"/>
              <a:gd name="connsiteX230" fmla="*/ 12212432 w 27435120"/>
              <a:gd name="connsiteY230" fmla="*/ 10051291 h 11439056"/>
              <a:gd name="connsiteX231" fmla="*/ 12006191 w 27435120"/>
              <a:gd name="connsiteY231" fmla="*/ 9565536 h 11439056"/>
              <a:gd name="connsiteX232" fmla="*/ 11726403 w 27435120"/>
              <a:gd name="connsiteY232" fmla="*/ 7581898 h 11439056"/>
              <a:gd name="connsiteX233" fmla="*/ 11688033 w 27435120"/>
              <a:gd name="connsiteY233" fmla="*/ 7314479 h 11439056"/>
              <a:gd name="connsiteX234" fmla="*/ 11566526 w 27435120"/>
              <a:gd name="connsiteY234" fmla="*/ 7571743 h 11439056"/>
              <a:gd name="connsiteX235" fmla="*/ 11500976 w 27435120"/>
              <a:gd name="connsiteY235" fmla="*/ 7959331 h 11439056"/>
              <a:gd name="connsiteX236" fmla="*/ 11406648 w 27435120"/>
              <a:gd name="connsiteY236" fmla="*/ 9326891 h 11439056"/>
              <a:gd name="connsiteX237" fmla="*/ 11398654 w 27435120"/>
              <a:gd name="connsiteY237" fmla="*/ 9753407 h 11439056"/>
              <a:gd name="connsiteX238" fmla="*/ 11379469 w 27435120"/>
              <a:gd name="connsiteY238" fmla="*/ 9953125 h 11439056"/>
              <a:gd name="connsiteX239" fmla="*/ 11182819 w 27435120"/>
              <a:gd name="connsiteY239" fmla="*/ 10071601 h 11439056"/>
              <a:gd name="connsiteX240" fmla="*/ 10573685 w 27435120"/>
              <a:gd name="connsiteY240" fmla="*/ 9814338 h 11439056"/>
              <a:gd name="connsiteX241" fmla="*/ 10311485 w 27435120"/>
              <a:gd name="connsiteY241" fmla="*/ 9744944 h 11439056"/>
              <a:gd name="connsiteX242" fmla="*/ 9823857 w 27435120"/>
              <a:gd name="connsiteY242" fmla="*/ 9298118 h 11439056"/>
              <a:gd name="connsiteX243" fmla="*/ 9748716 w 27435120"/>
              <a:gd name="connsiteY243" fmla="*/ 8881757 h 11439056"/>
              <a:gd name="connsiteX244" fmla="*/ 9711943 w 27435120"/>
              <a:gd name="connsiteY244" fmla="*/ 8841136 h 11439056"/>
              <a:gd name="connsiteX245" fmla="*/ 9663979 w 27435120"/>
              <a:gd name="connsiteY245" fmla="*/ 8900374 h 11439056"/>
              <a:gd name="connsiteX246" fmla="*/ 9644794 w 27435120"/>
              <a:gd name="connsiteY246" fmla="*/ 9447060 h 11439056"/>
              <a:gd name="connsiteX247" fmla="*/ 9636801 w 27435120"/>
              <a:gd name="connsiteY247" fmla="*/ 9744944 h 11439056"/>
              <a:gd name="connsiteX248" fmla="*/ 9307452 w 27435120"/>
              <a:gd name="connsiteY248" fmla="*/ 10071601 h 11439056"/>
              <a:gd name="connsiteX249" fmla="*/ 8896567 w 27435120"/>
              <a:gd name="connsiteY249" fmla="*/ 9912504 h 11439056"/>
              <a:gd name="connsiteX250" fmla="*/ 8680731 w 27435120"/>
              <a:gd name="connsiteY250" fmla="*/ 9804182 h 11439056"/>
              <a:gd name="connsiteX251" fmla="*/ 8324203 w 27435120"/>
              <a:gd name="connsiteY251" fmla="*/ 9614620 h 11439056"/>
              <a:gd name="connsiteX252" fmla="*/ 8146739 w 27435120"/>
              <a:gd name="connsiteY252" fmla="*/ 9387821 h 11439056"/>
              <a:gd name="connsiteX253" fmla="*/ 7940497 w 27435120"/>
              <a:gd name="connsiteY253" fmla="*/ 9447060 h 11439056"/>
              <a:gd name="connsiteX254" fmla="*/ 7865354 w 27435120"/>
              <a:gd name="connsiteY254" fmla="*/ 9873576 h 11439056"/>
              <a:gd name="connsiteX255" fmla="*/ 7715069 w 27435120"/>
              <a:gd name="connsiteY255" fmla="*/ 9992053 h 11439056"/>
              <a:gd name="connsiteX256" fmla="*/ 7472055 w 27435120"/>
              <a:gd name="connsiteY256" fmla="*/ 9932814 h 11439056"/>
              <a:gd name="connsiteX257" fmla="*/ 7086749 w 27435120"/>
              <a:gd name="connsiteY257" fmla="*/ 9634930 h 11439056"/>
              <a:gd name="connsiteX258" fmla="*/ 6955650 w 27435120"/>
              <a:gd name="connsiteY258" fmla="*/ 9308273 h 11439056"/>
              <a:gd name="connsiteX259" fmla="*/ 6814957 w 27435120"/>
              <a:gd name="connsiteY259" fmla="*/ 9604465 h 11439056"/>
              <a:gd name="connsiteX260" fmla="*/ 6778185 w 27435120"/>
              <a:gd name="connsiteY260" fmla="*/ 9645085 h 11439056"/>
              <a:gd name="connsiteX261" fmla="*/ 6730222 w 27435120"/>
              <a:gd name="connsiteY261" fmla="*/ 9575692 h 11439056"/>
              <a:gd name="connsiteX262" fmla="*/ 6356108 w 27435120"/>
              <a:gd name="connsiteY262" fmla="*/ 9089937 h 11439056"/>
              <a:gd name="connsiteX263" fmla="*/ 6037951 w 27435120"/>
              <a:gd name="connsiteY263" fmla="*/ 7630981 h 11439056"/>
              <a:gd name="connsiteX264" fmla="*/ 5775751 w 27435120"/>
              <a:gd name="connsiteY264" fmla="*/ 6163563 h 11439056"/>
              <a:gd name="connsiteX265" fmla="*/ 5700609 w 27435120"/>
              <a:gd name="connsiteY265" fmla="*/ 5963845 h 11439056"/>
              <a:gd name="connsiteX266" fmla="*/ 5513551 w 27435120"/>
              <a:gd name="connsiteY266" fmla="*/ 5945227 h 11439056"/>
              <a:gd name="connsiteX267" fmla="*/ 5419224 w 27435120"/>
              <a:gd name="connsiteY267" fmla="*/ 6094169 h 11439056"/>
              <a:gd name="connsiteX268" fmla="*/ 5118653 w 27435120"/>
              <a:gd name="connsiteY268" fmla="*/ 6569769 h 11439056"/>
              <a:gd name="connsiteX269" fmla="*/ 5072288 w 27435120"/>
              <a:gd name="connsiteY269" fmla="*/ 6957357 h 11439056"/>
              <a:gd name="connsiteX270" fmla="*/ 5091474 w 27435120"/>
              <a:gd name="connsiteY270" fmla="*/ 7314479 h 11439056"/>
              <a:gd name="connsiteX271" fmla="*/ 5062696 w 27435120"/>
              <a:gd name="connsiteY271" fmla="*/ 7363563 h 11439056"/>
              <a:gd name="connsiteX272" fmla="*/ 5025924 w 27435120"/>
              <a:gd name="connsiteY272" fmla="*/ 7314479 h 11439056"/>
              <a:gd name="connsiteX273" fmla="*/ 4922003 w 27435120"/>
              <a:gd name="connsiteY273" fmla="*/ 6877808 h 11439056"/>
              <a:gd name="connsiteX274" fmla="*/ 4790904 w 27435120"/>
              <a:gd name="connsiteY274" fmla="*/ 5875834 h 11439056"/>
              <a:gd name="connsiteX275" fmla="*/ 4744539 w 27435120"/>
              <a:gd name="connsiteY275" fmla="*/ 5806440 h 11439056"/>
              <a:gd name="connsiteX276" fmla="*/ 4698174 w 27435120"/>
              <a:gd name="connsiteY276" fmla="*/ 5865679 h 11439056"/>
              <a:gd name="connsiteX277" fmla="*/ 4631026 w 27435120"/>
              <a:gd name="connsiteY277" fmla="*/ 6688245 h 11439056"/>
              <a:gd name="connsiteX278" fmla="*/ 4575068 w 27435120"/>
              <a:gd name="connsiteY278" fmla="*/ 6808415 h 11439056"/>
              <a:gd name="connsiteX279" fmla="*/ 4482339 w 27435120"/>
              <a:gd name="connsiteY279" fmla="*/ 6688245 h 11439056"/>
              <a:gd name="connsiteX280" fmla="*/ 4416789 w 27435120"/>
              <a:gd name="connsiteY280" fmla="*/ 6371743 h 11439056"/>
              <a:gd name="connsiteX281" fmla="*/ 4359233 w 27435120"/>
              <a:gd name="connsiteY281" fmla="*/ 6312505 h 11439056"/>
              <a:gd name="connsiteX282" fmla="*/ 4303276 w 27435120"/>
              <a:gd name="connsiteY282" fmla="*/ 6371743 h 11439056"/>
              <a:gd name="connsiteX283" fmla="*/ 4135404 w 27435120"/>
              <a:gd name="connsiteY283" fmla="*/ 7343252 h 11439056"/>
              <a:gd name="connsiteX284" fmla="*/ 4013897 w 27435120"/>
              <a:gd name="connsiteY284" fmla="*/ 8563562 h 11439056"/>
              <a:gd name="connsiteX285" fmla="*/ 3611005 w 27435120"/>
              <a:gd name="connsiteY285" fmla="*/ 9218569 h 11439056"/>
              <a:gd name="connsiteX286" fmla="*/ 3422349 w 27435120"/>
              <a:gd name="connsiteY286" fmla="*/ 9249034 h 11439056"/>
              <a:gd name="connsiteX287" fmla="*/ 3385577 w 27435120"/>
              <a:gd name="connsiteY287" fmla="*/ 9089937 h 11439056"/>
              <a:gd name="connsiteX288" fmla="*/ 3216107 w 27435120"/>
              <a:gd name="connsiteY288" fmla="*/ 8632956 h 11439056"/>
              <a:gd name="connsiteX289" fmla="*/ 3085007 w 27435120"/>
              <a:gd name="connsiteY289" fmla="*/ 8653266 h 11439056"/>
              <a:gd name="connsiteX290" fmla="*/ 3009864 w 27435120"/>
              <a:gd name="connsiteY290" fmla="*/ 8841136 h 11439056"/>
              <a:gd name="connsiteX291" fmla="*/ 2861178 w 27435120"/>
              <a:gd name="connsiteY291" fmla="*/ 8871601 h 11439056"/>
              <a:gd name="connsiteX292" fmla="*/ 2841992 w 27435120"/>
              <a:gd name="connsiteY292" fmla="*/ 8742970 h 11439056"/>
              <a:gd name="connsiteX293" fmla="*/ 2757257 w 27435120"/>
              <a:gd name="connsiteY293" fmla="*/ 8563562 h 11439056"/>
              <a:gd name="connsiteX294" fmla="*/ 2738072 w 27435120"/>
              <a:gd name="connsiteY294" fmla="*/ 8434930 h 11439056"/>
              <a:gd name="connsiteX295" fmla="*/ 2766850 w 27435120"/>
              <a:gd name="connsiteY295" fmla="*/ 8106581 h 11439056"/>
              <a:gd name="connsiteX296" fmla="*/ 2701300 w 27435120"/>
              <a:gd name="connsiteY296" fmla="*/ 8047342 h 11439056"/>
              <a:gd name="connsiteX297" fmla="*/ 2579793 w 27435120"/>
              <a:gd name="connsiteY297" fmla="*/ 7998259 h 11439056"/>
              <a:gd name="connsiteX298" fmla="*/ 2419915 w 27435120"/>
              <a:gd name="connsiteY298" fmla="*/ 7730840 h 11439056"/>
              <a:gd name="connsiteX299" fmla="*/ 2504650 w 27435120"/>
              <a:gd name="connsiteY299" fmla="*/ 7602209 h 11439056"/>
              <a:gd name="connsiteX300" fmla="*/ 2298408 w 27435120"/>
              <a:gd name="connsiteY300" fmla="*/ 6063704 h 11439056"/>
              <a:gd name="connsiteX301" fmla="*/ 2213673 w 27435120"/>
              <a:gd name="connsiteY301" fmla="*/ 5628725 h 11439056"/>
              <a:gd name="connsiteX302" fmla="*/ 2148123 w 27435120"/>
              <a:gd name="connsiteY302" fmla="*/ 5340996 h 11439056"/>
              <a:gd name="connsiteX303" fmla="*/ 2063387 w 27435120"/>
              <a:gd name="connsiteY303" fmla="*/ 5281758 h 11439056"/>
              <a:gd name="connsiteX304" fmla="*/ 2007430 w 27435120"/>
              <a:gd name="connsiteY304" fmla="*/ 5330841 h 11439056"/>
              <a:gd name="connsiteX305" fmla="*/ 1951473 w 27435120"/>
              <a:gd name="connsiteY305" fmla="*/ 5569487 h 11439056"/>
              <a:gd name="connsiteX306" fmla="*/ 1652501 w 27435120"/>
              <a:gd name="connsiteY306" fmla="*/ 7849317 h 11439056"/>
              <a:gd name="connsiteX307" fmla="*/ 1538988 w 27435120"/>
              <a:gd name="connsiteY307" fmla="*/ 8742970 h 11439056"/>
              <a:gd name="connsiteX308" fmla="*/ 1407888 w 27435120"/>
              <a:gd name="connsiteY308" fmla="*/ 8792053 h 11439056"/>
              <a:gd name="connsiteX309" fmla="*/ 1332746 w 27435120"/>
              <a:gd name="connsiteY309" fmla="*/ 8812363 h 11439056"/>
              <a:gd name="connsiteX310" fmla="*/ 1201646 w 27435120"/>
              <a:gd name="connsiteY310" fmla="*/ 10120684 h 11439056"/>
              <a:gd name="connsiteX311" fmla="*/ 1174467 w 27435120"/>
              <a:gd name="connsiteY311" fmla="*/ 10418569 h 11439056"/>
              <a:gd name="connsiteX312" fmla="*/ 910668 w 27435120"/>
              <a:gd name="connsiteY312" fmla="*/ 10685988 h 11439056"/>
              <a:gd name="connsiteX313" fmla="*/ 630882 w 27435120"/>
              <a:gd name="connsiteY313" fmla="*/ 10796002 h 11439056"/>
              <a:gd name="connsiteX314" fmla="*/ 498183 w 27435120"/>
              <a:gd name="connsiteY314" fmla="*/ 10657215 h 11439056"/>
              <a:gd name="connsiteX315" fmla="*/ 526961 w 27435120"/>
              <a:gd name="connsiteY315" fmla="*/ 9853266 h 11439056"/>
              <a:gd name="connsiteX316" fmla="*/ 480597 w 27435120"/>
              <a:gd name="connsiteY316" fmla="*/ 9555381 h 11439056"/>
              <a:gd name="connsiteX317" fmla="*/ 471004 w 27435120"/>
              <a:gd name="connsiteY317" fmla="*/ 8802208 h 11439056"/>
              <a:gd name="connsiteX318" fmla="*/ 480597 w 27435120"/>
              <a:gd name="connsiteY318" fmla="*/ 8445085 h 11439056"/>
              <a:gd name="connsiteX319" fmla="*/ 330312 w 27435120"/>
              <a:gd name="connsiteY319" fmla="*/ 8463703 h 11439056"/>
              <a:gd name="connsiteX320" fmla="*/ 320719 w 27435120"/>
              <a:gd name="connsiteY320" fmla="*/ 8524634 h 11439056"/>
              <a:gd name="connsiteX321" fmla="*/ 359090 w 27435120"/>
              <a:gd name="connsiteY321" fmla="*/ 9753407 h 11439056"/>
              <a:gd name="connsiteX322" fmla="*/ 376676 w 27435120"/>
              <a:gd name="connsiteY322" fmla="*/ 10051291 h 11439056"/>
              <a:gd name="connsiteX323" fmla="*/ 283947 w 27435120"/>
              <a:gd name="connsiteY323" fmla="*/ 10110529 h 11439056"/>
              <a:gd name="connsiteX324" fmla="*/ 208805 w 27435120"/>
              <a:gd name="connsiteY324" fmla="*/ 10220543 h 11439056"/>
              <a:gd name="connsiteX325" fmla="*/ 170434 w 27435120"/>
              <a:gd name="connsiteY325" fmla="*/ 10289937 h 11439056"/>
              <a:gd name="connsiteX326" fmla="*/ 95291 w 27435120"/>
              <a:gd name="connsiteY326" fmla="*/ 10220543 h 11439056"/>
              <a:gd name="connsiteX327" fmla="*/ 95291 w 27435120"/>
              <a:gd name="connsiteY327" fmla="*/ 9624775 h 11439056"/>
              <a:gd name="connsiteX328" fmla="*/ 104884 w 27435120"/>
              <a:gd name="connsiteY328" fmla="*/ 8812363 h 11439056"/>
              <a:gd name="connsiteX329" fmla="*/ 124069 w 27435120"/>
              <a:gd name="connsiteY329" fmla="*/ 8316454 h 11439056"/>
              <a:gd name="connsiteX330" fmla="*/ 124069 w 27435120"/>
              <a:gd name="connsiteY330" fmla="*/ 7651292 h 11439056"/>
              <a:gd name="connsiteX331" fmla="*/ 104884 w 27435120"/>
              <a:gd name="connsiteY331" fmla="*/ 7512505 h 11439056"/>
              <a:gd name="connsiteX332" fmla="*/ 160841 w 27435120"/>
              <a:gd name="connsiteY332" fmla="*/ 6292195 h 11439056"/>
              <a:gd name="connsiteX333" fmla="*/ 255169 w 27435120"/>
              <a:gd name="connsiteY333" fmla="*/ 4736765 h 11439056"/>
              <a:gd name="connsiteX334" fmla="*/ 301534 w 27435120"/>
              <a:gd name="connsiteY334" fmla="*/ 2940997 h 11439056"/>
              <a:gd name="connsiteX335" fmla="*/ 293540 w 27435120"/>
              <a:gd name="connsiteY335" fmla="*/ 2653268 h 11439056"/>
              <a:gd name="connsiteX336" fmla="*/ 218397 w 27435120"/>
              <a:gd name="connsiteY336" fmla="*/ 2940997 h 11439056"/>
              <a:gd name="connsiteX337" fmla="*/ 199212 w 27435120"/>
              <a:gd name="connsiteY337" fmla="*/ 3149177 h 11439056"/>
              <a:gd name="connsiteX338" fmla="*/ 133662 w 27435120"/>
              <a:gd name="connsiteY338" fmla="*/ 4310249 h 11439056"/>
              <a:gd name="connsiteX339" fmla="*/ 95291 w 27435120"/>
              <a:gd name="connsiteY339" fmla="*/ 4518429 h 11439056"/>
              <a:gd name="connsiteX340" fmla="*/ 29741 w 27435120"/>
              <a:gd name="connsiteY340" fmla="*/ 4557357 h 11439056"/>
              <a:gd name="connsiteX341" fmla="*/ 2562 w 27435120"/>
              <a:gd name="connsiteY341" fmla="*/ 4487964 h 11439056"/>
              <a:gd name="connsiteX342" fmla="*/ 29741 w 27435120"/>
              <a:gd name="connsiteY342" fmla="*/ 3763563 h 11439056"/>
              <a:gd name="connsiteX343" fmla="*/ 87297 w 27435120"/>
              <a:gd name="connsiteY343" fmla="*/ 1908557 h 11439056"/>
              <a:gd name="connsiteX344" fmla="*/ 104884 w 27435120"/>
              <a:gd name="connsiteY344" fmla="*/ 1800235 h 11439056"/>
              <a:gd name="connsiteX345" fmla="*/ 170434 w 27435120"/>
              <a:gd name="connsiteY345" fmla="*/ 1908557 h 11439056"/>
              <a:gd name="connsiteX346" fmla="*/ 255169 w 27435120"/>
              <a:gd name="connsiteY346" fmla="*/ 2316455 h 11439056"/>
              <a:gd name="connsiteX347" fmla="*/ 264762 w 27435120"/>
              <a:gd name="connsiteY347" fmla="*/ 2375694 h 11439056"/>
              <a:gd name="connsiteX348" fmla="*/ 274354 w 27435120"/>
              <a:gd name="connsiteY348" fmla="*/ 2365538 h 11439056"/>
              <a:gd name="connsiteX349" fmla="*/ 255169 w 27435120"/>
              <a:gd name="connsiteY349" fmla="*/ 2316455 h 11439056"/>
              <a:gd name="connsiteX350" fmla="*/ 368682 w 27435120"/>
              <a:gd name="connsiteY350" fmla="*/ 1284015 h 11439056"/>
              <a:gd name="connsiteX351" fmla="*/ 386269 w 27435120"/>
              <a:gd name="connsiteY351" fmla="*/ 1016596 h 11439056"/>
              <a:gd name="connsiteX352" fmla="*/ 648469 w 27435120"/>
              <a:gd name="connsiteY352" fmla="*/ 877809 h 11439056"/>
              <a:gd name="connsiteX353" fmla="*/ 602104 w 27435120"/>
              <a:gd name="connsiteY353" fmla="*/ 906582 h 11439056"/>
              <a:gd name="connsiteX354" fmla="*/ 592511 w 27435120"/>
              <a:gd name="connsiteY354" fmla="*/ 926893 h 11439056"/>
              <a:gd name="connsiteX355" fmla="*/ 648469 w 27435120"/>
              <a:gd name="connsiteY355" fmla="*/ 877809 h 11439056"/>
              <a:gd name="connsiteX356" fmla="*/ 1136096 w 27435120"/>
              <a:gd name="connsiteY356" fmla="*/ 1502351 h 11439056"/>
              <a:gd name="connsiteX357" fmla="*/ 1492624 w 27435120"/>
              <a:gd name="connsiteY357" fmla="*/ 1869629 h 11439056"/>
              <a:gd name="connsiteX358" fmla="*/ 1698866 w 27435120"/>
              <a:gd name="connsiteY358" fmla="*/ 2018571 h 11439056"/>
              <a:gd name="connsiteX359" fmla="*/ 2130536 w 27435120"/>
              <a:gd name="connsiteY359" fmla="*/ 2285990 h 11439056"/>
              <a:gd name="connsiteX360" fmla="*/ 2373551 w 27435120"/>
              <a:gd name="connsiteY360" fmla="*/ 2306300 h 11439056"/>
              <a:gd name="connsiteX361" fmla="*/ 2861178 w 27435120"/>
              <a:gd name="connsiteY361" fmla="*/ 2583874 h 11439056"/>
              <a:gd name="connsiteX362" fmla="*/ 2992278 w 27435120"/>
              <a:gd name="connsiteY362" fmla="*/ 2910531 h 11439056"/>
              <a:gd name="connsiteX363" fmla="*/ 3123377 w 27435120"/>
              <a:gd name="connsiteY363" fmla="*/ 2890221 h 11439056"/>
              <a:gd name="connsiteX364" fmla="*/ 3347207 w 27435120"/>
              <a:gd name="connsiteY364" fmla="*/ 1818853 h 11439056"/>
              <a:gd name="connsiteX365" fmla="*/ 3684549 w 27435120"/>
              <a:gd name="connsiteY365" fmla="*/ 282041 h 11439056"/>
              <a:gd name="connsiteX366" fmla="*/ 3788469 w 27435120"/>
              <a:gd name="connsiteY366" fmla="*/ 104326 h 11439056"/>
              <a:gd name="connsiteX367" fmla="*/ 3962536 w 27435120"/>
              <a:gd name="connsiteY367" fmla="*/ 24 h 11439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Lst>
            <a:rect l="l" t="t" r="r" b="b"/>
            <a:pathLst>
              <a:path w="27435120" h="11439056">
                <a:moveTo>
                  <a:pt x="22113293" y="8728822"/>
                </a:moveTo>
                <a:cubicBezTo>
                  <a:pt x="22100477" y="8728266"/>
                  <a:pt x="22089685" y="8737470"/>
                  <a:pt x="22089685" y="8751432"/>
                </a:cubicBezTo>
                <a:cubicBezTo>
                  <a:pt x="22089685" y="8761587"/>
                  <a:pt x="22099277" y="8771743"/>
                  <a:pt x="22108871" y="8771743"/>
                </a:cubicBezTo>
                <a:cubicBezTo>
                  <a:pt x="22126457" y="8781898"/>
                  <a:pt x="22136049" y="8771743"/>
                  <a:pt x="22136049" y="8751432"/>
                </a:cubicBezTo>
                <a:cubicBezTo>
                  <a:pt x="22136049" y="8742970"/>
                  <a:pt x="22126457" y="8732815"/>
                  <a:pt x="22126457" y="8732815"/>
                </a:cubicBezTo>
                <a:cubicBezTo>
                  <a:pt x="22122061" y="8730276"/>
                  <a:pt x="22117565" y="8729006"/>
                  <a:pt x="22113293" y="8728822"/>
                </a:cubicBezTo>
                <a:close/>
                <a:moveTo>
                  <a:pt x="26635011" y="7541278"/>
                </a:moveTo>
                <a:cubicBezTo>
                  <a:pt x="26503911" y="7571743"/>
                  <a:pt x="26428769" y="7671602"/>
                  <a:pt x="26344035" y="7769768"/>
                </a:cubicBezTo>
                <a:cubicBezTo>
                  <a:pt x="26334441" y="7779924"/>
                  <a:pt x="26315257" y="7829007"/>
                  <a:pt x="26324849" y="7839162"/>
                </a:cubicBezTo>
                <a:cubicBezTo>
                  <a:pt x="26344035" y="7869627"/>
                  <a:pt x="26372813" y="7839162"/>
                  <a:pt x="26390399" y="7829007"/>
                </a:cubicBezTo>
                <a:cubicBezTo>
                  <a:pt x="26484727" y="7740996"/>
                  <a:pt x="26569461" y="7651292"/>
                  <a:pt x="26635011" y="7541278"/>
                </a:cubicBezTo>
                <a:close/>
                <a:moveTo>
                  <a:pt x="27153639" y="5795680"/>
                </a:moveTo>
                <a:cubicBezTo>
                  <a:pt x="27088565" y="5809587"/>
                  <a:pt x="26982947" y="5923436"/>
                  <a:pt x="26989941" y="5984155"/>
                </a:cubicBezTo>
                <a:cubicBezTo>
                  <a:pt x="26989941" y="5994310"/>
                  <a:pt x="27018719" y="6014621"/>
                  <a:pt x="27028311" y="6004466"/>
                </a:cubicBezTo>
                <a:cubicBezTo>
                  <a:pt x="27113047" y="5984155"/>
                  <a:pt x="27169003" y="5924917"/>
                  <a:pt x="27205775" y="5845368"/>
                </a:cubicBezTo>
                <a:cubicBezTo>
                  <a:pt x="27196183" y="5825058"/>
                  <a:pt x="27188189" y="5806440"/>
                  <a:pt x="27178597" y="5796285"/>
                </a:cubicBezTo>
                <a:cubicBezTo>
                  <a:pt x="27171403" y="5793746"/>
                  <a:pt x="27162933" y="5793693"/>
                  <a:pt x="27153639" y="5795680"/>
                </a:cubicBezTo>
                <a:close/>
                <a:moveTo>
                  <a:pt x="23429461" y="3883733"/>
                </a:moveTo>
                <a:cubicBezTo>
                  <a:pt x="23429461" y="3893888"/>
                  <a:pt x="23429461" y="3893888"/>
                  <a:pt x="23429461" y="3893888"/>
                </a:cubicBezTo>
                <a:cubicBezTo>
                  <a:pt x="23448647" y="3893888"/>
                  <a:pt x="23448647" y="3893888"/>
                  <a:pt x="23448647" y="3893888"/>
                </a:cubicBezTo>
                <a:close/>
                <a:moveTo>
                  <a:pt x="21827485" y="3604466"/>
                </a:moveTo>
                <a:cubicBezTo>
                  <a:pt x="21808299" y="3614621"/>
                  <a:pt x="21808299" y="3614621"/>
                  <a:pt x="21808299" y="3614621"/>
                </a:cubicBezTo>
                <a:lnTo>
                  <a:pt x="21827485" y="3614621"/>
                </a:lnTo>
                <a:cubicBezTo>
                  <a:pt x="21827485" y="3604466"/>
                  <a:pt x="21827485" y="3604466"/>
                  <a:pt x="21827485" y="3604466"/>
                </a:cubicBezTo>
                <a:close/>
                <a:moveTo>
                  <a:pt x="19259847" y="937048"/>
                </a:moveTo>
                <a:cubicBezTo>
                  <a:pt x="19259847" y="937048"/>
                  <a:pt x="19259847" y="937048"/>
                  <a:pt x="19267841" y="937048"/>
                </a:cubicBezTo>
                <a:lnTo>
                  <a:pt x="19260701" y="938792"/>
                </a:lnTo>
                <a:close/>
                <a:moveTo>
                  <a:pt x="3962536" y="24"/>
                </a:moveTo>
                <a:cubicBezTo>
                  <a:pt x="4022291" y="1082"/>
                  <a:pt x="4083444" y="38318"/>
                  <a:pt x="4144997" y="112789"/>
                </a:cubicBezTo>
                <a:cubicBezTo>
                  <a:pt x="4200954" y="182182"/>
                  <a:pt x="4256912" y="261730"/>
                  <a:pt x="4312868" y="341279"/>
                </a:cubicBezTo>
                <a:cubicBezTo>
                  <a:pt x="4351240" y="390362"/>
                  <a:pt x="4407197" y="451293"/>
                  <a:pt x="4453561" y="410673"/>
                </a:cubicBezTo>
                <a:cubicBezTo>
                  <a:pt x="4631026" y="271886"/>
                  <a:pt x="4659804" y="410673"/>
                  <a:pt x="4725353" y="530842"/>
                </a:cubicBezTo>
                <a:cubicBezTo>
                  <a:pt x="4800496" y="669629"/>
                  <a:pt x="4837268" y="659474"/>
                  <a:pt x="4968368" y="530842"/>
                </a:cubicBezTo>
                <a:cubicBezTo>
                  <a:pt x="5043511" y="451293"/>
                  <a:pt x="5101067" y="490221"/>
                  <a:pt x="5147431" y="569770"/>
                </a:cubicBezTo>
                <a:cubicBezTo>
                  <a:pt x="5203388" y="698402"/>
                  <a:pt x="5249753" y="827034"/>
                  <a:pt x="5259346" y="965821"/>
                </a:cubicBezTo>
                <a:cubicBezTo>
                  <a:pt x="5278531" y="1194311"/>
                  <a:pt x="5419224" y="1322943"/>
                  <a:pt x="5540731" y="1471885"/>
                </a:cubicBezTo>
                <a:cubicBezTo>
                  <a:pt x="5579101" y="1522661"/>
                  <a:pt x="5615873" y="1512506"/>
                  <a:pt x="5662238" y="1482041"/>
                </a:cubicBezTo>
                <a:cubicBezTo>
                  <a:pt x="5756566" y="1402492"/>
                  <a:pt x="5858887" y="1432957"/>
                  <a:pt x="5953215" y="1482041"/>
                </a:cubicBezTo>
                <a:cubicBezTo>
                  <a:pt x="6188236" y="1602210"/>
                  <a:pt x="6421658" y="1720686"/>
                  <a:pt x="6647085" y="1859474"/>
                </a:cubicBezTo>
                <a:cubicBezTo>
                  <a:pt x="6768592" y="1928867"/>
                  <a:pt x="6843735" y="2047344"/>
                  <a:pt x="6918878" y="2157358"/>
                </a:cubicBezTo>
                <a:cubicBezTo>
                  <a:pt x="7011607" y="2285990"/>
                  <a:pt x="7115527" y="2583874"/>
                  <a:pt x="7115527" y="2742971"/>
                </a:cubicBezTo>
                <a:cubicBezTo>
                  <a:pt x="7115527" y="2761589"/>
                  <a:pt x="7115527" y="2781899"/>
                  <a:pt x="7125120" y="2802210"/>
                </a:cubicBezTo>
                <a:cubicBezTo>
                  <a:pt x="7125120" y="2851293"/>
                  <a:pt x="7125120" y="2920686"/>
                  <a:pt x="7171484" y="2930842"/>
                </a:cubicBezTo>
                <a:cubicBezTo>
                  <a:pt x="7227442" y="2951152"/>
                  <a:pt x="7246627" y="2881758"/>
                  <a:pt x="7265813" y="2841138"/>
                </a:cubicBezTo>
                <a:cubicBezTo>
                  <a:pt x="7331362" y="2702351"/>
                  <a:pt x="7358542" y="2543253"/>
                  <a:pt x="7396912" y="2385849"/>
                </a:cubicBezTo>
                <a:cubicBezTo>
                  <a:pt x="7443277" y="2175976"/>
                  <a:pt x="7545599" y="2028726"/>
                  <a:pt x="7734255" y="1939022"/>
                </a:cubicBezTo>
                <a:cubicBezTo>
                  <a:pt x="7855762" y="1869629"/>
                  <a:pt x="7967676" y="1859474"/>
                  <a:pt x="8071597" y="1977950"/>
                </a:cubicBezTo>
                <a:cubicBezTo>
                  <a:pt x="8220283" y="2157358"/>
                  <a:pt x="8474489" y="2175976"/>
                  <a:pt x="8624773" y="2365538"/>
                </a:cubicBezTo>
                <a:cubicBezTo>
                  <a:pt x="8642361" y="2375694"/>
                  <a:pt x="8661545" y="2385849"/>
                  <a:pt x="8680731" y="2385849"/>
                </a:cubicBezTo>
                <a:cubicBezTo>
                  <a:pt x="8962117" y="2345228"/>
                  <a:pt x="9008481" y="2612647"/>
                  <a:pt x="9139581" y="2781899"/>
                </a:cubicBezTo>
                <a:cubicBezTo>
                  <a:pt x="9166759" y="2822520"/>
                  <a:pt x="9176353" y="2890221"/>
                  <a:pt x="9195537" y="2940997"/>
                </a:cubicBezTo>
                <a:cubicBezTo>
                  <a:pt x="9214723" y="2979925"/>
                  <a:pt x="9233909" y="3020545"/>
                  <a:pt x="9280273" y="3010390"/>
                </a:cubicBezTo>
                <a:cubicBezTo>
                  <a:pt x="9299458" y="3000235"/>
                  <a:pt x="9326637" y="2979925"/>
                  <a:pt x="9336230" y="2951152"/>
                </a:cubicBezTo>
                <a:cubicBezTo>
                  <a:pt x="9382594" y="2851293"/>
                  <a:pt x="9420965" y="2751434"/>
                  <a:pt x="9457737" y="2643112"/>
                </a:cubicBezTo>
                <a:cubicBezTo>
                  <a:pt x="9486515" y="2563564"/>
                  <a:pt x="9523288" y="2484015"/>
                  <a:pt x="9588837" y="2414622"/>
                </a:cubicBezTo>
                <a:cubicBezTo>
                  <a:pt x="9785486" y="2206441"/>
                  <a:pt x="9916586" y="2196286"/>
                  <a:pt x="10095650" y="2434932"/>
                </a:cubicBezTo>
                <a:cubicBezTo>
                  <a:pt x="10236342" y="2622802"/>
                  <a:pt x="10423399" y="2692196"/>
                  <a:pt x="10620049" y="2761589"/>
                </a:cubicBezTo>
                <a:cubicBezTo>
                  <a:pt x="10779927" y="2812365"/>
                  <a:pt x="10995762" y="2761589"/>
                  <a:pt x="11088492" y="3000235"/>
                </a:cubicBezTo>
                <a:cubicBezTo>
                  <a:pt x="11098084" y="3049318"/>
                  <a:pt x="11154041" y="3010390"/>
                  <a:pt x="11173226" y="2979925"/>
                </a:cubicBezTo>
                <a:cubicBezTo>
                  <a:pt x="11209998" y="2900376"/>
                  <a:pt x="11257962" y="2822520"/>
                  <a:pt x="11294733" y="2742971"/>
                </a:cubicBezTo>
                <a:cubicBezTo>
                  <a:pt x="11323511" y="2702351"/>
                  <a:pt x="11323511" y="2643112"/>
                  <a:pt x="11350692" y="2604184"/>
                </a:cubicBezTo>
                <a:cubicBezTo>
                  <a:pt x="11416241" y="2494170"/>
                  <a:pt x="11425833" y="2335073"/>
                  <a:pt x="11576118" y="2296145"/>
                </a:cubicBezTo>
                <a:cubicBezTo>
                  <a:pt x="11604896" y="2434932"/>
                  <a:pt x="11510569" y="2524636"/>
                  <a:pt x="11473796" y="2622802"/>
                </a:cubicBezTo>
                <a:cubicBezTo>
                  <a:pt x="11406648" y="2781899"/>
                  <a:pt x="11350692" y="2940997"/>
                  <a:pt x="11323511" y="3108557"/>
                </a:cubicBezTo>
                <a:cubicBezTo>
                  <a:pt x="11313920" y="3159332"/>
                  <a:pt x="11313920" y="3218571"/>
                  <a:pt x="11369877" y="3238881"/>
                </a:cubicBezTo>
                <a:cubicBezTo>
                  <a:pt x="11425833" y="3277809"/>
                  <a:pt x="11473796" y="3238881"/>
                  <a:pt x="11520161" y="3198260"/>
                </a:cubicBezTo>
                <a:cubicBezTo>
                  <a:pt x="11539346" y="3179643"/>
                  <a:pt x="11556933" y="3149177"/>
                  <a:pt x="11566526" y="3128867"/>
                </a:cubicBezTo>
                <a:cubicBezTo>
                  <a:pt x="11632076" y="2910531"/>
                  <a:pt x="11801546" y="2761589"/>
                  <a:pt x="11931048" y="2604184"/>
                </a:cubicBezTo>
                <a:cubicBezTo>
                  <a:pt x="12081332" y="2424777"/>
                  <a:pt x="12071740" y="2265679"/>
                  <a:pt x="11913461" y="2108275"/>
                </a:cubicBezTo>
                <a:cubicBezTo>
                  <a:pt x="11884682" y="2077809"/>
                  <a:pt x="11772769" y="2067654"/>
                  <a:pt x="11838318" y="1998261"/>
                </a:cubicBezTo>
                <a:cubicBezTo>
                  <a:pt x="11894276" y="1928867"/>
                  <a:pt x="12042962" y="1898401"/>
                  <a:pt x="12062147" y="1967795"/>
                </a:cubicBezTo>
                <a:cubicBezTo>
                  <a:pt x="12146882" y="2226751"/>
                  <a:pt x="12324347" y="2196286"/>
                  <a:pt x="12520996" y="2206441"/>
                </a:cubicBezTo>
                <a:cubicBezTo>
                  <a:pt x="12661689" y="2206441"/>
                  <a:pt x="12746424" y="2385849"/>
                  <a:pt x="12867931" y="2445087"/>
                </a:cubicBezTo>
                <a:cubicBezTo>
                  <a:pt x="13139724" y="2583874"/>
                  <a:pt x="13224459" y="2812365"/>
                  <a:pt x="13195682" y="3108557"/>
                </a:cubicBezTo>
                <a:cubicBezTo>
                  <a:pt x="13176495" y="3287964"/>
                  <a:pt x="13224459" y="3465679"/>
                  <a:pt x="13242045" y="3645087"/>
                </a:cubicBezTo>
                <a:cubicBezTo>
                  <a:pt x="13270824" y="3873578"/>
                  <a:pt x="13317188" y="4102068"/>
                  <a:pt x="13251639" y="4328866"/>
                </a:cubicBezTo>
                <a:cubicBezTo>
                  <a:pt x="13242045" y="4359332"/>
                  <a:pt x="13242045" y="4398260"/>
                  <a:pt x="13280416" y="4408415"/>
                </a:cubicBezTo>
                <a:cubicBezTo>
                  <a:pt x="13280416" y="4408415"/>
                  <a:pt x="13307595" y="4359332"/>
                  <a:pt x="13317188" y="4339022"/>
                </a:cubicBezTo>
                <a:cubicBezTo>
                  <a:pt x="13430701" y="3953126"/>
                  <a:pt x="13486658" y="3555383"/>
                  <a:pt x="13617758" y="3179643"/>
                </a:cubicBezTo>
                <a:cubicBezTo>
                  <a:pt x="13636944" y="3139022"/>
                  <a:pt x="13636944" y="3079784"/>
                  <a:pt x="13654530" y="3039163"/>
                </a:cubicBezTo>
                <a:cubicBezTo>
                  <a:pt x="13692901" y="2951152"/>
                  <a:pt x="13748858" y="2920686"/>
                  <a:pt x="13833593" y="2990080"/>
                </a:cubicBezTo>
                <a:cubicBezTo>
                  <a:pt x="13964693" y="3100094"/>
                  <a:pt x="13974286" y="3100094"/>
                  <a:pt x="14039836" y="2961307"/>
                </a:cubicBezTo>
                <a:cubicBezTo>
                  <a:pt x="14132565" y="2742971"/>
                  <a:pt x="14282850" y="2612647"/>
                  <a:pt x="14479500" y="2524636"/>
                </a:cubicBezTo>
                <a:cubicBezTo>
                  <a:pt x="14573828" y="2473860"/>
                  <a:pt x="14648970" y="2434932"/>
                  <a:pt x="14724113" y="2533098"/>
                </a:cubicBezTo>
                <a:cubicBezTo>
                  <a:pt x="14780070" y="2594029"/>
                  <a:pt x="14845620" y="2612647"/>
                  <a:pt x="14901577" y="2553409"/>
                </a:cubicBezTo>
                <a:cubicBezTo>
                  <a:pt x="15061455" y="2375694"/>
                  <a:pt x="15229327" y="2455242"/>
                  <a:pt x="15398797" y="2504325"/>
                </a:cubicBezTo>
                <a:cubicBezTo>
                  <a:pt x="15529897" y="2543253"/>
                  <a:pt x="15641812" y="2612647"/>
                  <a:pt x="15744133" y="2702351"/>
                </a:cubicBezTo>
                <a:cubicBezTo>
                  <a:pt x="15828869" y="2771744"/>
                  <a:pt x="15894419" y="2781899"/>
                  <a:pt x="15959969" y="2692196"/>
                </a:cubicBezTo>
                <a:cubicBezTo>
                  <a:pt x="16007932" y="2622802"/>
                  <a:pt x="16035111" y="2533098"/>
                  <a:pt x="16139032" y="2583874"/>
                </a:cubicBezTo>
                <a:cubicBezTo>
                  <a:pt x="16212576" y="2622802"/>
                  <a:pt x="16306903" y="2673578"/>
                  <a:pt x="16297311" y="2771744"/>
                </a:cubicBezTo>
                <a:cubicBezTo>
                  <a:pt x="16287718" y="2969770"/>
                  <a:pt x="16372453" y="3039163"/>
                  <a:pt x="16541925" y="3059473"/>
                </a:cubicBezTo>
                <a:cubicBezTo>
                  <a:pt x="16607473" y="3069629"/>
                  <a:pt x="16663431" y="3118712"/>
                  <a:pt x="16700203" y="3179643"/>
                </a:cubicBezTo>
                <a:cubicBezTo>
                  <a:pt x="16813717" y="3326892"/>
                  <a:pt x="16916039" y="3475834"/>
                  <a:pt x="17075915" y="3575693"/>
                </a:cubicBezTo>
                <a:cubicBezTo>
                  <a:pt x="17178237" y="3634932"/>
                  <a:pt x="17168645" y="3753408"/>
                  <a:pt x="17187831" y="3863422"/>
                </a:cubicBezTo>
                <a:cubicBezTo>
                  <a:pt x="17187831" y="3912506"/>
                  <a:pt x="17197423" y="3971744"/>
                  <a:pt x="17253381" y="3981899"/>
                </a:cubicBezTo>
                <a:cubicBezTo>
                  <a:pt x="17299745" y="3981899"/>
                  <a:pt x="17328523" y="3953126"/>
                  <a:pt x="17347709" y="3922661"/>
                </a:cubicBezTo>
                <a:cubicBezTo>
                  <a:pt x="17469215" y="3714480"/>
                  <a:pt x="17609907" y="3536765"/>
                  <a:pt x="17777779" y="3367513"/>
                </a:cubicBezTo>
                <a:cubicBezTo>
                  <a:pt x="17852923" y="3287964"/>
                  <a:pt x="17862515" y="3188105"/>
                  <a:pt x="17872107" y="3089939"/>
                </a:cubicBezTo>
                <a:cubicBezTo>
                  <a:pt x="17900885" y="2573719"/>
                  <a:pt x="18049571" y="2087964"/>
                  <a:pt x="18153493" y="1592055"/>
                </a:cubicBezTo>
                <a:cubicBezTo>
                  <a:pt x="18219043" y="1314481"/>
                  <a:pt x="18294185" y="1016596"/>
                  <a:pt x="18444471" y="757640"/>
                </a:cubicBezTo>
                <a:cubicBezTo>
                  <a:pt x="18575569" y="539305"/>
                  <a:pt x="18762627" y="520687"/>
                  <a:pt x="18949685" y="510532"/>
                </a:cubicBezTo>
                <a:cubicBezTo>
                  <a:pt x="19071191" y="500376"/>
                  <a:pt x="19136741" y="600235"/>
                  <a:pt x="19119155" y="728867"/>
                </a:cubicBezTo>
                <a:cubicBezTo>
                  <a:pt x="19109561" y="777951"/>
                  <a:pt x="19090377" y="827034"/>
                  <a:pt x="19071191" y="877809"/>
                </a:cubicBezTo>
                <a:cubicBezTo>
                  <a:pt x="19053605" y="996286"/>
                  <a:pt x="19109561" y="986131"/>
                  <a:pt x="19184705" y="957358"/>
                </a:cubicBezTo>
                <a:cubicBezTo>
                  <a:pt x="19198295" y="952280"/>
                  <a:pt x="19212283" y="949742"/>
                  <a:pt x="19226273" y="947203"/>
                </a:cubicBezTo>
                <a:lnTo>
                  <a:pt x="19260701" y="938792"/>
                </a:lnTo>
                <a:lnTo>
                  <a:pt x="19297819" y="1014692"/>
                </a:lnTo>
                <a:cubicBezTo>
                  <a:pt x="19310609" y="1040715"/>
                  <a:pt x="19324597" y="1065680"/>
                  <a:pt x="19342983" y="1085990"/>
                </a:cubicBezTo>
                <a:cubicBezTo>
                  <a:pt x="19427719" y="1194311"/>
                  <a:pt x="19427719" y="1304326"/>
                  <a:pt x="19381355" y="1412647"/>
                </a:cubicBezTo>
                <a:cubicBezTo>
                  <a:pt x="19362169" y="1422802"/>
                  <a:pt x="19342983" y="1432957"/>
                  <a:pt x="19334989" y="1432957"/>
                </a:cubicBezTo>
                <a:cubicBezTo>
                  <a:pt x="19325397" y="1443113"/>
                  <a:pt x="19325397" y="1453268"/>
                  <a:pt x="19325397" y="1453268"/>
                </a:cubicBezTo>
                <a:cubicBezTo>
                  <a:pt x="19352577" y="1461730"/>
                  <a:pt x="19362169" y="1432957"/>
                  <a:pt x="19381355" y="1412647"/>
                </a:cubicBezTo>
                <a:cubicBezTo>
                  <a:pt x="19466089" y="1432957"/>
                  <a:pt x="19539633" y="1284015"/>
                  <a:pt x="19597189" y="1333098"/>
                </a:cubicBezTo>
                <a:cubicBezTo>
                  <a:pt x="19672331" y="1394029"/>
                  <a:pt x="19699511" y="1522661"/>
                  <a:pt x="19709103" y="1630983"/>
                </a:cubicBezTo>
                <a:cubicBezTo>
                  <a:pt x="19718697" y="1690221"/>
                  <a:pt x="19728289" y="1751152"/>
                  <a:pt x="19728289" y="1810390"/>
                </a:cubicBezTo>
                <a:cubicBezTo>
                  <a:pt x="19728289" y="2098120"/>
                  <a:pt x="19745875" y="2385849"/>
                  <a:pt x="19821019" y="2673578"/>
                </a:cubicBezTo>
                <a:cubicBezTo>
                  <a:pt x="19868981" y="2881758"/>
                  <a:pt x="19876975" y="3079784"/>
                  <a:pt x="19821019" y="3287964"/>
                </a:cubicBezTo>
                <a:cubicBezTo>
                  <a:pt x="19774653" y="3447061"/>
                  <a:pt x="19803431" y="3485989"/>
                  <a:pt x="19952119" y="3516455"/>
                </a:cubicBezTo>
                <a:cubicBezTo>
                  <a:pt x="20121589" y="3536765"/>
                  <a:pt x="20289461" y="3565538"/>
                  <a:pt x="20458931" y="3575693"/>
                </a:cubicBezTo>
                <a:cubicBezTo>
                  <a:pt x="20590031" y="3585848"/>
                  <a:pt x="20721131" y="3555383"/>
                  <a:pt x="20759501" y="3377668"/>
                </a:cubicBezTo>
                <a:cubicBezTo>
                  <a:pt x="20786681" y="3267654"/>
                  <a:pt x="20842637" y="3257499"/>
                  <a:pt x="20927373" y="3267654"/>
                </a:cubicBezTo>
                <a:cubicBezTo>
                  <a:pt x="21029695" y="3287964"/>
                  <a:pt x="21133615" y="3298119"/>
                  <a:pt x="21235937" y="3308274"/>
                </a:cubicBezTo>
                <a:cubicBezTo>
                  <a:pt x="21293493" y="3318430"/>
                  <a:pt x="21349451" y="3347202"/>
                  <a:pt x="21395815" y="3347202"/>
                </a:cubicBezTo>
                <a:cubicBezTo>
                  <a:pt x="21827485" y="3347202"/>
                  <a:pt x="22172821" y="3604466"/>
                  <a:pt x="22548535" y="3763563"/>
                </a:cubicBezTo>
                <a:cubicBezTo>
                  <a:pt x="22642863" y="3814339"/>
                  <a:pt x="22725999" y="3863422"/>
                  <a:pt x="22839511" y="3873578"/>
                </a:cubicBezTo>
                <a:cubicBezTo>
                  <a:pt x="23036161" y="3883733"/>
                  <a:pt x="23213625" y="3883733"/>
                  <a:pt x="23400683" y="3753408"/>
                </a:cubicBezTo>
                <a:cubicBezTo>
                  <a:pt x="23550969" y="3645087"/>
                  <a:pt x="23730031" y="3506300"/>
                  <a:pt x="23944267" y="3596004"/>
                </a:cubicBezTo>
                <a:cubicBezTo>
                  <a:pt x="23982639" y="3614621"/>
                  <a:pt x="24048189" y="3604466"/>
                  <a:pt x="24075367" y="3575693"/>
                </a:cubicBezTo>
                <a:cubicBezTo>
                  <a:pt x="24216061" y="3485989"/>
                  <a:pt x="24375937" y="3465679"/>
                  <a:pt x="24535815" y="3426751"/>
                </a:cubicBezTo>
                <a:cubicBezTo>
                  <a:pt x="24620551" y="3416596"/>
                  <a:pt x="24732465" y="3416596"/>
                  <a:pt x="24713281" y="3257499"/>
                </a:cubicBezTo>
                <a:cubicBezTo>
                  <a:pt x="24703687" y="3228726"/>
                  <a:pt x="24750051" y="3228726"/>
                  <a:pt x="24778831" y="3228726"/>
                </a:cubicBezTo>
                <a:cubicBezTo>
                  <a:pt x="24890745" y="3238881"/>
                  <a:pt x="25004257" y="3218571"/>
                  <a:pt x="25088993" y="3318430"/>
                </a:cubicBezTo>
                <a:cubicBezTo>
                  <a:pt x="25162537" y="3396286"/>
                  <a:pt x="25256865" y="3396286"/>
                  <a:pt x="25322415" y="3318430"/>
                </a:cubicBezTo>
                <a:cubicBezTo>
                  <a:pt x="25519065" y="3079784"/>
                  <a:pt x="25754085" y="3020545"/>
                  <a:pt x="26033871" y="3089939"/>
                </a:cubicBezTo>
                <a:cubicBezTo>
                  <a:pt x="26043463" y="3089939"/>
                  <a:pt x="26053057" y="3089939"/>
                  <a:pt x="26062649" y="3089939"/>
                </a:cubicBezTo>
                <a:cubicBezTo>
                  <a:pt x="26137791" y="3100094"/>
                  <a:pt x="26241713" y="3030700"/>
                  <a:pt x="26288077" y="3128867"/>
                </a:cubicBezTo>
                <a:cubicBezTo>
                  <a:pt x="26344035" y="3228726"/>
                  <a:pt x="26232119" y="3277809"/>
                  <a:pt x="26184157" y="3347202"/>
                </a:cubicBezTo>
                <a:cubicBezTo>
                  <a:pt x="26118607" y="3436906"/>
                  <a:pt x="26072241" y="3536765"/>
                  <a:pt x="26128199" y="3655242"/>
                </a:cubicBezTo>
                <a:cubicBezTo>
                  <a:pt x="26174563" y="3753408"/>
                  <a:pt x="26128199" y="3873578"/>
                  <a:pt x="26137791" y="3981899"/>
                </a:cubicBezTo>
                <a:cubicBezTo>
                  <a:pt x="26156977" y="4269628"/>
                  <a:pt x="26297669" y="4359332"/>
                  <a:pt x="26579055" y="4240855"/>
                </a:cubicBezTo>
                <a:cubicBezTo>
                  <a:pt x="26569461" y="4398260"/>
                  <a:pt x="26615827" y="4528584"/>
                  <a:pt x="26719747" y="4647061"/>
                </a:cubicBezTo>
                <a:cubicBezTo>
                  <a:pt x="26812477" y="4765538"/>
                  <a:pt x="26793291" y="4785848"/>
                  <a:pt x="26662191" y="4855242"/>
                </a:cubicBezTo>
                <a:cubicBezTo>
                  <a:pt x="26559869" y="4904325"/>
                  <a:pt x="26550277" y="4934790"/>
                  <a:pt x="26635011" y="5014339"/>
                </a:cubicBezTo>
                <a:cubicBezTo>
                  <a:pt x="26766111" y="5132816"/>
                  <a:pt x="26916397" y="5242830"/>
                  <a:pt x="26906805" y="5469628"/>
                </a:cubicBezTo>
                <a:cubicBezTo>
                  <a:pt x="26897211" y="5510248"/>
                  <a:pt x="26943575" y="5539021"/>
                  <a:pt x="26981947" y="5539021"/>
                </a:cubicBezTo>
                <a:cubicBezTo>
                  <a:pt x="27130633" y="5549177"/>
                  <a:pt x="27234553" y="5669346"/>
                  <a:pt x="27356061" y="5737047"/>
                </a:cubicBezTo>
                <a:cubicBezTo>
                  <a:pt x="27440795" y="5775975"/>
                  <a:pt x="27467975" y="5855523"/>
                  <a:pt x="27384839" y="5924917"/>
                </a:cubicBezTo>
                <a:cubicBezTo>
                  <a:pt x="27149819" y="6122942"/>
                  <a:pt x="27196183" y="6381898"/>
                  <a:pt x="27280919" y="6629007"/>
                </a:cubicBezTo>
                <a:cubicBezTo>
                  <a:pt x="27309697" y="6728866"/>
                  <a:pt x="27309697" y="6808415"/>
                  <a:pt x="27234553" y="6867653"/>
                </a:cubicBezTo>
                <a:cubicBezTo>
                  <a:pt x="27047497" y="7035213"/>
                  <a:pt x="26953169" y="7253548"/>
                  <a:pt x="26858841" y="7492194"/>
                </a:cubicBezTo>
                <a:cubicBezTo>
                  <a:pt x="26766111" y="7759613"/>
                  <a:pt x="26625419" y="7998259"/>
                  <a:pt x="26334441" y="8067653"/>
                </a:cubicBezTo>
                <a:cubicBezTo>
                  <a:pt x="26193749" y="8098118"/>
                  <a:pt x="26156977" y="8265678"/>
                  <a:pt x="26043463" y="8316454"/>
                </a:cubicBezTo>
                <a:cubicBezTo>
                  <a:pt x="25921957" y="8365537"/>
                  <a:pt x="25781265" y="8296143"/>
                  <a:pt x="25659757" y="8365537"/>
                </a:cubicBezTo>
                <a:cubicBezTo>
                  <a:pt x="25499879" y="8455241"/>
                  <a:pt x="25332007" y="8514479"/>
                  <a:pt x="25162537" y="8563562"/>
                </a:cubicBezTo>
                <a:cubicBezTo>
                  <a:pt x="25096987" y="8583872"/>
                  <a:pt x="25031437" y="8594028"/>
                  <a:pt x="24965887" y="8602490"/>
                </a:cubicBezTo>
                <a:cubicBezTo>
                  <a:pt x="24798015" y="8632956"/>
                  <a:pt x="24666915" y="8375692"/>
                  <a:pt x="24470265" y="8543252"/>
                </a:cubicBezTo>
                <a:cubicBezTo>
                  <a:pt x="24329573" y="8673576"/>
                  <a:pt x="24132923" y="8594028"/>
                  <a:pt x="23953861" y="8622800"/>
                </a:cubicBezTo>
                <a:cubicBezTo>
                  <a:pt x="23813167" y="8643111"/>
                  <a:pt x="23682069" y="8682039"/>
                  <a:pt x="23570153" y="8781898"/>
                </a:cubicBezTo>
                <a:cubicBezTo>
                  <a:pt x="23458239" y="8871601"/>
                  <a:pt x="23344725" y="8959613"/>
                  <a:pt x="23204033" y="8990078"/>
                </a:cubicBezTo>
                <a:cubicBezTo>
                  <a:pt x="23269583" y="8871601"/>
                  <a:pt x="23383097" y="8802208"/>
                  <a:pt x="23485419" y="8722659"/>
                </a:cubicBezTo>
                <a:cubicBezTo>
                  <a:pt x="23597333" y="8643111"/>
                  <a:pt x="23691661" y="8563562"/>
                  <a:pt x="23766803" y="8445085"/>
                </a:cubicBezTo>
                <a:cubicBezTo>
                  <a:pt x="23813167" y="8404465"/>
                  <a:pt x="23870723" y="8355382"/>
                  <a:pt x="23813167" y="8275833"/>
                </a:cubicBezTo>
                <a:cubicBezTo>
                  <a:pt x="23813167" y="8265678"/>
                  <a:pt x="23776395" y="8255523"/>
                  <a:pt x="23766803" y="8265678"/>
                </a:cubicBezTo>
                <a:cubicBezTo>
                  <a:pt x="23691661" y="8324916"/>
                  <a:pt x="23757211" y="8385847"/>
                  <a:pt x="23766803" y="8445085"/>
                </a:cubicBezTo>
                <a:cubicBezTo>
                  <a:pt x="23550969" y="8285988"/>
                  <a:pt x="23354319" y="8296143"/>
                  <a:pt x="23128891" y="8445085"/>
                </a:cubicBezTo>
                <a:cubicBezTo>
                  <a:pt x="22941833" y="8563562"/>
                  <a:pt x="22718005" y="8632956"/>
                  <a:pt x="22529349" y="8771743"/>
                </a:cubicBezTo>
                <a:cubicBezTo>
                  <a:pt x="22463799" y="8820826"/>
                  <a:pt x="22380663" y="8851291"/>
                  <a:pt x="22295927" y="8871601"/>
                </a:cubicBezTo>
                <a:cubicBezTo>
                  <a:pt x="22051315" y="8959613"/>
                  <a:pt x="21976171" y="8930840"/>
                  <a:pt x="21845071" y="8682039"/>
                </a:cubicBezTo>
                <a:cubicBezTo>
                  <a:pt x="21761935" y="8524634"/>
                  <a:pt x="21658015" y="8404465"/>
                  <a:pt x="21470957" y="8414620"/>
                </a:cubicBezTo>
                <a:cubicBezTo>
                  <a:pt x="21442179" y="8414620"/>
                  <a:pt x="21376629" y="8394310"/>
                  <a:pt x="21376629" y="8375692"/>
                </a:cubicBezTo>
                <a:cubicBezTo>
                  <a:pt x="21339857" y="8167512"/>
                  <a:pt x="21104837" y="8126891"/>
                  <a:pt x="21048881" y="7949176"/>
                </a:cubicBezTo>
                <a:cubicBezTo>
                  <a:pt x="21002515" y="7779924"/>
                  <a:pt x="21012109" y="7592053"/>
                  <a:pt x="21002515" y="7412646"/>
                </a:cubicBezTo>
                <a:cubicBezTo>
                  <a:pt x="20992923" y="7155382"/>
                  <a:pt x="20777087" y="6947202"/>
                  <a:pt x="20534073" y="6965819"/>
                </a:cubicBezTo>
                <a:cubicBezTo>
                  <a:pt x="20458931" y="6975975"/>
                  <a:pt x="20410967" y="7016595"/>
                  <a:pt x="20383789" y="7085989"/>
                </a:cubicBezTo>
                <a:cubicBezTo>
                  <a:pt x="20327831" y="7273859"/>
                  <a:pt x="20318239" y="7471884"/>
                  <a:pt x="20177545" y="7620826"/>
                </a:cubicBezTo>
                <a:cubicBezTo>
                  <a:pt x="20131181" y="7671602"/>
                  <a:pt x="20158361" y="7759613"/>
                  <a:pt x="20187139" y="7820544"/>
                </a:cubicBezTo>
                <a:cubicBezTo>
                  <a:pt x="20262281" y="8028725"/>
                  <a:pt x="20206323" y="8236905"/>
                  <a:pt x="20214317" y="8445085"/>
                </a:cubicBezTo>
                <a:cubicBezTo>
                  <a:pt x="20214317" y="8524634"/>
                  <a:pt x="20167953" y="8553407"/>
                  <a:pt x="20102403" y="8514479"/>
                </a:cubicBezTo>
                <a:cubicBezTo>
                  <a:pt x="20036853" y="8473858"/>
                  <a:pt x="19980897" y="8414620"/>
                  <a:pt x="19915347" y="8385847"/>
                </a:cubicBezTo>
                <a:cubicBezTo>
                  <a:pt x="19803431" y="8335072"/>
                  <a:pt x="19680325" y="8245368"/>
                  <a:pt x="19568411" y="8404465"/>
                </a:cubicBezTo>
                <a:cubicBezTo>
                  <a:pt x="19531639" y="8463703"/>
                  <a:pt x="19502861" y="8414620"/>
                  <a:pt x="19502861" y="8385847"/>
                </a:cubicBezTo>
                <a:cubicBezTo>
                  <a:pt x="19493269" y="8126891"/>
                  <a:pt x="19277433" y="8226750"/>
                  <a:pt x="19165519" y="8157356"/>
                </a:cubicBezTo>
                <a:cubicBezTo>
                  <a:pt x="19127149" y="8137046"/>
                  <a:pt x="19090377" y="8196285"/>
                  <a:pt x="19061599" y="8245368"/>
                </a:cubicBezTo>
                <a:cubicBezTo>
                  <a:pt x="18949685" y="8473858"/>
                  <a:pt x="18828177" y="8702349"/>
                  <a:pt x="18772219" y="8959613"/>
                </a:cubicBezTo>
                <a:cubicBezTo>
                  <a:pt x="18753035" y="9089937"/>
                  <a:pt x="18687485" y="9169486"/>
                  <a:pt x="18602749" y="9249034"/>
                </a:cubicBezTo>
                <a:cubicBezTo>
                  <a:pt x="18452465" y="9377666"/>
                  <a:pt x="18321365" y="9516453"/>
                  <a:pt x="18153493" y="9614620"/>
                </a:cubicBezTo>
                <a:cubicBezTo>
                  <a:pt x="18041577" y="9673858"/>
                  <a:pt x="17928065" y="9704323"/>
                  <a:pt x="17806557" y="9724634"/>
                </a:cubicBezTo>
                <a:cubicBezTo>
                  <a:pt x="17712229" y="9744944"/>
                  <a:pt x="17646679" y="9724634"/>
                  <a:pt x="17581129" y="9645085"/>
                </a:cubicBezTo>
                <a:cubicBezTo>
                  <a:pt x="17422851" y="9465678"/>
                  <a:pt x="17226201" y="9347201"/>
                  <a:pt x="17027953" y="9228724"/>
                </a:cubicBezTo>
                <a:cubicBezTo>
                  <a:pt x="16971995" y="9188104"/>
                  <a:pt x="16898451" y="9149175"/>
                  <a:pt x="16850489" y="9089937"/>
                </a:cubicBezTo>
                <a:cubicBezTo>
                  <a:pt x="16757759" y="8959613"/>
                  <a:pt x="16634653" y="8900374"/>
                  <a:pt x="16493961" y="8891912"/>
                </a:cubicBezTo>
                <a:cubicBezTo>
                  <a:pt x="16335681" y="8871601"/>
                  <a:pt x="16241354" y="8781898"/>
                  <a:pt x="16156618" y="8643111"/>
                </a:cubicBezTo>
                <a:cubicBezTo>
                  <a:pt x="16044704" y="8434930"/>
                  <a:pt x="15923197" y="8236905"/>
                  <a:pt x="15875233" y="7998259"/>
                </a:cubicBezTo>
                <a:cubicBezTo>
                  <a:pt x="15867239" y="7928866"/>
                  <a:pt x="15828869" y="7859472"/>
                  <a:pt x="15753726" y="7849317"/>
                </a:cubicBezTo>
                <a:cubicBezTo>
                  <a:pt x="15678584" y="7849317"/>
                  <a:pt x="15641812" y="7918711"/>
                  <a:pt x="15603441" y="7977949"/>
                </a:cubicBezTo>
                <a:cubicBezTo>
                  <a:pt x="15576262" y="8047342"/>
                  <a:pt x="15529897" y="8147201"/>
                  <a:pt x="15576262" y="8206440"/>
                </a:cubicBezTo>
                <a:cubicBezTo>
                  <a:pt x="15688176" y="8355382"/>
                  <a:pt x="15622626" y="8514479"/>
                  <a:pt x="15613034" y="8663421"/>
                </a:cubicBezTo>
                <a:cubicBezTo>
                  <a:pt x="15595447" y="8881757"/>
                  <a:pt x="15670590" y="9069627"/>
                  <a:pt x="15772911" y="9228724"/>
                </a:cubicBezTo>
                <a:cubicBezTo>
                  <a:pt x="15848054" y="9357356"/>
                  <a:pt x="15894419" y="9475833"/>
                  <a:pt x="15838461" y="9614620"/>
                </a:cubicBezTo>
                <a:cubicBezTo>
                  <a:pt x="15763319" y="9853266"/>
                  <a:pt x="15904011" y="10051291"/>
                  <a:pt x="15894419" y="10279782"/>
                </a:cubicBezTo>
                <a:cubicBezTo>
                  <a:pt x="15894419" y="10328865"/>
                  <a:pt x="15959969" y="10349175"/>
                  <a:pt x="15998339" y="10369486"/>
                </a:cubicBezTo>
                <a:cubicBezTo>
                  <a:pt x="15979154" y="10459189"/>
                  <a:pt x="15959969" y="10547201"/>
                  <a:pt x="15904011" y="10616594"/>
                </a:cubicBezTo>
                <a:cubicBezTo>
                  <a:pt x="15828869" y="10706298"/>
                  <a:pt x="15792097" y="10796002"/>
                  <a:pt x="15884826" y="10904323"/>
                </a:cubicBezTo>
                <a:cubicBezTo>
                  <a:pt x="15932789" y="10944944"/>
                  <a:pt x="15932789" y="11024492"/>
                  <a:pt x="15884826" y="11063420"/>
                </a:cubicBezTo>
                <a:cubicBezTo>
                  <a:pt x="15801689" y="11142969"/>
                  <a:pt x="15753726" y="11212363"/>
                  <a:pt x="15828869" y="11330839"/>
                </a:cubicBezTo>
                <a:cubicBezTo>
                  <a:pt x="15848054" y="11361305"/>
                  <a:pt x="15792097" y="11400233"/>
                  <a:pt x="15763319" y="11410388"/>
                </a:cubicBezTo>
                <a:cubicBezTo>
                  <a:pt x="15613034" y="11479781"/>
                  <a:pt x="15481934" y="11420543"/>
                  <a:pt x="15425977" y="11261446"/>
                </a:cubicBezTo>
                <a:cubicBezTo>
                  <a:pt x="15389205" y="11181897"/>
                  <a:pt x="15389205" y="11083731"/>
                  <a:pt x="15370019" y="11004182"/>
                </a:cubicBezTo>
                <a:cubicBezTo>
                  <a:pt x="15323655" y="10855240"/>
                  <a:pt x="15275691" y="10834930"/>
                  <a:pt x="15154184" y="10924633"/>
                </a:cubicBezTo>
                <a:cubicBezTo>
                  <a:pt x="15127005" y="10944944"/>
                  <a:pt x="15098227" y="10994027"/>
                  <a:pt x="15061455" y="10963562"/>
                </a:cubicBezTo>
                <a:cubicBezTo>
                  <a:pt x="15032677" y="10934789"/>
                  <a:pt x="15061455" y="10894168"/>
                  <a:pt x="15079042" y="10855240"/>
                </a:cubicBezTo>
                <a:cubicBezTo>
                  <a:pt x="15098227" y="10824775"/>
                  <a:pt x="15117412" y="10785847"/>
                  <a:pt x="15127005" y="10745226"/>
                </a:cubicBezTo>
                <a:cubicBezTo>
                  <a:pt x="15127005" y="10736763"/>
                  <a:pt x="15127005" y="10706298"/>
                  <a:pt x="15117412" y="10696143"/>
                </a:cubicBezTo>
                <a:cubicBezTo>
                  <a:pt x="15098227" y="10667370"/>
                  <a:pt x="15061455" y="10677525"/>
                  <a:pt x="15042270" y="10696143"/>
                </a:cubicBezTo>
                <a:cubicBezTo>
                  <a:pt x="14986313" y="10785847"/>
                  <a:pt x="14911170" y="10865395"/>
                  <a:pt x="14872799" y="10973717"/>
                </a:cubicBezTo>
                <a:cubicBezTo>
                  <a:pt x="14788064" y="10914478"/>
                  <a:pt x="14714520" y="10834930"/>
                  <a:pt x="14648970" y="10745226"/>
                </a:cubicBezTo>
                <a:cubicBezTo>
                  <a:pt x="14554642" y="10626749"/>
                  <a:pt x="14508278" y="10477807"/>
                  <a:pt x="14573828" y="10328865"/>
                </a:cubicBezTo>
                <a:cubicBezTo>
                  <a:pt x="14639378" y="10179923"/>
                  <a:pt x="14601007" y="10061446"/>
                  <a:pt x="14508278" y="9942969"/>
                </a:cubicBezTo>
                <a:cubicBezTo>
                  <a:pt x="14460314" y="9892194"/>
                  <a:pt x="14404357" y="9843110"/>
                  <a:pt x="14404357" y="9773717"/>
                </a:cubicBezTo>
                <a:cubicBezTo>
                  <a:pt x="14394765" y="9526608"/>
                  <a:pt x="14310029" y="9308273"/>
                  <a:pt x="14263665" y="9069627"/>
                </a:cubicBezTo>
                <a:cubicBezTo>
                  <a:pt x="14226893" y="8871601"/>
                  <a:pt x="14217300" y="8653266"/>
                  <a:pt x="13945508" y="8643111"/>
                </a:cubicBezTo>
                <a:cubicBezTo>
                  <a:pt x="13870365" y="8643111"/>
                  <a:pt x="13870365" y="8534789"/>
                  <a:pt x="13860773" y="8473858"/>
                </a:cubicBezTo>
                <a:cubicBezTo>
                  <a:pt x="13833593" y="8375692"/>
                  <a:pt x="13804815" y="8265678"/>
                  <a:pt x="13683308" y="8275833"/>
                </a:cubicBezTo>
                <a:cubicBezTo>
                  <a:pt x="13561801" y="8285988"/>
                  <a:pt x="13421108" y="8424775"/>
                  <a:pt x="13421108" y="8534789"/>
                </a:cubicBezTo>
                <a:cubicBezTo>
                  <a:pt x="13411516" y="8673576"/>
                  <a:pt x="13401923" y="8812363"/>
                  <a:pt x="13411516" y="8951150"/>
                </a:cubicBezTo>
                <a:cubicBezTo>
                  <a:pt x="13438695" y="9298118"/>
                  <a:pt x="13345967" y="9604465"/>
                  <a:pt x="13195682" y="9902349"/>
                </a:cubicBezTo>
                <a:cubicBezTo>
                  <a:pt x="13149316" y="9971742"/>
                  <a:pt x="13139724" y="10071601"/>
                  <a:pt x="13101354" y="10151150"/>
                </a:cubicBezTo>
                <a:cubicBezTo>
                  <a:pt x="13008624" y="10349175"/>
                  <a:pt x="12829561" y="10369486"/>
                  <a:pt x="12671281" y="10220543"/>
                </a:cubicBezTo>
                <a:cubicBezTo>
                  <a:pt x="12615324" y="10161305"/>
                  <a:pt x="12559368" y="10120684"/>
                  <a:pt x="12501811" y="10071601"/>
                </a:cubicBezTo>
                <a:cubicBezTo>
                  <a:pt x="12436262" y="10012363"/>
                  <a:pt x="12380304" y="9922659"/>
                  <a:pt x="12314755" y="10071601"/>
                </a:cubicBezTo>
                <a:cubicBezTo>
                  <a:pt x="12285976" y="10140995"/>
                  <a:pt x="12239611" y="10091912"/>
                  <a:pt x="12212432" y="10051291"/>
                </a:cubicBezTo>
                <a:cubicBezTo>
                  <a:pt x="12098919" y="9902349"/>
                  <a:pt x="12042962" y="9734789"/>
                  <a:pt x="12006191" y="9565536"/>
                </a:cubicBezTo>
                <a:cubicBezTo>
                  <a:pt x="11847912" y="8910530"/>
                  <a:pt x="11735996" y="8255523"/>
                  <a:pt x="11726403" y="7581898"/>
                </a:cubicBezTo>
                <a:cubicBezTo>
                  <a:pt x="11726403" y="7482039"/>
                  <a:pt x="11753584" y="7314479"/>
                  <a:pt x="11688033" y="7314479"/>
                </a:cubicBezTo>
                <a:cubicBezTo>
                  <a:pt x="11566526" y="7304324"/>
                  <a:pt x="11604896" y="7482039"/>
                  <a:pt x="11566526" y="7571743"/>
                </a:cubicBezTo>
                <a:cubicBezTo>
                  <a:pt x="11510569" y="7690220"/>
                  <a:pt x="11510569" y="7829007"/>
                  <a:pt x="11500976" y="7959331"/>
                </a:cubicBezTo>
                <a:cubicBezTo>
                  <a:pt x="11473796" y="8414620"/>
                  <a:pt x="11464205" y="8871601"/>
                  <a:pt x="11406648" y="9326891"/>
                </a:cubicBezTo>
                <a:cubicBezTo>
                  <a:pt x="11389062" y="9465678"/>
                  <a:pt x="11398654" y="9604465"/>
                  <a:pt x="11398654" y="9753407"/>
                </a:cubicBezTo>
                <a:cubicBezTo>
                  <a:pt x="11398654" y="9822800"/>
                  <a:pt x="11406648" y="9892194"/>
                  <a:pt x="11379469" y="9953125"/>
                </a:cubicBezTo>
                <a:cubicBezTo>
                  <a:pt x="11341098" y="10051291"/>
                  <a:pt x="11285141" y="10110529"/>
                  <a:pt x="11182819" y="10071601"/>
                </a:cubicBezTo>
                <a:cubicBezTo>
                  <a:pt x="10976576" y="9992053"/>
                  <a:pt x="10731964" y="10022518"/>
                  <a:pt x="10573685" y="9814338"/>
                </a:cubicBezTo>
                <a:cubicBezTo>
                  <a:pt x="10508134" y="9734789"/>
                  <a:pt x="10413806" y="9734789"/>
                  <a:pt x="10311485" y="9744944"/>
                </a:cubicBezTo>
                <a:cubicBezTo>
                  <a:pt x="10049286" y="9763562"/>
                  <a:pt x="9852635" y="9585847"/>
                  <a:pt x="9823857" y="9298118"/>
                </a:cubicBezTo>
                <a:cubicBezTo>
                  <a:pt x="9804672" y="9159331"/>
                  <a:pt x="9814265" y="9010388"/>
                  <a:pt x="9748716" y="8881757"/>
                </a:cubicBezTo>
                <a:cubicBezTo>
                  <a:pt x="9739122" y="8871601"/>
                  <a:pt x="9719937" y="8851291"/>
                  <a:pt x="9711943" y="8841136"/>
                </a:cubicBezTo>
                <a:cubicBezTo>
                  <a:pt x="9673573" y="8841136"/>
                  <a:pt x="9663979" y="8871601"/>
                  <a:pt x="9663979" y="8900374"/>
                </a:cubicBezTo>
                <a:cubicBezTo>
                  <a:pt x="9654388" y="9079782"/>
                  <a:pt x="9654388" y="9257497"/>
                  <a:pt x="9644794" y="9447060"/>
                </a:cubicBezTo>
                <a:cubicBezTo>
                  <a:pt x="9644794" y="9545226"/>
                  <a:pt x="9654388" y="9645085"/>
                  <a:pt x="9636801" y="9744944"/>
                </a:cubicBezTo>
                <a:cubicBezTo>
                  <a:pt x="9608022" y="9971742"/>
                  <a:pt x="9532880" y="10041136"/>
                  <a:pt x="9307452" y="10071601"/>
                </a:cubicBezTo>
                <a:cubicBezTo>
                  <a:pt x="9149173" y="10091912"/>
                  <a:pt x="8998889" y="10091912"/>
                  <a:pt x="8896567" y="9912504"/>
                </a:cubicBezTo>
                <a:cubicBezTo>
                  <a:pt x="8848603" y="9832955"/>
                  <a:pt x="8773461" y="9783872"/>
                  <a:pt x="8680731" y="9804182"/>
                </a:cubicBezTo>
                <a:cubicBezTo>
                  <a:pt x="8511260" y="9843110"/>
                  <a:pt x="8418531" y="9734789"/>
                  <a:pt x="8324203" y="9614620"/>
                </a:cubicBezTo>
                <a:cubicBezTo>
                  <a:pt x="8268247" y="9535071"/>
                  <a:pt x="8229875" y="9447060"/>
                  <a:pt x="8146739" y="9387821"/>
                </a:cubicBezTo>
                <a:cubicBezTo>
                  <a:pt x="8052411" y="9326891"/>
                  <a:pt x="7977269" y="9337046"/>
                  <a:pt x="7940497" y="9447060"/>
                </a:cubicBezTo>
                <a:cubicBezTo>
                  <a:pt x="7892534" y="9575692"/>
                  <a:pt x="7817391" y="9704323"/>
                  <a:pt x="7865354" y="9873576"/>
                </a:cubicBezTo>
                <a:cubicBezTo>
                  <a:pt x="7902126" y="10012363"/>
                  <a:pt x="7846169" y="10051291"/>
                  <a:pt x="7715069" y="9992053"/>
                </a:cubicBezTo>
                <a:cubicBezTo>
                  <a:pt x="7630334" y="9953125"/>
                  <a:pt x="7555191" y="9922659"/>
                  <a:pt x="7472055" y="9932814"/>
                </a:cubicBezTo>
                <a:cubicBezTo>
                  <a:pt x="7237035" y="9942969"/>
                  <a:pt x="7171484" y="9873576"/>
                  <a:pt x="7086749" y="9634930"/>
                </a:cubicBezTo>
                <a:cubicBezTo>
                  <a:pt x="7049977" y="9516453"/>
                  <a:pt x="7115527" y="9316735"/>
                  <a:pt x="6955650" y="9308273"/>
                </a:cubicBezTo>
                <a:cubicBezTo>
                  <a:pt x="6824550" y="9298118"/>
                  <a:pt x="6899692" y="9516453"/>
                  <a:pt x="6814957" y="9604465"/>
                </a:cubicBezTo>
                <a:cubicBezTo>
                  <a:pt x="6797370" y="9614620"/>
                  <a:pt x="6787777" y="9634930"/>
                  <a:pt x="6778185" y="9645085"/>
                </a:cubicBezTo>
                <a:cubicBezTo>
                  <a:pt x="6759000" y="9624775"/>
                  <a:pt x="6749407" y="9585847"/>
                  <a:pt x="6730222" y="9575692"/>
                </a:cubicBezTo>
                <a:cubicBezTo>
                  <a:pt x="6506393" y="9506298"/>
                  <a:pt x="6421658" y="9308273"/>
                  <a:pt x="6356108" y="9089937"/>
                </a:cubicBezTo>
                <a:cubicBezTo>
                  <a:pt x="6205822" y="8612645"/>
                  <a:pt x="6093908" y="8137046"/>
                  <a:pt x="6037951" y="7630981"/>
                </a:cubicBezTo>
                <a:cubicBezTo>
                  <a:pt x="5981994" y="7135072"/>
                  <a:pt x="5943623" y="6639162"/>
                  <a:pt x="5775751" y="6163563"/>
                </a:cubicBezTo>
                <a:cubicBezTo>
                  <a:pt x="5746973" y="6102632"/>
                  <a:pt x="5737380" y="6034931"/>
                  <a:pt x="5700609" y="5963845"/>
                </a:cubicBezTo>
                <a:cubicBezTo>
                  <a:pt x="5652645" y="5885989"/>
                  <a:pt x="5579101" y="5875834"/>
                  <a:pt x="5513551" y="5945227"/>
                </a:cubicBezTo>
                <a:cubicBezTo>
                  <a:pt x="5475180" y="5994310"/>
                  <a:pt x="5438409" y="6043394"/>
                  <a:pt x="5419224" y="6094169"/>
                </a:cubicBezTo>
                <a:cubicBezTo>
                  <a:pt x="5372859" y="6292195"/>
                  <a:pt x="5297716" y="6451292"/>
                  <a:pt x="5118653" y="6569769"/>
                </a:cubicBezTo>
                <a:cubicBezTo>
                  <a:pt x="5006739" y="6649317"/>
                  <a:pt x="5025924" y="6816877"/>
                  <a:pt x="5072288" y="6957357"/>
                </a:cubicBezTo>
                <a:cubicBezTo>
                  <a:pt x="5118653" y="7075833"/>
                  <a:pt x="5118653" y="7194310"/>
                  <a:pt x="5091474" y="7314479"/>
                </a:cubicBezTo>
                <a:cubicBezTo>
                  <a:pt x="5081881" y="7333097"/>
                  <a:pt x="5072288" y="7343252"/>
                  <a:pt x="5062696" y="7363563"/>
                </a:cubicBezTo>
                <a:cubicBezTo>
                  <a:pt x="5043511" y="7343252"/>
                  <a:pt x="5035517" y="7333097"/>
                  <a:pt x="5025924" y="7314479"/>
                </a:cubicBezTo>
                <a:cubicBezTo>
                  <a:pt x="4987553" y="7174000"/>
                  <a:pt x="4941188" y="7026750"/>
                  <a:pt x="4922003" y="6877808"/>
                </a:cubicBezTo>
                <a:cubicBezTo>
                  <a:pt x="4885232" y="6539303"/>
                  <a:pt x="4837268" y="6212646"/>
                  <a:pt x="4790904" y="5875834"/>
                </a:cubicBezTo>
                <a:cubicBezTo>
                  <a:pt x="4790904" y="5845368"/>
                  <a:pt x="4763724" y="5816595"/>
                  <a:pt x="4744539" y="5806440"/>
                </a:cubicBezTo>
                <a:cubicBezTo>
                  <a:pt x="4715761" y="5796285"/>
                  <a:pt x="4698174" y="5835213"/>
                  <a:pt x="4698174" y="5865679"/>
                </a:cubicBezTo>
                <a:cubicBezTo>
                  <a:pt x="4706168" y="6143253"/>
                  <a:pt x="4538296" y="6400516"/>
                  <a:pt x="4631026" y="6688245"/>
                </a:cubicBezTo>
                <a:cubicBezTo>
                  <a:pt x="4640618" y="6728866"/>
                  <a:pt x="4631026" y="6798259"/>
                  <a:pt x="4575068" y="6808415"/>
                </a:cubicBezTo>
                <a:cubicBezTo>
                  <a:pt x="4499926" y="6816877"/>
                  <a:pt x="4491932" y="6749176"/>
                  <a:pt x="4482339" y="6688245"/>
                </a:cubicBezTo>
                <a:cubicBezTo>
                  <a:pt x="4453561" y="6579924"/>
                  <a:pt x="4434376" y="6469910"/>
                  <a:pt x="4416789" y="6371743"/>
                </a:cubicBezTo>
                <a:cubicBezTo>
                  <a:pt x="4407197" y="6341278"/>
                  <a:pt x="4388011" y="6302350"/>
                  <a:pt x="4359233" y="6312505"/>
                </a:cubicBezTo>
                <a:cubicBezTo>
                  <a:pt x="4332054" y="6320968"/>
                  <a:pt x="4312868" y="6351433"/>
                  <a:pt x="4303276" y="6371743"/>
                </a:cubicBezTo>
                <a:cubicBezTo>
                  <a:pt x="4220140" y="6688245"/>
                  <a:pt x="4172176" y="7016595"/>
                  <a:pt x="4135404" y="7343252"/>
                </a:cubicBezTo>
                <a:cubicBezTo>
                  <a:pt x="4089040" y="7749458"/>
                  <a:pt x="4013897" y="8147201"/>
                  <a:pt x="4013897" y="8563562"/>
                </a:cubicBezTo>
                <a:cubicBezTo>
                  <a:pt x="4013897" y="8871601"/>
                  <a:pt x="3778877" y="9030699"/>
                  <a:pt x="3611005" y="9218569"/>
                </a:cubicBezTo>
                <a:cubicBezTo>
                  <a:pt x="3563042" y="9267652"/>
                  <a:pt x="3487899" y="9287962"/>
                  <a:pt x="3422349" y="9249034"/>
                </a:cubicBezTo>
                <a:cubicBezTo>
                  <a:pt x="3366392" y="9208414"/>
                  <a:pt x="3366392" y="9149175"/>
                  <a:pt x="3385577" y="9089937"/>
                </a:cubicBezTo>
                <a:cubicBezTo>
                  <a:pt x="3441535" y="8891912"/>
                  <a:pt x="3281656" y="8781898"/>
                  <a:pt x="3216107" y="8632956"/>
                </a:cubicBezTo>
                <a:cubicBezTo>
                  <a:pt x="3188928" y="8573717"/>
                  <a:pt x="3113785" y="8594028"/>
                  <a:pt x="3085007" y="8653266"/>
                </a:cubicBezTo>
                <a:cubicBezTo>
                  <a:pt x="3057828" y="8712504"/>
                  <a:pt x="3075414" y="8802208"/>
                  <a:pt x="3009864" y="8841136"/>
                </a:cubicBezTo>
                <a:cubicBezTo>
                  <a:pt x="2963500" y="8871601"/>
                  <a:pt x="2907543" y="8910530"/>
                  <a:pt x="2861178" y="8871601"/>
                </a:cubicBezTo>
                <a:cubicBezTo>
                  <a:pt x="2805221" y="8841136"/>
                  <a:pt x="2832400" y="8781898"/>
                  <a:pt x="2841992" y="8742970"/>
                </a:cubicBezTo>
                <a:cubicBezTo>
                  <a:pt x="2878765" y="8643111"/>
                  <a:pt x="2897950" y="8573717"/>
                  <a:pt x="2757257" y="8563562"/>
                </a:cubicBezTo>
                <a:cubicBezTo>
                  <a:pt x="2710893" y="8563562"/>
                  <a:pt x="2730078" y="8484013"/>
                  <a:pt x="2738072" y="8434930"/>
                </a:cubicBezTo>
                <a:cubicBezTo>
                  <a:pt x="2766850" y="8324916"/>
                  <a:pt x="2795628" y="8226750"/>
                  <a:pt x="2766850" y="8106581"/>
                </a:cubicBezTo>
                <a:cubicBezTo>
                  <a:pt x="2757257" y="8077808"/>
                  <a:pt x="2730078" y="8008414"/>
                  <a:pt x="2701300" y="8047342"/>
                </a:cubicBezTo>
                <a:cubicBezTo>
                  <a:pt x="2597379" y="8206440"/>
                  <a:pt x="2597379" y="8106581"/>
                  <a:pt x="2579793" y="7998259"/>
                </a:cubicBezTo>
                <a:cubicBezTo>
                  <a:pt x="2570200" y="7888245"/>
                  <a:pt x="2475873" y="7820544"/>
                  <a:pt x="2419915" y="7730840"/>
                </a:cubicBezTo>
                <a:cubicBezTo>
                  <a:pt x="2354365" y="7630981"/>
                  <a:pt x="2439100" y="7620826"/>
                  <a:pt x="2504650" y="7602209"/>
                </a:cubicBezTo>
                <a:cubicBezTo>
                  <a:pt x="2523836" y="7075833"/>
                  <a:pt x="2429508" y="6569769"/>
                  <a:pt x="2298408" y="6063704"/>
                </a:cubicBezTo>
                <a:cubicBezTo>
                  <a:pt x="2260037" y="5924917"/>
                  <a:pt x="2242451" y="5775975"/>
                  <a:pt x="2213673" y="5628725"/>
                </a:cubicBezTo>
                <a:cubicBezTo>
                  <a:pt x="2194487" y="5530559"/>
                  <a:pt x="2167308" y="5430700"/>
                  <a:pt x="2148123" y="5340996"/>
                </a:cubicBezTo>
                <a:cubicBezTo>
                  <a:pt x="2130536" y="5302068"/>
                  <a:pt x="2101758" y="5261447"/>
                  <a:pt x="2063387" y="5281758"/>
                </a:cubicBezTo>
                <a:cubicBezTo>
                  <a:pt x="2036208" y="5281758"/>
                  <a:pt x="2017023" y="5312223"/>
                  <a:pt x="2007430" y="5330841"/>
                </a:cubicBezTo>
                <a:cubicBezTo>
                  <a:pt x="1980251" y="5410390"/>
                  <a:pt x="1961066" y="5489938"/>
                  <a:pt x="1951473" y="5569487"/>
                </a:cubicBezTo>
                <a:cubicBezTo>
                  <a:pt x="1839559" y="6320968"/>
                  <a:pt x="1708458" y="7085989"/>
                  <a:pt x="1652501" y="7849317"/>
                </a:cubicBezTo>
                <a:cubicBezTo>
                  <a:pt x="1633316" y="8147201"/>
                  <a:pt x="1538988" y="8434930"/>
                  <a:pt x="1538988" y="8742970"/>
                </a:cubicBezTo>
                <a:cubicBezTo>
                  <a:pt x="1529395" y="8871601"/>
                  <a:pt x="1492624" y="8891912"/>
                  <a:pt x="1407888" y="8792053"/>
                </a:cubicBezTo>
                <a:cubicBezTo>
                  <a:pt x="1361524" y="8742970"/>
                  <a:pt x="1332746" y="8732815"/>
                  <a:pt x="1332746" y="8812363"/>
                </a:cubicBezTo>
                <a:cubicBezTo>
                  <a:pt x="1313560" y="9257497"/>
                  <a:pt x="1192053" y="9684013"/>
                  <a:pt x="1201646" y="10120684"/>
                </a:cubicBezTo>
                <a:cubicBezTo>
                  <a:pt x="1211239" y="10220543"/>
                  <a:pt x="1182460" y="10320402"/>
                  <a:pt x="1174467" y="10418569"/>
                </a:cubicBezTo>
                <a:cubicBezTo>
                  <a:pt x="1145689" y="10577666"/>
                  <a:pt x="1116911" y="10716453"/>
                  <a:pt x="910668" y="10685988"/>
                </a:cubicBezTo>
                <a:cubicBezTo>
                  <a:pt x="808347" y="10677525"/>
                  <a:pt x="742797" y="10806157"/>
                  <a:pt x="630882" y="10796002"/>
                </a:cubicBezTo>
                <a:cubicBezTo>
                  <a:pt x="536554" y="10796002"/>
                  <a:pt x="480597" y="10765536"/>
                  <a:pt x="498183" y="10657215"/>
                </a:cubicBezTo>
                <a:cubicBezTo>
                  <a:pt x="546147" y="10388103"/>
                  <a:pt x="526961" y="10120684"/>
                  <a:pt x="526961" y="9853266"/>
                </a:cubicBezTo>
                <a:cubicBezTo>
                  <a:pt x="536554" y="9753407"/>
                  <a:pt x="507776" y="9655240"/>
                  <a:pt x="480597" y="9555381"/>
                </a:cubicBezTo>
                <a:cubicBezTo>
                  <a:pt x="386269" y="9308273"/>
                  <a:pt x="386269" y="9049317"/>
                  <a:pt x="471004" y="8802208"/>
                </a:cubicBezTo>
                <a:cubicBezTo>
                  <a:pt x="507776" y="8673576"/>
                  <a:pt x="507776" y="8563562"/>
                  <a:pt x="480597" y="8445085"/>
                </a:cubicBezTo>
                <a:cubicBezTo>
                  <a:pt x="424640" y="8404465"/>
                  <a:pt x="368682" y="8355382"/>
                  <a:pt x="330312" y="8463703"/>
                </a:cubicBezTo>
                <a:cubicBezTo>
                  <a:pt x="320719" y="8484013"/>
                  <a:pt x="320719" y="8514479"/>
                  <a:pt x="320719" y="8524634"/>
                </a:cubicBezTo>
                <a:cubicBezTo>
                  <a:pt x="376676" y="8930840"/>
                  <a:pt x="264762" y="9347201"/>
                  <a:pt x="359090" y="9753407"/>
                </a:cubicBezTo>
                <a:cubicBezTo>
                  <a:pt x="376676" y="9853266"/>
                  <a:pt x="368682" y="9953125"/>
                  <a:pt x="376676" y="10051291"/>
                </a:cubicBezTo>
                <a:cubicBezTo>
                  <a:pt x="376676" y="10140995"/>
                  <a:pt x="415047" y="10240854"/>
                  <a:pt x="283947" y="10110529"/>
                </a:cubicBezTo>
                <a:cubicBezTo>
                  <a:pt x="218397" y="10051291"/>
                  <a:pt x="227990" y="10171460"/>
                  <a:pt x="208805" y="10220543"/>
                </a:cubicBezTo>
                <a:cubicBezTo>
                  <a:pt x="208805" y="10249316"/>
                  <a:pt x="199212" y="10289937"/>
                  <a:pt x="170434" y="10289937"/>
                </a:cubicBezTo>
                <a:cubicBezTo>
                  <a:pt x="124069" y="10300092"/>
                  <a:pt x="104884" y="10259471"/>
                  <a:pt x="95291" y="10220543"/>
                </a:cubicBezTo>
                <a:cubicBezTo>
                  <a:pt x="68112" y="10022518"/>
                  <a:pt x="58519" y="9814338"/>
                  <a:pt x="95291" y="9624775"/>
                </a:cubicBezTo>
                <a:cubicBezTo>
                  <a:pt x="143254" y="9347201"/>
                  <a:pt x="87297" y="9079782"/>
                  <a:pt x="104884" y="8812363"/>
                </a:cubicBezTo>
                <a:cubicBezTo>
                  <a:pt x="114477" y="8653266"/>
                  <a:pt x="114477" y="8484013"/>
                  <a:pt x="124069" y="8316454"/>
                </a:cubicBezTo>
                <a:cubicBezTo>
                  <a:pt x="143254" y="8098118"/>
                  <a:pt x="143254" y="7879782"/>
                  <a:pt x="124069" y="7651292"/>
                </a:cubicBezTo>
                <a:cubicBezTo>
                  <a:pt x="114477" y="7602209"/>
                  <a:pt x="95291" y="7551433"/>
                  <a:pt x="104884" y="7512505"/>
                </a:cubicBezTo>
                <a:cubicBezTo>
                  <a:pt x="189619" y="7106299"/>
                  <a:pt x="124069" y="6698401"/>
                  <a:pt x="160841" y="6292195"/>
                </a:cubicBezTo>
                <a:cubicBezTo>
                  <a:pt x="218397" y="5775975"/>
                  <a:pt x="264762" y="5261447"/>
                  <a:pt x="255169" y="4736765"/>
                </a:cubicBezTo>
                <a:cubicBezTo>
                  <a:pt x="235984" y="4140996"/>
                  <a:pt x="218397" y="3545228"/>
                  <a:pt x="301534" y="2940997"/>
                </a:cubicBezTo>
                <a:cubicBezTo>
                  <a:pt x="311126" y="2851293"/>
                  <a:pt x="320719" y="2742971"/>
                  <a:pt x="293540" y="2653268"/>
                </a:cubicBezTo>
                <a:cubicBezTo>
                  <a:pt x="218397" y="2732816"/>
                  <a:pt x="235984" y="2841138"/>
                  <a:pt x="218397" y="2940997"/>
                </a:cubicBezTo>
                <a:cubicBezTo>
                  <a:pt x="199212" y="3000235"/>
                  <a:pt x="199212" y="3079784"/>
                  <a:pt x="199212" y="3149177"/>
                </a:cubicBezTo>
                <a:cubicBezTo>
                  <a:pt x="180027" y="3536765"/>
                  <a:pt x="160841" y="3922661"/>
                  <a:pt x="133662" y="4310249"/>
                </a:cubicBezTo>
                <a:cubicBezTo>
                  <a:pt x="133662" y="4379642"/>
                  <a:pt x="104884" y="4449036"/>
                  <a:pt x="95291" y="4518429"/>
                </a:cubicBezTo>
                <a:cubicBezTo>
                  <a:pt x="87297" y="4547202"/>
                  <a:pt x="58519" y="4577668"/>
                  <a:pt x="29741" y="4557357"/>
                </a:cubicBezTo>
                <a:cubicBezTo>
                  <a:pt x="12155" y="4547202"/>
                  <a:pt x="-7031" y="4508274"/>
                  <a:pt x="2562" y="4487964"/>
                </a:cubicBezTo>
                <a:cubicBezTo>
                  <a:pt x="39334" y="4251010"/>
                  <a:pt x="20149" y="4012365"/>
                  <a:pt x="29741" y="3763563"/>
                </a:cubicBezTo>
                <a:cubicBezTo>
                  <a:pt x="48927" y="3149177"/>
                  <a:pt x="95291" y="2533098"/>
                  <a:pt x="87297" y="1908557"/>
                </a:cubicBezTo>
                <a:cubicBezTo>
                  <a:pt x="87297" y="1869629"/>
                  <a:pt x="95291" y="1800235"/>
                  <a:pt x="104884" y="1800235"/>
                </a:cubicBezTo>
                <a:cubicBezTo>
                  <a:pt x="170434" y="1800235"/>
                  <a:pt x="152847" y="1869629"/>
                  <a:pt x="170434" y="1908557"/>
                </a:cubicBezTo>
                <a:cubicBezTo>
                  <a:pt x="208805" y="2037189"/>
                  <a:pt x="180027" y="2196286"/>
                  <a:pt x="255169" y="2316455"/>
                </a:cubicBezTo>
                <a:cubicBezTo>
                  <a:pt x="245576" y="2335073"/>
                  <a:pt x="235984" y="2365538"/>
                  <a:pt x="264762" y="2375694"/>
                </a:cubicBezTo>
                <a:lnTo>
                  <a:pt x="274354" y="2365538"/>
                </a:lnTo>
                <a:cubicBezTo>
                  <a:pt x="264762" y="2345228"/>
                  <a:pt x="255169" y="2335073"/>
                  <a:pt x="255169" y="2316455"/>
                </a:cubicBezTo>
                <a:cubicBezTo>
                  <a:pt x="320719" y="1977950"/>
                  <a:pt x="339904" y="1630983"/>
                  <a:pt x="368682" y="1284015"/>
                </a:cubicBezTo>
                <a:cubicBezTo>
                  <a:pt x="368682" y="1194311"/>
                  <a:pt x="368682" y="1104608"/>
                  <a:pt x="386269" y="1016596"/>
                </a:cubicBezTo>
                <a:cubicBezTo>
                  <a:pt x="415047" y="867654"/>
                  <a:pt x="461412" y="837189"/>
                  <a:pt x="648469" y="877809"/>
                </a:cubicBezTo>
                <a:cubicBezTo>
                  <a:pt x="630882" y="887965"/>
                  <a:pt x="611697" y="896427"/>
                  <a:pt x="602104" y="906582"/>
                </a:cubicBezTo>
                <a:cubicBezTo>
                  <a:pt x="592511" y="906582"/>
                  <a:pt x="592511" y="926893"/>
                  <a:pt x="592511" y="926893"/>
                </a:cubicBezTo>
                <a:cubicBezTo>
                  <a:pt x="630882" y="926893"/>
                  <a:pt x="630882" y="896427"/>
                  <a:pt x="648469" y="877809"/>
                </a:cubicBezTo>
                <a:cubicBezTo>
                  <a:pt x="902674" y="1006441"/>
                  <a:pt x="1043367" y="1234932"/>
                  <a:pt x="1136096" y="1502351"/>
                </a:cubicBezTo>
                <a:cubicBezTo>
                  <a:pt x="1192053" y="1690221"/>
                  <a:pt x="1276788" y="1849318"/>
                  <a:pt x="1492624" y="1869629"/>
                </a:cubicBezTo>
                <a:cubicBezTo>
                  <a:pt x="1577359" y="1869629"/>
                  <a:pt x="1633316" y="1959332"/>
                  <a:pt x="1698866" y="2018571"/>
                </a:cubicBezTo>
                <a:cubicBezTo>
                  <a:pt x="1820373" y="2147203"/>
                  <a:pt x="1961066" y="2236907"/>
                  <a:pt x="2130536" y="2285990"/>
                </a:cubicBezTo>
                <a:cubicBezTo>
                  <a:pt x="2213673" y="2316455"/>
                  <a:pt x="2288815" y="2316455"/>
                  <a:pt x="2373551" y="2306300"/>
                </a:cubicBezTo>
                <a:cubicBezTo>
                  <a:pt x="2635750" y="2247062"/>
                  <a:pt x="2757257" y="2324918"/>
                  <a:pt x="2861178" y="2583874"/>
                </a:cubicBezTo>
                <a:cubicBezTo>
                  <a:pt x="2897950" y="2692196"/>
                  <a:pt x="2917135" y="2822520"/>
                  <a:pt x="2992278" y="2910531"/>
                </a:cubicBezTo>
                <a:cubicBezTo>
                  <a:pt x="3038642" y="2969770"/>
                  <a:pt x="3094600" y="2969770"/>
                  <a:pt x="3123377" y="2890221"/>
                </a:cubicBezTo>
                <a:cubicBezTo>
                  <a:pt x="3216107" y="2543253"/>
                  <a:pt x="3329620" y="2196286"/>
                  <a:pt x="3347207" y="1818853"/>
                </a:cubicBezTo>
                <a:cubicBezTo>
                  <a:pt x="3366392" y="1284015"/>
                  <a:pt x="3470313" y="767795"/>
                  <a:pt x="3684549" y="282041"/>
                </a:cubicBezTo>
                <a:cubicBezTo>
                  <a:pt x="3713327" y="212647"/>
                  <a:pt x="3742105" y="153409"/>
                  <a:pt x="3788469" y="104326"/>
                </a:cubicBezTo>
                <a:cubicBezTo>
                  <a:pt x="3844427" y="34086"/>
                  <a:pt x="3902782" y="-1034"/>
                  <a:pt x="3962536" y="24"/>
                </a:cubicBezTo>
                <a:close/>
              </a:path>
            </a:pathLst>
          </a:custGeom>
          <a:effectLst/>
        </p:spPr>
      </p:pic>
    </p:spTree>
    <p:extLst>
      <p:ext uri="{BB962C8B-B14F-4D97-AF65-F5344CB8AC3E}">
        <p14:creationId xmlns:p14="http://schemas.microsoft.com/office/powerpoint/2010/main" val="268172012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77000">
                                          <p:cBhvr additive="base">
                                            <p:cTn id="7" dur="1250" fill="hold"/>
                                            <p:tgtEl>
                                              <p:spTgt spid="28"/>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250" fill="hold"/>
                                            <p:tgtEl>
                                              <p:spTgt spid="28"/>
                                            </p:tgtEl>
                                            <p:attrNameLst>
                                              <p:attrName>ppt_x</p:attrName>
                                            </p:attrNameLst>
                                          </p:cBhvr>
                                          <p:tavLst>
                                            <p:tav tm="0">
                                              <p:val>
                                                <p:strVal val="#ppt_x"/>
                                              </p:val>
                                            </p:tav>
                                            <p:tav tm="100000">
                                              <p:val>
                                                <p:strVal val="#ppt_x"/>
                                              </p:val>
                                            </p:tav>
                                          </p:tavLst>
                                        </p:anim>
                                        <p:anim calcmode="lin" valueType="num">
                                          <p:cBhvr additive="base">
                                            <p:cTn id="8" dur="125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cxnSp>
        <p:nvCxnSpPr>
          <p:cNvPr id="24" name="Straight Connector 11">
            <a:extLst>
              <a:ext uri="{FF2B5EF4-FFF2-40B4-BE49-F238E27FC236}">
                <a16:creationId xmlns="" xmlns:a16="http://schemas.microsoft.com/office/drawing/2014/main" id="{827FEAC1-FB46-4EC6-AF13-9700E3826941}"/>
              </a:ext>
            </a:extLst>
          </p:cNvPr>
          <p:cNvCxnSpPr/>
          <p:nvPr/>
        </p:nvCxnSpPr>
        <p:spPr>
          <a:xfrm>
            <a:off x="741894" y="3446064"/>
            <a:ext cx="1494972" cy="0"/>
          </a:xfrm>
          <a:prstGeom prst="line">
            <a:avLst/>
          </a:prstGeom>
          <a:noFill/>
          <a:ln w="1270" cap="flat" cmpd="sng" algn="ctr">
            <a:solidFill>
              <a:sysClr val="window" lastClr="FFFFFF">
                <a:lumMod val="95000"/>
              </a:sysClr>
            </a:solidFill>
            <a:prstDash val="solid"/>
            <a:miter lim="800000"/>
          </a:ln>
          <a:effectLst/>
        </p:spPr>
      </p:cxnSp>
      <p:sp>
        <p:nvSpPr>
          <p:cNvPr id="10" name="Rectangle 15">
            <a:extLst>
              <a:ext uri="{FF2B5EF4-FFF2-40B4-BE49-F238E27FC236}">
                <a16:creationId xmlns="" xmlns:a16="http://schemas.microsoft.com/office/drawing/2014/main" id="{25A4514C-D9D4-4A49-95C7-E115B457C0EC}"/>
              </a:ext>
            </a:extLst>
          </p:cNvPr>
          <p:cNvSpPr>
            <a:spLocks/>
          </p:cNvSpPr>
          <p:nvPr/>
        </p:nvSpPr>
        <p:spPr bwMode="auto">
          <a:xfrm>
            <a:off x="1194598" y="3487481"/>
            <a:ext cx="3673141"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square" lIns="0" tIns="228600" rIns="0" bIns="45720" anchor="t" anchorCtr="0">
            <a:spAutoFit/>
          </a:bodyPr>
          <a:lstStyle/>
          <a:p>
            <a:pPr defTabSz="2286000">
              <a:lnSpc>
                <a:spcPts val="4800"/>
              </a:lnSpc>
            </a:pPr>
            <a:r>
              <a:rPr lang="zh-CN" altLang="en-US" sz="5000" b="1" spc="300" dirty="0">
                <a:solidFill>
                  <a:srgbClr val="000000"/>
                </a:solidFill>
                <a:ea typeface="Montserrat Semi" charset="0"/>
                <a:cs typeface="Montserrat Semi" charset="0"/>
                <a:sym typeface="Bebas Neue" charset="0"/>
              </a:rPr>
              <a:t>我们的</a:t>
            </a:r>
            <a:endParaRPr lang="en-US" altLang="zh-CN" sz="5000" b="1" spc="300" dirty="0">
              <a:solidFill>
                <a:srgbClr val="000000"/>
              </a:solidFill>
              <a:ea typeface="Montserrat Semi" charset="0"/>
              <a:cs typeface="Montserrat Semi" charset="0"/>
              <a:sym typeface="Bebas Neue" charset="0"/>
            </a:endParaRPr>
          </a:p>
          <a:p>
            <a:pPr defTabSz="2286000">
              <a:lnSpc>
                <a:spcPts val="4800"/>
              </a:lnSpc>
            </a:pPr>
            <a:r>
              <a:rPr lang="zh-CN" altLang="en-US" sz="5000" b="1" spc="300" dirty="0">
                <a:solidFill>
                  <a:srgbClr val="99191E"/>
                </a:solidFill>
                <a:ea typeface="Montserrat Semi" charset="0"/>
                <a:cs typeface="Montserrat Semi" charset="0"/>
                <a:sym typeface="Bebas Neue" charset="0"/>
              </a:rPr>
              <a:t>活动情况</a:t>
            </a:r>
            <a:endParaRPr lang="en-US" sz="4500" b="1" spc="300" dirty="0">
              <a:solidFill>
                <a:srgbClr val="99191E"/>
              </a:solidFill>
              <a:ea typeface="Montserrat Semi" charset="0"/>
              <a:cs typeface="Montserrat Semi" charset="0"/>
              <a:sym typeface="Bebas Neue" charset="0"/>
            </a:endParaRPr>
          </a:p>
        </p:txBody>
      </p:sp>
      <p:sp>
        <p:nvSpPr>
          <p:cNvPr id="11" name="TextBox 16">
            <a:extLst>
              <a:ext uri="{FF2B5EF4-FFF2-40B4-BE49-F238E27FC236}">
                <a16:creationId xmlns="" xmlns:a16="http://schemas.microsoft.com/office/drawing/2014/main" id="{20BEE667-12BC-47D4-A09A-198C38A117CB}"/>
              </a:ext>
            </a:extLst>
          </p:cNvPr>
          <p:cNvSpPr txBox="1"/>
          <p:nvPr/>
        </p:nvSpPr>
        <p:spPr>
          <a:xfrm>
            <a:off x="1159300" y="5157923"/>
            <a:ext cx="7422725" cy="539250"/>
          </a:xfrm>
          <a:prstGeom prst="rect">
            <a:avLst/>
          </a:prstGeom>
          <a:noFill/>
        </p:spPr>
        <p:txBody>
          <a:bodyPr wrap="square" lIns="0" tIns="0" rIns="0" bIns="0" numCol="1" spcCol="959784">
            <a:spAutoFit/>
          </a:bodyPr>
          <a:lstStyle/>
          <a:p>
            <a:pPr defTabSz="914217">
              <a:lnSpc>
                <a:spcPct val="150000"/>
              </a:lnSpc>
            </a:pPr>
            <a:r>
              <a:rPr lang="en-US" sz="1250" dirty="0">
                <a:solidFill>
                  <a:srgbClr val="7F7F7F"/>
                </a:solidFill>
                <a:ea typeface="Lato Light" charset="0"/>
                <a:cs typeface="Lato Light" charset="0"/>
              </a:rPr>
              <a:t>Investment generally results in acquiring an asset, also called an investment. If the asset is available at a price worth investing, it is normally expected either to generate</a:t>
            </a:r>
          </a:p>
        </p:txBody>
      </p:sp>
      <p:pic>
        <p:nvPicPr>
          <p:cNvPr id="12" name="图片占位符 3">
            <a:extLst>
              <a:ext uri="{FF2B5EF4-FFF2-40B4-BE49-F238E27FC236}">
                <a16:creationId xmlns="" xmlns:a16="http://schemas.microsoft.com/office/drawing/2014/main" id="{BBC7AB39-F032-4665-B118-3D853C228B7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59079" y="321532"/>
            <a:ext cx="11665747" cy="4547648"/>
          </a:xfrm>
          <a:custGeom>
            <a:avLst/>
            <a:gdLst>
              <a:gd name="connsiteX0" fmla="*/ 0 w 24412820"/>
              <a:gd name="connsiteY0" fmla="*/ 0 h 9519309"/>
              <a:gd name="connsiteX1" fmla="*/ 24412820 w 24412820"/>
              <a:gd name="connsiteY1" fmla="*/ 0 h 9519309"/>
              <a:gd name="connsiteX2" fmla="*/ 24412820 w 24412820"/>
              <a:gd name="connsiteY2" fmla="*/ 1273630 h 9519309"/>
              <a:gd name="connsiteX3" fmla="*/ 24412820 w 24412820"/>
              <a:gd name="connsiteY3" fmla="*/ 2020276 h 9519309"/>
              <a:gd name="connsiteX4" fmla="*/ 24412820 w 24412820"/>
              <a:gd name="connsiteY4" fmla="*/ 5390249 h 9519309"/>
              <a:gd name="connsiteX5" fmla="*/ 24412820 w 24412820"/>
              <a:gd name="connsiteY5" fmla="*/ 9516917 h 9519309"/>
              <a:gd name="connsiteX6" fmla="*/ 23953580 w 24412820"/>
              <a:gd name="connsiteY6" fmla="*/ 9516917 h 9519309"/>
              <a:gd name="connsiteX7" fmla="*/ 23891584 w 24412820"/>
              <a:gd name="connsiteY7" fmla="*/ 9519309 h 9519309"/>
              <a:gd name="connsiteX8" fmla="*/ 23506360 w 24412820"/>
              <a:gd name="connsiteY8" fmla="*/ 9423058 h 9519309"/>
              <a:gd name="connsiteX9" fmla="*/ 22829248 w 24412820"/>
              <a:gd name="connsiteY9" fmla="*/ 9083249 h 9519309"/>
              <a:gd name="connsiteX10" fmla="*/ 22755084 w 24412820"/>
              <a:gd name="connsiteY10" fmla="*/ 9046029 h 9519309"/>
              <a:gd name="connsiteX11" fmla="*/ 22663392 w 24412820"/>
              <a:gd name="connsiteY11" fmla="*/ 9046029 h 9519309"/>
              <a:gd name="connsiteX12" fmla="*/ 22663392 w 24412820"/>
              <a:gd name="connsiteY12" fmla="*/ 9000015 h 9519309"/>
              <a:gd name="connsiteX13" fmla="*/ 22520688 w 24412820"/>
              <a:gd name="connsiteY13" fmla="*/ 8928397 h 9519309"/>
              <a:gd name="connsiteX14" fmla="*/ 16932268 w 24412820"/>
              <a:gd name="connsiteY14" fmla="*/ 6123843 h 9519309"/>
              <a:gd name="connsiteX15" fmla="*/ 16092314 w 24412820"/>
              <a:gd name="connsiteY15" fmla="*/ 6257939 h 9519309"/>
              <a:gd name="connsiteX16" fmla="*/ 15883932 w 24412820"/>
              <a:gd name="connsiteY16" fmla="*/ 7356243 h 9519309"/>
              <a:gd name="connsiteX17" fmla="*/ 15045148 w 24412820"/>
              <a:gd name="connsiteY17" fmla="*/ 7484366 h 9519309"/>
              <a:gd name="connsiteX18" fmla="*/ 9343945 w 24412820"/>
              <a:gd name="connsiteY18" fmla="*/ 4587804 h 9519309"/>
              <a:gd name="connsiteX19" fmla="*/ 8505164 w 24412820"/>
              <a:gd name="connsiteY19" fmla="*/ 4715928 h 9519309"/>
              <a:gd name="connsiteX20" fmla="*/ 8284455 w 24412820"/>
              <a:gd name="connsiteY20" fmla="*/ 5884175 h 9519309"/>
              <a:gd name="connsiteX21" fmla="*/ 7443169 w 24412820"/>
              <a:gd name="connsiteY21" fmla="*/ 6018010 h 9519309"/>
              <a:gd name="connsiteX22" fmla="*/ 567999 w 24412820"/>
              <a:gd name="connsiteY22" fmla="*/ 2522228 h 9519309"/>
              <a:gd name="connsiteX23" fmla="*/ 0 w 24412820"/>
              <a:gd name="connsiteY23" fmla="*/ 2233420 h 9519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412820" h="9519309">
                <a:moveTo>
                  <a:pt x="0" y="0"/>
                </a:moveTo>
                <a:lnTo>
                  <a:pt x="24412820" y="0"/>
                </a:lnTo>
                <a:lnTo>
                  <a:pt x="24412820" y="1273630"/>
                </a:lnTo>
                <a:lnTo>
                  <a:pt x="24412820" y="2020276"/>
                </a:lnTo>
                <a:lnTo>
                  <a:pt x="24412820" y="5390249"/>
                </a:lnTo>
                <a:lnTo>
                  <a:pt x="24412820" y="9516917"/>
                </a:lnTo>
                <a:lnTo>
                  <a:pt x="23953580" y="9516917"/>
                </a:lnTo>
                <a:lnTo>
                  <a:pt x="23891584" y="9519309"/>
                </a:lnTo>
                <a:cubicBezTo>
                  <a:pt x="23770052" y="9517259"/>
                  <a:pt x="23636252" y="9488059"/>
                  <a:pt x="23506360" y="9423058"/>
                </a:cubicBezTo>
                <a:cubicBezTo>
                  <a:pt x="23506360" y="9423058"/>
                  <a:pt x="23506360" y="9423058"/>
                  <a:pt x="22829248" y="9083249"/>
                </a:cubicBezTo>
                <a:lnTo>
                  <a:pt x="22755084" y="9046029"/>
                </a:lnTo>
                <a:lnTo>
                  <a:pt x="22663392" y="9046029"/>
                </a:lnTo>
                <a:lnTo>
                  <a:pt x="22663392" y="9000015"/>
                </a:lnTo>
                <a:lnTo>
                  <a:pt x="22520688" y="8928397"/>
                </a:lnTo>
                <a:cubicBezTo>
                  <a:pt x="21650976" y="8491932"/>
                  <a:pt x="20013872" y="7670350"/>
                  <a:pt x="16932268" y="6123843"/>
                </a:cubicBezTo>
                <a:cubicBezTo>
                  <a:pt x="16583280" y="5952063"/>
                  <a:pt x="16138364" y="6023010"/>
                  <a:pt x="16092314" y="6257939"/>
                </a:cubicBezTo>
                <a:cubicBezTo>
                  <a:pt x="16092314" y="6257939"/>
                  <a:pt x="16092314" y="6257939"/>
                  <a:pt x="15883932" y="7356243"/>
                </a:cubicBezTo>
                <a:cubicBezTo>
                  <a:pt x="15837882" y="7591173"/>
                  <a:pt x="15384984" y="7660554"/>
                  <a:pt x="15045148" y="7484366"/>
                </a:cubicBezTo>
                <a:cubicBezTo>
                  <a:pt x="15045148" y="7484366"/>
                  <a:pt x="15045148" y="7484366"/>
                  <a:pt x="9343945" y="4587804"/>
                </a:cubicBezTo>
                <a:cubicBezTo>
                  <a:pt x="9002943" y="4417590"/>
                  <a:pt x="8550043" y="4486971"/>
                  <a:pt x="8505164" y="4715928"/>
                </a:cubicBezTo>
                <a:cubicBezTo>
                  <a:pt x="8505164" y="4715928"/>
                  <a:pt x="8505164" y="4715928"/>
                  <a:pt x="8284455" y="5884175"/>
                </a:cubicBezTo>
                <a:cubicBezTo>
                  <a:pt x="8238405" y="6119105"/>
                  <a:pt x="7784176" y="6188225"/>
                  <a:pt x="7443169" y="6018010"/>
                </a:cubicBezTo>
                <a:cubicBezTo>
                  <a:pt x="7443169" y="6018010"/>
                  <a:pt x="7443169" y="6018010"/>
                  <a:pt x="567999" y="2522228"/>
                </a:cubicBezTo>
                <a:lnTo>
                  <a:pt x="0" y="2233420"/>
                </a:lnTo>
                <a:close/>
              </a:path>
            </a:pathLst>
          </a:custGeom>
          <a:effectLst/>
        </p:spPr>
      </p:pic>
    </p:spTree>
    <p:extLst>
      <p:ext uri="{BB962C8B-B14F-4D97-AF65-F5344CB8AC3E}">
        <p14:creationId xmlns:p14="http://schemas.microsoft.com/office/powerpoint/2010/main" val="104847133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77000">
                                          <p:cBhvr additive="base">
                                            <p:cTn id="7" dur="1250" fill="hold"/>
                                            <p:tgtEl>
                                              <p:spTgt spid="12"/>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750"/>
                                </p:stCondLst>
                                <p:childTnLst>
                                  <p:par>
                                    <p:cTn id="14" presetID="22"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250" fill="hold"/>
                                            <p:tgtEl>
                                              <p:spTgt spid="12"/>
                                            </p:tgtEl>
                                            <p:attrNameLst>
                                              <p:attrName>ppt_x</p:attrName>
                                            </p:attrNameLst>
                                          </p:cBhvr>
                                          <p:tavLst>
                                            <p:tav tm="0">
                                              <p:val>
                                                <p:strVal val="#ppt_x"/>
                                              </p:val>
                                            </p:tav>
                                            <p:tav tm="100000">
                                              <p:val>
                                                <p:strVal val="#ppt_x"/>
                                              </p:val>
                                            </p:tav>
                                          </p:tavLst>
                                        </p:anim>
                                        <p:anim calcmode="lin" valueType="num">
                                          <p:cBhvr additive="base">
                                            <p:cTn id="8" dur="125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22" presetClass="entr" presetSubtype="1"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par>
                              <p:cTn id="13" fill="hold">
                                <p:stCondLst>
                                  <p:cond delay="1750"/>
                                </p:stCondLst>
                                <p:childTnLst>
                                  <p:par>
                                    <p:cTn id="14" presetID="22"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694989" y="557005"/>
            <a:ext cx="10784494" cy="5825652"/>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grpSp>
        <p:nvGrpSpPr>
          <p:cNvPr id="2" name="组合 1">
            <a:extLst>
              <a:ext uri="{FF2B5EF4-FFF2-40B4-BE49-F238E27FC236}">
                <a16:creationId xmlns="" xmlns:a16="http://schemas.microsoft.com/office/drawing/2014/main" id="{0A210B64-8AB9-4891-872B-5BCA3B32D291}"/>
              </a:ext>
            </a:extLst>
          </p:cNvPr>
          <p:cNvGrpSpPr/>
          <p:nvPr/>
        </p:nvGrpSpPr>
        <p:grpSpPr>
          <a:xfrm>
            <a:off x="1653812" y="2217420"/>
            <a:ext cx="7899740" cy="2674620"/>
            <a:chOff x="1345202" y="2164080"/>
            <a:chExt cx="7899740" cy="2674620"/>
          </a:xfrm>
        </p:grpSpPr>
        <p:sp>
          <p:nvSpPr>
            <p:cNvPr id="33" name="文本框 32">
              <a:extLst>
                <a:ext uri="{FF2B5EF4-FFF2-40B4-BE49-F238E27FC236}">
                  <a16:creationId xmlns="" xmlns:a16="http://schemas.microsoft.com/office/drawing/2014/main" id="{E465C611-D860-401A-A6F4-5D2DE30F7C3D}"/>
                </a:ext>
              </a:extLst>
            </p:cNvPr>
            <p:cNvSpPr txBox="1"/>
            <p:nvPr/>
          </p:nvSpPr>
          <p:spPr>
            <a:xfrm>
              <a:off x="1345202" y="3174414"/>
              <a:ext cx="46082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65000"/>
                      <a:lumOff val="35000"/>
                    </a:prstClr>
                  </a:solidFill>
                  <a:effectLst/>
                  <a:uLnTx/>
                  <a:uFillTx/>
                  <a:latin typeface="Agency FB" panose="020F0502020204030204"/>
                  <a:ea typeface="微软雅黑"/>
                  <a:cs typeface="+mn-ea"/>
                  <a:sym typeface="+mn-lt"/>
                </a:rPr>
                <a:t>第二部分</a:t>
              </a:r>
            </a:p>
          </p:txBody>
        </p:sp>
        <p:sp>
          <p:nvSpPr>
            <p:cNvPr id="34" name="矩形 33">
              <a:extLst>
                <a:ext uri="{FF2B5EF4-FFF2-40B4-BE49-F238E27FC236}">
                  <a16:creationId xmlns="" xmlns:a16="http://schemas.microsoft.com/office/drawing/2014/main" id="{14B77C76-1332-4CD2-93F9-9856D3FD76F9}"/>
                </a:ext>
              </a:extLst>
            </p:cNvPr>
            <p:cNvSpPr/>
            <p:nvPr/>
          </p:nvSpPr>
          <p:spPr>
            <a:xfrm>
              <a:off x="5868330" y="2526714"/>
              <a:ext cx="2954655"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rPr>
                <a:t>活动运作策划</a:t>
              </a:r>
              <a:endParaRPr kumimoji="0" lang="zh-CN" altLang="zh-CN" sz="3600" b="1" i="0" u="none" strike="noStrike" kern="100" cap="none" spc="0" normalizeH="0" baseline="0" noProof="0" dirty="0">
                <a:ln>
                  <a:noFill/>
                </a:ln>
                <a:solidFill>
                  <a:srgbClr val="99191E"/>
                </a:solidFill>
                <a:effectLst/>
                <a:uLnTx/>
                <a:uFillTx/>
                <a:latin typeface="Agency FB" panose="020F0502020204030204"/>
                <a:ea typeface="微软雅黑"/>
                <a:cs typeface="+mn-ea"/>
                <a:sym typeface="+mn-lt"/>
              </a:endParaRPr>
            </a:p>
          </p:txBody>
        </p:sp>
        <p:sp>
          <p:nvSpPr>
            <p:cNvPr id="35" name="TextBox 23">
              <a:extLst>
                <a:ext uri="{FF2B5EF4-FFF2-40B4-BE49-F238E27FC236}">
                  <a16:creationId xmlns="" xmlns:a16="http://schemas.microsoft.com/office/drawing/2014/main" id="{655CA926-1AC5-4803-8391-5D24DC291D42}"/>
                </a:ext>
              </a:extLst>
            </p:cNvPr>
            <p:cNvSpPr txBox="1">
              <a:spLocks noChangeArrowheads="1"/>
            </p:cNvSpPr>
            <p:nvPr/>
          </p:nvSpPr>
          <p:spPr bwMode="auto">
            <a:xfrm>
              <a:off x="5868330" y="3342689"/>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添加文字标题一</a:t>
              </a:r>
            </a:p>
          </p:txBody>
        </p:sp>
        <p:sp>
          <p:nvSpPr>
            <p:cNvPr id="36" name="TextBox 24">
              <a:extLst>
                <a:ext uri="{FF2B5EF4-FFF2-40B4-BE49-F238E27FC236}">
                  <a16:creationId xmlns="" xmlns:a16="http://schemas.microsoft.com/office/drawing/2014/main" id="{42F28938-8C1B-4457-B85A-8162ADD2734D}"/>
                </a:ext>
              </a:extLst>
            </p:cNvPr>
            <p:cNvSpPr txBox="1">
              <a:spLocks noChangeArrowheads="1"/>
            </p:cNvSpPr>
            <p:nvPr/>
          </p:nvSpPr>
          <p:spPr bwMode="auto">
            <a:xfrm>
              <a:off x="5868330" y="367130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添加文字标题二</a:t>
              </a:r>
            </a:p>
          </p:txBody>
        </p:sp>
        <p:sp>
          <p:nvSpPr>
            <p:cNvPr id="37" name="TextBox 25">
              <a:extLst>
                <a:ext uri="{FF2B5EF4-FFF2-40B4-BE49-F238E27FC236}">
                  <a16:creationId xmlns="" xmlns:a16="http://schemas.microsoft.com/office/drawing/2014/main" id="{963CAFDF-4B6D-4A6C-9DFE-C9FCFE7EE85F}"/>
                </a:ext>
              </a:extLst>
            </p:cNvPr>
            <p:cNvSpPr txBox="1">
              <a:spLocks noChangeArrowheads="1"/>
            </p:cNvSpPr>
            <p:nvPr/>
          </p:nvSpPr>
          <p:spPr bwMode="auto">
            <a:xfrm>
              <a:off x="5868330" y="4020551"/>
              <a:ext cx="15049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添加文字标题三</a:t>
              </a:r>
            </a:p>
          </p:txBody>
        </p:sp>
        <p:sp>
          <p:nvSpPr>
            <p:cNvPr id="38" name="TextBox 23">
              <a:extLst>
                <a:ext uri="{FF2B5EF4-FFF2-40B4-BE49-F238E27FC236}">
                  <a16:creationId xmlns="" xmlns:a16="http://schemas.microsoft.com/office/drawing/2014/main" id="{AFB2C405-4D47-4E57-B342-35079F6F2414}"/>
                </a:ext>
              </a:extLst>
            </p:cNvPr>
            <p:cNvSpPr txBox="1">
              <a:spLocks noChangeArrowheads="1"/>
            </p:cNvSpPr>
            <p:nvPr/>
          </p:nvSpPr>
          <p:spPr bwMode="auto">
            <a:xfrm>
              <a:off x="7741580" y="3377614"/>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添加文字标题四</a:t>
              </a:r>
            </a:p>
          </p:txBody>
        </p:sp>
        <p:sp>
          <p:nvSpPr>
            <p:cNvPr id="39" name="TextBox 24">
              <a:extLst>
                <a:ext uri="{FF2B5EF4-FFF2-40B4-BE49-F238E27FC236}">
                  <a16:creationId xmlns="" xmlns:a16="http://schemas.microsoft.com/office/drawing/2014/main" id="{DF812209-FC4A-4DDF-8282-2E46393AB6E3}"/>
                </a:ext>
              </a:extLst>
            </p:cNvPr>
            <p:cNvSpPr txBox="1">
              <a:spLocks noChangeArrowheads="1"/>
            </p:cNvSpPr>
            <p:nvPr/>
          </p:nvSpPr>
          <p:spPr bwMode="auto">
            <a:xfrm>
              <a:off x="7741580" y="3704639"/>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添加文字标题五</a:t>
              </a:r>
            </a:p>
          </p:txBody>
        </p:sp>
        <p:sp>
          <p:nvSpPr>
            <p:cNvPr id="40" name="TextBox 25">
              <a:extLst>
                <a:ext uri="{FF2B5EF4-FFF2-40B4-BE49-F238E27FC236}">
                  <a16:creationId xmlns="" xmlns:a16="http://schemas.microsoft.com/office/drawing/2014/main" id="{B78B4450-588F-4135-9B36-C343A1E0643D}"/>
                </a:ext>
              </a:extLst>
            </p:cNvPr>
            <p:cNvSpPr txBox="1">
              <a:spLocks noChangeArrowheads="1"/>
            </p:cNvSpPr>
            <p:nvPr/>
          </p:nvSpPr>
          <p:spPr bwMode="auto">
            <a:xfrm>
              <a:off x="7741580" y="4055476"/>
              <a:ext cx="1503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a:ln>
                    <a:noFill/>
                  </a:ln>
                  <a:solidFill>
                    <a:prstClr val="black">
                      <a:lumMod val="65000"/>
                      <a:lumOff val="35000"/>
                    </a:prstClr>
                  </a:solidFill>
                  <a:effectLst/>
                  <a:uLnTx/>
                  <a:uFillTx/>
                  <a:latin typeface="Agency FB" panose="020F0502020204030204"/>
                  <a:ea typeface="微软雅黑"/>
                  <a:cs typeface="+mn-ea"/>
                  <a:sym typeface="+mn-lt"/>
                </a:rPr>
                <a:t>添加文字标题六</a:t>
              </a:r>
            </a:p>
          </p:txBody>
        </p:sp>
        <p:cxnSp>
          <p:nvCxnSpPr>
            <p:cNvPr id="41" name="直接连接符 40">
              <a:extLst>
                <a:ext uri="{FF2B5EF4-FFF2-40B4-BE49-F238E27FC236}">
                  <a16:creationId xmlns="" xmlns:a16="http://schemas.microsoft.com/office/drawing/2014/main" id="{FFDB56E9-F74A-499B-AD95-F1CABF62E1F3}"/>
                </a:ext>
              </a:extLst>
            </p:cNvPr>
            <p:cNvCxnSpPr/>
            <p:nvPr/>
          </p:nvCxnSpPr>
          <p:spPr>
            <a:xfrm>
              <a:off x="5166360" y="2164080"/>
              <a:ext cx="0" cy="2674620"/>
            </a:xfrm>
            <a:prstGeom prst="line">
              <a:avLst/>
            </a:prstGeom>
            <a:noFill/>
            <a:ln w="6350" cap="flat" cmpd="sng" algn="ctr">
              <a:solidFill>
                <a:sysClr val="windowText" lastClr="000000">
                  <a:lumMod val="65000"/>
                  <a:lumOff val="35000"/>
                </a:sysClr>
              </a:solidFill>
              <a:prstDash val="dash"/>
              <a:miter lim="800000"/>
            </a:ln>
            <a:effectLst/>
          </p:spPr>
        </p:cxnSp>
      </p:grpSp>
    </p:spTree>
    <p:extLst>
      <p:ext uri="{BB962C8B-B14F-4D97-AF65-F5344CB8AC3E}">
        <p14:creationId xmlns:p14="http://schemas.microsoft.com/office/powerpoint/2010/main" val="368010720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7B50A984-9019-44FA-B6B2-2455046E8A29}"/>
              </a:ext>
            </a:extLst>
          </p:cNvPr>
          <p:cNvSpPr/>
          <p:nvPr/>
        </p:nvSpPr>
        <p:spPr>
          <a:xfrm>
            <a:off x="3949700" y="0"/>
            <a:ext cx="4292600" cy="6858000"/>
          </a:xfrm>
          <a:prstGeom prst="rect">
            <a:avLst/>
          </a:prstGeom>
          <a:solidFill>
            <a:srgbClr val="9919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6" name="矩形 5">
            <a:extLst>
              <a:ext uri="{FF2B5EF4-FFF2-40B4-BE49-F238E27FC236}">
                <a16:creationId xmlns="" xmlns:a16="http://schemas.microsoft.com/office/drawing/2014/main" id="{B492FA93-77B5-41D2-8C0A-309368611680}"/>
              </a:ext>
            </a:extLst>
          </p:cNvPr>
          <p:cNvSpPr/>
          <p:nvPr/>
        </p:nvSpPr>
        <p:spPr>
          <a:xfrm>
            <a:off x="259080" y="321532"/>
            <a:ext cx="11656312" cy="6296598"/>
          </a:xfrm>
          <a:prstGeom prst="rect">
            <a:avLst/>
          </a:prstGeom>
          <a:solidFill>
            <a:schemeClr val="bg1"/>
          </a:solidFill>
          <a:ln>
            <a:noFill/>
          </a:ln>
          <a:effectLst>
            <a:outerShdw blurRad="558800" sx="103000" sy="103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gency FB" panose="020F0502020204030204"/>
              <a:ea typeface="微软雅黑"/>
              <a:cs typeface="+mn-ea"/>
              <a:sym typeface="+mn-lt"/>
            </a:endParaRPr>
          </a:p>
        </p:txBody>
      </p:sp>
      <p:sp>
        <p:nvSpPr>
          <p:cNvPr id="8" name="TextBox 30">
            <a:extLst>
              <a:ext uri="{FF2B5EF4-FFF2-40B4-BE49-F238E27FC236}">
                <a16:creationId xmlns="" xmlns:a16="http://schemas.microsoft.com/office/drawing/2014/main" id="{F84ED2A5-1C61-471B-9116-3028580AFE6B}"/>
              </a:ext>
            </a:extLst>
          </p:cNvPr>
          <p:cNvSpPr txBox="1"/>
          <p:nvPr/>
        </p:nvSpPr>
        <p:spPr>
          <a:xfrm>
            <a:off x="1241949" y="521824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9" name="TextBox 31">
            <a:extLst>
              <a:ext uri="{FF2B5EF4-FFF2-40B4-BE49-F238E27FC236}">
                <a16:creationId xmlns="" xmlns:a16="http://schemas.microsoft.com/office/drawing/2014/main" id="{97D703B7-FEA8-4AF6-B738-2428C33D3A3B}"/>
              </a:ext>
            </a:extLst>
          </p:cNvPr>
          <p:cNvSpPr txBox="1"/>
          <p:nvPr/>
        </p:nvSpPr>
        <p:spPr>
          <a:xfrm>
            <a:off x="1203858" y="4742615"/>
            <a:ext cx="1205779"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03</a:t>
            </a:r>
          </a:p>
        </p:txBody>
      </p:sp>
      <p:sp>
        <p:nvSpPr>
          <p:cNvPr id="13" name="Shape 2906">
            <a:extLst>
              <a:ext uri="{FF2B5EF4-FFF2-40B4-BE49-F238E27FC236}">
                <a16:creationId xmlns="" xmlns:a16="http://schemas.microsoft.com/office/drawing/2014/main" id="{DF967C81-5C3F-4810-AE8F-3997488EC36D}"/>
              </a:ext>
            </a:extLst>
          </p:cNvPr>
          <p:cNvSpPr/>
          <p:nvPr/>
        </p:nvSpPr>
        <p:spPr>
          <a:xfrm>
            <a:off x="553995" y="471439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sp>
        <p:nvSpPr>
          <p:cNvPr id="14" name="TextBox 33">
            <a:extLst>
              <a:ext uri="{FF2B5EF4-FFF2-40B4-BE49-F238E27FC236}">
                <a16:creationId xmlns="" xmlns:a16="http://schemas.microsoft.com/office/drawing/2014/main" id="{9DE11526-99BF-4702-AD9C-0248CEBA5C20}"/>
              </a:ext>
            </a:extLst>
          </p:cNvPr>
          <p:cNvSpPr txBox="1"/>
          <p:nvPr/>
        </p:nvSpPr>
        <p:spPr>
          <a:xfrm>
            <a:off x="1241949" y="229662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15" name="TextBox 34">
            <a:extLst>
              <a:ext uri="{FF2B5EF4-FFF2-40B4-BE49-F238E27FC236}">
                <a16:creationId xmlns="" xmlns:a16="http://schemas.microsoft.com/office/drawing/2014/main" id="{FC7FA949-786E-42EC-B726-6F0DB95EDE2F}"/>
              </a:ext>
            </a:extLst>
          </p:cNvPr>
          <p:cNvSpPr txBox="1"/>
          <p:nvPr/>
        </p:nvSpPr>
        <p:spPr>
          <a:xfrm>
            <a:off x="1203858" y="1820995"/>
            <a:ext cx="1168910"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01</a:t>
            </a:r>
            <a:endParaRPr lang="en-US" sz="1250" b="1" spc="300" dirty="0">
              <a:solidFill>
                <a:srgbClr val="99191E"/>
              </a:solidFill>
              <a:ea typeface="Montserrat" charset="0"/>
              <a:cs typeface="Montserrat" charset="0"/>
            </a:endParaRPr>
          </a:p>
        </p:txBody>
      </p:sp>
      <p:sp>
        <p:nvSpPr>
          <p:cNvPr id="16" name="Shape 2906">
            <a:extLst>
              <a:ext uri="{FF2B5EF4-FFF2-40B4-BE49-F238E27FC236}">
                <a16:creationId xmlns="" xmlns:a16="http://schemas.microsoft.com/office/drawing/2014/main" id="{1ED94A89-C6AA-4484-9442-4C240DF8FEE3}"/>
              </a:ext>
            </a:extLst>
          </p:cNvPr>
          <p:cNvSpPr/>
          <p:nvPr/>
        </p:nvSpPr>
        <p:spPr>
          <a:xfrm>
            <a:off x="553995" y="179277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sp>
        <p:nvSpPr>
          <p:cNvPr id="17" name="TextBox 36">
            <a:extLst>
              <a:ext uri="{FF2B5EF4-FFF2-40B4-BE49-F238E27FC236}">
                <a16:creationId xmlns="" xmlns:a16="http://schemas.microsoft.com/office/drawing/2014/main" id="{9DD4FFD4-4B9D-43C9-871A-93E260B7A127}"/>
              </a:ext>
            </a:extLst>
          </p:cNvPr>
          <p:cNvSpPr txBox="1"/>
          <p:nvPr/>
        </p:nvSpPr>
        <p:spPr>
          <a:xfrm>
            <a:off x="1241949" y="3757435"/>
            <a:ext cx="4219051" cy="553998"/>
          </a:xfrm>
          <a:prstGeom prst="rect">
            <a:avLst/>
          </a:prstGeom>
          <a:noFill/>
        </p:spPr>
        <p:txBody>
          <a:bodyPr wrap="square" lIns="0" tIns="0" rIns="0" bIns="0" numCol="1" spcCol="959784">
            <a:spAutoFit/>
          </a:bodyPr>
          <a:lstStyle/>
          <a:p>
            <a:pPr algn="just" defTabSz="914217">
              <a:lnSpc>
                <a:spcPct val="150000"/>
              </a:lnSpc>
            </a:pPr>
            <a:r>
              <a:rPr lang="en-US" sz="1200" dirty="0">
                <a:solidFill>
                  <a:srgbClr val="7F7F7F"/>
                </a:solidFill>
                <a:ea typeface="Lato Light" charset="0"/>
                <a:cs typeface="Lato Light" charset="0"/>
              </a:rPr>
              <a:t>Investment generally results in acquiring an asset, also called an investment. If the asset is available at a price worth investing, it is normally expected</a:t>
            </a:r>
          </a:p>
        </p:txBody>
      </p:sp>
      <p:sp>
        <p:nvSpPr>
          <p:cNvPr id="18" name="TextBox 37">
            <a:extLst>
              <a:ext uri="{FF2B5EF4-FFF2-40B4-BE49-F238E27FC236}">
                <a16:creationId xmlns="" xmlns:a16="http://schemas.microsoft.com/office/drawing/2014/main" id="{2DFE4FDF-E994-4DA0-8BFF-56D5FCC54BF1}"/>
              </a:ext>
            </a:extLst>
          </p:cNvPr>
          <p:cNvSpPr txBox="1"/>
          <p:nvPr/>
        </p:nvSpPr>
        <p:spPr>
          <a:xfrm>
            <a:off x="1203858" y="3281805"/>
            <a:ext cx="1202573" cy="284693"/>
          </a:xfrm>
          <a:prstGeom prst="rect">
            <a:avLst/>
          </a:prstGeom>
          <a:noFill/>
        </p:spPr>
        <p:txBody>
          <a:bodyPr wrap="none" rtlCol="0" anchor="ctr" anchorCtr="0">
            <a:spAutoFit/>
          </a:bodyPr>
          <a:lstStyle/>
          <a:p>
            <a:pPr defTabSz="914217"/>
            <a:r>
              <a:rPr lang="zh-CN" altLang="en-US" sz="1250" b="1" spc="300" dirty="0">
                <a:solidFill>
                  <a:srgbClr val="99191E"/>
                </a:solidFill>
                <a:ea typeface="Montserrat" charset="0"/>
                <a:cs typeface="Montserrat" charset="0"/>
              </a:rPr>
              <a:t>活动策划</a:t>
            </a:r>
            <a:r>
              <a:rPr lang="en-US" altLang="zh-CN" sz="1250" b="1" spc="300" dirty="0">
                <a:solidFill>
                  <a:srgbClr val="99191E"/>
                </a:solidFill>
                <a:ea typeface="Montserrat" charset="0"/>
                <a:cs typeface="Montserrat" charset="0"/>
              </a:rPr>
              <a:t>02</a:t>
            </a:r>
          </a:p>
        </p:txBody>
      </p:sp>
      <p:sp>
        <p:nvSpPr>
          <p:cNvPr id="19" name="Shape 2906">
            <a:extLst>
              <a:ext uri="{FF2B5EF4-FFF2-40B4-BE49-F238E27FC236}">
                <a16:creationId xmlns="" xmlns:a16="http://schemas.microsoft.com/office/drawing/2014/main" id="{580B4512-7C65-4530-87AA-5158D07D5624}"/>
              </a:ext>
            </a:extLst>
          </p:cNvPr>
          <p:cNvSpPr/>
          <p:nvPr/>
        </p:nvSpPr>
        <p:spPr>
          <a:xfrm>
            <a:off x="553995" y="3253583"/>
            <a:ext cx="376738" cy="3767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000000"/>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Lato Light" charset="0"/>
              <a:cs typeface="Lato Light" charset="0"/>
              <a:sym typeface="Gill Sans"/>
            </a:endParaRPr>
          </a:p>
        </p:txBody>
      </p:sp>
      <p:pic>
        <p:nvPicPr>
          <p:cNvPr id="20" name="图片占位符 5">
            <a:extLst>
              <a:ext uri="{FF2B5EF4-FFF2-40B4-BE49-F238E27FC236}">
                <a16:creationId xmlns="" xmlns:a16="http://schemas.microsoft.com/office/drawing/2014/main" id="{43C5A223-E55D-4EA3-81FE-CB20BCE5908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67286" y="316650"/>
            <a:ext cx="2750617" cy="3112349"/>
          </a:xfrm>
          <a:prstGeom prst="rect">
            <a:avLst/>
          </a:prstGeom>
          <a:effectLst/>
        </p:spPr>
      </p:pic>
      <p:pic>
        <p:nvPicPr>
          <p:cNvPr id="21" name="图片占位符 7">
            <a:extLst>
              <a:ext uri="{FF2B5EF4-FFF2-40B4-BE49-F238E27FC236}">
                <a16:creationId xmlns="" xmlns:a16="http://schemas.microsoft.com/office/drawing/2014/main" id="{C9AD33D0-2158-4498-8497-AD1B21A51C8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367286" y="3470276"/>
            <a:ext cx="2750617" cy="3128895"/>
          </a:xfrm>
          <a:prstGeom prst="rect">
            <a:avLst/>
          </a:prstGeom>
          <a:effectLst/>
        </p:spPr>
      </p:pic>
      <p:pic>
        <p:nvPicPr>
          <p:cNvPr id="22" name="图片占位符 9">
            <a:extLst>
              <a:ext uri="{FF2B5EF4-FFF2-40B4-BE49-F238E27FC236}">
                <a16:creationId xmlns="" xmlns:a16="http://schemas.microsoft.com/office/drawing/2014/main" id="{996D9015-87DB-48E5-BFED-DEF58C300C0E}"/>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151620" y="316650"/>
            <a:ext cx="2763772" cy="6301480"/>
          </a:xfrm>
          <a:prstGeom prst="rect">
            <a:avLst/>
          </a:prstGeom>
          <a:effectLst/>
        </p:spPr>
      </p:pic>
    </p:spTree>
    <p:extLst>
      <p:ext uri="{BB962C8B-B14F-4D97-AF65-F5344CB8AC3E}">
        <p14:creationId xmlns:p14="http://schemas.microsoft.com/office/powerpoint/2010/main" val="395471328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77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77000">
                                          <p:cBhvr additive="base">
                                            <p:cTn id="7" dur="1250" fill="hold"/>
                                            <p:tgtEl>
                                              <p:spTgt spid="22"/>
                                            </p:tgtEl>
                                            <p:attrNameLst>
                                              <p:attrName>ppt_x</p:attrName>
                                            </p:attrNameLst>
                                          </p:cBhvr>
                                          <p:tavLst>
                                            <p:tav tm="0">
                                              <p:val>
                                                <p:strVal val="#ppt_x"/>
                                              </p:val>
                                            </p:tav>
                                            <p:tav tm="100000">
                                              <p:val>
                                                <p:strVal val="#ppt_x"/>
                                              </p:val>
                                            </p:tav>
                                          </p:tavLst>
                                        </p:anim>
                                        <p:anim calcmode="lin" valueType="num" p14:bounceEnd="77000">
                                          <p:cBhvr additive="base">
                                            <p:cTn id="8" dur="12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77000">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14:bounceEnd="77000">
                                          <p:cBhvr additive="base">
                                            <p:cTn id="11" dur="1250" fill="hold"/>
                                            <p:tgtEl>
                                              <p:spTgt spid="20"/>
                                            </p:tgtEl>
                                            <p:attrNameLst>
                                              <p:attrName>ppt_x</p:attrName>
                                            </p:attrNameLst>
                                          </p:cBhvr>
                                          <p:tavLst>
                                            <p:tav tm="0">
                                              <p:val>
                                                <p:strVal val="#ppt_x"/>
                                              </p:val>
                                            </p:tav>
                                            <p:tav tm="100000">
                                              <p:val>
                                                <p:strVal val="#ppt_x"/>
                                              </p:val>
                                            </p:tav>
                                          </p:tavLst>
                                        </p:anim>
                                        <p:anim calcmode="lin" valueType="num" p14:bounceEnd="77000">
                                          <p:cBhvr additive="base">
                                            <p:cTn id="12" dur="12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77000">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14:bounceEnd="77000">
                                          <p:cBhvr additive="base">
                                            <p:cTn id="15" dur="1250" fill="hold"/>
                                            <p:tgtEl>
                                              <p:spTgt spid="21"/>
                                            </p:tgtEl>
                                            <p:attrNameLst>
                                              <p:attrName>ppt_x</p:attrName>
                                            </p:attrNameLst>
                                          </p:cBhvr>
                                          <p:tavLst>
                                            <p:tav tm="0">
                                              <p:val>
                                                <p:strVal val="#ppt_x"/>
                                              </p:val>
                                            </p:tav>
                                            <p:tav tm="100000">
                                              <p:val>
                                                <p:strVal val="#ppt_x"/>
                                              </p:val>
                                            </p:tav>
                                          </p:tavLst>
                                        </p:anim>
                                        <p:anim calcmode="lin" valueType="num" p14:bounceEnd="77000">
                                          <p:cBhvr additive="base">
                                            <p:cTn id="16" dur="125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25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75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7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5250"/>
                                </p:stCondLst>
                                <p:childTnLst>
                                  <p:par>
                                    <p:cTn id="52" presetID="22" presetClass="entr" presetSubtype="1"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575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p:bldP spid="15" grpId="0"/>
          <p:bldP spid="16" grpId="0" animBg="1"/>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250" fill="hold"/>
                                            <p:tgtEl>
                                              <p:spTgt spid="22"/>
                                            </p:tgtEl>
                                            <p:attrNameLst>
                                              <p:attrName>ppt_x</p:attrName>
                                            </p:attrNameLst>
                                          </p:cBhvr>
                                          <p:tavLst>
                                            <p:tav tm="0">
                                              <p:val>
                                                <p:strVal val="#ppt_x"/>
                                              </p:val>
                                            </p:tav>
                                            <p:tav tm="100000">
                                              <p:val>
                                                <p:strVal val="#ppt_x"/>
                                              </p:val>
                                            </p:tav>
                                          </p:tavLst>
                                        </p:anim>
                                        <p:anim calcmode="lin" valueType="num">
                                          <p:cBhvr additive="base">
                                            <p:cTn id="8" dur="12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250" fill="hold"/>
                                            <p:tgtEl>
                                              <p:spTgt spid="20"/>
                                            </p:tgtEl>
                                            <p:attrNameLst>
                                              <p:attrName>ppt_x</p:attrName>
                                            </p:attrNameLst>
                                          </p:cBhvr>
                                          <p:tavLst>
                                            <p:tav tm="0">
                                              <p:val>
                                                <p:strVal val="#ppt_x"/>
                                              </p:val>
                                            </p:tav>
                                            <p:tav tm="100000">
                                              <p:val>
                                                <p:strVal val="#ppt_x"/>
                                              </p:val>
                                            </p:tav>
                                          </p:tavLst>
                                        </p:anim>
                                        <p:anim calcmode="lin" valueType="num">
                                          <p:cBhvr additive="base">
                                            <p:cTn id="12" dur="125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250" fill="hold"/>
                                            <p:tgtEl>
                                              <p:spTgt spid="21"/>
                                            </p:tgtEl>
                                            <p:attrNameLst>
                                              <p:attrName>ppt_x</p:attrName>
                                            </p:attrNameLst>
                                          </p:cBhvr>
                                          <p:tavLst>
                                            <p:tav tm="0">
                                              <p:val>
                                                <p:strVal val="#ppt_x"/>
                                              </p:val>
                                            </p:tav>
                                            <p:tav tm="100000">
                                              <p:val>
                                                <p:strVal val="#ppt_x"/>
                                              </p:val>
                                            </p:tav>
                                          </p:tavLst>
                                        </p:anim>
                                        <p:anim calcmode="lin" valueType="num">
                                          <p:cBhvr additive="base">
                                            <p:cTn id="16" dur="125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25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75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32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7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5250"/>
                                </p:stCondLst>
                                <p:childTnLst>
                                  <p:par>
                                    <p:cTn id="52" presetID="22" presetClass="entr" presetSubtype="1"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childTnLst>
                              </p:cTn>
                            </p:par>
                            <p:par>
                              <p:cTn id="55" fill="hold">
                                <p:stCondLst>
                                  <p:cond delay="575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p:bldP spid="15" grpId="0"/>
          <p:bldP spid="16" grpId="0" animBg="1"/>
          <p:bldP spid="17" grpId="0"/>
          <p:bldP spid="18" grpId="0"/>
          <p:bldP spid="1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qafi2fz">
      <a:majorFont>
        <a:latin typeface="Agency FB" panose="020F0302020204030204"/>
        <a:ea typeface="微软雅黑"/>
        <a:cs typeface=""/>
      </a:majorFont>
      <a:minorFont>
        <a:latin typeface="Agency FB"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1970</Words>
  <Application>Microsoft Office PowerPoint</Application>
  <PresentationFormat>自定义</PresentationFormat>
  <Paragraphs>268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红色简洁</dc:title>
  <dc:creator>第一PPT模板网-WWW.1PPT.COM</dc:creator>
  <cp:keywords>第一PPT模板网-WWW.1PPT.COM</cp:keywords>
  <cp:lastModifiedBy>Windows User</cp:lastModifiedBy>
  <cp:revision>22</cp:revision>
  <dcterms:created xsi:type="dcterms:W3CDTF">2017-10-13T12:54:24Z</dcterms:created>
  <dcterms:modified xsi:type="dcterms:W3CDTF">2018-02-27T13:07:20Z</dcterms:modified>
</cp:coreProperties>
</file>