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8.xml" ContentType="application/vnd.openxmlformats-officedocument.presentationml.notesSlide+xml"/>
  <Override PartName="/ppt/tags/tag21.xml" ContentType="application/vnd.openxmlformats-officedocument.presentationml.tags+xml"/>
  <Override PartName="/ppt/notesSlides/notesSlide9.xml" ContentType="application/vnd.openxmlformats-officedocument.presentationml.notesSlide+xml"/>
  <Override PartName="/ppt/tags/tag22.xml" ContentType="application/vnd.openxmlformats-officedocument.presentationml.tags+xml"/>
  <Override PartName="/ppt/notesSlides/notesSlide10.xml" ContentType="application/vnd.openxmlformats-officedocument.presentationml.notesSlide+xml"/>
  <Override PartName="/ppt/tags/tag23.xml" ContentType="application/vnd.openxmlformats-officedocument.presentationml.tags+xml"/>
  <Override PartName="/ppt/notesSlides/notesSlide11.xml" ContentType="application/vnd.openxmlformats-officedocument.presentationml.notesSlide+xml"/>
  <Override PartName="/ppt/tags/tag24.xml" ContentType="application/vnd.openxmlformats-officedocument.presentationml.tags+xml"/>
  <Override PartName="/ppt/notesSlides/notesSlide12.xml" ContentType="application/vnd.openxmlformats-officedocument.presentationml.notesSlide+xml"/>
  <Override PartName="/ppt/tags/tag25.xml" ContentType="application/vnd.openxmlformats-officedocument.presentationml.tags+xml"/>
  <Override PartName="/ppt/notesSlides/notesSlide13.xml" ContentType="application/vnd.openxmlformats-officedocument.presentationml.notesSlide+xml"/>
  <Override PartName="/ppt/tags/tag26.xml" ContentType="application/vnd.openxmlformats-officedocument.presentationml.tags+xml"/>
  <Override PartName="/ppt/notesSlides/notesSlide14.xml" ContentType="application/vnd.openxmlformats-officedocument.presentationml.notesSlide+xml"/>
  <Override PartName="/ppt/tags/tag27.xml" ContentType="application/vnd.openxmlformats-officedocument.presentationml.tags+xml"/>
  <Override PartName="/ppt/notesSlides/notesSlide15.xml" ContentType="application/vnd.openxmlformats-officedocument.presentationml.notesSlide+xml"/>
  <Override PartName="/ppt/tags/tag28.xml" ContentType="application/vnd.openxmlformats-officedocument.presentationml.tags+xml"/>
  <Override PartName="/ppt/notesSlides/notesSlide16.xml" ContentType="application/vnd.openxmlformats-officedocument.presentationml.notesSlide+xml"/>
  <Override PartName="/ppt/tags/tag29.xml" ContentType="application/vnd.openxmlformats-officedocument.presentationml.tags+xml"/>
  <Override PartName="/ppt/notesSlides/notesSlide17.xml" ContentType="application/vnd.openxmlformats-officedocument.presentationml.notesSlide+xml"/>
  <Override PartName="/ppt/tags/tag30.xml" ContentType="application/vnd.openxmlformats-officedocument.presentationml.tags+xml"/>
  <Override PartName="/ppt/notesSlides/notesSlide18.xml" ContentType="application/vnd.openxmlformats-officedocument.presentationml.notesSlide+xml"/>
  <Override PartName="/ppt/tags/tag31.xml" ContentType="application/vnd.openxmlformats-officedocument.presentationml.tags+xml"/>
  <Override PartName="/ppt/notesSlides/notesSlide19.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20.xml" ContentType="application/vnd.openxmlformats-officedocument.presentationml.notesSlide+xml"/>
  <Override PartName="/ppt/tags/tag36.xml" ContentType="application/vnd.openxmlformats-officedocument.presentationml.tags+xml"/>
  <Override PartName="/ppt/notesSlides/notesSlide21.xml" ContentType="application/vnd.openxmlformats-officedocument.presentationml.notesSlide+xml"/>
  <Override PartName="/ppt/tags/tag37.xml" ContentType="application/vnd.openxmlformats-officedocument.presentationml.tags+xml"/>
  <Override PartName="/ppt/notesSlides/notesSlide22.xml" ContentType="application/vnd.openxmlformats-officedocument.presentationml.notesSlide+xml"/>
  <Override PartName="/ppt/tags/tag38.xml" ContentType="application/vnd.openxmlformats-officedocument.presentationml.tags+xml"/>
  <Override PartName="/ppt/notesSlides/notesSlide23.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24.xml" ContentType="application/vnd.openxmlformats-officedocument.presentationml.notesSlide+xml"/>
  <Override PartName="/ppt/tags/tag43.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58" r:id="rId4"/>
    <p:sldId id="301" r:id="rId5"/>
    <p:sldId id="260" r:id="rId6"/>
    <p:sldId id="261" r:id="rId7"/>
    <p:sldId id="262" r:id="rId8"/>
    <p:sldId id="265" r:id="rId9"/>
    <p:sldId id="263" r:id="rId10"/>
    <p:sldId id="302" r:id="rId11"/>
    <p:sldId id="267" r:id="rId12"/>
    <p:sldId id="305" r:id="rId13"/>
    <p:sldId id="306" r:id="rId14"/>
    <p:sldId id="307" r:id="rId15"/>
    <p:sldId id="308" r:id="rId16"/>
    <p:sldId id="309" r:id="rId17"/>
    <p:sldId id="310" r:id="rId18"/>
    <p:sldId id="311" r:id="rId19"/>
    <p:sldId id="312" r:id="rId20"/>
    <p:sldId id="313" r:id="rId21"/>
    <p:sldId id="270" r:id="rId22"/>
    <p:sldId id="303" r:id="rId23"/>
    <p:sldId id="284" r:id="rId24"/>
    <p:sldId id="314" r:id="rId25"/>
    <p:sldId id="315" r:id="rId26"/>
    <p:sldId id="304" r:id="rId27"/>
    <p:sldId id="316" r:id="rId28"/>
    <p:sldId id="317" r:id="rId29"/>
    <p:sldId id="318"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20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09" autoAdjust="0"/>
    <p:restoredTop sz="94660"/>
  </p:normalViewPr>
  <p:slideViewPr>
    <p:cSldViewPr snapToGrid="0" showGuides="1">
      <p:cViewPr varScale="1">
        <p:scale>
          <a:sx n="60" d="100"/>
          <a:sy n="60" d="100"/>
        </p:scale>
        <p:origin x="-72" y="-1386"/>
      </p:cViewPr>
      <p:guideLst>
        <p:guide orient="horz" pos="2183"/>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0CB626-8D80-403F-913E-C999168BF4ED}" type="datetimeFigureOut">
              <a:rPr lang="zh-CN" altLang="en-US" smtClean="0"/>
              <a:t>2018/2/27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29DB98-E156-4E52-A01F-B65C378812E3}" type="slidenum">
              <a:rPr lang="zh-CN" altLang="en-US" smtClean="0"/>
              <a:t>‹#›</a:t>
            </a:fld>
            <a:endParaRPr lang="zh-CN" altLang="en-US"/>
          </a:p>
        </p:txBody>
      </p:sp>
    </p:spTree>
    <p:extLst>
      <p:ext uri="{BB962C8B-B14F-4D97-AF65-F5344CB8AC3E}">
        <p14:creationId xmlns:p14="http://schemas.microsoft.com/office/powerpoint/2010/main" val="26887396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ADBBB0-BF7A-44FE-84D7-EED1C5670C4B}" type="slidenum">
              <a:rPr lang="zh-CN" altLang="en-US" smtClean="0"/>
              <a:t>2</a:t>
            </a:fld>
            <a:endParaRPr lang="zh-CN" altLang="en-US"/>
          </a:p>
        </p:txBody>
      </p:sp>
    </p:spTree>
    <p:extLst>
      <p:ext uri="{BB962C8B-B14F-4D97-AF65-F5344CB8AC3E}">
        <p14:creationId xmlns:p14="http://schemas.microsoft.com/office/powerpoint/2010/main" val="41632944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11</a:t>
            </a:fld>
            <a:endParaRPr lang="zh-CN" altLang="en-US"/>
          </a:p>
        </p:txBody>
      </p:sp>
    </p:spTree>
    <p:extLst>
      <p:ext uri="{BB962C8B-B14F-4D97-AF65-F5344CB8AC3E}">
        <p14:creationId xmlns:p14="http://schemas.microsoft.com/office/powerpoint/2010/main" val="30545683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12</a:t>
            </a:fld>
            <a:endParaRPr lang="zh-CN" altLang="en-US"/>
          </a:p>
        </p:txBody>
      </p:sp>
    </p:spTree>
    <p:extLst>
      <p:ext uri="{BB962C8B-B14F-4D97-AF65-F5344CB8AC3E}">
        <p14:creationId xmlns:p14="http://schemas.microsoft.com/office/powerpoint/2010/main" val="883807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13</a:t>
            </a:fld>
            <a:endParaRPr lang="zh-CN" altLang="en-US"/>
          </a:p>
        </p:txBody>
      </p:sp>
    </p:spTree>
    <p:extLst>
      <p:ext uri="{BB962C8B-B14F-4D97-AF65-F5344CB8AC3E}">
        <p14:creationId xmlns:p14="http://schemas.microsoft.com/office/powerpoint/2010/main" val="9650584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14</a:t>
            </a:fld>
            <a:endParaRPr lang="zh-CN" altLang="en-US"/>
          </a:p>
        </p:txBody>
      </p:sp>
    </p:spTree>
    <p:extLst>
      <p:ext uri="{BB962C8B-B14F-4D97-AF65-F5344CB8AC3E}">
        <p14:creationId xmlns:p14="http://schemas.microsoft.com/office/powerpoint/2010/main" val="29534301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15</a:t>
            </a:fld>
            <a:endParaRPr lang="zh-CN" altLang="en-US"/>
          </a:p>
        </p:txBody>
      </p:sp>
    </p:spTree>
    <p:extLst>
      <p:ext uri="{BB962C8B-B14F-4D97-AF65-F5344CB8AC3E}">
        <p14:creationId xmlns:p14="http://schemas.microsoft.com/office/powerpoint/2010/main" val="31194410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16</a:t>
            </a:fld>
            <a:endParaRPr lang="zh-CN" altLang="en-US"/>
          </a:p>
        </p:txBody>
      </p:sp>
    </p:spTree>
    <p:extLst>
      <p:ext uri="{BB962C8B-B14F-4D97-AF65-F5344CB8AC3E}">
        <p14:creationId xmlns:p14="http://schemas.microsoft.com/office/powerpoint/2010/main" val="14843224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17</a:t>
            </a:fld>
            <a:endParaRPr lang="zh-CN" altLang="en-US"/>
          </a:p>
        </p:txBody>
      </p:sp>
    </p:spTree>
    <p:extLst>
      <p:ext uri="{BB962C8B-B14F-4D97-AF65-F5344CB8AC3E}">
        <p14:creationId xmlns:p14="http://schemas.microsoft.com/office/powerpoint/2010/main" val="15345731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18</a:t>
            </a:fld>
            <a:endParaRPr lang="zh-CN" altLang="en-US"/>
          </a:p>
        </p:txBody>
      </p:sp>
    </p:spTree>
    <p:extLst>
      <p:ext uri="{BB962C8B-B14F-4D97-AF65-F5344CB8AC3E}">
        <p14:creationId xmlns:p14="http://schemas.microsoft.com/office/powerpoint/2010/main" val="10296294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19</a:t>
            </a:fld>
            <a:endParaRPr lang="zh-CN" altLang="en-US"/>
          </a:p>
        </p:txBody>
      </p:sp>
    </p:spTree>
    <p:extLst>
      <p:ext uri="{BB962C8B-B14F-4D97-AF65-F5344CB8AC3E}">
        <p14:creationId xmlns:p14="http://schemas.microsoft.com/office/powerpoint/2010/main" val="5214233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20</a:t>
            </a:fld>
            <a:endParaRPr lang="zh-CN" altLang="en-US"/>
          </a:p>
        </p:txBody>
      </p:sp>
    </p:spTree>
    <p:extLst>
      <p:ext uri="{BB962C8B-B14F-4D97-AF65-F5344CB8AC3E}">
        <p14:creationId xmlns:p14="http://schemas.microsoft.com/office/powerpoint/2010/main" val="5654200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ADBBB0-BF7A-44FE-84D7-EED1C5670C4B}" type="slidenum">
              <a:rPr lang="zh-CN" altLang="en-US" smtClean="0"/>
              <a:t>3</a:t>
            </a:fld>
            <a:endParaRPr lang="zh-CN" altLang="en-US"/>
          </a:p>
        </p:txBody>
      </p:sp>
    </p:spTree>
    <p:extLst>
      <p:ext uri="{BB962C8B-B14F-4D97-AF65-F5344CB8AC3E}">
        <p14:creationId xmlns:p14="http://schemas.microsoft.com/office/powerpoint/2010/main" val="15124975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ADBBB0-BF7A-44FE-84D7-EED1C5670C4B}" type="slidenum">
              <a:rPr lang="zh-CN" altLang="en-US" smtClean="0"/>
              <a:t>21</a:t>
            </a:fld>
            <a:endParaRPr lang="zh-CN" altLang="en-US"/>
          </a:p>
        </p:txBody>
      </p:sp>
    </p:spTree>
    <p:extLst>
      <p:ext uri="{BB962C8B-B14F-4D97-AF65-F5344CB8AC3E}">
        <p14:creationId xmlns:p14="http://schemas.microsoft.com/office/powerpoint/2010/main" val="18437648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22</a:t>
            </a:fld>
            <a:endParaRPr lang="zh-CN" altLang="en-US"/>
          </a:p>
        </p:txBody>
      </p:sp>
    </p:spTree>
    <p:extLst>
      <p:ext uri="{BB962C8B-B14F-4D97-AF65-F5344CB8AC3E}">
        <p14:creationId xmlns:p14="http://schemas.microsoft.com/office/powerpoint/2010/main" val="8191394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23</a:t>
            </a:fld>
            <a:endParaRPr lang="zh-CN" altLang="en-US"/>
          </a:p>
        </p:txBody>
      </p:sp>
    </p:spTree>
    <p:extLst>
      <p:ext uri="{BB962C8B-B14F-4D97-AF65-F5344CB8AC3E}">
        <p14:creationId xmlns:p14="http://schemas.microsoft.com/office/powerpoint/2010/main" val="38069733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24</a:t>
            </a:fld>
            <a:endParaRPr lang="zh-CN" altLang="en-US"/>
          </a:p>
        </p:txBody>
      </p:sp>
    </p:spTree>
    <p:extLst>
      <p:ext uri="{BB962C8B-B14F-4D97-AF65-F5344CB8AC3E}">
        <p14:creationId xmlns:p14="http://schemas.microsoft.com/office/powerpoint/2010/main" val="30510447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ADBBB0-BF7A-44FE-84D7-EED1C5670C4B}" type="slidenum">
              <a:rPr lang="zh-CN" altLang="en-US" smtClean="0"/>
              <a:t>25</a:t>
            </a:fld>
            <a:endParaRPr lang="zh-CN" altLang="en-US"/>
          </a:p>
        </p:txBody>
      </p:sp>
    </p:spTree>
    <p:extLst>
      <p:ext uri="{BB962C8B-B14F-4D97-AF65-F5344CB8AC3E}">
        <p14:creationId xmlns:p14="http://schemas.microsoft.com/office/powerpoint/2010/main" val="41662107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26</a:t>
            </a:fld>
            <a:endParaRPr lang="zh-CN" altLang="en-US"/>
          </a:p>
        </p:txBody>
      </p:sp>
    </p:spTree>
    <p:extLst>
      <p:ext uri="{BB962C8B-B14F-4D97-AF65-F5344CB8AC3E}">
        <p14:creationId xmlns:p14="http://schemas.microsoft.com/office/powerpoint/2010/main" val="1323313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ADBBB0-BF7A-44FE-84D7-EED1C5670C4B}" type="slidenum">
              <a:rPr lang="zh-CN" altLang="en-US" smtClean="0"/>
              <a:t>4</a:t>
            </a:fld>
            <a:endParaRPr lang="zh-CN" altLang="en-US"/>
          </a:p>
        </p:txBody>
      </p:sp>
    </p:spTree>
    <p:extLst>
      <p:ext uri="{BB962C8B-B14F-4D97-AF65-F5344CB8AC3E}">
        <p14:creationId xmlns:p14="http://schemas.microsoft.com/office/powerpoint/2010/main" val="2118081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ADBBB0-BF7A-44FE-84D7-EED1C5670C4B}" type="slidenum">
              <a:rPr lang="zh-CN" altLang="en-US" smtClean="0"/>
              <a:t>5</a:t>
            </a:fld>
            <a:endParaRPr lang="zh-CN" altLang="en-US"/>
          </a:p>
        </p:txBody>
      </p:sp>
    </p:spTree>
    <p:extLst>
      <p:ext uri="{BB962C8B-B14F-4D97-AF65-F5344CB8AC3E}">
        <p14:creationId xmlns:p14="http://schemas.microsoft.com/office/powerpoint/2010/main" val="1860788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6</a:t>
            </a:fld>
            <a:endParaRPr lang="zh-CN" altLang="en-US"/>
          </a:p>
        </p:txBody>
      </p:sp>
    </p:spTree>
    <p:extLst>
      <p:ext uri="{BB962C8B-B14F-4D97-AF65-F5344CB8AC3E}">
        <p14:creationId xmlns:p14="http://schemas.microsoft.com/office/powerpoint/2010/main" val="1354661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7</a:t>
            </a:fld>
            <a:endParaRPr lang="zh-CN" altLang="en-US"/>
          </a:p>
        </p:txBody>
      </p:sp>
    </p:spTree>
    <p:extLst>
      <p:ext uri="{BB962C8B-B14F-4D97-AF65-F5344CB8AC3E}">
        <p14:creationId xmlns:p14="http://schemas.microsoft.com/office/powerpoint/2010/main" val="1995509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8</a:t>
            </a:fld>
            <a:endParaRPr lang="zh-CN" altLang="en-US"/>
          </a:p>
        </p:txBody>
      </p:sp>
    </p:spTree>
    <p:extLst>
      <p:ext uri="{BB962C8B-B14F-4D97-AF65-F5344CB8AC3E}">
        <p14:creationId xmlns:p14="http://schemas.microsoft.com/office/powerpoint/2010/main" val="32096030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ADBBB0-BF7A-44FE-84D7-EED1C5670C4B}" type="slidenum">
              <a:rPr lang="zh-CN" altLang="en-US" smtClean="0"/>
              <a:t>9</a:t>
            </a:fld>
            <a:endParaRPr lang="zh-CN" altLang="en-US"/>
          </a:p>
        </p:txBody>
      </p:sp>
    </p:spTree>
    <p:extLst>
      <p:ext uri="{BB962C8B-B14F-4D97-AF65-F5344CB8AC3E}">
        <p14:creationId xmlns:p14="http://schemas.microsoft.com/office/powerpoint/2010/main" val="1436675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10</a:t>
            </a:fld>
            <a:endParaRPr lang="zh-CN" altLang="en-US"/>
          </a:p>
        </p:txBody>
      </p:sp>
    </p:spTree>
    <p:extLst>
      <p:ext uri="{BB962C8B-B14F-4D97-AF65-F5344CB8AC3E}">
        <p14:creationId xmlns:p14="http://schemas.microsoft.com/office/powerpoint/2010/main" val="452729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B7A9F4C-0F8E-4AAD-B0C1-38E3000B55F0}"/>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7B68961C-EC47-411B-8BB2-942E45B292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5EA734FC-FA11-4FD5-835D-F9DFCDF163B0}"/>
              </a:ext>
            </a:extLst>
          </p:cNvPr>
          <p:cNvSpPr>
            <a:spLocks noGrp="1"/>
          </p:cNvSpPr>
          <p:nvPr>
            <p:ph type="dt" sz="half" idx="10"/>
          </p:nvPr>
        </p:nvSpPr>
        <p:spPr/>
        <p:txBody>
          <a:bodyPr/>
          <a:lstStyle/>
          <a:p>
            <a:fld id="{B74B318B-063C-4AF7-BADB-7E52A6C11263}" type="datetimeFigureOut">
              <a:rPr lang="zh-CN" altLang="en-US" smtClean="0"/>
              <a:t>2018/2/27</a:t>
            </a:fld>
            <a:endParaRPr lang="zh-CN" altLang="en-US"/>
          </a:p>
        </p:txBody>
      </p:sp>
      <p:sp>
        <p:nvSpPr>
          <p:cNvPr id="5" name="页脚占位符 4">
            <a:extLst>
              <a:ext uri="{FF2B5EF4-FFF2-40B4-BE49-F238E27FC236}">
                <a16:creationId xmlns:a16="http://schemas.microsoft.com/office/drawing/2014/main" xmlns="" id="{F38D9422-127A-4758-985A-576F019AA07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655A2BD-9707-498D-A017-B19E9D75BFFC}"/>
              </a:ext>
            </a:extLst>
          </p:cNvPr>
          <p:cNvSpPr>
            <a:spLocks noGrp="1"/>
          </p:cNvSpPr>
          <p:nvPr>
            <p:ph type="sldNum" sz="quarter" idx="12"/>
          </p:nvPr>
        </p:nvSpPr>
        <p:spPr/>
        <p:txBody>
          <a:bodyPr/>
          <a:lstStyle/>
          <a:p>
            <a:fld id="{107237A9-061A-46FC-B650-C118B9CF22BF}" type="slidenum">
              <a:rPr lang="zh-CN" altLang="en-US" smtClean="0"/>
              <a:t>‹#›</a:t>
            </a:fld>
            <a:endParaRPr lang="zh-CN" altLang="en-US"/>
          </a:p>
        </p:txBody>
      </p:sp>
    </p:spTree>
    <p:extLst>
      <p:ext uri="{BB962C8B-B14F-4D97-AF65-F5344CB8AC3E}">
        <p14:creationId xmlns:p14="http://schemas.microsoft.com/office/powerpoint/2010/main" val="18642698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C2F26D4-CCB3-4421-AB01-5FB714B1C0A3}"/>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D904D477-9E88-4E42-81AF-74C64B21E7DB}"/>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86CE4A91-7E07-4D73-B0E3-3B8A8271D355}"/>
              </a:ext>
            </a:extLst>
          </p:cNvPr>
          <p:cNvSpPr>
            <a:spLocks noGrp="1"/>
          </p:cNvSpPr>
          <p:nvPr>
            <p:ph type="dt" sz="half" idx="10"/>
          </p:nvPr>
        </p:nvSpPr>
        <p:spPr/>
        <p:txBody>
          <a:bodyPr/>
          <a:lstStyle/>
          <a:p>
            <a:fld id="{B74B318B-063C-4AF7-BADB-7E52A6C11263}" type="datetimeFigureOut">
              <a:rPr lang="zh-CN" altLang="en-US" smtClean="0"/>
              <a:t>2018/2/27</a:t>
            </a:fld>
            <a:endParaRPr lang="zh-CN" altLang="en-US"/>
          </a:p>
        </p:txBody>
      </p:sp>
      <p:sp>
        <p:nvSpPr>
          <p:cNvPr id="5" name="页脚占位符 4">
            <a:extLst>
              <a:ext uri="{FF2B5EF4-FFF2-40B4-BE49-F238E27FC236}">
                <a16:creationId xmlns:a16="http://schemas.microsoft.com/office/drawing/2014/main" xmlns="" id="{455C1E22-E926-429A-A294-8F1E0CAC3D6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92F89FF-1681-4D34-833C-AF27FE90DA4F}"/>
              </a:ext>
            </a:extLst>
          </p:cNvPr>
          <p:cNvSpPr>
            <a:spLocks noGrp="1"/>
          </p:cNvSpPr>
          <p:nvPr>
            <p:ph type="sldNum" sz="quarter" idx="12"/>
          </p:nvPr>
        </p:nvSpPr>
        <p:spPr/>
        <p:txBody>
          <a:bodyPr/>
          <a:lstStyle/>
          <a:p>
            <a:fld id="{107237A9-061A-46FC-B650-C118B9CF22BF}" type="slidenum">
              <a:rPr lang="zh-CN" altLang="en-US" smtClean="0"/>
              <a:t>‹#›</a:t>
            </a:fld>
            <a:endParaRPr lang="zh-CN" altLang="en-US"/>
          </a:p>
        </p:txBody>
      </p:sp>
    </p:spTree>
    <p:extLst>
      <p:ext uri="{BB962C8B-B14F-4D97-AF65-F5344CB8AC3E}">
        <p14:creationId xmlns:p14="http://schemas.microsoft.com/office/powerpoint/2010/main" val="424521067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870B0B35-6483-44C1-9E5B-B4078C78C58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B6C121BC-4707-4309-91B2-61572CF3338B}"/>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CCC14FDC-D2F5-4101-85A3-A0D83BF4FFD3}"/>
              </a:ext>
            </a:extLst>
          </p:cNvPr>
          <p:cNvSpPr>
            <a:spLocks noGrp="1"/>
          </p:cNvSpPr>
          <p:nvPr>
            <p:ph type="dt" sz="half" idx="10"/>
          </p:nvPr>
        </p:nvSpPr>
        <p:spPr/>
        <p:txBody>
          <a:bodyPr/>
          <a:lstStyle/>
          <a:p>
            <a:fld id="{B74B318B-063C-4AF7-BADB-7E52A6C11263}" type="datetimeFigureOut">
              <a:rPr lang="zh-CN" altLang="en-US" smtClean="0"/>
              <a:t>2018/2/27</a:t>
            </a:fld>
            <a:endParaRPr lang="zh-CN" altLang="en-US"/>
          </a:p>
        </p:txBody>
      </p:sp>
      <p:sp>
        <p:nvSpPr>
          <p:cNvPr id="5" name="页脚占位符 4">
            <a:extLst>
              <a:ext uri="{FF2B5EF4-FFF2-40B4-BE49-F238E27FC236}">
                <a16:creationId xmlns:a16="http://schemas.microsoft.com/office/drawing/2014/main" xmlns="" id="{AC6FB354-8826-4033-8C74-1B570D2D173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30133CD-15EA-414E-B3A7-AA975B04D926}"/>
              </a:ext>
            </a:extLst>
          </p:cNvPr>
          <p:cNvSpPr>
            <a:spLocks noGrp="1"/>
          </p:cNvSpPr>
          <p:nvPr>
            <p:ph type="sldNum" sz="quarter" idx="12"/>
          </p:nvPr>
        </p:nvSpPr>
        <p:spPr/>
        <p:txBody>
          <a:bodyPr/>
          <a:lstStyle/>
          <a:p>
            <a:fld id="{107237A9-061A-46FC-B650-C118B9CF22BF}" type="slidenum">
              <a:rPr lang="zh-CN" altLang="en-US" smtClean="0"/>
              <a:t>‹#›</a:t>
            </a:fld>
            <a:endParaRPr lang="zh-CN" altLang="en-US"/>
          </a:p>
        </p:txBody>
      </p:sp>
    </p:spTree>
    <p:extLst>
      <p:ext uri="{BB962C8B-B14F-4D97-AF65-F5344CB8AC3E}">
        <p14:creationId xmlns:p14="http://schemas.microsoft.com/office/powerpoint/2010/main" val="1935541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36153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84032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96251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8212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77210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51444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01864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7209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13877B6-53ED-4D40-B68F-48536339A10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65B31BB-C4F6-4A11-B8AC-E983E6AEA2ED}"/>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5A1C6AF-E916-4ED3-BF16-41CB54A19BF5}"/>
              </a:ext>
            </a:extLst>
          </p:cNvPr>
          <p:cNvSpPr>
            <a:spLocks noGrp="1"/>
          </p:cNvSpPr>
          <p:nvPr>
            <p:ph type="dt" sz="half" idx="10"/>
          </p:nvPr>
        </p:nvSpPr>
        <p:spPr/>
        <p:txBody>
          <a:bodyPr/>
          <a:lstStyle/>
          <a:p>
            <a:fld id="{B74B318B-063C-4AF7-BADB-7E52A6C11263}" type="datetimeFigureOut">
              <a:rPr lang="zh-CN" altLang="en-US" smtClean="0"/>
              <a:t>2018/2/27</a:t>
            </a:fld>
            <a:endParaRPr lang="zh-CN" altLang="en-US"/>
          </a:p>
        </p:txBody>
      </p:sp>
      <p:sp>
        <p:nvSpPr>
          <p:cNvPr id="5" name="页脚占位符 4">
            <a:extLst>
              <a:ext uri="{FF2B5EF4-FFF2-40B4-BE49-F238E27FC236}">
                <a16:creationId xmlns:a16="http://schemas.microsoft.com/office/drawing/2014/main" xmlns="" id="{4DA05F0E-D090-4ADC-A927-C683DC81D60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473244E-AEA3-43E5-87F2-D2813436C3A2}"/>
              </a:ext>
            </a:extLst>
          </p:cNvPr>
          <p:cNvSpPr>
            <a:spLocks noGrp="1"/>
          </p:cNvSpPr>
          <p:nvPr>
            <p:ph type="sldNum" sz="quarter" idx="12"/>
          </p:nvPr>
        </p:nvSpPr>
        <p:spPr/>
        <p:txBody>
          <a:bodyPr/>
          <a:lstStyle/>
          <a:p>
            <a:fld id="{107237A9-061A-46FC-B650-C118B9CF22BF}" type="slidenum">
              <a:rPr lang="zh-CN" altLang="en-US" smtClean="0"/>
              <a:t>‹#›</a:t>
            </a:fld>
            <a:endParaRPr lang="zh-CN" altLang="en-US"/>
          </a:p>
        </p:txBody>
      </p:sp>
    </p:spTree>
    <p:extLst>
      <p:ext uri="{BB962C8B-B14F-4D97-AF65-F5344CB8AC3E}">
        <p14:creationId xmlns:p14="http://schemas.microsoft.com/office/powerpoint/2010/main" val="20396957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20668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12044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4689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3F0B8E6-96E5-410F-B663-35B2C400F1F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1BFFBC1D-98EB-44D1-9AA4-47E2FF1E5A3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8DCA8B3E-0C17-49BD-8E26-F912B6D59323}"/>
              </a:ext>
            </a:extLst>
          </p:cNvPr>
          <p:cNvSpPr>
            <a:spLocks noGrp="1"/>
          </p:cNvSpPr>
          <p:nvPr>
            <p:ph type="dt" sz="half" idx="10"/>
          </p:nvPr>
        </p:nvSpPr>
        <p:spPr/>
        <p:txBody>
          <a:bodyPr/>
          <a:lstStyle/>
          <a:p>
            <a:fld id="{B74B318B-063C-4AF7-BADB-7E52A6C11263}" type="datetimeFigureOut">
              <a:rPr lang="zh-CN" altLang="en-US" smtClean="0"/>
              <a:t>2018/2/27</a:t>
            </a:fld>
            <a:endParaRPr lang="zh-CN" altLang="en-US"/>
          </a:p>
        </p:txBody>
      </p:sp>
      <p:sp>
        <p:nvSpPr>
          <p:cNvPr id="5" name="页脚占位符 4">
            <a:extLst>
              <a:ext uri="{FF2B5EF4-FFF2-40B4-BE49-F238E27FC236}">
                <a16:creationId xmlns:a16="http://schemas.microsoft.com/office/drawing/2014/main" xmlns="" id="{2A4170CD-2449-4CFB-B1E1-54164CF2A9C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A63872A-3686-4FB8-B1A1-FF2832430A28}"/>
              </a:ext>
            </a:extLst>
          </p:cNvPr>
          <p:cNvSpPr>
            <a:spLocks noGrp="1"/>
          </p:cNvSpPr>
          <p:nvPr>
            <p:ph type="sldNum" sz="quarter" idx="12"/>
          </p:nvPr>
        </p:nvSpPr>
        <p:spPr/>
        <p:txBody>
          <a:bodyPr/>
          <a:lstStyle/>
          <a:p>
            <a:fld id="{107237A9-061A-46FC-B650-C118B9CF22BF}" type="slidenum">
              <a:rPr lang="zh-CN" altLang="en-US" smtClean="0"/>
              <a:t>‹#›</a:t>
            </a:fld>
            <a:endParaRPr lang="zh-CN" altLang="en-US"/>
          </a:p>
        </p:txBody>
      </p:sp>
    </p:spTree>
    <p:extLst>
      <p:ext uri="{BB962C8B-B14F-4D97-AF65-F5344CB8AC3E}">
        <p14:creationId xmlns:p14="http://schemas.microsoft.com/office/powerpoint/2010/main" val="49403066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3C6CCD6-595D-4D87-B012-6D856EC4211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5EF0CF6-534B-46F3-94BE-3CAC68555CE5}"/>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9EFB1CEE-462C-4CDD-94D8-CAFEA1DB32ED}"/>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F0AAE50A-ABFE-45E1-AF3E-64BF3DD07B7F}"/>
              </a:ext>
            </a:extLst>
          </p:cNvPr>
          <p:cNvSpPr>
            <a:spLocks noGrp="1"/>
          </p:cNvSpPr>
          <p:nvPr>
            <p:ph type="dt" sz="half" idx="10"/>
          </p:nvPr>
        </p:nvSpPr>
        <p:spPr/>
        <p:txBody>
          <a:bodyPr/>
          <a:lstStyle/>
          <a:p>
            <a:fld id="{B74B318B-063C-4AF7-BADB-7E52A6C11263}" type="datetimeFigureOut">
              <a:rPr lang="zh-CN" altLang="en-US" smtClean="0"/>
              <a:t>2018/2/27</a:t>
            </a:fld>
            <a:endParaRPr lang="zh-CN" altLang="en-US"/>
          </a:p>
        </p:txBody>
      </p:sp>
      <p:sp>
        <p:nvSpPr>
          <p:cNvPr id="6" name="页脚占位符 5">
            <a:extLst>
              <a:ext uri="{FF2B5EF4-FFF2-40B4-BE49-F238E27FC236}">
                <a16:creationId xmlns:a16="http://schemas.microsoft.com/office/drawing/2014/main" xmlns="" id="{2D5FFF71-1D0E-4890-AF50-B08E7547880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2A392D8-A1A2-4E90-9EAB-CECB269FD902}"/>
              </a:ext>
            </a:extLst>
          </p:cNvPr>
          <p:cNvSpPr>
            <a:spLocks noGrp="1"/>
          </p:cNvSpPr>
          <p:nvPr>
            <p:ph type="sldNum" sz="quarter" idx="12"/>
          </p:nvPr>
        </p:nvSpPr>
        <p:spPr/>
        <p:txBody>
          <a:bodyPr/>
          <a:lstStyle/>
          <a:p>
            <a:fld id="{107237A9-061A-46FC-B650-C118B9CF22BF}" type="slidenum">
              <a:rPr lang="zh-CN" altLang="en-US" smtClean="0"/>
              <a:t>‹#›</a:t>
            </a:fld>
            <a:endParaRPr lang="zh-CN" altLang="en-US"/>
          </a:p>
        </p:txBody>
      </p:sp>
    </p:spTree>
    <p:extLst>
      <p:ext uri="{BB962C8B-B14F-4D97-AF65-F5344CB8AC3E}">
        <p14:creationId xmlns:p14="http://schemas.microsoft.com/office/powerpoint/2010/main" val="223753976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46D30FE-03BF-4264-AD38-0B62979A6D1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1A49212-568A-4A8E-971A-A6D10E5B758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001FCDFA-C2F4-46D2-95BD-E378A2389BAA}"/>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42E13B4A-D661-46AA-BFBE-9E591C5C66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448ED2F2-DA68-4AF2-BEBC-D2F503DDB80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101EE309-A6BD-4C56-ABFC-9FADEEACA860}"/>
              </a:ext>
            </a:extLst>
          </p:cNvPr>
          <p:cNvSpPr>
            <a:spLocks noGrp="1"/>
          </p:cNvSpPr>
          <p:nvPr>
            <p:ph type="dt" sz="half" idx="10"/>
          </p:nvPr>
        </p:nvSpPr>
        <p:spPr/>
        <p:txBody>
          <a:bodyPr/>
          <a:lstStyle/>
          <a:p>
            <a:fld id="{B74B318B-063C-4AF7-BADB-7E52A6C11263}" type="datetimeFigureOut">
              <a:rPr lang="zh-CN" altLang="en-US" smtClean="0"/>
              <a:t>2018/2/27</a:t>
            </a:fld>
            <a:endParaRPr lang="zh-CN" altLang="en-US"/>
          </a:p>
        </p:txBody>
      </p:sp>
      <p:sp>
        <p:nvSpPr>
          <p:cNvPr id="8" name="页脚占位符 7">
            <a:extLst>
              <a:ext uri="{FF2B5EF4-FFF2-40B4-BE49-F238E27FC236}">
                <a16:creationId xmlns:a16="http://schemas.microsoft.com/office/drawing/2014/main" xmlns="" id="{0A3417A1-C9C7-45CC-8607-DB73A7B1053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1E2361F5-CFF8-4B10-8F29-5A97B01923BA}"/>
              </a:ext>
            </a:extLst>
          </p:cNvPr>
          <p:cNvSpPr>
            <a:spLocks noGrp="1"/>
          </p:cNvSpPr>
          <p:nvPr>
            <p:ph type="sldNum" sz="quarter" idx="12"/>
          </p:nvPr>
        </p:nvSpPr>
        <p:spPr/>
        <p:txBody>
          <a:bodyPr/>
          <a:lstStyle/>
          <a:p>
            <a:fld id="{107237A9-061A-46FC-B650-C118B9CF22BF}" type="slidenum">
              <a:rPr lang="zh-CN" altLang="en-US" smtClean="0"/>
              <a:t>‹#›</a:t>
            </a:fld>
            <a:endParaRPr lang="zh-CN" altLang="en-US"/>
          </a:p>
        </p:txBody>
      </p:sp>
    </p:spTree>
    <p:extLst>
      <p:ext uri="{BB962C8B-B14F-4D97-AF65-F5344CB8AC3E}">
        <p14:creationId xmlns:p14="http://schemas.microsoft.com/office/powerpoint/2010/main" val="220017162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D691FE9-AFE2-4727-915A-C9FD00D21AD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DB6E0FF5-E751-4889-98B5-E65883366967}"/>
              </a:ext>
            </a:extLst>
          </p:cNvPr>
          <p:cNvSpPr>
            <a:spLocks noGrp="1"/>
          </p:cNvSpPr>
          <p:nvPr>
            <p:ph type="dt" sz="half" idx="10"/>
          </p:nvPr>
        </p:nvSpPr>
        <p:spPr/>
        <p:txBody>
          <a:bodyPr/>
          <a:lstStyle/>
          <a:p>
            <a:fld id="{B74B318B-063C-4AF7-BADB-7E52A6C11263}" type="datetimeFigureOut">
              <a:rPr lang="zh-CN" altLang="en-US" smtClean="0"/>
              <a:t>2018/2/27</a:t>
            </a:fld>
            <a:endParaRPr lang="zh-CN" altLang="en-US"/>
          </a:p>
        </p:txBody>
      </p:sp>
      <p:sp>
        <p:nvSpPr>
          <p:cNvPr id="4" name="页脚占位符 3">
            <a:extLst>
              <a:ext uri="{FF2B5EF4-FFF2-40B4-BE49-F238E27FC236}">
                <a16:creationId xmlns:a16="http://schemas.microsoft.com/office/drawing/2014/main" xmlns="" id="{20297F86-7FDA-456D-AA6F-AD6620EB5782}"/>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978931D9-D9A1-498E-AB3E-326D7BBFD880}"/>
              </a:ext>
            </a:extLst>
          </p:cNvPr>
          <p:cNvSpPr>
            <a:spLocks noGrp="1"/>
          </p:cNvSpPr>
          <p:nvPr>
            <p:ph type="sldNum" sz="quarter" idx="12"/>
          </p:nvPr>
        </p:nvSpPr>
        <p:spPr/>
        <p:txBody>
          <a:bodyPr/>
          <a:lstStyle/>
          <a:p>
            <a:fld id="{107237A9-061A-46FC-B650-C118B9CF22BF}" type="slidenum">
              <a:rPr lang="zh-CN" altLang="en-US" smtClean="0"/>
              <a:t>‹#›</a:t>
            </a:fld>
            <a:endParaRPr lang="zh-CN" altLang="en-US"/>
          </a:p>
        </p:txBody>
      </p:sp>
    </p:spTree>
    <p:extLst>
      <p:ext uri="{BB962C8B-B14F-4D97-AF65-F5344CB8AC3E}">
        <p14:creationId xmlns:p14="http://schemas.microsoft.com/office/powerpoint/2010/main" val="425646155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FEFC1847-3A87-4F2E-B904-0F574DD5ECE2}"/>
              </a:ext>
            </a:extLst>
          </p:cNvPr>
          <p:cNvSpPr>
            <a:spLocks noGrp="1"/>
          </p:cNvSpPr>
          <p:nvPr>
            <p:ph type="dt" sz="half" idx="10"/>
          </p:nvPr>
        </p:nvSpPr>
        <p:spPr/>
        <p:txBody>
          <a:bodyPr/>
          <a:lstStyle/>
          <a:p>
            <a:fld id="{B74B318B-063C-4AF7-BADB-7E52A6C11263}" type="datetimeFigureOut">
              <a:rPr lang="zh-CN" altLang="en-US" smtClean="0"/>
              <a:t>2018/2/27</a:t>
            </a:fld>
            <a:endParaRPr lang="zh-CN" altLang="en-US"/>
          </a:p>
        </p:txBody>
      </p:sp>
      <p:sp>
        <p:nvSpPr>
          <p:cNvPr id="3" name="页脚占位符 2">
            <a:extLst>
              <a:ext uri="{FF2B5EF4-FFF2-40B4-BE49-F238E27FC236}">
                <a16:creationId xmlns:a16="http://schemas.microsoft.com/office/drawing/2014/main" xmlns="" id="{18C1373C-CBFF-4A99-8724-23EE87853E1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3DDD55A4-E264-493A-83FD-4BAEB4F55CD6}"/>
              </a:ext>
            </a:extLst>
          </p:cNvPr>
          <p:cNvSpPr>
            <a:spLocks noGrp="1"/>
          </p:cNvSpPr>
          <p:nvPr>
            <p:ph type="sldNum" sz="quarter" idx="12"/>
          </p:nvPr>
        </p:nvSpPr>
        <p:spPr/>
        <p:txBody>
          <a:bodyPr/>
          <a:lstStyle/>
          <a:p>
            <a:fld id="{107237A9-061A-46FC-B650-C118B9CF22BF}" type="slidenum">
              <a:rPr lang="zh-CN" altLang="en-US" smtClean="0"/>
              <a:t>‹#›</a:t>
            </a:fld>
            <a:endParaRPr lang="zh-CN" altLang="en-US"/>
          </a:p>
        </p:txBody>
      </p:sp>
    </p:spTree>
    <p:extLst>
      <p:ext uri="{BB962C8B-B14F-4D97-AF65-F5344CB8AC3E}">
        <p14:creationId xmlns:p14="http://schemas.microsoft.com/office/powerpoint/2010/main" val="402494113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A3E5526-4A5E-486A-9054-4D4C88DEAF7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0A0C0BC8-2EFD-41D2-A1E5-CC349E3A63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78FC7C16-5E83-44EC-BC04-9CE2FF6594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6027C2E8-FF53-4B02-B0B6-84CF8BDD15D4}"/>
              </a:ext>
            </a:extLst>
          </p:cNvPr>
          <p:cNvSpPr>
            <a:spLocks noGrp="1"/>
          </p:cNvSpPr>
          <p:nvPr>
            <p:ph type="dt" sz="half" idx="10"/>
          </p:nvPr>
        </p:nvSpPr>
        <p:spPr/>
        <p:txBody>
          <a:bodyPr/>
          <a:lstStyle/>
          <a:p>
            <a:fld id="{B74B318B-063C-4AF7-BADB-7E52A6C11263}" type="datetimeFigureOut">
              <a:rPr lang="zh-CN" altLang="en-US" smtClean="0"/>
              <a:t>2018/2/27</a:t>
            </a:fld>
            <a:endParaRPr lang="zh-CN" altLang="en-US"/>
          </a:p>
        </p:txBody>
      </p:sp>
      <p:sp>
        <p:nvSpPr>
          <p:cNvPr id="6" name="页脚占位符 5">
            <a:extLst>
              <a:ext uri="{FF2B5EF4-FFF2-40B4-BE49-F238E27FC236}">
                <a16:creationId xmlns:a16="http://schemas.microsoft.com/office/drawing/2014/main" xmlns="" id="{3F767285-98A3-475F-935D-E6BDDE36169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E42FA4E-CBA4-4A53-8321-DEF4BDB82D08}"/>
              </a:ext>
            </a:extLst>
          </p:cNvPr>
          <p:cNvSpPr>
            <a:spLocks noGrp="1"/>
          </p:cNvSpPr>
          <p:nvPr>
            <p:ph type="sldNum" sz="quarter" idx="12"/>
          </p:nvPr>
        </p:nvSpPr>
        <p:spPr/>
        <p:txBody>
          <a:bodyPr/>
          <a:lstStyle/>
          <a:p>
            <a:fld id="{107237A9-061A-46FC-B650-C118B9CF22BF}" type="slidenum">
              <a:rPr lang="zh-CN" altLang="en-US" smtClean="0"/>
              <a:t>‹#›</a:t>
            </a:fld>
            <a:endParaRPr lang="zh-CN" altLang="en-US"/>
          </a:p>
        </p:txBody>
      </p:sp>
    </p:spTree>
    <p:extLst>
      <p:ext uri="{BB962C8B-B14F-4D97-AF65-F5344CB8AC3E}">
        <p14:creationId xmlns:p14="http://schemas.microsoft.com/office/powerpoint/2010/main" val="429002710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1CDCCF8-BBFD-472B-8661-1DEFA695035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AB0A67A4-743F-455C-851D-294745BDD8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29AEFDB9-95A3-4718-A1EC-A2EC039B14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26F07A62-3BB8-47F6-83A6-8527E73EDF32}"/>
              </a:ext>
            </a:extLst>
          </p:cNvPr>
          <p:cNvSpPr>
            <a:spLocks noGrp="1"/>
          </p:cNvSpPr>
          <p:nvPr>
            <p:ph type="dt" sz="half" idx="10"/>
          </p:nvPr>
        </p:nvSpPr>
        <p:spPr/>
        <p:txBody>
          <a:bodyPr/>
          <a:lstStyle/>
          <a:p>
            <a:fld id="{B74B318B-063C-4AF7-BADB-7E52A6C11263}" type="datetimeFigureOut">
              <a:rPr lang="zh-CN" altLang="en-US" smtClean="0"/>
              <a:t>2018/2/27</a:t>
            </a:fld>
            <a:endParaRPr lang="zh-CN" altLang="en-US"/>
          </a:p>
        </p:txBody>
      </p:sp>
      <p:sp>
        <p:nvSpPr>
          <p:cNvPr id="6" name="页脚占位符 5">
            <a:extLst>
              <a:ext uri="{FF2B5EF4-FFF2-40B4-BE49-F238E27FC236}">
                <a16:creationId xmlns:a16="http://schemas.microsoft.com/office/drawing/2014/main" xmlns="" id="{384CB557-9B62-476B-B819-76F4273D526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61970BEE-21B2-4D6D-85DC-A66BCBB90D2C}"/>
              </a:ext>
            </a:extLst>
          </p:cNvPr>
          <p:cNvSpPr>
            <a:spLocks noGrp="1"/>
          </p:cNvSpPr>
          <p:nvPr>
            <p:ph type="sldNum" sz="quarter" idx="12"/>
          </p:nvPr>
        </p:nvSpPr>
        <p:spPr/>
        <p:txBody>
          <a:bodyPr/>
          <a:lstStyle/>
          <a:p>
            <a:fld id="{107237A9-061A-46FC-B650-C118B9CF22BF}" type="slidenum">
              <a:rPr lang="zh-CN" altLang="en-US" smtClean="0"/>
              <a:t>‹#›</a:t>
            </a:fld>
            <a:endParaRPr lang="zh-CN" altLang="en-US"/>
          </a:p>
        </p:txBody>
      </p:sp>
    </p:spTree>
    <p:extLst>
      <p:ext uri="{BB962C8B-B14F-4D97-AF65-F5344CB8AC3E}">
        <p14:creationId xmlns:p14="http://schemas.microsoft.com/office/powerpoint/2010/main" val="225526529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10" name="矩形 9"/>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占位符 1">
            <a:extLst>
              <a:ext uri="{FF2B5EF4-FFF2-40B4-BE49-F238E27FC236}">
                <a16:creationId xmlns:a16="http://schemas.microsoft.com/office/drawing/2014/main" xmlns="" id="{0F30D60D-A208-48A1-8C74-F5118C06DF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6EC9D0E-622F-43A3-BFE2-938F8C66A7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D9192E6E-4935-4ED2-A998-434F4ADBF1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4B318B-063C-4AF7-BADB-7E52A6C11263}" type="datetimeFigureOut">
              <a:rPr lang="zh-CN" altLang="en-US" smtClean="0"/>
              <a:t>2018/2/27</a:t>
            </a:fld>
            <a:endParaRPr lang="zh-CN" altLang="en-US"/>
          </a:p>
        </p:txBody>
      </p:sp>
      <p:sp>
        <p:nvSpPr>
          <p:cNvPr id="5" name="页脚占位符 4">
            <a:extLst>
              <a:ext uri="{FF2B5EF4-FFF2-40B4-BE49-F238E27FC236}">
                <a16:creationId xmlns:a16="http://schemas.microsoft.com/office/drawing/2014/main" xmlns="" id="{AE625D51-F95F-4CA4-9467-90D7E97997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F2F6042A-A363-4AD0-A2C3-45BF440AA2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7237A9-061A-46FC-B650-C118B9CF22BF}" type="slidenum">
              <a:rPr lang="zh-CN" altLang="en-US" smtClean="0"/>
              <a:t>‹#›</a:t>
            </a:fld>
            <a:endParaRPr lang="zh-CN" altLang="en-US"/>
          </a:p>
        </p:txBody>
      </p:sp>
      <p:pic>
        <p:nvPicPr>
          <p:cNvPr id="7" name="图片 6" descr="595b4a9736372">
            <a:extLst>
              <a:ext uri="{FF2B5EF4-FFF2-40B4-BE49-F238E27FC236}">
                <a16:creationId xmlns:a16="http://schemas.microsoft.com/office/drawing/2014/main" xmlns="" id="{E4242CD2-9B55-444E-B048-55A666EF02D3}"/>
              </a:ext>
            </a:extLst>
          </p:cNvPr>
          <p:cNvPicPr>
            <a:picLocks noChangeAspect="1"/>
          </p:cNvPicPr>
          <p:nvPr userDrawn="1"/>
        </p:nvPicPr>
        <p:blipFill rotWithShape="1">
          <a:blip r:embed="rId14" cstate="screen">
            <a:extLst>
              <a:ext uri="{28A0092B-C50C-407E-A947-70E740481C1C}">
                <a14:useLocalDpi xmlns:a14="http://schemas.microsoft.com/office/drawing/2010/main"/>
              </a:ext>
            </a:extLst>
          </a:blip>
          <a:srcRect l="9782" t="15257" r="15019"/>
          <a:stretch/>
        </p:blipFill>
        <p:spPr>
          <a:xfrm>
            <a:off x="-15240" y="-1"/>
            <a:ext cx="12207240" cy="6877685"/>
          </a:xfrm>
          <a:prstGeom prst="rect">
            <a:avLst/>
          </a:prstGeom>
        </p:spPr>
      </p:pic>
      <p:pic>
        <p:nvPicPr>
          <p:cNvPr id="8" name="图片 7" descr="图层 6">
            <a:extLst>
              <a:ext uri="{FF2B5EF4-FFF2-40B4-BE49-F238E27FC236}">
                <a16:creationId xmlns:a16="http://schemas.microsoft.com/office/drawing/2014/main" xmlns="" id="{894814FC-6BD1-44F0-B746-40F3A0C932ED}"/>
              </a:ext>
            </a:extLst>
          </p:cNvPr>
          <p:cNvPicPr>
            <a:picLocks noChangeAspect="1"/>
          </p:cNvPicPr>
          <p:nvPr userDrawn="1"/>
        </p:nvPicPr>
        <p:blipFill rotWithShape="1">
          <a:blip r:embed="rId15" cstate="screen">
            <a:extLst>
              <a:ext uri="{28A0092B-C50C-407E-A947-70E740481C1C}">
                <a14:useLocalDpi xmlns:a14="http://schemas.microsoft.com/office/drawing/2010/main"/>
              </a:ext>
            </a:extLst>
          </a:blip>
          <a:srcRect l="9978" t="12159" r="10050"/>
          <a:stretch/>
        </p:blipFill>
        <p:spPr>
          <a:xfrm>
            <a:off x="-15240" y="5928935"/>
            <a:ext cx="12207240" cy="948750"/>
          </a:xfrm>
          <a:prstGeom prst="rect">
            <a:avLst/>
          </a:prstGeom>
        </p:spPr>
      </p:pic>
    </p:spTree>
    <p:extLst>
      <p:ext uri="{BB962C8B-B14F-4D97-AF65-F5344CB8AC3E}">
        <p14:creationId xmlns:p14="http://schemas.microsoft.com/office/powerpoint/2010/main" val="33998808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99387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21.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22.xml"/><Relationship Id="rId5" Type="http://schemas.openxmlformats.org/officeDocument/2006/relationships/image" Target="../media/image16.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23.xml"/><Relationship Id="rId5" Type="http://schemas.openxmlformats.org/officeDocument/2006/relationships/image" Target="../media/image16.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24.xml"/><Relationship Id="rId5" Type="http://schemas.openxmlformats.org/officeDocument/2006/relationships/image" Target="../media/image16.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25.xml"/><Relationship Id="rId5" Type="http://schemas.openxmlformats.org/officeDocument/2006/relationships/image" Target="../media/image16.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26.xml"/><Relationship Id="rId5" Type="http://schemas.openxmlformats.org/officeDocument/2006/relationships/image" Target="../media/image16.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27.xml"/><Relationship Id="rId5" Type="http://schemas.openxmlformats.org/officeDocument/2006/relationships/image" Target="../media/image16.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28.xml"/><Relationship Id="rId5" Type="http://schemas.openxmlformats.org/officeDocument/2006/relationships/image" Target="../media/image16.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29.xml"/><Relationship Id="rId5" Type="http://schemas.openxmlformats.org/officeDocument/2006/relationships/image" Target="../media/image16.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30.xml"/><Relationship Id="rId5" Type="http://schemas.openxmlformats.org/officeDocument/2006/relationships/image" Target="../media/image16.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ags" Target="../tags/tag31.xml"/><Relationship Id="rId5" Type="http://schemas.openxmlformats.org/officeDocument/2006/relationships/image" Target="../media/image17.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4.xml"/><Relationship Id="rId7" Type="http://schemas.openxmlformats.org/officeDocument/2006/relationships/image" Target="../media/image6.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notesSlide" Target="../notesSlides/notesSlide20.xml"/><Relationship Id="rId5" Type="http://schemas.openxmlformats.org/officeDocument/2006/relationships/slideLayout" Target="../slideLayouts/slideLayout1.xml"/><Relationship Id="rId4" Type="http://schemas.openxmlformats.org/officeDocument/2006/relationships/tags" Target="../tags/tag35.xml"/><Relationship Id="rId9"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ags" Target="../tags/tag36.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37.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ags" Target="../tags/tag38.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41.xml"/><Relationship Id="rId7" Type="http://schemas.openxmlformats.org/officeDocument/2006/relationships/image" Target="../media/image6.png"/><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notesSlide" Target="../notesSlides/notesSlide24.xml"/><Relationship Id="rId5" Type="http://schemas.openxmlformats.org/officeDocument/2006/relationships/slideLayout" Target="../slideLayouts/slideLayout1.xml"/><Relationship Id="rId4" Type="http://schemas.openxmlformats.org/officeDocument/2006/relationships/tags" Target="../tags/tag42.xml"/><Relationship Id="rId9"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ags" Target="../tags/tag43.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Layout" Target="../slideLayouts/slideLayout1.xml"/><Relationship Id="rId18" Type="http://schemas.openxmlformats.org/officeDocument/2006/relationships/slide" Target="slide25.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slide" Target="slide21.xml"/><Relationship Id="rId2" Type="http://schemas.openxmlformats.org/officeDocument/2006/relationships/tags" Target="../tags/tag2.xml"/><Relationship Id="rId16" Type="http://schemas.openxmlformats.org/officeDocument/2006/relationships/slide" Target="slide9.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image" Target="../media/image9.png"/><Relationship Id="rId10" Type="http://schemas.openxmlformats.org/officeDocument/2006/relationships/tags" Target="../tags/tag10.xml"/><Relationship Id="rId19" Type="http://schemas.openxmlformats.org/officeDocument/2006/relationships/slide" Target="slide11.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5.xml"/><Relationship Id="rId7" Type="http://schemas.openxmlformats.org/officeDocument/2006/relationships/image" Target="../media/image10.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tags" Target="../tags/tag1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1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19.xml"/><Relationship Id="rId7" Type="http://schemas.openxmlformats.org/officeDocument/2006/relationships/image" Target="../media/image6.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tags" Target="../tags/tag20.xm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图片 5" descr="d8c90e4017e32acaf192915b0d76ad19">
            <a:extLst>
              <a:ext uri="{FF2B5EF4-FFF2-40B4-BE49-F238E27FC236}">
                <a16:creationId xmlns:a16="http://schemas.microsoft.com/office/drawing/2014/main" xmlns="" id="{24B07227-0612-45E7-B7E9-C11775B00B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95570" y="385445"/>
            <a:ext cx="1485265" cy="1452880"/>
          </a:xfrm>
          <a:prstGeom prst="rect">
            <a:avLst/>
          </a:prstGeom>
          <a:noFill/>
        </p:spPr>
      </p:pic>
      <p:sp>
        <p:nvSpPr>
          <p:cNvPr id="7" name="文本框 6">
            <a:extLst>
              <a:ext uri="{FF2B5EF4-FFF2-40B4-BE49-F238E27FC236}">
                <a16:creationId xmlns:a16="http://schemas.microsoft.com/office/drawing/2014/main" xmlns="" id="{F94DD15B-F30A-460D-9095-F0B61689E488}"/>
              </a:ext>
            </a:extLst>
          </p:cNvPr>
          <p:cNvSpPr txBox="1"/>
          <p:nvPr/>
        </p:nvSpPr>
        <p:spPr>
          <a:xfrm>
            <a:off x="2687666" y="2245358"/>
            <a:ext cx="6903027" cy="1015663"/>
          </a:xfrm>
          <a:prstGeom prst="rect">
            <a:avLst/>
          </a:prstGeom>
          <a:noFill/>
        </p:spPr>
        <p:txBody>
          <a:bodyPr wrap="square" rtlCol="0">
            <a:spAutoFit/>
          </a:bodyPr>
          <a:lstStyle/>
          <a:p>
            <a:pPr algn="dist"/>
            <a:r>
              <a:rPr lang="zh-CN" altLang="en-US" sz="6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砥砺奋进  继往开来</a:t>
            </a:r>
          </a:p>
        </p:txBody>
      </p:sp>
      <p:sp>
        <p:nvSpPr>
          <p:cNvPr id="8" name="文本框 7">
            <a:extLst>
              <a:ext uri="{FF2B5EF4-FFF2-40B4-BE49-F238E27FC236}">
                <a16:creationId xmlns:a16="http://schemas.microsoft.com/office/drawing/2014/main" xmlns="" id="{48BFAC48-7A30-4B11-9098-ED38F1B38173}"/>
              </a:ext>
            </a:extLst>
          </p:cNvPr>
          <p:cNvSpPr txBox="1"/>
          <p:nvPr/>
        </p:nvSpPr>
        <p:spPr>
          <a:xfrm>
            <a:off x="3424533" y="3640750"/>
            <a:ext cx="5342934" cy="707886"/>
          </a:xfrm>
          <a:prstGeom prst="rect">
            <a:avLst/>
          </a:prstGeom>
          <a:noFill/>
        </p:spPr>
        <p:txBody>
          <a:bodyPr wrap="square" rtlCol="0">
            <a:spAutoFit/>
          </a:bodyPr>
          <a:lstStyle/>
          <a:p>
            <a:pPr algn="dist"/>
            <a:r>
              <a:rPr lang="zh-CN" altLang="en-US" sz="40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聚焦第十九次代表大会</a:t>
            </a:r>
          </a:p>
        </p:txBody>
      </p:sp>
    </p:spTree>
    <p:extLst>
      <p:ext uri="{BB962C8B-B14F-4D97-AF65-F5344CB8AC3E}">
        <p14:creationId xmlns:p14="http://schemas.microsoft.com/office/powerpoint/2010/main" val="399858661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1000"/>
                                        <p:tgtEl>
                                          <p:spTgt spid="7">
                                            <p:txEl>
                                              <p:pRg st="0" end="0"/>
                                            </p:txEl>
                                          </p:spTgt>
                                        </p:tgtEl>
                                      </p:cBhvr>
                                    </p:animEffect>
                                    <p:anim calcmode="lin" valueType="num">
                                      <p:cBhvr>
                                        <p:cTn id="1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7">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fade">
                                      <p:cBhvr>
                                        <p:cTn id="22" dur="1000"/>
                                        <p:tgtEl>
                                          <p:spTgt spid="8">
                                            <p:txEl>
                                              <p:pRg st="0" end="0"/>
                                            </p:txEl>
                                          </p:spTgt>
                                        </p:tgtEl>
                                      </p:cBhvr>
                                    </p:animEffect>
                                    <p:anim calcmode="lin" valueType="num">
                                      <p:cBhvr>
                                        <p:cTn id="23"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custDataLst>
              <p:tags r:id="rId1"/>
            </p:custDataLst>
          </p:nvPr>
        </p:nvCxnSpPr>
        <p:spPr>
          <a:xfrm>
            <a:off x="-31750" y="733425"/>
            <a:ext cx="12181840"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文本框 37"/>
          <p:cNvSpPr txBox="1"/>
          <p:nvPr/>
        </p:nvSpPr>
        <p:spPr>
          <a:xfrm>
            <a:off x="996980" y="105797"/>
            <a:ext cx="5707605" cy="549385"/>
          </a:xfrm>
          <a:prstGeom prst="rect">
            <a:avLst/>
          </a:prstGeom>
          <a:noFill/>
        </p:spPr>
        <p:txBody>
          <a:bodyPr wrap="square" lIns="68584" tIns="34292" rIns="68584" bIns="34292" rtlCol="0">
            <a:spAutoFit/>
          </a:bodyPr>
          <a:lstStyle/>
          <a:p>
            <a:pPr>
              <a:lnSpc>
                <a:spcPct val="130000"/>
              </a:lnSpc>
            </a:pP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中共十九次代表大会</a:t>
            </a:r>
            <a:r>
              <a:rPr lang="en-US" altLang="zh-CN"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重要内容解读</a:t>
            </a:r>
          </a:p>
        </p:txBody>
      </p:sp>
      <p:pic>
        <p:nvPicPr>
          <p:cNvPr id="7" name="图片 6" descr="d8c90e4017e32acaf192915b0d76ad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0651" y="64200"/>
            <a:ext cx="590549" cy="577673"/>
          </a:xfrm>
          <a:prstGeom prst="rect">
            <a:avLst/>
          </a:prstGeom>
        </p:spPr>
      </p:pic>
      <p:sp>
        <p:nvSpPr>
          <p:cNvPr id="8" name="圆角矩形 7"/>
          <p:cNvSpPr/>
          <p:nvPr/>
        </p:nvSpPr>
        <p:spPr>
          <a:xfrm>
            <a:off x="734096" y="1352281"/>
            <a:ext cx="11011436" cy="180826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nvSpPr>
        <p:spPr>
          <a:xfrm>
            <a:off x="996980" y="1684750"/>
            <a:ext cx="10471119" cy="1338828"/>
          </a:xfrm>
          <a:prstGeom prst="rect">
            <a:avLst/>
          </a:prstGeom>
          <a:noFill/>
        </p:spPr>
        <p:txBody>
          <a:bodyPr wrap="square" rtlCol="0">
            <a:spAutoFit/>
          </a:bodyPr>
          <a:lstStyle/>
          <a:p>
            <a:pPr>
              <a:lnSpc>
                <a:spcPct val="150000"/>
              </a:lnSpc>
            </a:pPr>
            <a:r>
              <a:rPr lang="zh-CN" altLang="en-US"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当前，国内外形势正在发生深刻复杂变化，我国发展仍处于重要战略机遇期，前景十分光明，挑战也十分严峻。全党同志一定要登高望远、居安思危，勇于变革、勇于创新，永不僵化、永不停滞，团结带领全国各族人民决胜全面建成小康社会，奋力夺取新时代中国特色社会主义伟大胜利。</a:t>
            </a:r>
          </a:p>
        </p:txBody>
      </p:sp>
      <p:pic>
        <p:nvPicPr>
          <p:cNvPr id="4" name="图片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789758" y="3450077"/>
            <a:ext cx="3678341" cy="25506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文本框 10"/>
          <p:cNvSpPr txBox="1"/>
          <p:nvPr/>
        </p:nvSpPr>
        <p:spPr>
          <a:xfrm>
            <a:off x="996980" y="3364018"/>
            <a:ext cx="6792778" cy="2585323"/>
          </a:xfrm>
          <a:prstGeom prst="rect">
            <a:avLst/>
          </a:prstGeom>
          <a:noFill/>
        </p:spPr>
        <p:txBody>
          <a:bodyPr wrap="square" rtlCol="0">
            <a:spAutoFit/>
          </a:bodyPr>
          <a:lstStyle/>
          <a:p>
            <a:pPr>
              <a:lnSpc>
                <a:spcPct val="150000"/>
              </a:lnSpc>
            </a:pPr>
            <a:r>
              <a:rPr lang="zh-CN" altLang="en-US" dirty="0">
                <a:latin typeface="微软雅黑" panose="020B0503020204020204" pitchFamily="34" charset="-122"/>
                <a:ea typeface="微软雅黑" panose="020B0503020204020204" pitchFamily="34" charset="-122"/>
                <a:sym typeface="微软雅黑" panose="020B0503020204020204" pitchFamily="34" charset="-122"/>
              </a:rPr>
              <a:t>五年来的成就是全方位的、开创性的，五年来的变革是深层次的、根本性的。五年来，我们党以巨大的政治勇气和强烈的责任担当，提出一系列新理念新思想新战略，出台一系列重大方针政策，推出一系列重大举措，推进一系列重大工作，解决了许多长期想解决而没有解决的难题，办成了许多过去想办而没有办成的大事，推动党和国家事业发生历史性变革。</a:t>
            </a:r>
          </a:p>
        </p:txBody>
      </p:sp>
    </p:spTree>
    <p:extLst>
      <p:ext uri="{BB962C8B-B14F-4D97-AF65-F5344CB8AC3E}">
        <p14:creationId xmlns:p14="http://schemas.microsoft.com/office/powerpoint/2010/main" val="180259108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custDataLst>
              <p:tags r:id="rId1"/>
            </p:custDataLst>
          </p:nvPr>
        </p:nvCxnSpPr>
        <p:spPr>
          <a:xfrm>
            <a:off x="-31750" y="733425"/>
            <a:ext cx="12181840"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文本框 37"/>
          <p:cNvSpPr txBox="1"/>
          <p:nvPr/>
        </p:nvSpPr>
        <p:spPr>
          <a:xfrm>
            <a:off x="996980" y="105797"/>
            <a:ext cx="5707605" cy="549385"/>
          </a:xfrm>
          <a:prstGeom prst="rect">
            <a:avLst/>
          </a:prstGeom>
          <a:noFill/>
        </p:spPr>
        <p:txBody>
          <a:bodyPr wrap="square" lIns="68584" tIns="34292" rIns="68584" bIns="34292" rtlCol="0">
            <a:spAutoFit/>
          </a:bodyPr>
          <a:lstStyle/>
          <a:p>
            <a:pPr>
              <a:lnSpc>
                <a:spcPct val="130000"/>
              </a:lnSpc>
            </a:pP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中共十九次代表大会</a:t>
            </a:r>
            <a:r>
              <a:rPr lang="en-US" altLang="zh-CN"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重要内容解读</a:t>
            </a:r>
          </a:p>
        </p:txBody>
      </p:sp>
      <p:pic>
        <p:nvPicPr>
          <p:cNvPr id="7" name="图片 6" descr="d8c90e4017e32acaf192915b0d76ad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0651" y="64200"/>
            <a:ext cx="590549" cy="577673"/>
          </a:xfrm>
          <a:prstGeom prst="rect">
            <a:avLst/>
          </a:prstGeom>
        </p:spPr>
      </p:pic>
      <p:sp>
        <p:nvSpPr>
          <p:cNvPr id="9" name="圆角矩形 7">
            <a:extLst>
              <a:ext uri="{FF2B5EF4-FFF2-40B4-BE49-F238E27FC236}">
                <a16:creationId xmlns:a16="http://schemas.microsoft.com/office/drawing/2014/main" xmlns="" id="{A35B69CA-C145-4221-8C50-5D2B7F8DEA2A}"/>
              </a:ext>
            </a:extLst>
          </p:cNvPr>
          <p:cNvSpPr/>
          <p:nvPr/>
        </p:nvSpPr>
        <p:spPr>
          <a:xfrm>
            <a:off x="711200" y="2386096"/>
            <a:ext cx="11011436" cy="3666495"/>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0" name="图片 9">
            <a:extLst>
              <a:ext uri="{FF2B5EF4-FFF2-40B4-BE49-F238E27FC236}">
                <a16:creationId xmlns:a16="http://schemas.microsoft.com/office/drawing/2014/main" xmlns="" id="{69E105AC-75E4-4F2C-9A5E-610040C3887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65005" y="1110795"/>
            <a:ext cx="6237068" cy="2513941"/>
          </a:xfrm>
          <a:prstGeom prst="rect">
            <a:avLst/>
          </a:prstGeom>
        </p:spPr>
      </p:pic>
      <p:sp>
        <p:nvSpPr>
          <p:cNvPr id="12" name="文本框 11">
            <a:extLst>
              <a:ext uri="{FF2B5EF4-FFF2-40B4-BE49-F238E27FC236}">
                <a16:creationId xmlns:a16="http://schemas.microsoft.com/office/drawing/2014/main" xmlns="" id="{6E76D210-7BD9-4E7B-9C13-AFFACCDB6248}"/>
              </a:ext>
            </a:extLst>
          </p:cNvPr>
          <p:cNvSpPr txBox="1"/>
          <p:nvPr/>
        </p:nvSpPr>
        <p:spPr>
          <a:xfrm>
            <a:off x="3638550" y="1961091"/>
            <a:ext cx="4933949" cy="553998"/>
          </a:xfrm>
          <a:prstGeom prst="rect">
            <a:avLst/>
          </a:prstGeom>
          <a:noFill/>
        </p:spPr>
        <p:txBody>
          <a:bodyPr wrap="square" rtlCol="0">
            <a:spAutoFit/>
          </a:bodyPr>
          <a:lstStyle/>
          <a:p>
            <a:pPr algn="ctr"/>
            <a:r>
              <a:rPr lang="zh-CN" altLang="en-US" sz="3000" b="1" spc="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经济建设取得重大成就</a:t>
            </a:r>
          </a:p>
        </p:txBody>
      </p:sp>
      <p:sp>
        <p:nvSpPr>
          <p:cNvPr id="13" name="文本框 12">
            <a:extLst>
              <a:ext uri="{FF2B5EF4-FFF2-40B4-BE49-F238E27FC236}">
                <a16:creationId xmlns:a16="http://schemas.microsoft.com/office/drawing/2014/main" xmlns="" id="{2D439F5E-7F92-418D-8A17-62B8AF8D5CB3}"/>
              </a:ext>
            </a:extLst>
          </p:cNvPr>
          <p:cNvSpPr txBox="1"/>
          <p:nvPr/>
        </p:nvSpPr>
        <p:spPr>
          <a:xfrm>
            <a:off x="932113" y="1156644"/>
            <a:ext cx="10139314" cy="600164"/>
          </a:xfrm>
          <a:prstGeom prst="rect">
            <a:avLst/>
          </a:prstGeom>
          <a:noFill/>
        </p:spPr>
        <p:txBody>
          <a:bodyPr wrap="none" rtlCol="0">
            <a:spAutoFit/>
          </a:bodyPr>
          <a:lstStyle/>
          <a:p>
            <a:pPr algn="ctr"/>
            <a:r>
              <a:rPr lang="zh-CN" altLang="en-US" sz="33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习总书记</a:t>
            </a:r>
            <a:r>
              <a:rPr lang="en-US" altLang="zh-CN" sz="33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3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十大关键词”过去五年的工作和历史性变革</a:t>
            </a:r>
          </a:p>
        </p:txBody>
      </p:sp>
      <p:sp>
        <p:nvSpPr>
          <p:cNvPr id="14" name="文本框 13">
            <a:extLst>
              <a:ext uri="{FF2B5EF4-FFF2-40B4-BE49-F238E27FC236}">
                <a16:creationId xmlns:a16="http://schemas.microsoft.com/office/drawing/2014/main" xmlns="" id="{6576217C-0C33-4050-AE6C-5FAB8C1A4049}"/>
              </a:ext>
            </a:extLst>
          </p:cNvPr>
          <p:cNvSpPr txBox="1"/>
          <p:nvPr/>
        </p:nvSpPr>
        <p:spPr>
          <a:xfrm>
            <a:off x="884965" y="2628044"/>
            <a:ext cx="10728487" cy="3367397"/>
          </a:xfrm>
          <a:prstGeom prst="rect">
            <a:avLst/>
          </a:prstGeom>
          <a:noFill/>
        </p:spPr>
        <p:txBody>
          <a:bodyPr wrap="square" rtlCol="0">
            <a:spAutoFit/>
          </a:bodyPr>
          <a:lstStyle/>
          <a:p>
            <a:pPr>
              <a:lnSpc>
                <a:spcPct val="150000"/>
              </a:lnSpc>
            </a:pPr>
            <a:r>
              <a:rPr lang="zh-CN" altLang="en-US" dirty="0"/>
              <a:t>坚定不移贯彻新发展理念，坚决端正发展观念、转变发展方式，发展质量和效益不断提升。经济保持中高速增长，在世界主要国家中名列前茅，国内生产总值从五十四万亿元增长到八十万亿元，稳居世界第二，对世界经济增长贡献率超过百分之三十。供给侧结构性改革深入推进，经济结构不断优化，数字经济等新兴产业蓬勃发展，高铁、公路、桥梁、港口、机场等基础设施建设快速推进。农业现代化稳步推进，粮食生产能力达到一万二千亿斤。城镇化率年均提高一点二个百分点，八千多万农业转移人口成为城镇居民。区域发展协调性增强，“一带一路”建设、京津冀协同发展、长江经济带发展成效显著。创新驱动发展战略大力实施，创新型国家建设成果丰硕，天宫、蛟龙、天眼、悟空、墨子、大飞机等重大科技成果相继问世。南海岛礁建设积极推进。开放型经济新体制逐步健全，对外贸易、对外投资、外汇储备稳居世界前列。</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84565625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custDataLst>
              <p:tags r:id="rId1"/>
            </p:custDataLst>
          </p:nvPr>
        </p:nvCxnSpPr>
        <p:spPr>
          <a:xfrm>
            <a:off x="-31750" y="733425"/>
            <a:ext cx="12181840"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文本框 37"/>
          <p:cNvSpPr txBox="1"/>
          <p:nvPr/>
        </p:nvSpPr>
        <p:spPr>
          <a:xfrm>
            <a:off x="996980" y="105797"/>
            <a:ext cx="5707605" cy="549385"/>
          </a:xfrm>
          <a:prstGeom prst="rect">
            <a:avLst/>
          </a:prstGeom>
          <a:noFill/>
        </p:spPr>
        <p:txBody>
          <a:bodyPr wrap="square" lIns="68584" tIns="34292" rIns="68584" bIns="34292" rtlCol="0">
            <a:spAutoFit/>
          </a:bodyPr>
          <a:lstStyle/>
          <a:p>
            <a:pPr>
              <a:lnSpc>
                <a:spcPct val="130000"/>
              </a:lnSpc>
            </a:pP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中共十九次代表大会</a:t>
            </a:r>
            <a:r>
              <a:rPr lang="en-US" altLang="zh-CN"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重要内容解读</a:t>
            </a:r>
          </a:p>
        </p:txBody>
      </p:sp>
      <p:pic>
        <p:nvPicPr>
          <p:cNvPr id="7" name="图片 6" descr="d8c90e4017e32acaf192915b0d76ad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0651" y="64200"/>
            <a:ext cx="590549" cy="577673"/>
          </a:xfrm>
          <a:prstGeom prst="rect">
            <a:avLst/>
          </a:prstGeom>
        </p:spPr>
      </p:pic>
      <p:sp>
        <p:nvSpPr>
          <p:cNvPr id="9" name="圆角矩形 7">
            <a:extLst>
              <a:ext uri="{FF2B5EF4-FFF2-40B4-BE49-F238E27FC236}">
                <a16:creationId xmlns:a16="http://schemas.microsoft.com/office/drawing/2014/main" xmlns="" id="{A35B69CA-C145-4221-8C50-5D2B7F8DEA2A}"/>
              </a:ext>
            </a:extLst>
          </p:cNvPr>
          <p:cNvSpPr/>
          <p:nvPr/>
        </p:nvSpPr>
        <p:spPr>
          <a:xfrm>
            <a:off x="711200" y="2805197"/>
            <a:ext cx="11011436" cy="1949894"/>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0" name="图片 9">
            <a:extLst>
              <a:ext uri="{FF2B5EF4-FFF2-40B4-BE49-F238E27FC236}">
                <a16:creationId xmlns:a16="http://schemas.microsoft.com/office/drawing/2014/main" xmlns="" id="{69E105AC-75E4-4F2C-9A5E-610040C3887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65005" y="1529895"/>
            <a:ext cx="6237068" cy="2513941"/>
          </a:xfrm>
          <a:prstGeom prst="rect">
            <a:avLst/>
          </a:prstGeom>
        </p:spPr>
      </p:pic>
      <p:sp>
        <p:nvSpPr>
          <p:cNvPr id="12" name="文本框 11">
            <a:extLst>
              <a:ext uri="{FF2B5EF4-FFF2-40B4-BE49-F238E27FC236}">
                <a16:creationId xmlns:a16="http://schemas.microsoft.com/office/drawing/2014/main" xmlns="" id="{6E76D210-7BD9-4E7B-9C13-AFFACCDB6248}"/>
              </a:ext>
            </a:extLst>
          </p:cNvPr>
          <p:cNvSpPr txBox="1"/>
          <p:nvPr/>
        </p:nvSpPr>
        <p:spPr>
          <a:xfrm>
            <a:off x="3649345" y="2417856"/>
            <a:ext cx="4819650" cy="461665"/>
          </a:xfrm>
          <a:prstGeom prst="rect">
            <a:avLst/>
          </a:prstGeom>
          <a:noFill/>
        </p:spPr>
        <p:txBody>
          <a:bodyPr wrap="square" rtlCol="0">
            <a:spAutoFit/>
          </a:bodyPr>
          <a:lstStyle/>
          <a:p>
            <a:pPr algn="ctr"/>
            <a:r>
              <a:rPr lang="zh-CN" altLang="en-US" sz="2400" b="1" spc="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全面深化改革取得重大突破</a:t>
            </a:r>
          </a:p>
        </p:txBody>
      </p:sp>
      <p:sp>
        <p:nvSpPr>
          <p:cNvPr id="14" name="文本框 13">
            <a:extLst>
              <a:ext uri="{FF2B5EF4-FFF2-40B4-BE49-F238E27FC236}">
                <a16:creationId xmlns:a16="http://schemas.microsoft.com/office/drawing/2014/main" xmlns="" id="{6576217C-0C33-4050-AE6C-5FAB8C1A4049}"/>
              </a:ext>
            </a:extLst>
          </p:cNvPr>
          <p:cNvSpPr txBox="1"/>
          <p:nvPr/>
        </p:nvSpPr>
        <p:spPr>
          <a:xfrm>
            <a:off x="884965" y="3047144"/>
            <a:ext cx="10728487" cy="1710661"/>
          </a:xfrm>
          <a:prstGeom prst="rect">
            <a:avLst/>
          </a:prstGeom>
          <a:noFill/>
        </p:spPr>
        <p:txBody>
          <a:bodyPr wrap="square" rtlCol="0">
            <a:spAutoFit/>
          </a:bodyPr>
          <a:lstStyle/>
          <a:p>
            <a:pPr>
              <a:lnSpc>
                <a:spcPct val="150000"/>
              </a:lnSpc>
            </a:pPr>
            <a:r>
              <a:rPr lang="zh-CN" altLang="en-US" dirty="0"/>
              <a:t>蹄疾步稳推进全面深化改革，坚决破除各方面体制机制弊端。改革全面发力、多点突破、纵深推进，着力增强改革系统性、整体性、协同性，压茬拓展改革广度和深度，推出一千五百多项改革举措，重要领域和关键环节改革取得突破性进展，主要领域改革主体框架基本确立。中国特色社会主义制度更加完善，国家治理体系和治理能力现代化水平明显提高，全社会发展活力和创新活力明显增强。</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98173894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custDataLst>
              <p:tags r:id="rId1"/>
            </p:custDataLst>
          </p:nvPr>
        </p:nvCxnSpPr>
        <p:spPr>
          <a:xfrm>
            <a:off x="-31750" y="733425"/>
            <a:ext cx="12181840"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文本框 37"/>
          <p:cNvSpPr txBox="1"/>
          <p:nvPr/>
        </p:nvSpPr>
        <p:spPr>
          <a:xfrm>
            <a:off x="996980" y="105797"/>
            <a:ext cx="5707605" cy="549385"/>
          </a:xfrm>
          <a:prstGeom prst="rect">
            <a:avLst/>
          </a:prstGeom>
          <a:noFill/>
        </p:spPr>
        <p:txBody>
          <a:bodyPr wrap="square" lIns="68584" tIns="34292" rIns="68584" bIns="34292" rtlCol="0">
            <a:spAutoFit/>
          </a:bodyPr>
          <a:lstStyle/>
          <a:p>
            <a:pPr>
              <a:lnSpc>
                <a:spcPct val="130000"/>
              </a:lnSpc>
            </a:pP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中共十九次代表大会</a:t>
            </a:r>
            <a:r>
              <a:rPr lang="en-US" altLang="zh-CN"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重要内容解读</a:t>
            </a:r>
          </a:p>
        </p:txBody>
      </p:sp>
      <p:pic>
        <p:nvPicPr>
          <p:cNvPr id="7" name="图片 6" descr="d8c90e4017e32acaf192915b0d76ad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0651" y="64200"/>
            <a:ext cx="590549" cy="577673"/>
          </a:xfrm>
          <a:prstGeom prst="rect">
            <a:avLst/>
          </a:prstGeom>
        </p:spPr>
      </p:pic>
      <p:sp>
        <p:nvSpPr>
          <p:cNvPr id="9" name="圆角矩形 7">
            <a:extLst>
              <a:ext uri="{FF2B5EF4-FFF2-40B4-BE49-F238E27FC236}">
                <a16:creationId xmlns:a16="http://schemas.microsoft.com/office/drawing/2014/main" xmlns="" id="{A35B69CA-C145-4221-8C50-5D2B7F8DEA2A}"/>
              </a:ext>
            </a:extLst>
          </p:cNvPr>
          <p:cNvSpPr/>
          <p:nvPr/>
        </p:nvSpPr>
        <p:spPr>
          <a:xfrm>
            <a:off x="711200" y="2226873"/>
            <a:ext cx="11011436" cy="2947903"/>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0" name="图片 9">
            <a:extLst>
              <a:ext uri="{FF2B5EF4-FFF2-40B4-BE49-F238E27FC236}">
                <a16:creationId xmlns:a16="http://schemas.microsoft.com/office/drawing/2014/main" xmlns="" id="{69E105AC-75E4-4F2C-9A5E-610040C3887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65005" y="951572"/>
            <a:ext cx="6237068" cy="2513941"/>
          </a:xfrm>
          <a:prstGeom prst="rect">
            <a:avLst/>
          </a:prstGeom>
        </p:spPr>
      </p:pic>
      <p:sp>
        <p:nvSpPr>
          <p:cNvPr id="12" name="文本框 11">
            <a:extLst>
              <a:ext uri="{FF2B5EF4-FFF2-40B4-BE49-F238E27FC236}">
                <a16:creationId xmlns:a16="http://schemas.microsoft.com/office/drawing/2014/main" xmlns="" id="{6E76D210-7BD9-4E7B-9C13-AFFACCDB6248}"/>
              </a:ext>
            </a:extLst>
          </p:cNvPr>
          <p:cNvSpPr txBox="1"/>
          <p:nvPr/>
        </p:nvSpPr>
        <p:spPr>
          <a:xfrm>
            <a:off x="3649345" y="1839533"/>
            <a:ext cx="4819650" cy="461665"/>
          </a:xfrm>
          <a:prstGeom prst="rect">
            <a:avLst/>
          </a:prstGeom>
          <a:noFill/>
        </p:spPr>
        <p:txBody>
          <a:bodyPr wrap="square" rtlCol="0">
            <a:spAutoFit/>
          </a:bodyPr>
          <a:lstStyle/>
          <a:p>
            <a:pPr algn="ctr"/>
            <a:r>
              <a:rPr lang="zh-CN" altLang="en-US" sz="2400" b="1" spc="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民主法治建设迈出重大步伐</a:t>
            </a:r>
          </a:p>
        </p:txBody>
      </p:sp>
      <p:sp>
        <p:nvSpPr>
          <p:cNvPr id="14" name="文本框 13">
            <a:extLst>
              <a:ext uri="{FF2B5EF4-FFF2-40B4-BE49-F238E27FC236}">
                <a16:creationId xmlns:a16="http://schemas.microsoft.com/office/drawing/2014/main" xmlns="" id="{6576217C-0C33-4050-AE6C-5FAB8C1A4049}"/>
              </a:ext>
            </a:extLst>
          </p:cNvPr>
          <p:cNvSpPr txBox="1"/>
          <p:nvPr/>
        </p:nvSpPr>
        <p:spPr>
          <a:xfrm>
            <a:off x="884965" y="2468821"/>
            <a:ext cx="10728487" cy="2541658"/>
          </a:xfrm>
          <a:prstGeom prst="rect">
            <a:avLst/>
          </a:prstGeom>
          <a:noFill/>
        </p:spPr>
        <p:txBody>
          <a:bodyPr wrap="square" rtlCol="0">
            <a:spAutoFit/>
          </a:bodyPr>
          <a:lstStyle/>
          <a:p>
            <a:pPr>
              <a:lnSpc>
                <a:spcPct val="150000"/>
              </a:lnSpc>
            </a:pPr>
            <a:r>
              <a:rPr lang="zh-CN" altLang="en-US" dirty="0"/>
              <a:t>积极发展社会主义民主政治，推进全面依法治国，党的领导、人民当家作主、依法治国有机统一的制度建设全面加强，党的领导体制机制不断完善，社会主义民主不断发展，党内民主更加广泛，社会主义协商民主全面展开，爱国统一战线巩固发展，民族宗教工作创新推进。科学立法、严格执法、公正司法、全民守法深入推进，法治国家、法治政府、法治社会建设相互促进，中国特色社会主义法治体系日益完善，全社会法治观念明显增强。国家监察体制改革试点取得实效，行政体制改革、司法体制改革、权力运行制约和监督体系建设有效实施。</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91179143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custDataLst>
              <p:tags r:id="rId1"/>
            </p:custDataLst>
          </p:nvPr>
        </p:nvCxnSpPr>
        <p:spPr>
          <a:xfrm>
            <a:off x="-31750" y="733425"/>
            <a:ext cx="12181840"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文本框 37"/>
          <p:cNvSpPr txBox="1"/>
          <p:nvPr/>
        </p:nvSpPr>
        <p:spPr>
          <a:xfrm>
            <a:off x="996980" y="105797"/>
            <a:ext cx="5707605" cy="549385"/>
          </a:xfrm>
          <a:prstGeom prst="rect">
            <a:avLst/>
          </a:prstGeom>
          <a:noFill/>
        </p:spPr>
        <p:txBody>
          <a:bodyPr wrap="square" lIns="68584" tIns="34292" rIns="68584" bIns="34292" rtlCol="0">
            <a:spAutoFit/>
          </a:bodyPr>
          <a:lstStyle/>
          <a:p>
            <a:pPr>
              <a:lnSpc>
                <a:spcPct val="130000"/>
              </a:lnSpc>
            </a:pP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中共十九次代表大会</a:t>
            </a:r>
            <a:r>
              <a:rPr lang="en-US" altLang="zh-CN"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重要内容解读</a:t>
            </a:r>
          </a:p>
        </p:txBody>
      </p:sp>
      <p:pic>
        <p:nvPicPr>
          <p:cNvPr id="7" name="图片 6" descr="d8c90e4017e32acaf192915b0d76ad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0651" y="64200"/>
            <a:ext cx="590549" cy="577673"/>
          </a:xfrm>
          <a:prstGeom prst="rect">
            <a:avLst/>
          </a:prstGeom>
        </p:spPr>
      </p:pic>
      <p:sp>
        <p:nvSpPr>
          <p:cNvPr id="9" name="圆角矩形 7">
            <a:extLst>
              <a:ext uri="{FF2B5EF4-FFF2-40B4-BE49-F238E27FC236}">
                <a16:creationId xmlns:a16="http://schemas.microsoft.com/office/drawing/2014/main" xmlns="" id="{A35B69CA-C145-4221-8C50-5D2B7F8DEA2A}"/>
              </a:ext>
            </a:extLst>
          </p:cNvPr>
          <p:cNvSpPr/>
          <p:nvPr/>
        </p:nvSpPr>
        <p:spPr>
          <a:xfrm>
            <a:off x="711200" y="2226873"/>
            <a:ext cx="11011436" cy="2947903"/>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0" name="图片 9">
            <a:extLst>
              <a:ext uri="{FF2B5EF4-FFF2-40B4-BE49-F238E27FC236}">
                <a16:creationId xmlns:a16="http://schemas.microsoft.com/office/drawing/2014/main" xmlns="" id="{69E105AC-75E4-4F2C-9A5E-610040C3887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65005" y="951572"/>
            <a:ext cx="6237068" cy="2513941"/>
          </a:xfrm>
          <a:prstGeom prst="rect">
            <a:avLst/>
          </a:prstGeom>
        </p:spPr>
      </p:pic>
      <p:sp>
        <p:nvSpPr>
          <p:cNvPr id="12" name="文本框 11">
            <a:extLst>
              <a:ext uri="{FF2B5EF4-FFF2-40B4-BE49-F238E27FC236}">
                <a16:creationId xmlns:a16="http://schemas.microsoft.com/office/drawing/2014/main" xmlns="" id="{6E76D210-7BD9-4E7B-9C13-AFFACCDB6248}"/>
              </a:ext>
            </a:extLst>
          </p:cNvPr>
          <p:cNvSpPr txBox="1"/>
          <p:nvPr/>
        </p:nvSpPr>
        <p:spPr>
          <a:xfrm>
            <a:off x="3649345" y="1839533"/>
            <a:ext cx="4819650" cy="461665"/>
          </a:xfrm>
          <a:prstGeom prst="rect">
            <a:avLst/>
          </a:prstGeom>
          <a:noFill/>
        </p:spPr>
        <p:txBody>
          <a:bodyPr wrap="square" rtlCol="0">
            <a:spAutoFit/>
          </a:bodyPr>
          <a:lstStyle/>
          <a:p>
            <a:pPr algn="ctr"/>
            <a:r>
              <a:rPr lang="zh-CN" altLang="en-US" sz="2400" b="1" spc="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思想文化建设取得重大进展</a:t>
            </a:r>
          </a:p>
        </p:txBody>
      </p:sp>
      <p:sp>
        <p:nvSpPr>
          <p:cNvPr id="14" name="文本框 13">
            <a:extLst>
              <a:ext uri="{FF2B5EF4-FFF2-40B4-BE49-F238E27FC236}">
                <a16:creationId xmlns:a16="http://schemas.microsoft.com/office/drawing/2014/main" xmlns="" id="{6576217C-0C33-4050-AE6C-5FAB8C1A4049}"/>
              </a:ext>
            </a:extLst>
          </p:cNvPr>
          <p:cNvSpPr txBox="1"/>
          <p:nvPr/>
        </p:nvSpPr>
        <p:spPr>
          <a:xfrm>
            <a:off x="852674" y="2688538"/>
            <a:ext cx="10728487" cy="2126159"/>
          </a:xfrm>
          <a:prstGeom prst="rect">
            <a:avLst/>
          </a:prstGeom>
          <a:noFill/>
        </p:spPr>
        <p:txBody>
          <a:bodyPr wrap="square" rtlCol="0">
            <a:spAutoFit/>
          </a:bodyPr>
          <a:lstStyle/>
          <a:p>
            <a:pPr>
              <a:lnSpc>
                <a:spcPct val="150000"/>
              </a:lnSpc>
            </a:pPr>
            <a:r>
              <a:rPr lang="zh-CN" altLang="en-US" dirty="0"/>
              <a:t>加强党对意识形态工作的领导，党的理论创新全面推进，马克思主义在意识形态领域的指导地位更加鲜明，中国特色社会主义和中国梦深入人心，社会主义核心价值观和中华优秀传统文化广泛弘扬，群众性精神文明创建活动扎实开展。公共文化服务水平不断提高，文艺创作持续繁荣，文化事业和文化产业蓬勃发展，互联网建设管理运用不断完善，全民健身和竞技体育全面发展。主旋律更加响亮，正能量更加强劲，文化自信得到彰显，国家文化软实力和中华文化影响力大幅提升，全党全社会思想上的团结统一更加巩固。</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41947214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custDataLst>
              <p:tags r:id="rId1"/>
            </p:custDataLst>
          </p:nvPr>
        </p:nvCxnSpPr>
        <p:spPr>
          <a:xfrm>
            <a:off x="-31750" y="733425"/>
            <a:ext cx="12181840"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文本框 37"/>
          <p:cNvSpPr txBox="1"/>
          <p:nvPr/>
        </p:nvSpPr>
        <p:spPr>
          <a:xfrm>
            <a:off x="996980" y="105797"/>
            <a:ext cx="5707605" cy="549385"/>
          </a:xfrm>
          <a:prstGeom prst="rect">
            <a:avLst/>
          </a:prstGeom>
          <a:noFill/>
        </p:spPr>
        <p:txBody>
          <a:bodyPr wrap="square" lIns="68584" tIns="34292" rIns="68584" bIns="34292" rtlCol="0">
            <a:spAutoFit/>
          </a:bodyPr>
          <a:lstStyle/>
          <a:p>
            <a:pPr>
              <a:lnSpc>
                <a:spcPct val="130000"/>
              </a:lnSpc>
            </a:pP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中共十九次代表大会</a:t>
            </a:r>
            <a:r>
              <a:rPr lang="en-US" altLang="zh-CN"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重要内容解读</a:t>
            </a:r>
          </a:p>
        </p:txBody>
      </p:sp>
      <p:pic>
        <p:nvPicPr>
          <p:cNvPr id="7" name="图片 6" descr="d8c90e4017e32acaf192915b0d76ad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0651" y="64200"/>
            <a:ext cx="590549" cy="577673"/>
          </a:xfrm>
          <a:prstGeom prst="rect">
            <a:avLst/>
          </a:prstGeom>
        </p:spPr>
      </p:pic>
      <p:sp>
        <p:nvSpPr>
          <p:cNvPr id="9" name="圆角矩形 7">
            <a:extLst>
              <a:ext uri="{FF2B5EF4-FFF2-40B4-BE49-F238E27FC236}">
                <a16:creationId xmlns:a16="http://schemas.microsoft.com/office/drawing/2014/main" xmlns="" id="{A35B69CA-C145-4221-8C50-5D2B7F8DEA2A}"/>
              </a:ext>
            </a:extLst>
          </p:cNvPr>
          <p:cNvSpPr/>
          <p:nvPr/>
        </p:nvSpPr>
        <p:spPr>
          <a:xfrm>
            <a:off x="711200" y="2290847"/>
            <a:ext cx="11011436" cy="3328904"/>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0" name="图片 9">
            <a:extLst>
              <a:ext uri="{FF2B5EF4-FFF2-40B4-BE49-F238E27FC236}">
                <a16:creationId xmlns:a16="http://schemas.microsoft.com/office/drawing/2014/main" xmlns="" id="{69E105AC-75E4-4F2C-9A5E-610040C3887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65005" y="1015545"/>
            <a:ext cx="6237068" cy="2513941"/>
          </a:xfrm>
          <a:prstGeom prst="rect">
            <a:avLst/>
          </a:prstGeom>
        </p:spPr>
      </p:pic>
      <p:sp>
        <p:nvSpPr>
          <p:cNvPr id="12" name="文本框 11">
            <a:extLst>
              <a:ext uri="{FF2B5EF4-FFF2-40B4-BE49-F238E27FC236}">
                <a16:creationId xmlns:a16="http://schemas.microsoft.com/office/drawing/2014/main" xmlns="" id="{6E76D210-7BD9-4E7B-9C13-AFFACCDB6248}"/>
              </a:ext>
            </a:extLst>
          </p:cNvPr>
          <p:cNvSpPr txBox="1"/>
          <p:nvPr/>
        </p:nvSpPr>
        <p:spPr>
          <a:xfrm>
            <a:off x="3638550" y="1865841"/>
            <a:ext cx="4933949" cy="553998"/>
          </a:xfrm>
          <a:prstGeom prst="rect">
            <a:avLst/>
          </a:prstGeom>
          <a:noFill/>
        </p:spPr>
        <p:txBody>
          <a:bodyPr wrap="square" rtlCol="0">
            <a:spAutoFit/>
          </a:bodyPr>
          <a:lstStyle/>
          <a:p>
            <a:pPr algn="ctr"/>
            <a:r>
              <a:rPr lang="zh-CN" altLang="en-US" sz="3000" b="1" spc="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人民生活不断改善</a:t>
            </a:r>
          </a:p>
        </p:txBody>
      </p:sp>
      <p:sp>
        <p:nvSpPr>
          <p:cNvPr id="14" name="文本框 13">
            <a:extLst>
              <a:ext uri="{FF2B5EF4-FFF2-40B4-BE49-F238E27FC236}">
                <a16:creationId xmlns:a16="http://schemas.microsoft.com/office/drawing/2014/main" xmlns="" id="{6576217C-0C33-4050-AE6C-5FAB8C1A4049}"/>
              </a:ext>
            </a:extLst>
          </p:cNvPr>
          <p:cNvSpPr txBox="1"/>
          <p:nvPr/>
        </p:nvSpPr>
        <p:spPr>
          <a:xfrm>
            <a:off x="852674" y="2711983"/>
            <a:ext cx="10728487" cy="2543132"/>
          </a:xfrm>
          <a:prstGeom prst="rect">
            <a:avLst/>
          </a:prstGeom>
          <a:noFill/>
        </p:spPr>
        <p:txBody>
          <a:bodyPr wrap="square" rtlCol="0">
            <a:spAutoFit/>
          </a:bodyPr>
          <a:lstStyle/>
          <a:p>
            <a:pPr>
              <a:lnSpc>
                <a:spcPct val="150000"/>
              </a:lnSpc>
            </a:pPr>
            <a:r>
              <a:rPr lang="zh-CN" altLang="en-US" dirty="0"/>
              <a:t>深入贯彻以人民为中心的发展思想，一大批惠民举措落地实施，人民获得感显著增强。脱贫攻坚战取得决定性进展，六千多万贫困人口稳定脱贫，贫困发生率从百分之十点二下降到百分之四以下。教育事业全面发展，中西部和农村教育明显加强。就业状况持续改善，城镇新增就业年均一千三百万人以上。城乡居民收入增速超过经济增速，中等收入群体持续扩大。覆盖城乡居民的社会保障体系基本建立，人民健康和医疗卫生水平大幅提高，保障性住房建设稳步推进。社会治理体系更加完善，社会大局保持稳定，国家安全全面加强。</a:t>
            </a:r>
          </a:p>
        </p:txBody>
      </p:sp>
    </p:spTree>
    <p:extLst>
      <p:ext uri="{BB962C8B-B14F-4D97-AF65-F5344CB8AC3E}">
        <p14:creationId xmlns:p14="http://schemas.microsoft.com/office/powerpoint/2010/main" val="315981984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custDataLst>
              <p:tags r:id="rId1"/>
            </p:custDataLst>
          </p:nvPr>
        </p:nvCxnSpPr>
        <p:spPr>
          <a:xfrm>
            <a:off x="-31750" y="733425"/>
            <a:ext cx="12181840"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文本框 37"/>
          <p:cNvSpPr txBox="1"/>
          <p:nvPr/>
        </p:nvSpPr>
        <p:spPr>
          <a:xfrm>
            <a:off x="996980" y="105797"/>
            <a:ext cx="5707605" cy="549385"/>
          </a:xfrm>
          <a:prstGeom prst="rect">
            <a:avLst/>
          </a:prstGeom>
          <a:noFill/>
        </p:spPr>
        <p:txBody>
          <a:bodyPr wrap="square" lIns="68584" tIns="34292" rIns="68584" bIns="34292" rtlCol="0">
            <a:spAutoFit/>
          </a:bodyPr>
          <a:lstStyle/>
          <a:p>
            <a:pPr>
              <a:lnSpc>
                <a:spcPct val="130000"/>
              </a:lnSpc>
            </a:pP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中共十九次代表大会</a:t>
            </a:r>
            <a:r>
              <a:rPr lang="en-US" altLang="zh-CN"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重要内容解读</a:t>
            </a:r>
          </a:p>
        </p:txBody>
      </p:sp>
      <p:pic>
        <p:nvPicPr>
          <p:cNvPr id="7" name="图片 6" descr="d8c90e4017e32acaf192915b0d76ad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0651" y="64200"/>
            <a:ext cx="590549" cy="577673"/>
          </a:xfrm>
          <a:prstGeom prst="rect">
            <a:avLst/>
          </a:prstGeom>
        </p:spPr>
      </p:pic>
      <p:sp>
        <p:nvSpPr>
          <p:cNvPr id="9" name="圆角矩形 7">
            <a:extLst>
              <a:ext uri="{FF2B5EF4-FFF2-40B4-BE49-F238E27FC236}">
                <a16:creationId xmlns:a16="http://schemas.microsoft.com/office/drawing/2014/main" xmlns="" id="{A35B69CA-C145-4221-8C50-5D2B7F8DEA2A}"/>
              </a:ext>
            </a:extLst>
          </p:cNvPr>
          <p:cNvSpPr/>
          <p:nvPr/>
        </p:nvSpPr>
        <p:spPr>
          <a:xfrm>
            <a:off x="711200" y="2290847"/>
            <a:ext cx="11011436" cy="3328904"/>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0" name="图片 9">
            <a:extLst>
              <a:ext uri="{FF2B5EF4-FFF2-40B4-BE49-F238E27FC236}">
                <a16:creationId xmlns:a16="http://schemas.microsoft.com/office/drawing/2014/main" xmlns="" id="{69E105AC-75E4-4F2C-9A5E-610040C3887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65005" y="1015545"/>
            <a:ext cx="6237068" cy="2513941"/>
          </a:xfrm>
          <a:prstGeom prst="rect">
            <a:avLst/>
          </a:prstGeom>
        </p:spPr>
      </p:pic>
      <p:sp>
        <p:nvSpPr>
          <p:cNvPr id="12" name="文本框 11">
            <a:extLst>
              <a:ext uri="{FF2B5EF4-FFF2-40B4-BE49-F238E27FC236}">
                <a16:creationId xmlns:a16="http://schemas.microsoft.com/office/drawing/2014/main" xmlns="" id="{6E76D210-7BD9-4E7B-9C13-AFFACCDB6248}"/>
              </a:ext>
            </a:extLst>
          </p:cNvPr>
          <p:cNvSpPr txBox="1"/>
          <p:nvPr/>
        </p:nvSpPr>
        <p:spPr>
          <a:xfrm>
            <a:off x="3638550" y="1865841"/>
            <a:ext cx="4933949" cy="553998"/>
          </a:xfrm>
          <a:prstGeom prst="rect">
            <a:avLst/>
          </a:prstGeom>
          <a:noFill/>
        </p:spPr>
        <p:txBody>
          <a:bodyPr wrap="square" rtlCol="0">
            <a:spAutoFit/>
          </a:bodyPr>
          <a:lstStyle/>
          <a:p>
            <a:pPr algn="ctr"/>
            <a:r>
              <a:rPr lang="zh-CN" altLang="en-US" sz="3000" b="1" spc="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强军兴军开创新局面</a:t>
            </a:r>
          </a:p>
        </p:txBody>
      </p:sp>
      <p:sp>
        <p:nvSpPr>
          <p:cNvPr id="14" name="文本框 13">
            <a:extLst>
              <a:ext uri="{FF2B5EF4-FFF2-40B4-BE49-F238E27FC236}">
                <a16:creationId xmlns:a16="http://schemas.microsoft.com/office/drawing/2014/main" xmlns="" id="{6576217C-0C33-4050-AE6C-5FAB8C1A4049}"/>
              </a:ext>
            </a:extLst>
          </p:cNvPr>
          <p:cNvSpPr txBox="1"/>
          <p:nvPr/>
        </p:nvSpPr>
        <p:spPr>
          <a:xfrm>
            <a:off x="852674" y="2795425"/>
            <a:ext cx="10728487" cy="2543132"/>
          </a:xfrm>
          <a:prstGeom prst="rect">
            <a:avLst/>
          </a:prstGeom>
          <a:noFill/>
        </p:spPr>
        <p:txBody>
          <a:bodyPr wrap="square" rtlCol="0">
            <a:spAutoFit/>
          </a:bodyPr>
          <a:lstStyle/>
          <a:p>
            <a:pPr>
              <a:lnSpc>
                <a:spcPct val="150000"/>
              </a:lnSpc>
            </a:pPr>
            <a:r>
              <a:rPr lang="zh-CN" altLang="en-US" dirty="0"/>
              <a:t>着眼于实现中国梦强军梦，制定新形势下军事战略方针，全力推进国防和军队现代化。召开古田全军政治工作会议，恢复和发扬我党我军光荣传统和优良作风，人民军队政治生态得到有效治理。国防和军队改革取得历史性突破，形成军委管总、战区主战、军种主建新格局，人民军队组织架构和力量体系实现革命性重塑。加强练兵备战，有效遂行海上维权、反恐维稳、抢险救灾、国际维和、亚丁湾护航、人道主义救援等重大任务，武器装备加快发展，军事斗争准备取得重大进展。人民军队在中国特色强军之路上迈出坚定步伐。</a:t>
            </a:r>
          </a:p>
        </p:txBody>
      </p:sp>
    </p:spTree>
    <p:extLst>
      <p:ext uri="{BB962C8B-B14F-4D97-AF65-F5344CB8AC3E}">
        <p14:creationId xmlns:p14="http://schemas.microsoft.com/office/powerpoint/2010/main" val="358762344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custDataLst>
              <p:tags r:id="rId1"/>
            </p:custDataLst>
          </p:nvPr>
        </p:nvCxnSpPr>
        <p:spPr>
          <a:xfrm>
            <a:off x="-31750" y="733425"/>
            <a:ext cx="12181840"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文本框 37"/>
          <p:cNvSpPr txBox="1"/>
          <p:nvPr/>
        </p:nvSpPr>
        <p:spPr>
          <a:xfrm>
            <a:off x="996980" y="105797"/>
            <a:ext cx="5707605" cy="549385"/>
          </a:xfrm>
          <a:prstGeom prst="rect">
            <a:avLst/>
          </a:prstGeom>
          <a:noFill/>
        </p:spPr>
        <p:txBody>
          <a:bodyPr wrap="square" lIns="68584" tIns="34292" rIns="68584" bIns="34292" rtlCol="0">
            <a:spAutoFit/>
          </a:bodyPr>
          <a:lstStyle/>
          <a:p>
            <a:pPr>
              <a:lnSpc>
                <a:spcPct val="130000"/>
              </a:lnSpc>
            </a:pP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中共十九次代表大会</a:t>
            </a:r>
            <a:r>
              <a:rPr lang="en-US" altLang="zh-CN"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重要内容解读</a:t>
            </a:r>
          </a:p>
        </p:txBody>
      </p:sp>
      <p:pic>
        <p:nvPicPr>
          <p:cNvPr id="7" name="图片 6" descr="d8c90e4017e32acaf192915b0d76ad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0651" y="64200"/>
            <a:ext cx="590549" cy="577673"/>
          </a:xfrm>
          <a:prstGeom prst="rect">
            <a:avLst/>
          </a:prstGeom>
        </p:spPr>
      </p:pic>
      <p:sp>
        <p:nvSpPr>
          <p:cNvPr id="9" name="圆角矩形 7">
            <a:extLst>
              <a:ext uri="{FF2B5EF4-FFF2-40B4-BE49-F238E27FC236}">
                <a16:creationId xmlns:a16="http://schemas.microsoft.com/office/drawing/2014/main" xmlns="" id="{A35B69CA-C145-4221-8C50-5D2B7F8DEA2A}"/>
              </a:ext>
            </a:extLst>
          </p:cNvPr>
          <p:cNvSpPr/>
          <p:nvPr/>
        </p:nvSpPr>
        <p:spPr>
          <a:xfrm>
            <a:off x="711200" y="2290847"/>
            <a:ext cx="11011436" cy="2852653"/>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0" name="图片 9">
            <a:extLst>
              <a:ext uri="{FF2B5EF4-FFF2-40B4-BE49-F238E27FC236}">
                <a16:creationId xmlns:a16="http://schemas.microsoft.com/office/drawing/2014/main" xmlns="" id="{69E105AC-75E4-4F2C-9A5E-610040C3887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65005" y="1015545"/>
            <a:ext cx="6237068" cy="2513941"/>
          </a:xfrm>
          <a:prstGeom prst="rect">
            <a:avLst/>
          </a:prstGeom>
        </p:spPr>
      </p:pic>
      <p:sp>
        <p:nvSpPr>
          <p:cNvPr id="12" name="文本框 11">
            <a:extLst>
              <a:ext uri="{FF2B5EF4-FFF2-40B4-BE49-F238E27FC236}">
                <a16:creationId xmlns:a16="http://schemas.microsoft.com/office/drawing/2014/main" xmlns="" id="{6E76D210-7BD9-4E7B-9C13-AFFACCDB6248}"/>
              </a:ext>
            </a:extLst>
          </p:cNvPr>
          <p:cNvSpPr txBox="1"/>
          <p:nvPr/>
        </p:nvSpPr>
        <p:spPr>
          <a:xfrm>
            <a:off x="3638550" y="1865841"/>
            <a:ext cx="4933949" cy="553998"/>
          </a:xfrm>
          <a:prstGeom prst="rect">
            <a:avLst/>
          </a:prstGeom>
          <a:noFill/>
        </p:spPr>
        <p:txBody>
          <a:bodyPr wrap="square" rtlCol="0">
            <a:spAutoFit/>
          </a:bodyPr>
          <a:lstStyle/>
          <a:p>
            <a:pPr algn="ctr"/>
            <a:r>
              <a:rPr lang="zh-CN" altLang="en-US" sz="3000" b="1" spc="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港澳台工作取得新进展</a:t>
            </a:r>
          </a:p>
        </p:txBody>
      </p:sp>
      <p:sp>
        <p:nvSpPr>
          <p:cNvPr id="14" name="文本框 13">
            <a:extLst>
              <a:ext uri="{FF2B5EF4-FFF2-40B4-BE49-F238E27FC236}">
                <a16:creationId xmlns:a16="http://schemas.microsoft.com/office/drawing/2014/main" xmlns="" id="{6576217C-0C33-4050-AE6C-5FAB8C1A4049}"/>
              </a:ext>
            </a:extLst>
          </p:cNvPr>
          <p:cNvSpPr txBox="1"/>
          <p:nvPr/>
        </p:nvSpPr>
        <p:spPr>
          <a:xfrm>
            <a:off x="852674" y="2936488"/>
            <a:ext cx="10728487" cy="1712135"/>
          </a:xfrm>
          <a:prstGeom prst="rect">
            <a:avLst/>
          </a:prstGeom>
          <a:noFill/>
        </p:spPr>
        <p:txBody>
          <a:bodyPr wrap="square" rtlCol="0">
            <a:spAutoFit/>
          </a:bodyPr>
          <a:lstStyle/>
          <a:p>
            <a:pPr>
              <a:lnSpc>
                <a:spcPct val="150000"/>
              </a:lnSpc>
            </a:pPr>
            <a:r>
              <a:rPr lang="zh-CN" altLang="en-US" dirty="0"/>
              <a:t>全面准确贯彻“一国两制”方针，牢牢掌握宪法和基本法赋予的中央对香港、澳门全面管治权，深化内地和港澳地区交流合作，保持香港、澳门繁荣稳定。坚持一个中国原则和“九二共识”，推动两岸关系和平发展，加强两岸经济文化交流合作，实现两岸领导人历史性会晤。妥善应对台湾局势变化，坚决反对和遏制“台独”分裂势力，有力维护台海和平稳定。</a:t>
            </a:r>
          </a:p>
        </p:txBody>
      </p:sp>
    </p:spTree>
    <p:extLst>
      <p:ext uri="{BB962C8B-B14F-4D97-AF65-F5344CB8AC3E}">
        <p14:creationId xmlns:p14="http://schemas.microsoft.com/office/powerpoint/2010/main" val="426690008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custDataLst>
              <p:tags r:id="rId1"/>
            </p:custDataLst>
          </p:nvPr>
        </p:nvCxnSpPr>
        <p:spPr>
          <a:xfrm>
            <a:off x="-31750" y="733425"/>
            <a:ext cx="12181840"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文本框 37"/>
          <p:cNvSpPr txBox="1"/>
          <p:nvPr/>
        </p:nvSpPr>
        <p:spPr>
          <a:xfrm>
            <a:off x="996980" y="105797"/>
            <a:ext cx="5707605" cy="549385"/>
          </a:xfrm>
          <a:prstGeom prst="rect">
            <a:avLst/>
          </a:prstGeom>
          <a:noFill/>
        </p:spPr>
        <p:txBody>
          <a:bodyPr wrap="square" lIns="68584" tIns="34292" rIns="68584" bIns="34292" rtlCol="0">
            <a:spAutoFit/>
          </a:bodyPr>
          <a:lstStyle/>
          <a:p>
            <a:pPr>
              <a:lnSpc>
                <a:spcPct val="130000"/>
              </a:lnSpc>
            </a:pP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中共十九次代表大会</a:t>
            </a:r>
            <a:r>
              <a:rPr lang="en-US" altLang="zh-CN"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重要内容解读</a:t>
            </a:r>
          </a:p>
        </p:txBody>
      </p:sp>
      <p:pic>
        <p:nvPicPr>
          <p:cNvPr id="7" name="图片 6" descr="d8c90e4017e32acaf192915b0d76ad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0651" y="64200"/>
            <a:ext cx="590549" cy="577673"/>
          </a:xfrm>
          <a:prstGeom prst="rect">
            <a:avLst/>
          </a:prstGeom>
        </p:spPr>
      </p:pic>
      <p:sp>
        <p:nvSpPr>
          <p:cNvPr id="9" name="圆角矩形 7">
            <a:extLst>
              <a:ext uri="{FF2B5EF4-FFF2-40B4-BE49-F238E27FC236}">
                <a16:creationId xmlns:a16="http://schemas.microsoft.com/office/drawing/2014/main" xmlns="" id="{A35B69CA-C145-4221-8C50-5D2B7F8DEA2A}"/>
              </a:ext>
            </a:extLst>
          </p:cNvPr>
          <p:cNvSpPr/>
          <p:nvPr/>
        </p:nvSpPr>
        <p:spPr>
          <a:xfrm>
            <a:off x="711200" y="2290847"/>
            <a:ext cx="11011436" cy="3195553"/>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0" name="图片 9">
            <a:extLst>
              <a:ext uri="{FF2B5EF4-FFF2-40B4-BE49-F238E27FC236}">
                <a16:creationId xmlns:a16="http://schemas.microsoft.com/office/drawing/2014/main" xmlns="" id="{69E105AC-75E4-4F2C-9A5E-610040C3887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65005" y="1015545"/>
            <a:ext cx="6237068" cy="2513941"/>
          </a:xfrm>
          <a:prstGeom prst="rect">
            <a:avLst/>
          </a:prstGeom>
        </p:spPr>
      </p:pic>
      <p:sp>
        <p:nvSpPr>
          <p:cNvPr id="12" name="文本框 11">
            <a:extLst>
              <a:ext uri="{FF2B5EF4-FFF2-40B4-BE49-F238E27FC236}">
                <a16:creationId xmlns:a16="http://schemas.microsoft.com/office/drawing/2014/main" xmlns="" id="{6E76D210-7BD9-4E7B-9C13-AFFACCDB6248}"/>
              </a:ext>
            </a:extLst>
          </p:cNvPr>
          <p:cNvSpPr txBox="1"/>
          <p:nvPr/>
        </p:nvSpPr>
        <p:spPr>
          <a:xfrm>
            <a:off x="3464164" y="1880775"/>
            <a:ext cx="5238750" cy="523220"/>
          </a:xfrm>
          <a:prstGeom prst="rect">
            <a:avLst/>
          </a:prstGeom>
          <a:noFill/>
        </p:spPr>
        <p:txBody>
          <a:bodyPr wrap="square" rtlCol="0">
            <a:spAutoFit/>
          </a:bodyPr>
          <a:lstStyle/>
          <a:p>
            <a:pPr algn="ctr"/>
            <a:r>
              <a:rPr lang="zh-CN" altLang="en-US" sz="2800" b="1" spc="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全方位外交布局深入展开</a:t>
            </a:r>
          </a:p>
        </p:txBody>
      </p:sp>
      <p:sp>
        <p:nvSpPr>
          <p:cNvPr id="14" name="文本框 13">
            <a:extLst>
              <a:ext uri="{FF2B5EF4-FFF2-40B4-BE49-F238E27FC236}">
                <a16:creationId xmlns:a16="http://schemas.microsoft.com/office/drawing/2014/main" xmlns="" id="{6576217C-0C33-4050-AE6C-5FAB8C1A4049}"/>
              </a:ext>
            </a:extLst>
          </p:cNvPr>
          <p:cNvSpPr txBox="1"/>
          <p:nvPr/>
        </p:nvSpPr>
        <p:spPr>
          <a:xfrm>
            <a:off x="852674" y="2795425"/>
            <a:ext cx="10728487" cy="2127634"/>
          </a:xfrm>
          <a:prstGeom prst="rect">
            <a:avLst/>
          </a:prstGeom>
          <a:noFill/>
        </p:spPr>
        <p:txBody>
          <a:bodyPr wrap="square" rtlCol="0">
            <a:spAutoFit/>
          </a:bodyPr>
          <a:lstStyle/>
          <a:p>
            <a:pPr>
              <a:lnSpc>
                <a:spcPct val="150000"/>
              </a:lnSpc>
            </a:pPr>
            <a:r>
              <a:rPr lang="zh-CN" altLang="en-US" dirty="0"/>
              <a:t>全面推进中国特色大国外交，形成全方位、多层次、立体化的外交布局，为我国发展营造了良好外部条件。实施共建“一带一路”倡议，发起创办亚洲基础设施投资银行，设立丝路基金，举办首届“一带一路”国际合作高峰论坛、亚太经合组织领导人非正式会议、二十国集团领导人杭州峰会、金砖国家领导人厦门会晤、亚信峰会。倡导构建人类命运共同体，促进全球治理体系变革。我国国际影响力、感召力、塑造力进一步提高，为世界和平与发展作出新的重大贡献。</a:t>
            </a:r>
          </a:p>
        </p:txBody>
      </p:sp>
    </p:spTree>
    <p:extLst>
      <p:ext uri="{BB962C8B-B14F-4D97-AF65-F5344CB8AC3E}">
        <p14:creationId xmlns:p14="http://schemas.microsoft.com/office/powerpoint/2010/main" val="279895066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custDataLst>
              <p:tags r:id="rId1"/>
            </p:custDataLst>
          </p:nvPr>
        </p:nvCxnSpPr>
        <p:spPr>
          <a:xfrm>
            <a:off x="-31750" y="733425"/>
            <a:ext cx="12181840"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文本框 37"/>
          <p:cNvSpPr txBox="1"/>
          <p:nvPr/>
        </p:nvSpPr>
        <p:spPr>
          <a:xfrm>
            <a:off x="996980" y="105797"/>
            <a:ext cx="5707605" cy="549385"/>
          </a:xfrm>
          <a:prstGeom prst="rect">
            <a:avLst/>
          </a:prstGeom>
          <a:noFill/>
        </p:spPr>
        <p:txBody>
          <a:bodyPr wrap="square" lIns="68584" tIns="34292" rIns="68584" bIns="34292" rtlCol="0">
            <a:spAutoFit/>
          </a:bodyPr>
          <a:lstStyle/>
          <a:p>
            <a:pPr>
              <a:lnSpc>
                <a:spcPct val="130000"/>
              </a:lnSpc>
            </a:pP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中共十九次代表大会</a:t>
            </a:r>
            <a:r>
              <a:rPr lang="en-US" altLang="zh-CN"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重要内容解读</a:t>
            </a:r>
          </a:p>
        </p:txBody>
      </p:sp>
      <p:pic>
        <p:nvPicPr>
          <p:cNvPr id="7" name="图片 6" descr="d8c90e4017e32acaf192915b0d76ad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0651" y="64200"/>
            <a:ext cx="590549" cy="577673"/>
          </a:xfrm>
          <a:prstGeom prst="rect">
            <a:avLst/>
          </a:prstGeom>
        </p:spPr>
      </p:pic>
      <p:sp>
        <p:nvSpPr>
          <p:cNvPr id="9" name="圆角矩形 7">
            <a:extLst>
              <a:ext uri="{FF2B5EF4-FFF2-40B4-BE49-F238E27FC236}">
                <a16:creationId xmlns:a16="http://schemas.microsoft.com/office/drawing/2014/main" xmlns="" id="{A35B69CA-C145-4221-8C50-5D2B7F8DEA2A}"/>
              </a:ext>
            </a:extLst>
          </p:cNvPr>
          <p:cNvSpPr/>
          <p:nvPr/>
        </p:nvSpPr>
        <p:spPr>
          <a:xfrm>
            <a:off x="711200" y="2290847"/>
            <a:ext cx="11011436" cy="3328904"/>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0" name="图片 9">
            <a:extLst>
              <a:ext uri="{FF2B5EF4-FFF2-40B4-BE49-F238E27FC236}">
                <a16:creationId xmlns:a16="http://schemas.microsoft.com/office/drawing/2014/main" xmlns="" id="{69E105AC-75E4-4F2C-9A5E-610040C3887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65005" y="1015545"/>
            <a:ext cx="6237068" cy="2513941"/>
          </a:xfrm>
          <a:prstGeom prst="rect">
            <a:avLst/>
          </a:prstGeom>
        </p:spPr>
      </p:pic>
      <p:sp>
        <p:nvSpPr>
          <p:cNvPr id="12" name="文本框 11">
            <a:extLst>
              <a:ext uri="{FF2B5EF4-FFF2-40B4-BE49-F238E27FC236}">
                <a16:creationId xmlns:a16="http://schemas.microsoft.com/office/drawing/2014/main" xmlns="" id="{6E76D210-7BD9-4E7B-9C13-AFFACCDB6248}"/>
              </a:ext>
            </a:extLst>
          </p:cNvPr>
          <p:cNvSpPr txBox="1"/>
          <p:nvPr/>
        </p:nvSpPr>
        <p:spPr>
          <a:xfrm>
            <a:off x="3638550" y="1865841"/>
            <a:ext cx="4933949" cy="553998"/>
          </a:xfrm>
          <a:prstGeom prst="rect">
            <a:avLst/>
          </a:prstGeom>
          <a:noFill/>
        </p:spPr>
        <p:txBody>
          <a:bodyPr wrap="square" rtlCol="0">
            <a:spAutoFit/>
          </a:bodyPr>
          <a:lstStyle/>
          <a:p>
            <a:pPr algn="ctr"/>
            <a:r>
              <a:rPr lang="zh-CN" altLang="en-US" sz="3000" b="1" spc="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全面从严治党成效卓著</a:t>
            </a:r>
          </a:p>
        </p:txBody>
      </p:sp>
      <p:sp>
        <p:nvSpPr>
          <p:cNvPr id="14" name="文本框 13">
            <a:extLst>
              <a:ext uri="{FF2B5EF4-FFF2-40B4-BE49-F238E27FC236}">
                <a16:creationId xmlns:a16="http://schemas.microsoft.com/office/drawing/2014/main" xmlns="" id="{6576217C-0C33-4050-AE6C-5FAB8C1A4049}"/>
              </a:ext>
            </a:extLst>
          </p:cNvPr>
          <p:cNvSpPr txBox="1"/>
          <p:nvPr/>
        </p:nvSpPr>
        <p:spPr>
          <a:xfrm>
            <a:off x="852674" y="2653149"/>
            <a:ext cx="10728487" cy="2862322"/>
          </a:xfrm>
          <a:prstGeom prst="rect">
            <a:avLst/>
          </a:prstGeom>
          <a:noFill/>
        </p:spPr>
        <p:txBody>
          <a:bodyPr wrap="square" rtlCol="0">
            <a:spAutoFit/>
          </a:bodyPr>
          <a:lstStyle/>
          <a:p>
            <a:r>
              <a:rPr lang="zh-CN" altLang="en-US" dirty="0"/>
              <a:t>全面加强党的领导和党的建设，坚决改变管党治党宽松软状况。推动全党尊崇党章，增强政治意识、大局意识、核心意识、看齐意识，坚决维护党中央权威和集中统一领导，严明党的政治纪律和政治规矩，层层落实管党治党政治责任。坚持照镜子、正衣冠、洗洗澡、治治病的要求，开展党的群众路线教育实践活动和“三严三实”专题教育，推进“两学一做”学习教育常态化制度化，全党理想信念更加坚定、党性更加坚强。贯彻新时期好干部标准，选人用人状况和风气明显好转。党的建设制度改革深入推进，党内法规制度体系不断完善。把纪律挺在前面，着力解决人民群众反映最强烈、对党的执政基础威胁最大的突出问题。出台中央八项规定，严厉整治形式主义、官僚主义、享乐主义和奢靡之风，坚决反对特权。巡视利剑作用彰显，实现中央和省级党委巡视全覆盖。坚持反腐败无禁区、全覆盖、零容忍，坚定不移“打虎”、“拍蝇”、“猎狐”，不敢腐的目标初步实现，不能腐的笼子越扎越牢，不想腐的堤坝正在构筑，反腐败斗争压倒性态势已经形成并巩固发展。</a:t>
            </a:r>
          </a:p>
        </p:txBody>
      </p:sp>
    </p:spTree>
    <p:extLst>
      <p:ext uri="{BB962C8B-B14F-4D97-AF65-F5344CB8AC3E}">
        <p14:creationId xmlns:p14="http://schemas.microsoft.com/office/powerpoint/2010/main" val="311905642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arn(inVertical)">
                                      <p:cBhvr>
                                        <p:cTn id="10" dur="500"/>
                                        <p:tgtEl>
                                          <p:spTgt spid="12"/>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arn(inVertical)">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图片 8" descr="595b4a9736372"/>
          <p:cNvPicPr>
            <a:picLocks noChangeAspect="1"/>
          </p:cNvPicPr>
          <p:nvPr/>
        </p:nvPicPr>
        <p:blipFill>
          <a:blip r:embed="rId4" cstate="screen">
            <a:extLst>
              <a:ext uri="{28A0092B-C50C-407E-A947-70E740481C1C}">
                <a14:useLocalDpi xmlns:a14="http://schemas.microsoft.com/office/drawing/2010/main"/>
              </a:ext>
            </a:extLst>
          </a:blip>
          <a:srcRect r="14465" b="4247"/>
          <a:stretch>
            <a:fillRect/>
          </a:stretch>
        </p:blipFill>
        <p:spPr>
          <a:xfrm>
            <a:off x="-15240" y="5715"/>
            <a:ext cx="12278360" cy="6871970"/>
          </a:xfrm>
          <a:prstGeom prst="rect">
            <a:avLst/>
          </a:prstGeom>
        </p:spPr>
      </p:pic>
      <p:pic>
        <p:nvPicPr>
          <p:cNvPr id="14" name="图片 13" descr="111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705599" y="5211957"/>
            <a:ext cx="5557521" cy="1646043"/>
          </a:xfrm>
          <a:prstGeom prst="rect">
            <a:avLst/>
          </a:prstGeom>
        </p:spPr>
      </p:pic>
      <p:pic>
        <p:nvPicPr>
          <p:cNvPr id="2" name="图片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0"/>
            <a:ext cx="3923030" cy="2379980"/>
          </a:xfrm>
          <a:prstGeom prst="rect">
            <a:avLst/>
          </a:prstGeom>
        </p:spPr>
      </p:pic>
      <p:sp>
        <p:nvSpPr>
          <p:cNvPr id="10" name="文本框 9"/>
          <p:cNvSpPr txBox="1"/>
          <p:nvPr/>
        </p:nvSpPr>
        <p:spPr>
          <a:xfrm>
            <a:off x="-15240" y="4805958"/>
            <a:ext cx="3009991" cy="2215991"/>
          </a:xfrm>
          <a:prstGeom prst="rect">
            <a:avLst/>
          </a:prstGeom>
          <a:noFill/>
        </p:spPr>
        <p:txBody>
          <a:bodyPr wrap="none" rtlCol="0">
            <a:spAutoFit/>
          </a:bodyPr>
          <a:lstStyle/>
          <a:p>
            <a:r>
              <a:rPr lang="zh-CN" altLang="en-US" sz="8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前言 </a:t>
            </a:r>
            <a:endParaRPr lang="en-US" altLang="zh-CN" sz="8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a:p>
            <a:r>
              <a:rPr lang="en-US" altLang="zh-CN" sz="5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PREFACE</a:t>
            </a:r>
            <a:endParaRPr lang="zh-CN" altLang="en-US" sz="5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文本框 10"/>
          <p:cNvSpPr txBox="1"/>
          <p:nvPr/>
        </p:nvSpPr>
        <p:spPr>
          <a:xfrm>
            <a:off x="3870278" y="964640"/>
            <a:ext cx="7867743" cy="4247317"/>
          </a:xfrm>
          <a:prstGeom prst="rect">
            <a:avLst/>
          </a:prstGeom>
          <a:noFill/>
        </p:spPr>
        <p:txBody>
          <a:bodyPr wrap="square" rtlCol="0">
            <a:spAutoFit/>
          </a:bodyPr>
          <a:lstStyle/>
          <a:p>
            <a:pPr indent="457200">
              <a:lnSpc>
                <a:spcPct val="150000"/>
              </a:lnSpc>
            </a:pPr>
            <a:r>
              <a:rPr lang="zh-CN" altLang="en-US" b="1" dirty="0">
                <a:latin typeface="微软雅黑" panose="020B0503020204020204" pitchFamily="34" charset="-122"/>
                <a:ea typeface="微软雅黑" panose="020B0503020204020204" pitchFamily="34" charset="-122"/>
                <a:sym typeface="微软雅黑" panose="020B0503020204020204" pitchFamily="34" charset="-122"/>
              </a:rPr>
              <a:t>中国共产党第十九次全国代表大会，是在全面建成小康社会决胜阶段、中国特色社会主义进入新时代的关键时期召开的一次十分重要的大会。</a:t>
            </a:r>
            <a:endParaRPr lang="en-US" altLang="zh-CN" b="1" dirty="0">
              <a:latin typeface="微软雅黑" panose="020B0503020204020204" pitchFamily="34" charset="-122"/>
              <a:ea typeface="微软雅黑" panose="020B0503020204020204" pitchFamily="34" charset="-122"/>
              <a:sym typeface="微软雅黑" panose="020B0503020204020204" pitchFamily="34" charset="-122"/>
            </a:endParaRPr>
          </a:p>
          <a:p>
            <a:pPr indent="457200">
              <a:lnSpc>
                <a:spcPct val="150000"/>
              </a:lnSpc>
            </a:pPr>
            <a:r>
              <a:rPr lang="zh-CN" altLang="en-US" dirty="0"/>
              <a:t>大会的主题是：不忘初心，牢记使命，高举中国特色社会主义伟大旗帜，决胜全面建成小康社会，夺取新时代中国特色社会主义伟大胜利，为实现中华民族伟大复兴的中国梦不懈奋斗。</a:t>
            </a:r>
            <a:endParaRPr lang="en-US" altLang="zh-CN" dirty="0"/>
          </a:p>
          <a:p>
            <a:pPr indent="457200">
              <a:lnSpc>
                <a:spcPct val="150000"/>
              </a:lnSpc>
            </a:pPr>
            <a:r>
              <a:rPr lang="zh-CN" altLang="en-US" dirty="0">
                <a:latin typeface="微软雅黑" panose="020B0503020204020204" pitchFamily="34" charset="-122"/>
                <a:ea typeface="微软雅黑" panose="020B0503020204020204" pitchFamily="34" charset="-122"/>
                <a:sym typeface="微软雅黑" panose="020B0503020204020204" pitchFamily="34" charset="-122"/>
              </a:rPr>
              <a:t>不忘初心，方得始终。中国共产党人的初心和使命，就是为中国人民谋幸福，为中华民族谋复兴。这个初心和使命是激励中国共产党人不断前进的根本动力。全党同志一定要永远与人民同呼吸、共命运、心连心，永远把人民对美好生活的向往作为奋斗目标，以永不懈怠的精神状态和一往无前的奋斗姿态，继续朝着实现中华民族伟大复兴的宏伟目标奋勇前进。</a:t>
            </a:r>
          </a:p>
        </p:txBody>
      </p:sp>
    </p:spTree>
    <p:extLst>
      <p:ext uri="{BB962C8B-B14F-4D97-AF65-F5344CB8AC3E}">
        <p14:creationId xmlns:p14="http://schemas.microsoft.com/office/powerpoint/2010/main" val="73094290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Effect transition="in" filter="fade">
                                      <p:cBhvr>
                                        <p:cTn id="13" dur="1000"/>
                                        <p:tgtEl>
                                          <p:spTgt spid="10">
                                            <p:txEl>
                                              <p:pRg st="1" end="1"/>
                                            </p:txEl>
                                          </p:spTgt>
                                        </p:tgtEl>
                                      </p:cBhvr>
                                    </p:animEffect>
                                    <p:anim calcmode="lin" valueType="num">
                                      <p:cBhvr>
                                        <p:cTn id="14"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descr="图层 6"/>
          <p:cNvPicPr>
            <a:picLocks noChangeAspect="1"/>
          </p:cNvPicPr>
          <p:nvPr/>
        </p:nvPicPr>
        <p:blipFill>
          <a:blip r:embed="rId4" cstate="screen">
            <a:extLst>
              <a:ext uri="{28A0092B-C50C-407E-A947-70E740481C1C}">
                <a14:useLocalDpi xmlns:a14="http://schemas.microsoft.com/office/drawing/2010/main"/>
              </a:ext>
            </a:extLst>
          </a:blip>
          <a:srcRect t="12159" r="3025"/>
          <a:stretch>
            <a:fillRect/>
          </a:stretch>
        </p:blipFill>
        <p:spPr>
          <a:xfrm>
            <a:off x="-631065" y="6038215"/>
            <a:ext cx="13097814" cy="839470"/>
          </a:xfrm>
          <a:prstGeom prst="rect">
            <a:avLst/>
          </a:prstGeom>
        </p:spPr>
      </p:pic>
      <p:cxnSp>
        <p:nvCxnSpPr>
          <p:cNvPr id="5" name="直接连接符 4"/>
          <p:cNvCxnSpPr/>
          <p:nvPr>
            <p:custDataLst>
              <p:tags r:id="rId1"/>
            </p:custDataLst>
          </p:nvPr>
        </p:nvCxnSpPr>
        <p:spPr>
          <a:xfrm>
            <a:off x="-31750" y="733425"/>
            <a:ext cx="12181840"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文本框 37"/>
          <p:cNvSpPr txBox="1"/>
          <p:nvPr/>
        </p:nvSpPr>
        <p:spPr>
          <a:xfrm>
            <a:off x="1017045" y="165800"/>
            <a:ext cx="2292943" cy="438586"/>
          </a:xfrm>
          <a:prstGeom prst="rect">
            <a:avLst/>
          </a:prstGeom>
          <a:noFill/>
        </p:spPr>
        <p:txBody>
          <a:bodyPr wrap="none" lIns="68584" tIns="34292" rIns="68584" bIns="34292" rtlCol="0">
            <a:spAutoFit/>
          </a:bodyPr>
          <a:lstStyle/>
          <a:p>
            <a:pPr defTabSz="685165"/>
            <a:r>
              <a:rPr lang="zh-CN" altLang="en-US" sz="2400"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砥砺奋进的五年</a:t>
            </a:r>
          </a:p>
        </p:txBody>
      </p:sp>
      <p:pic>
        <p:nvPicPr>
          <p:cNvPr id="7" name="图片 6" descr="d8c90e4017e32acaf192915b0d76ad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0651" y="64200"/>
            <a:ext cx="590549" cy="577673"/>
          </a:xfrm>
          <a:prstGeom prst="rect">
            <a:avLst/>
          </a:prstGeom>
        </p:spPr>
      </p:pic>
      <p:sp>
        <p:nvSpPr>
          <p:cNvPr id="13" name="圆角矩形 12"/>
          <p:cNvSpPr/>
          <p:nvPr/>
        </p:nvSpPr>
        <p:spPr>
          <a:xfrm>
            <a:off x="1017045" y="2489452"/>
            <a:ext cx="4619738" cy="1811787"/>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latin typeface="微软雅黑" panose="020B0503020204020204" pitchFamily="34" charset="-122"/>
                <a:ea typeface="微软雅黑" panose="020B0503020204020204" pitchFamily="34" charset="-122"/>
                <a:sym typeface="微软雅黑" panose="020B0503020204020204" pitchFamily="34" charset="-122"/>
              </a:rPr>
              <a:t>五年来的成就是全方位的、开创性的</a:t>
            </a:r>
          </a:p>
        </p:txBody>
      </p:sp>
      <p:sp>
        <p:nvSpPr>
          <p:cNvPr id="19" name="圆角矩形 18"/>
          <p:cNvSpPr/>
          <p:nvPr/>
        </p:nvSpPr>
        <p:spPr>
          <a:xfrm>
            <a:off x="6579644" y="2489451"/>
            <a:ext cx="4753089" cy="1811787"/>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latin typeface="微软雅黑" panose="020B0503020204020204" pitchFamily="34" charset="-122"/>
                <a:ea typeface="微软雅黑" panose="020B0503020204020204" pitchFamily="34" charset="-122"/>
                <a:sym typeface="微软雅黑" panose="020B0503020204020204" pitchFamily="34" charset="-122"/>
              </a:rPr>
              <a:t>五年来的变革是深层次的、根本性的</a:t>
            </a:r>
          </a:p>
        </p:txBody>
      </p:sp>
    </p:spTree>
    <p:extLst>
      <p:ext uri="{BB962C8B-B14F-4D97-AF65-F5344CB8AC3E}">
        <p14:creationId xmlns:p14="http://schemas.microsoft.com/office/powerpoint/2010/main" val="294840756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ppt_x"/>
                                          </p:val>
                                        </p:tav>
                                        <p:tav tm="100000">
                                          <p:val>
                                            <p:strVal val="#ppt_x"/>
                                          </p:val>
                                        </p:tav>
                                      </p:tavLst>
                                    </p:anim>
                                    <p:anim calcmode="lin" valueType="num">
                                      <p:cBhvr additive="base">
                                        <p:cTn id="1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7"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4" name="图片 13" descr="1111"/>
          <p:cNvPicPr>
            <a:picLocks noChangeAspect="1"/>
          </p:cNvPicPr>
          <p:nvPr/>
        </p:nvPicPr>
        <p:blipFill rotWithShape="1">
          <a:blip r:embed="rId8" cstate="screen">
            <a:extLst>
              <a:ext uri="{28A0092B-C50C-407E-A947-70E740481C1C}">
                <a14:useLocalDpi xmlns:a14="http://schemas.microsoft.com/office/drawing/2010/main"/>
              </a:ext>
            </a:extLst>
          </a:blip>
          <a:srcRect l="2240" r="2240" b="21490"/>
          <a:stretch/>
        </p:blipFill>
        <p:spPr>
          <a:xfrm>
            <a:off x="0" y="3946526"/>
            <a:ext cx="12192000" cy="2911474"/>
          </a:xfrm>
          <a:prstGeom prst="rect">
            <a:avLst/>
          </a:prstGeom>
        </p:spPr>
      </p:pic>
      <p:pic>
        <p:nvPicPr>
          <p:cNvPr id="18" name="图片 17" descr="d8c90e4017e32acaf192915b0d76ad1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61406" y="227602"/>
            <a:ext cx="1485265" cy="1452880"/>
          </a:xfrm>
          <a:prstGeom prst="rect">
            <a:avLst/>
          </a:prstGeom>
        </p:spPr>
      </p:pic>
      <p:cxnSp>
        <p:nvCxnSpPr>
          <p:cNvPr id="15" name="直接连接符 14">
            <a:extLst>
              <a:ext uri="{FF2B5EF4-FFF2-40B4-BE49-F238E27FC236}">
                <a16:creationId xmlns:a16="http://schemas.microsoft.com/office/drawing/2014/main" xmlns="" id="{9A093A3E-9997-4831-AFCB-D81A9D6819FA}"/>
              </a:ext>
            </a:extLst>
          </p:cNvPr>
          <p:cNvCxnSpPr/>
          <p:nvPr>
            <p:custDataLst>
              <p:tags r:id="rId1"/>
            </p:custDataLst>
          </p:nvPr>
        </p:nvCxnSpPr>
        <p:spPr>
          <a:xfrm>
            <a:off x="3490914" y="1680482"/>
            <a:ext cx="5457825"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6A9E0A12-C553-46C2-9471-91E998B9FD4A}"/>
              </a:ext>
            </a:extLst>
          </p:cNvPr>
          <p:cNvCxnSpPr/>
          <p:nvPr>
            <p:custDataLst>
              <p:tags r:id="rId2"/>
            </p:custDataLst>
          </p:nvPr>
        </p:nvCxnSpPr>
        <p:spPr>
          <a:xfrm>
            <a:off x="3490914" y="3610882"/>
            <a:ext cx="5457825"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xmlns="" id="{FF0D1FFF-FD41-4322-AD03-50D594DCCC17}"/>
              </a:ext>
            </a:extLst>
          </p:cNvPr>
          <p:cNvSpPr txBox="1"/>
          <p:nvPr>
            <p:custDataLst>
              <p:tags r:id="rId3"/>
            </p:custDataLst>
          </p:nvPr>
        </p:nvSpPr>
        <p:spPr>
          <a:xfrm>
            <a:off x="3490913" y="1915433"/>
            <a:ext cx="1814512" cy="1462087"/>
          </a:xfrm>
          <a:prstGeom prst="rect">
            <a:avLst/>
          </a:prstGeom>
          <a:noFill/>
        </p:spPr>
        <p:txBody>
          <a:bodyPr lIns="0" tIns="0" rIns="0" bIns="0" anchor="ctr"/>
          <a:lstStyle/>
          <a:p>
            <a:pPr algn="ctr">
              <a:defRPr/>
            </a:pPr>
            <a:r>
              <a:rPr lang="en-US" altLang="zh-CN" sz="11500" spc="-500" dirty="0">
                <a:solidFill>
                  <a:schemeClr val="accent1"/>
                </a:solidFill>
                <a:latin typeface="Arial" panose="020B0604020202020204" pitchFamily="34" charset="0"/>
                <a:ea typeface="微软雅黑" panose="020B0503020204020204" pitchFamily="34" charset="-122"/>
              </a:rPr>
              <a:t>03</a:t>
            </a:r>
            <a:endParaRPr lang="zh-CN" altLang="en-US" sz="11500" spc="-500" dirty="0">
              <a:solidFill>
                <a:schemeClr val="accent1"/>
              </a:solidFill>
              <a:latin typeface="Arial" panose="020B0604020202020204" pitchFamily="34" charset="0"/>
              <a:ea typeface="微软雅黑" panose="020B0503020204020204" pitchFamily="34" charset="-122"/>
            </a:endParaRPr>
          </a:p>
        </p:txBody>
      </p:sp>
      <p:sp>
        <p:nvSpPr>
          <p:cNvPr id="19" name="文本框 8">
            <a:extLst>
              <a:ext uri="{FF2B5EF4-FFF2-40B4-BE49-F238E27FC236}">
                <a16:creationId xmlns:a16="http://schemas.microsoft.com/office/drawing/2014/main" xmlns="" id="{4ADFAB34-CC65-4BB1-A80A-3EE7E67F7018}"/>
              </a:ext>
            </a:extLst>
          </p:cNvPr>
          <p:cNvSpPr txBox="1">
            <a:spLocks noChangeArrowheads="1"/>
          </p:cNvSpPr>
          <p:nvPr>
            <p:custDataLst>
              <p:tags r:id="rId4"/>
            </p:custDataLst>
          </p:nvPr>
        </p:nvSpPr>
        <p:spPr bwMode="auto">
          <a:xfrm>
            <a:off x="5305425" y="1680482"/>
            <a:ext cx="3690936"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32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贯彻落实</a:t>
            </a:r>
            <a:endParaRPr lang="en-US" altLang="zh-CN" sz="32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0000"/>
              </a:lnSpc>
            </a:pPr>
            <a:r>
              <a:rPr lang="zh-CN" altLang="en-US" sz="32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习总书记讲话</a:t>
            </a:r>
          </a:p>
        </p:txBody>
      </p:sp>
    </p:spTree>
    <p:extLst>
      <p:ext uri="{BB962C8B-B14F-4D97-AF65-F5344CB8AC3E}">
        <p14:creationId xmlns:p14="http://schemas.microsoft.com/office/powerpoint/2010/main" val="201859648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custDataLst>
              <p:tags r:id="rId1"/>
            </p:custDataLst>
          </p:nvPr>
        </p:nvCxnSpPr>
        <p:spPr>
          <a:xfrm>
            <a:off x="-31750" y="733425"/>
            <a:ext cx="12181840"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文本框 37"/>
          <p:cNvSpPr txBox="1"/>
          <p:nvPr/>
        </p:nvSpPr>
        <p:spPr>
          <a:xfrm>
            <a:off x="1017045" y="165800"/>
            <a:ext cx="4447379" cy="438586"/>
          </a:xfrm>
          <a:prstGeom prst="rect">
            <a:avLst/>
          </a:prstGeom>
          <a:noFill/>
        </p:spPr>
        <p:txBody>
          <a:bodyPr wrap="none" lIns="68584" tIns="34292" rIns="68584" bIns="34292" rtlCol="0">
            <a:spAutoFit/>
          </a:bodyPr>
          <a:lstStyle/>
          <a:p>
            <a:pPr defTabSz="685165"/>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中国特色社会主义进入了新时代</a:t>
            </a:r>
          </a:p>
        </p:txBody>
      </p:sp>
      <p:pic>
        <p:nvPicPr>
          <p:cNvPr id="7" name="图片 6" descr="d8c90e4017e32acaf192915b0d76ad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0651" y="64200"/>
            <a:ext cx="590549" cy="577673"/>
          </a:xfrm>
          <a:prstGeom prst="rect">
            <a:avLst/>
          </a:prstGeom>
        </p:spPr>
      </p:pic>
      <p:sp>
        <p:nvSpPr>
          <p:cNvPr id="4" name="文本框 3"/>
          <p:cNvSpPr txBox="1"/>
          <p:nvPr/>
        </p:nvSpPr>
        <p:spPr>
          <a:xfrm>
            <a:off x="4322738" y="1649225"/>
            <a:ext cx="184731" cy="369332"/>
          </a:xfrm>
          <a:prstGeom prst="rect">
            <a:avLst/>
          </a:prstGeom>
          <a:noFill/>
        </p:spPr>
        <p:txBody>
          <a:bodyPr wrap="none" rtlCol="0">
            <a:spAutoFit/>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圆角矩形 1"/>
          <p:cNvSpPr/>
          <p:nvPr/>
        </p:nvSpPr>
        <p:spPr>
          <a:xfrm>
            <a:off x="596900" y="1649225"/>
            <a:ext cx="1610435" cy="161043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a:latin typeface="微软雅黑" panose="020B0503020204020204" pitchFamily="34" charset="-122"/>
                <a:ea typeface="微软雅黑" panose="020B0503020204020204" pitchFamily="34" charset="-122"/>
                <a:sym typeface="微软雅黑" panose="020B0503020204020204" pitchFamily="34" charset="-122"/>
              </a:rPr>
              <a:t>讲话</a:t>
            </a:r>
            <a:endParaRPr lang="en-US" altLang="zh-CN" sz="4400" b="1" dirty="0">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4400" b="1" dirty="0">
                <a:latin typeface="微软雅黑" panose="020B0503020204020204" pitchFamily="34" charset="-122"/>
                <a:ea typeface="微软雅黑" panose="020B0503020204020204" pitchFamily="34" charset="-122"/>
                <a:sym typeface="微软雅黑" panose="020B0503020204020204" pitchFamily="34" charset="-122"/>
              </a:rPr>
              <a:t>意义</a:t>
            </a:r>
          </a:p>
        </p:txBody>
      </p:sp>
      <p:sp>
        <p:nvSpPr>
          <p:cNvPr id="3" name="文本框 2"/>
          <p:cNvSpPr txBox="1"/>
          <p:nvPr/>
        </p:nvSpPr>
        <p:spPr>
          <a:xfrm>
            <a:off x="2603120" y="1503975"/>
            <a:ext cx="9183681" cy="873957"/>
          </a:xfrm>
          <a:prstGeom prst="rect">
            <a:avLst/>
          </a:prstGeom>
          <a:noFill/>
        </p:spPr>
        <p:txBody>
          <a:bodyPr wrap="square" rtlCol="0">
            <a:spAutoFit/>
          </a:bodyPr>
          <a:lstStyle/>
          <a:p>
            <a:pPr>
              <a:lnSpc>
                <a:spcPct val="150000"/>
              </a:lnSpc>
            </a:pPr>
            <a:r>
              <a:rPr lang="zh-CN" altLang="en-US"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中国特色社会主义进入新时代，意味着近代以来久经磨难的中华民族迎来了从站起来、富起来到强起来的伟大飞跃，迎来了实现中华民族伟大复兴的光明前景</a:t>
            </a:r>
          </a:p>
        </p:txBody>
      </p:sp>
      <p:sp>
        <p:nvSpPr>
          <p:cNvPr id="8" name="文本框 7"/>
          <p:cNvSpPr txBox="1"/>
          <p:nvPr/>
        </p:nvSpPr>
        <p:spPr>
          <a:xfrm>
            <a:off x="2603120" y="2529970"/>
            <a:ext cx="3005951" cy="769441"/>
          </a:xfrm>
          <a:prstGeom prst="rect">
            <a:avLst/>
          </a:prstGeom>
          <a:noFill/>
        </p:spPr>
        <p:txBody>
          <a:bodyPr wrap="none" rtlCol="0">
            <a:spAutoFit/>
          </a:bodyPr>
          <a:lstStyle/>
          <a:p>
            <a:r>
              <a:rPr lang="zh-CN" altLang="en-US" sz="44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必须意思到</a:t>
            </a:r>
          </a:p>
        </p:txBody>
      </p:sp>
      <p:sp>
        <p:nvSpPr>
          <p:cNvPr id="9" name="文本框 8"/>
          <p:cNvSpPr txBox="1"/>
          <p:nvPr/>
        </p:nvSpPr>
        <p:spPr>
          <a:xfrm>
            <a:off x="2589471" y="3641797"/>
            <a:ext cx="9197330" cy="1705403"/>
          </a:xfrm>
          <a:prstGeom prst="rect">
            <a:avLst/>
          </a:prstGeom>
          <a:noFill/>
        </p:spPr>
        <p:txBody>
          <a:bodyPr wrap="square" rtlCol="0">
            <a:spAutoFit/>
          </a:bodyPr>
          <a:lstStyle/>
          <a:p>
            <a:pPr>
              <a:lnSpc>
                <a:spcPct val="150000"/>
              </a:lnSpc>
            </a:pPr>
            <a:r>
              <a:rPr lang="zh-CN" altLang="en-US" dirty="0">
                <a:latin typeface="微软雅黑" panose="020B0503020204020204" pitchFamily="34" charset="-122"/>
                <a:ea typeface="微软雅黑" panose="020B0503020204020204" pitchFamily="34" charset="-122"/>
                <a:sym typeface="微软雅黑" panose="020B0503020204020204" pitchFamily="34" charset="-122"/>
              </a:rPr>
              <a:t>意味着科学社会主义在二十一世纪的中国焕发出强大生机活力，在世界上高高举起了中国特色社会主义伟大旗帜；意味着中国特色社会主义道路、理论、制度、文化不断发展，拓展了发展中国家走向现代化的途径，给世界上那些既希望加快发展又希望保持自身独立性的国家和民族提供了全新选择，为解决人类问题贡献了中国智慧和中国方案。</a:t>
            </a:r>
          </a:p>
        </p:txBody>
      </p:sp>
      <p:cxnSp>
        <p:nvCxnSpPr>
          <p:cNvPr id="12" name="直接连接符 11"/>
          <p:cNvCxnSpPr/>
          <p:nvPr/>
        </p:nvCxnSpPr>
        <p:spPr>
          <a:xfrm>
            <a:off x="2589470" y="3510485"/>
            <a:ext cx="9183683"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044532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custDataLst>
              <p:tags r:id="rId1"/>
            </p:custDataLst>
          </p:nvPr>
        </p:nvCxnSpPr>
        <p:spPr>
          <a:xfrm>
            <a:off x="-31750" y="733425"/>
            <a:ext cx="12181840"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文本框 37"/>
          <p:cNvSpPr txBox="1"/>
          <p:nvPr/>
        </p:nvSpPr>
        <p:spPr>
          <a:xfrm>
            <a:off x="1017045" y="165800"/>
            <a:ext cx="4447379" cy="438586"/>
          </a:xfrm>
          <a:prstGeom prst="rect">
            <a:avLst/>
          </a:prstGeom>
          <a:noFill/>
        </p:spPr>
        <p:txBody>
          <a:bodyPr wrap="none" lIns="68584" tIns="34292" rIns="68584" bIns="34292" rtlCol="0">
            <a:spAutoFit/>
          </a:bodyPr>
          <a:lstStyle/>
          <a:p>
            <a:pPr defTabSz="685165"/>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中国特色社会主义进入了新时代</a:t>
            </a:r>
          </a:p>
        </p:txBody>
      </p:sp>
      <p:pic>
        <p:nvPicPr>
          <p:cNvPr id="7" name="图片 6" descr="d8c90e4017e32acaf192915b0d76ad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0651" y="64200"/>
            <a:ext cx="590549" cy="577673"/>
          </a:xfrm>
          <a:prstGeom prst="rect">
            <a:avLst/>
          </a:prstGeom>
        </p:spPr>
      </p:pic>
      <p:sp>
        <p:nvSpPr>
          <p:cNvPr id="13" name="文本框 12">
            <a:extLst>
              <a:ext uri="{FF2B5EF4-FFF2-40B4-BE49-F238E27FC236}">
                <a16:creationId xmlns:a16="http://schemas.microsoft.com/office/drawing/2014/main" xmlns="" id="{E345FED3-74A2-41D3-867B-F3B4DD0007E6}"/>
              </a:ext>
            </a:extLst>
          </p:cNvPr>
          <p:cNvSpPr txBox="1"/>
          <p:nvPr/>
        </p:nvSpPr>
        <p:spPr>
          <a:xfrm>
            <a:off x="4203510" y="1201003"/>
            <a:ext cx="184731" cy="369332"/>
          </a:xfrm>
          <a:prstGeom prst="rect">
            <a:avLst/>
          </a:prstGeom>
          <a:noFill/>
        </p:spPr>
        <p:txBody>
          <a:bodyPr wrap="none" rtlCol="0">
            <a:spAutoFit/>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圆角矩形 1">
            <a:extLst>
              <a:ext uri="{FF2B5EF4-FFF2-40B4-BE49-F238E27FC236}">
                <a16:creationId xmlns:a16="http://schemas.microsoft.com/office/drawing/2014/main" xmlns="" id="{DD147EA5-C9A1-40D2-8EAF-F28DB7331B13}"/>
              </a:ext>
            </a:extLst>
          </p:cNvPr>
          <p:cNvSpPr/>
          <p:nvPr/>
        </p:nvSpPr>
        <p:spPr>
          <a:xfrm>
            <a:off x="477672" y="941691"/>
            <a:ext cx="1610435" cy="161043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a:latin typeface="微软雅黑" panose="020B0503020204020204" pitchFamily="34" charset="-122"/>
                <a:ea typeface="微软雅黑" panose="020B0503020204020204" pitchFamily="34" charset="-122"/>
                <a:sym typeface="微软雅黑" panose="020B0503020204020204" pitchFamily="34" charset="-122"/>
              </a:rPr>
              <a:t>讲话</a:t>
            </a:r>
            <a:endParaRPr lang="en-US" altLang="zh-CN" sz="4400" b="1" dirty="0">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4400" b="1" dirty="0">
                <a:latin typeface="微软雅黑" panose="020B0503020204020204" pitchFamily="34" charset="-122"/>
                <a:ea typeface="微软雅黑" panose="020B0503020204020204" pitchFamily="34" charset="-122"/>
                <a:sym typeface="微软雅黑" panose="020B0503020204020204" pitchFamily="34" charset="-122"/>
              </a:rPr>
              <a:t>意义</a:t>
            </a:r>
          </a:p>
        </p:txBody>
      </p:sp>
      <p:sp>
        <p:nvSpPr>
          <p:cNvPr id="16" name="文本框 15">
            <a:extLst>
              <a:ext uri="{FF2B5EF4-FFF2-40B4-BE49-F238E27FC236}">
                <a16:creationId xmlns:a16="http://schemas.microsoft.com/office/drawing/2014/main" xmlns="" id="{B13D6AB8-2222-43FD-BEBB-473218E4346F}"/>
              </a:ext>
            </a:extLst>
          </p:cNvPr>
          <p:cNvSpPr txBox="1"/>
          <p:nvPr/>
        </p:nvSpPr>
        <p:spPr>
          <a:xfrm>
            <a:off x="2486162" y="990532"/>
            <a:ext cx="9197330" cy="2120902"/>
          </a:xfrm>
          <a:prstGeom prst="rect">
            <a:avLst/>
          </a:prstGeom>
          <a:noFill/>
        </p:spPr>
        <p:txBody>
          <a:bodyPr wrap="square" rtlCol="0">
            <a:spAutoFit/>
          </a:bodyPr>
          <a:lstStyle/>
          <a:p>
            <a:pPr>
              <a:lnSpc>
                <a:spcPct val="150000"/>
              </a:lnSpc>
            </a:pPr>
            <a:r>
              <a:rPr lang="zh-CN" altLang="en-US" dirty="0">
                <a:latin typeface="微软雅黑" panose="020B0503020204020204" pitchFamily="34" charset="-122"/>
                <a:ea typeface="微软雅黑" panose="020B0503020204020204" pitchFamily="34" charset="-122"/>
                <a:sym typeface="微软雅黑" panose="020B0503020204020204" pitchFamily="34" charset="-122"/>
              </a:rPr>
              <a:t>这个新时代，是承前启后、继往开来、在新的历史条件下继续夺取中国特色社会主义伟大胜利的时代，是决胜全面建成小康社会、进而全面建设社会主义现代化强国的时代，是全国各族人民团结奋斗、不断创造美好生活、逐步实现全体人民共同富裕的时代，是全体中华儿女勠力同心、奋力实现中华民族伟大复兴中国梦的时代，是我国日益走近世界舞台中央、不断为人类作出更大贡献的时代。</a:t>
            </a:r>
          </a:p>
        </p:txBody>
      </p:sp>
      <p:sp>
        <p:nvSpPr>
          <p:cNvPr id="18" name="文本框 17">
            <a:extLst>
              <a:ext uri="{FF2B5EF4-FFF2-40B4-BE49-F238E27FC236}">
                <a16:creationId xmlns:a16="http://schemas.microsoft.com/office/drawing/2014/main" xmlns="" id="{80C8D540-699A-4087-8FF9-D7B926935CBD}"/>
              </a:ext>
            </a:extLst>
          </p:cNvPr>
          <p:cNvSpPr txBox="1"/>
          <p:nvPr/>
        </p:nvSpPr>
        <p:spPr>
          <a:xfrm>
            <a:off x="2486162" y="3086954"/>
            <a:ext cx="8648521" cy="769441"/>
          </a:xfrm>
          <a:prstGeom prst="rect">
            <a:avLst/>
          </a:prstGeom>
          <a:noFill/>
        </p:spPr>
        <p:txBody>
          <a:bodyPr wrap="none" rtlCol="0">
            <a:spAutoFit/>
          </a:bodyPr>
          <a:lstStyle/>
          <a:p>
            <a:r>
              <a:rPr lang="zh-CN" altLang="en-US" sz="44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对党和国家工作提出了许多新要求</a:t>
            </a:r>
          </a:p>
        </p:txBody>
      </p:sp>
      <p:sp>
        <p:nvSpPr>
          <p:cNvPr id="19" name="文本框 18">
            <a:extLst>
              <a:ext uri="{FF2B5EF4-FFF2-40B4-BE49-F238E27FC236}">
                <a16:creationId xmlns:a16="http://schemas.microsoft.com/office/drawing/2014/main" xmlns="" id="{D5ECA32E-59ED-492E-BD06-0498E5A56B9F}"/>
              </a:ext>
            </a:extLst>
          </p:cNvPr>
          <p:cNvSpPr txBox="1"/>
          <p:nvPr/>
        </p:nvSpPr>
        <p:spPr>
          <a:xfrm>
            <a:off x="477672" y="3831914"/>
            <a:ext cx="11176253" cy="2169825"/>
          </a:xfrm>
          <a:prstGeom prst="rect">
            <a:avLst/>
          </a:prstGeom>
          <a:noFill/>
        </p:spPr>
        <p:txBody>
          <a:bodyPr wrap="square" rtlCol="0">
            <a:spAutoFit/>
          </a:bodyPr>
          <a:lstStyle/>
          <a:p>
            <a:pPr>
              <a:lnSpc>
                <a:spcPct val="150000"/>
              </a:lnSpc>
            </a:pPr>
            <a:r>
              <a:rPr lang="zh-CN" altLang="en-US" dirty="0"/>
              <a:t>中国特色社会主义进入新时代，我国社会主要矛盾已经转化为人民日益增长的美好生活需要和不平衡不充分的发展之间的矛盾。我国稳定解决了十几亿人的温饱问题，总体上实现小康，不久将全面建成小康社会，人民美好生活需要日益广泛，不仅对物质文化生活提出了更高要求，而且在民主、法治、公平、正义、安全、环境等方面的要求日益增长。同时，我国社会生产力水平总体上显著提高，社会生产能力在很多方面进入世界前列，更加突出的问题是发展不平衡不充分，这已经成为满足人民日益增长的美好生活需要的主要制约因素。</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0" name="直接连接符 19">
            <a:extLst>
              <a:ext uri="{FF2B5EF4-FFF2-40B4-BE49-F238E27FC236}">
                <a16:creationId xmlns:a16="http://schemas.microsoft.com/office/drawing/2014/main" xmlns="" id="{0DF7826B-7A35-44F5-812F-D0CC4C44DCE2}"/>
              </a:ext>
            </a:extLst>
          </p:cNvPr>
          <p:cNvCxnSpPr>
            <a:cxnSpLocks/>
          </p:cNvCxnSpPr>
          <p:nvPr/>
        </p:nvCxnSpPr>
        <p:spPr>
          <a:xfrm flipV="1">
            <a:off x="464024" y="3831914"/>
            <a:ext cx="10985026" cy="2448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594415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custDataLst>
              <p:tags r:id="rId1"/>
            </p:custDataLst>
          </p:nvPr>
        </p:nvCxnSpPr>
        <p:spPr>
          <a:xfrm>
            <a:off x="-31750" y="733425"/>
            <a:ext cx="12181840"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文本框 37"/>
          <p:cNvSpPr txBox="1"/>
          <p:nvPr/>
        </p:nvSpPr>
        <p:spPr>
          <a:xfrm>
            <a:off x="1017045" y="165800"/>
            <a:ext cx="4447379" cy="438586"/>
          </a:xfrm>
          <a:prstGeom prst="rect">
            <a:avLst/>
          </a:prstGeom>
          <a:noFill/>
        </p:spPr>
        <p:txBody>
          <a:bodyPr wrap="none" lIns="68584" tIns="34292" rIns="68584" bIns="34292" rtlCol="0">
            <a:spAutoFit/>
          </a:bodyPr>
          <a:lstStyle/>
          <a:p>
            <a:pPr defTabSz="685165"/>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中国特色社会主义进入了新时代</a:t>
            </a:r>
          </a:p>
        </p:txBody>
      </p:sp>
      <p:pic>
        <p:nvPicPr>
          <p:cNvPr id="7" name="图片 6" descr="d8c90e4017e32acaf192915b0d76ad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0651" y="64200"/>
            <a:ext cx="590549" cy="577673"/>
          </a:xfrm>
          <a:prstGeom prst="rect">
            <a:avLst/>
          </a:prstGeom>
        </p:spPr>
      </p:pic>
      <p:sp>
        <p:nvSpPr>
          <p:cNvPr id="8" name="矩形 7">
            <a:extLst>
              <a:ext uri="{FF2B5EF4-FFF2-40B4-BE49-F238E27FC236}">
                <a16:creationId xmlns:a16="http://schemas.microsoft.com/office/drawing/2014/main" xmlns="" id="{1D618279-F270-4F17-A96D-FE2E4541425B}"/>
              </a:ext>
            </a:extLst>
          </p:cNvPr>
          <p:cNvSpPr/>
          <p:nvPr/>
        </p:nvSpPr>
        <p:spPr>
          <a:xfrm>
            <a:off x="582304" y="1879533"/>
            <a:ext cx="11027391" cy="3629159"/>
          </a:xfrm>
          <a:prstGeom prst="rect">
            <a:avLst/>
          </a:prstGeom>
          <a:noFill/>
          <a:ln>
            <a:solidFill>
              <a:srgbClr val="CE281E"/>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文本框 8">
            <a:extLst>
              <a:ext uri="{FF2B5EF4-FFF2-40B4-BE49-F238E27FC236}">
                <a16:creationId xmlns:a16="http://schemas.microsoft.com/office/drawing/2014/main" xmlns="" id="{723E4E40-78A3-4F33-9AEF-FB67CB607CF8}"/>
              </a:ext>
            </a:extLst>
          </p:cNvPr>
          <p:cNvSpPr txBox="1"/>
          <p:nvPr/>
        </p:nvSpPr>
        <p:spPr>
          <a:xfrm>
            <a:off x="4226256" y="1700967"/>
            <a:ext cx="184731" cy="369332"/>
          </a:xfrm>
          <a:prstGeom prst="rect">
            <a:avLst/>
          </a:prstGeom>
          <a:noFill/>
        </p:spPr>
        <p:txBody>
          <a:bodyPr wrap="none" rtlCol="0">
            <a:spAutoFit/>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圆角矩形 14">
            <a:extLst>
              <a:ext uri="{FF2B5EF4-FFF2-40B4-BE49-F238E27FC236}">
                <a16:creationId xmlns:a16="http://schemas.microsoft.com/office/drawing/2014/main" xmlns="" id="{88C24DCE-5F3B-471E-83CE-4168FAD3FFA8}"/>
              </a:ext>
            </a:extLst>
          </p:cNvPr>
          <p:cNvSpPr/>
          <p:nvPr/>
        </p:nvSpPr>
        <p:spPr>
          <a:xfrm>
            <a:off x="595945" y="1550842"/>
            <a:ext cx="5195255" cy="587735"/>
          </a:xfrm>
          <a:prstGeom prst="roundRect">
            <a:avLst/>
          </a:prstGeom>
          <a:solidFill>
            <a:srgbClr val="CE2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spc="600" dirty="0">
                <a:latin typeface="微软雅黑" panose="020B0503020204020204" pitchFamily="34" charset="-122"/>
                <a:ea typeface="微软雅黑" panose="020B0503020204020204" pitchFamily="34" charset="-122"/>
                <a:sym typeface="微软雅黑" panose="020B0503020204020204" pitchFamily="34" charset="-122"/>
              </a:rPr>
              <a:t>为把我国建设成为富强民主文明和谐美丽的社会主义现代化强国而奋斗</a:t>
            </a:r>
          </a:p>
        </p:txBody>
      </p:sp>
      <p:sp>
        <p:nvSpPr>
          <p:cNvPr id="11" name="文本框 10">
            <a:extLst>
              <a:ext uri="{FF2B5EF4-FFF2-40B4-BE49-F238E27FC236}">
                <a16:creationId xmlns:a16="http://schemas.microsoft.com/office/drawing/2014/main" xmlns="" id="{19833D67-DD1A-4C58-9E0F-408777FE4396}"/>
              </a:ext>
            </a:extLst>
          </p:cNvPr>
          <p:cNvSpPr txBox="1"/>
          <p:nvPr/>
        </p:nvSpPr>
        <p:spPr>
          <a:xfrm>
            <a:off x="1039790" y="2083097"/>
            <a:ext cx="10199709" cy="1708160"/>
          </a:xfrm>
          <a:prstGeom prst="rect">
            <a:avLst/>
          </a:prstGeom>
          <a:noFill/>
        </p:spPr>
        <p:txBody>
          <a:bodyPr wrap="square" rtlCol="0">
            <a:spAutoFit/>
          </a:bodyPr>
          <a:lstStyle/>
          <a:p>
            <a:pPr>
              <a:lnSpc>
                <a:spcPct val="150000"/>
              </a:lnSpc>
            </a:pPr>
            <a:r>
              <a:rPr lang="zh-CN" altLang="en-US" sz="3500" b="1" dirty="0">
                <a:solidFill>
                  <a:srgbClr val="CE281E"/>
                </a:solidFill>
                <a:latin typeface="微软雅黑" panose="020B0503020204020204" pitchFamily="34" charset="-122"/>
                <a:ea typeface="微软雅黑" panose="020B0503020204020204" pitchFamily="34" charset="-122"/>
                <a:sym typeface="微软雅黑" panose="020B0503020204020204" pitchFamily="34" charset="-122"/>
              </a:rPr>
              <a:t>全党要坚定信心、奋发有为，让中国特色社会主义展现出更加强大的生命力！</a:t>
            </a:r>
          </a:p>
        </p:txBody>
      </p:sp>
      <p:sp>
        <p:nvSpPr>
          <p:cNvPr id="12" name="文本框 11">
            <a:extLst>
              <a:ext uri="{FF2B5EF4-FFF2-40B4-BE49-F238E27FC236}">
                <a16:creationId xmlns:a16="http://schemas.microsoft.com/office/drawing/2014/main" xmlns="" id="{99209529-58E1-4B1B-9535-2D8137BED8DA}"/>
              </a:ext>
            </a:extLst>
          </p:cNvPr>
          <p:cNvSpPr txBox="1"/>
          <p:nvPr/>
        </p:nvSpPr>
        <p:spPr>
          <a:xfrm>
            <a:off x="1039790" y="3584353"/>
            <a:ext cx="10199709" cy="1823576"/>
          </a:xfrm>
          <a:prstGeom prst="rect">
            <a:avLst/>
          </a:prstGeom>
          <a:noFill/>
        </p:spPr>
        <p:txBody>
          <a:bodyPr wrap="square" rtlCol="0">
            <a:spAutoFit/>
          </a:bodyPr>
          <a:lstStyle/>
          <a:p>
            <a:pPr>
              <a:lnSpc>
                <a:spcPct val="150000"/>
              </a:lnSpc>
            </a:pPr>
            <a:r>
              <a:rPr lang="zh-CN" altLang="en-US" sz="2500" dirty="0">
                <a:latin typeface="微软雅黑" panose="020B0503020204020204" pitchFamily="34" charset="-122"/>
                <a:ea typeface="微软雅黑" panose="020B0503020204020204" pitchFamily="34" charset="-122"/>
                <a:sym typeface="微软雅黑" panose="020B0503020204020204" pitchFamily="34" charset="-122"/>
              </a:rPr>
              <a:t>中国特色社会主义进入新时代，在中华人民共和国发展史上、中华民族发展史上具有重大意义，在世界社会主义发展史上、人类社会发展史上也具有重大意义。</a:t>
            </a:r>
          </a:p>
        </p:txBody>
      </p:sp>
    </p:spTree>
    <p:extLst>
      <p:ext uri="{BB962C8B-B14F-4D97-AF65-F5344CB8AC3E}">
        <p14:creationId xmlns:p14="http://schemas.microsoft.com/office/powerpoint/2010/main" val="77194081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7"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4" name="图片 13" descr="1111"/>
          <p:cNvPicPr>
            <a:picLocks noChangeAspect="1"/>
          </p:cNvPicPr>
          <p:nvPr/>
        </p:nvPicPr>
        <p:blipFill rotWithShape="1">
          <a:blip r:embed="rId8" cstate="screen">
            <a:extLst>
              <a:ext uri="{28A0092B-C50C-407E-A947-70E740481C1C}">
                <a14:useLocalDpi xmlns:a14="http://schemas.microsoft.com/office/drawing/2010/main"/>
              </a:ext>
            </a:extLst>
          </a:blip>
          <a:srcRect l="2240" r="2240" b="21490"/>
          <a:stretch/>
        </p:blipFill>
        <p:spPr>
          <a:xfrm>
            <a:off x="0" y="3946526"/>
            <a:ext cx="12192000" cy="2911474"/>
          </a:xfrm>
          <a:prstGeom prst="rect">
            <a:avLst/>
          </a:prstGeom>
        </p:spPr>
      </p:pic>
      <p:pic>
        <p:nvPicPr>
          <p:cNvPr id="18" name="图片 17" descr="d8c90e4017e32acaf192915b0d76ad1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61406" y="227602"/>
            <a:ext cx="1485265" cy="1452880"/>
          </a:xfrm>
          <a:prstGeom prst="rect">
            <a:avLst/>
          </a:prstGeom>
        </p:spPr>
      </p:pic>
      <p:cxnSp>
        <p:nvCxnSpPr>
          <p:cNvPr id="15" name="直接连接符 14">
            <a:extLst>
              <a:ext uri="{FF2B5EF4-FFF2-40B4-BE49-F238E27FC236}">
                <a16:creationId xmlns:a16="http://schemas.microsoft.com/office/drawing/2014/main" xmlns="" id="{9A093A3E-9997-4831-AFCB-D81A9D6819FA}"/>
              </a:ext>
            </a:extLst>
          </p:cNvPr>
          <p:cNvCxnSpPr/>
          <p:nvPr>
            <p:custDataLst>
              <p:tags r:id="rId1"/>
            </p:custDataLst>
          </p:nvPr>
        </p:nvCxnSpPr>
        <p:spPr>
          <a:xfrm>
            <a:off x="3490914" y="1680482"/>
            <a:ext cx="5457825"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6A9E0A12-C553-46C2-9471-91E998B9FD4A}"/>
              </a:ext>
            </a:extLst>
          </p:cNvPr>
          <p:cNvCxnSpPr/>
          <p:nvPr>
            <p:custDataLst>
              <p:tags r:id="rId2"/>
            </p:custDataLst>
          </p:nvPr>
        </p:nvCxnSpPr>
        <p:spPr>
          <a:xfrm>
            <a:off x="3490914" y="3610882"/>
            <a:ext cx="5457825"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xmlns="" id="{FF0D1FFF-FD41-4322-AD03-50D594DCCC17}"/>
              </a:ext>
            </a:extLst>
          </p:cNvPr>
          <p:cNvSpPr txBox="1"/>
          <p:nvPr>
            <p:custDataLst>
              <p:tags r:id="rId3"/>
            </p:custDataLst>
          </p:nvPr>
        </p:nvSpPr>
        <p:spPr>
          <a:xfrm>
            <a:off x="3490913" y="1915433"/>
            <a:ext cx="1814512" cy="1462087"/>
          </a:xfrm>
          <a:prstGeom prst="rect">
            <a:avLst/>
          </a:prstGeom>
          <a:noFill/>
        </p:spPr>
        <p:txBody>
          <a:bodyPr lIns="0" tIns="0" rIns="0" bIns="0" anchor="ctr"/>
          <a:lstStyle/>
          <a:p>
            <a:pPr algn="ctr">
              <a:defRPr/>
            </a:pPr>
            <a:r>
              <a:rPr lang="en-US" altLang="zh-CN" sz="11500" spc="-500" dirty="0">
                <a:solidFill>
                  <a:schemeClr val="accent1"/>
                </a:solidFill>
                <a:latin typeface="Arial" panose="020B0604020202020204" pitchFamily="34" charset="0"/>
                <a:ea typeface="微软雅黑" panose="020B0503020204020204" pitchFamily="34" charset="-122"/>
              </a:rPr>
              <a:t>04</a:t>
            </a:r>
            <a:endParaRPr lang="zh-CN" altLang="en-US" sz="11500" spc="-500" dirty="0">
              <a:solidFill>
                <a:schemeClr val="accent1"/>
              </a:solidFill>
              <a:latin typeface="Arial" panose="020B0604020202020204" pitchFamily="34" charset="0"/>
              <a:ea typeface="微软雅黑" panose="020B0503020204020204" pitchFamily="34" charset="-122"/>
            </a:endParaRPr>
          </a:p>
        </p:txBody>
      </p:sp>
      <p:sp>
        <p:nvSpPr>
          <p:cNvPr id="19" name="文本框 8">
            <a:extLst>
              <a:ext uri="{FF2B5EF4-FFF2-40B4-BE49-F238E27FC236}">
                <a16:creationId xmlns:a16="http://schemas.microsoft.com/office/drawing/2014/main" xmlns="" id="{4ADFAB34-CC65-4BB1-A80A-3EE7E67F7018}"/>
              </a:ext>
            </a:extLst>
          </p:cNvPr>
          <p:cNvSpPr txBox="1">
            <a:spLocks noChangeArrowheads="1"/>
          </p:cNvSpPr>
          <p:nvPr>
            <p:custDataLst>
              <p:tags r:id="rId4"/>
            </p:custDataLst>
          </p:nvPr>
        </p:nvSpPr>
        <p:spPr bwMode="auto">
          <a:xfrm>
            <a:off x="5305425" y="1680482"/>
            <a:ext cx="3690936"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32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砥砺奋进，继往开来</a:t>
            </a:r>
          </a:p>
        </p:txBody>
      </p:sp>
    </p:spTree>
    <p:extLst>
      <p:ext uri="{BB962C8B-B14F-4D97-AF65-F5344CB8AC3E}">
        <p14:creationId xmlns:p14="http://schemas.microsoft.com/office/powerpoint/2010/main" val="104080663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custDataLst>
              <p:tags r:id="rId1"/>
            </p:custDataLst>
          </p:nvPr>
        </p:nvCxnSpPr>
        <p:spPr>
          <a:xfrm>
            <a:off x="-31750" y="733425"/>
            <a:ext cx="12181840" cy="19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文本框 37"/>
          <p:cNvSpPr txBox="1"/>
          <p:nvPr/>
        </p:nvSpPr>
        <p:spPr>
          <a:xfrm>
            <a:off x="1017045" y="165800"/>
            <a:ext cx="2908497" cy="438586"/>
          </a:xfrm>
          <a:prstGeom prst="rect">
            <a:avLst/>
          </a:prstGeom>
          <a:noFill/>
        </p:spPr>
        <p:txBody>
          <a:bodyPr wrap="none" lIns="68584" tIns="34292" rIns="68584" bIns="34292" rtlCol="0">
            <a:spAutoFit/>
          </a:bodyPr>
          <a:lstStyle/>
          <a:p>
            <a:pPr defTabSz="685165"/>
            <a:r>
              <a:rPr lang="zh-CN" altLang="en-US" sz="24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砥砺奋进，继往开来</a:t>
            </a:r>
          </a:p>
        </p:txBody>
      </p:sp>
      <p:pic>
        <p:nvPicPr>
          <p:cNvPr id="7" name="图片 6" descr="d8c90e4017e32acaf192915b0d76ad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0651" y="64200"/>
            <a:ext cx="590549" cy="577673"/>
          </a:xfrm>
          <a:prstGeom prst="rect">
            <a:avLst/>
          </a:prstGeom>
        </p:spPr>
      </p:pic>
      <p:sp>
        <p:nvSpPr>
          <p:cNvPr id="13" name="圆角矩形 9">
            <a:extLst>
              <a:ext uri="{FF2B5EF4-FFF2-40B4-BE49-F238E27FC236}">
                <a16:creationId xmlns:a16="http://schemas.microsoft.com/office/drawing/2014/main" xmlns="" id="{9098519D-97D2-459B-AA76-550B8584AC01}"/>
              </a:ext>
            </a:extLst>
          </p:cNvPr>
          <p:cNvSpPr/>
          <p:nvPr/>
        </p:nvSpPr>
        <p:spPr>
          <a:xfrm>
            <a:off x="570323" y="2084419"/>
            <a:ext cx="11011436" cy="298288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青年一代有理想、有本领、有担当，国家就有前途，民族就有希望。中国梦是历史的、现实的，也是未来的；是我们这一代的，更是青年一代的。中华民族伟大复兴的中国梦终将在一代代青年的接力奋斗中变为现实。全党要关心和爱护青年，为他们实现人生出彩搭建舞台。广大青年要坚定理想信念，志存高远，脚踏实地，勇做时代的弄潮儿，在实现中国梦的生动实践中放飞青春梦想，在为人民利益的不懈奋斗中书写人生华章！</a:t>
            </a:r>
            <a:endParaRPr lang="zh-CN" altLang="en-US"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文本框 13">
            <a:extLst>
              <a:ext uri="{FF2B5EF4-FFF2-40B4-BE49-F238E27FC236}">
                <a16:creationId xmlns:a16="http://schemas.microsoft.com/office/drawing/2014/main" xmlns="" id="{8D56ABA2-D006-4A63-9C5C-94D93A666226}"/>
              </a:ext>
            </a:extLst>
          </p:cNvPr>
          <p:cNvSpPr txBox="1"/>
          <p:nvPr/>
        </p:nvSpPr>
        <p:spPr>
          <a:xfrm>
            <a:off x="4203510" y="1905853"/>
            <a:ext cx="184731" cy="369332"/>
          </a:xfrm>
          <a:prstGeom prst="rect">
            <a:avLst/>
          </a:prstGeom>
          <a:noFill/>
        </p:spPr>
        <p:txBody>
          <a:bodyPr wrap="none" rtlCol="0">
            <a:spAutoFit/>
          </a:bodyPr>
          <a:lstStyle/>
          <a:p>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文本框 14">
            <a:extLst>
              <a:ext uri="{FF2B5EF4-FFF2-40B4-BE49-F238E27FC236}">
                <a16:creationId xmlns:a16="http://schemas.microsoft.com/office/drawing/2014/main" xmlns="" id="{68D421F2-911B-4420-B3F0-5D985F92CCD5}"/>
              </a:ext>
            </a:extLst>
          </p:cNvPr>
          <p:cNvSpPr txBox="1"/>
          <p:nvPr/>
        </p:nvSpPr>
        <p:spPr>
          <a:xfrm>
            <a:off x="2384016" y="1833290"/>
            <a:ext cx="7423968" cy="553998"/>
          </a:xfrm>
          <a:prstGeom prst="rect">
            <a:avLst/>
          </a:prstGeom>
          <a:solidFill>
            <a:schemeClr val="accent2"/>
          </a:solidFill>
        </p:spPr>
        <p:txBody>
          <a:bodyPr wrap="square" rtlCol="0">
            <a:spAutoFit/>
          </a:bodyPr>
          <a:lstStyle/>
          <a:p>
            <a:pPr algn="ctr"/>
            <a:r>
              <a:rPr lang="zh-CN" altLang="en-US" sz="3000" b="1" spc="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青年兴则国家兴，青年强则国家强</a:t>
            </a:r>
          </a:p>
        </p:txBody>
      </p:sp>
    </p:spTree>
    <p:extLst>
      <p:ext uri="{BB962C8B-B14F-4D97-AF65-F5344CB8AC3E}">
        <p14:creationId xmlns:p14="http://schemas.microsoft.com/office/powerpoint/2010/main" val="94887589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图片 5" descr="d8c90e4017e32acaf192915b0d76ad19">
            <a:extLst>
              <a:ext uri="{FF2B5EF4-FFF2-40B4-BE49-F238E27FC236}">
                <a16:creationId xmlns:a16="http://schemas.microsoft.com/office/drawing/2014/main" xmlns="" id="{24B07227-0612-45E7-B7E9-C11775B00B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95570" y="385445"/>
            <a:ext cx="1485265" cy="1452880"/>
          </a:xfrm>
          <a:prstGeom prst="rect">
            <a:avLst/>
          </a:prstGeom>
          <a:noFill/>
        </p:spPr>
      </p:pic>
      <p:sp>
        <p:nvSpPr>
          <p:cNvPr id="7" name="文本框 6">
            <a:extLst>
              <a:ext uri="{FF2B5EF4-FFF2-40B4-BE49-F238E27FC236}">
                <a16:creationId xmlns:a16="http://schemas.microsoft.com/office/drawing/2014/main" xmlns="" id="{F94DD15B-F30A-460D-9095-F0B61689E488}"/>
              </a:ext>
            </a:extLst>
          </p:cNvPr>
          <p:cNvSpPr txBox="1"/>
          <p:nvPr/>
        </p:nvSpPr>
        <p:spPr>
          <a:xfrm>
            <a:off x="2353483" y="2550158"/>
            <a:ext cx="7485034" cy="1446550"/>
          </a:xfrm>
          <a:prstGeom prst="rect">
            <a:avLst/>
          </a:prstGeom>
          <a:noFill/>
        </p:spPr>
        <p:txBody>
          <a:bodyPr wrap="square" rtlCol="0">
            <a:spAutoFit/>
          </a:bodyPr>
          <a:lstStyle/>
          <a:p>
            <a:pPr algn="dist"/>
            <a:r>
              <a:rPr lang="zh-CN" altLang="en-US" sz="8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感谢您的聆听</a:t>
            </a:r>
          </a:p>
        </p:txBody>
      </p:sp>
    </p:spTree>
    <p:extLst>
      <p:ext uri="{BB962C8B-B14F-4D97-AF65-F5344CB8AC3E}">
        <p14:creationId xmlns:p14="http://schemas.microsoft.com/office/powerpoint/2010/main" val="322969051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1000"/>
                                        <p:tgtEl>
                                          <p:spTgt spid="7">
                                            <p:txEl>
                                              <p:pRg st="0" end="0"/>
                                            </p:txEl>
                                          </p:spTgt>
                                        </p:tgtEl>
                                      </p:cBhvr>
                                    </p:animEffect>
                                    <p:anim calcmode="lin" valueType="num">
                                      <p:cBhvr>
                                        <p:cTn id="1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01583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 name="图片 29" descr="图片包含 室内, 餐桌&#10;&#10;已生成高可信度的说明">
            <a:extLst>
              <a:ext uri="{FF2B5EF4-FFF2-40B4-BE49-F238E27FC236}">
                <a16:creationId xmlns:a16="http://schemas.microsoft.com/office/drawing/2014/main" xmlns="" id="{D46EBF3E-FA0A-409D-8C2E-2005BFA3338F}"/>
              </a:ext>
            </a:extLst>
          </p:cNvPr>
          <p:cNvPicPr>
            <a:picLocks noChangeAspect="1"/>
          </p:cNvPicPr>
          <p:nvPr/>
        </p:nvPicPr>
        <p:blipFill rotWithShape="1">
          <a:blip r:embed="rId15" cstate="screen">
            <a:extLst>
              <a:ext uri="{28A0092B-C50C-407E-A947-70E740481C1C}">
                <a14:useLocalDpi xmlns:a14="http://schemas.microsoft.com/office/drawing/2010/main"/>
              </a:ext>
            </a:extLst>
          </a:blip>
          <a:srcRect l="289" t="40987" r="289" b="8861"/>
          <a:stretch/>
        </p:blipFill>
        <p:spPr>
          <a:xfrm flipH="1">
            <a:off x="-15240" y="2218055"/>
            <a:ext cx="12207240" cy="4639945"/>
          </a:xfrm>
          <a:prstGeom prst="rect">
            <a:avLst/>
          </a:prstGeom>
        </p:spPr>
      </p:pic>
      <p:sp>
        <p:nvSpPr>
          <p:cNvPr id="7" name="文本框 6"/>
          <p:cNvSpPr txBox="1"/>
          <p:nvPr/>
        </p:nvSpPr>
        <p:spPr>
          <a:xfrm>
            <a:off x="0" y="21375"/>
            <a:ext cx="2162629" cy="2800767"/>
          </a:xfrm>
          <a:prstGeom prst="rect">
            <a:avLst/>
          </a:prstGeom>
          <a:noFill/>
        </p:spPr>
        <p:txBody>
          <a:bodyPr wrap="square" rtlCol="0" anchor="t">
            <a:spAutoFit/>
          </a:bodyPr>
          <a:lstStyle/>
          <a:p>
            <a:pPr algn="ctr"/>
            <a:r>
              <a:rPr lang="zh-CN" altLang="en-US" sz="88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目</a:t>
            </a:r>
          </a:p>
          <a:p>
            <a:pPr algn="ctr"/>
            <a:r>
              <a:rPr lang="zh-CN" altLang="en-US" sz="88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录</a:t>
            </a:r>
          </a:p>
        </p:txBody>
      </p:sp>
      <p:sp>
        <p:nvSpPr>
          <p:cNvPr id="15" name="MH_Number_1">
            <a:hlinkClick r:id="rId16" action="ppaction://hlinksldjump"/>
            <a:extLst>
              <a:ext uri="{FF2B5EF4-FFF2-40B4-BE49-F238E27FC236}">
                <a16:creationId xmlns:a16="http://schemas.microsoft.com/office/drawing/2014/main" xmlns="" id="{A9E593F3-184C-4EED-AF07-D20C85745292}"/>
              </a:ext>
            </a:extLst>
          </p:cNvPr>
          <p:cNvSpPr/>
          <p:nvPr>
            <p:custDataLst>
              <p:tags r:id="rId1"/>
            </p:custDataLst>
          </p:nvPr>
        </p:nvSpPr>
        <p:spPr>
          <a:xfrm>
            <a:off x="3412950" y="1769619"/>
            <a:ext cx="296704" cy="296704"/>
          </a:xfrm>
          <a:prstGeom prst="ellipse">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altLang="zh-CN"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rPr>
              <a:t>1</a:t>
            </a:r>
            <a:endParaRPr lang="zh-CN" altLang="en-US"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6" name="MH_Others_3">
            <a:extLst>
              <a:ext uri="{FF2B5EF4-FFF2-40B4-BE49-F238E27FC236}">
                <a16:creationId xmlns:a16="http://schemas.microsoft.com/office/drawing/2014/main" xmlns="" id="{07A07609-C270-4C91-82E2-20B7F942C0F6}"/>
              </a:ext>
            </a:extLst>
          </p:cNvPr>
          <p:cNvSpPr/>
          <p:nvPr>
            <p:custDataLst>
              <p:tags r:id="rId2"/>
            </p:custDataLst>
          </p:nvPr>
        </p:nvSpPr>
        <p:spPr>
          <a:xfrm>
            <a:off x="2969577" y="2123217"/>
            <a:ext cx="3456000" cy="104775"/>
          </a:xfrm>
          <a:custGeom>
            <a:avLst/>
            <a:gdLst>
              <a:gd name="connsiteX0" fmla="*/ 0 w 3289300"/>
              <a:gd name="connsiteY0" fmla="*/ 98425 h 104775"/>
              <a:gd name="connsiteX1" fmla="*/ 793750 w 3289300"/>
              <a:gd name="connsiteY1" fmla="*/ 98425 h 104775"/>
              <a:gd name="connsiteX2" fmla="*/ 892175 w 3289300"/>
              <a:gd name="connsiteY2" fmla="*/ 0 h 104775"/>
              <a:gd name="connsiteX3" fmla="*/ 996950 w 3289300"/>
              <a:gd name="connsiteY3" fmla="*/ 104775 h 104775"/>
              <a:gd name="connsiteX4" fmla="*/ 3289300 w 3289300"/>
              <a:gd name="connsiteY4" fmla="*/ 104775 h 104775"/>
              <a:gd name="connsiteX0" fmla="*/ 0 w 3289300"/>
              <a:gd name="connsiteY0" fmla="*/ 98425 h 104775"/>
              <a:gd name="connsiteX1" fmla="*/ 800100 w 3289300"/>
              <a:gd name="connsiteY1" fmla="*/ 104775 h 104775"/>
              <a:gd name="connsiteX2" fmla="*/ 892175 w 3289300"/>
              <a:gd name="connsiteY2" fmla="*/ 0 h 104775"/>
              <a:gd name="connsiteX3" fmla="*/ 996950 w 3289300"/>
              <a:gd name="connsiteY3" fmla="*/ 104775 h 104775"/>
              <a:gd name="connsiteX4" fmla="*/ 3289300 w 3289300"/>
              <a:gd name="connsiteY4" fmla="*/ 104775 h 104775"/>
              <a:gd name="connsiteX0" fmla="*/ 0 w 3292475"/>
              <a:gd name="connsiteY0" fmla="*/ 104775 h 104775"/>
              <a:gd name="connsiteX1" fmla="*/ 803275 w 3292475"/>
              <a:gd name="connsiteY1" fmla="*/ 104775 h 104775"/>
              <a:gd name="connsiteX2" fmla="*/ 895350 w 3292475"/>
              <a:gd name="connsiteY2" fmla="*/ 0 h 104775"/>
              <a:gd name="connsiteX3" fmla="*/ 1000125 w 3292475"/>
              <a:gd name="connsiteY3" fmla="*/ 104775 h 104775"/>
              <a:gd name="connsiteX4" fmla="*/ 3292475 w 3292475"/>
              <a:gd name="connsiteY4" fmla="*/ 104775 h 104775"/>
              <a:gd name="connsiteX0" fmla="*/ 0 w 5235575"/>
              <a:gd name="connsiteY0" fmla="*/ 104775 h 104775"/>
              <a:gd name="connsiteX1" fmla="*/ 803275 w 5235575"/>
              <a:gd name="connsiteY1" fmla="*/ 104775 h 104775"/>
              <a:gd name="connsiteX2" fmla="*/ 895350 w 5235575"/>
              <a:gd name="connsiteY2" fmla="*/ 0 h 104775"/>
              <a:gd name="connsiteX3" fmla="*/ 1000125 w 5235575"/>
              <a:gd name="connsiteY3" fmla="*/ 104775 h 104775"/>
              <a:gd name="connsiteX4" fmla="*/ 5235575 w 5235575"/>
              <a:gd name="connsiteY4" fmla="*/ 104775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35575" h="104775">
                <a:moveTo>
                  <a:pt x="0" y="104775"/>
                </a:moveTo>
                <a:lnTo>
                  <a:pt x="803275" y="104775"/>
                </a:lnTo>
                <a:lnTo>
                  <a:pt x="895350" y="0"/>
                </a:lnTo>
                <a:lnTo>
                  <a:pt x="1000125" y="104775"/>
                </a:lnTo>
                <a:lnTo>
                  <a:pt x="5235575" y="104775"/>
                </a:lnTo>
              </a:path>
            </a:pathLst>
          </a:custGeom>
          <a:noFill/>
          <a:ln w="63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7" name="MH_Entry_1">
            <a:hlinkClick r:id="rId16" action="ppaction://hlinksldjump"/>
            <a:extLst>
              <a:ext uri="{FF2B5EF4-FFF2-40B4-BE49-F238E27FC236}">
                <a16:creationId xmlns:a16="http://schemas.microsoft.com/office/drawing/2014/main" xmlns="" id="{866760FB-CF3A-4C9A-A70E-CBCA9412A992}"/>
              </a:ext>
            </a:extLst>
          </p:cNvPr>
          <p:cNvSpPr/>
          <p:nvPr>
            <p:custDataLst>
              <p:tags r:id="rId3"/>
            </p:custDataLst>
          </p:nvPr>
        </p:nvSpPr>
        <p:spPr>
          <a:xfrm>
            <a:off x="2969577" y="2227993"/>
            <a:ext cx="3456000" cy="4523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635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rmAutofit/>
          </a:bodyPr>
          <a:lstStyle/>
          <a:p>
            <a:pPr>
              <a:lnSpc>
                <a:spcPct val="130000"/>
              </a:lnSpc>
            </a:pPr>
            <a:r>
              <a:rPr lang="zh-CN" altLang="en-US" sz="2000" b="1" dirty="0">
                <a:solidFill>
                  <a:srgbClr val="C00000"/>
                </a:solidFill>
                <a:latin typeface="华文琥珀" panose="02010800040101010101" pitchFamily="2" charset="-122"/>
                <a:ea typeface="华文琥珀" panose="02010800040101010101" pitchFamily="2" charset="-122"/>
                <a:cs typeface="+mn-ea"/>
                <a:sym typeface="微软雅黑" panose="020B0503020204020204" pitchFamily="34" charset="-122"/>
              </a:rPr>
              <a:t>中共十九大会议主题</a:t>
            </a:r>
          </a:p>
        </p:txBody>
      </p:sp>
      <p:sp>
        <p:nvSpPr>
          <p:cNvPr id="18" name="MH_Number_2">
            <a:hlinkClick r:id="rId17" action="ppaction://hlinksldjump"/>
            <a:extLst>
              <a:ext uri="{FF2B5EF4-FFF2-40B4-BE49-F238E27FC236}">
                <a16:creationId xmlns:a16="http://schemas.microsoft.com/office/drawing/2014/main" xmlns="" id="{1E885ADB-5D24-469F-9A1E-4901ACC4E3BE}"/>
              </a:ext>
            </a:extLst>
          </p:cNvPr>
          <p:cNvSpPr/>
          <p:nvPr>
            <p:custDataLst>
              <p:tags r:id="rId4"/>
            </p:custDataLst>
          </p:nvPr>
        </p:nvSpPr>
        <p:spPr>
          <a:xfrm>
            <a:off x="7781745" y="1769619"/>
            <a:ext cx="296704" cy="296704"/>
          </a:xfrm>
          <a:prstGeom prst="ellipse">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altLang="zh-CN" b="1">
                <a:solidFill>
                  <a:srgbClr val="FFFFFF"/>
                </a:solidFill>
                <a:latin typeface="微软雅黑" panose="020B0503020204020204" pitchFamily="34" charset="-122"/>
                <a:ea typeface="微软雅黑" panose="020B0503020204020204" pitchFamily="34" charset="-122"/>
                <a:cs typeface="Times New Roman" panose="02020603050405020304" pitchFamily="18" charset="0"/>
              </a:rPr>
              <a:t>2</a:t>
            </a:r>
            <a:endParaRPr lang="zh-CN" altLang="en-US"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9" name="MH_Others_4">
            <a:extLst>
              <a:ext uri="{FF2B5EF4-FFF2-40B4-BE49-F238E27FC236}">
                <a16:creationId xmlns:a16="http://schemas.microsoft.com/office/drawing/2014/main" xmlns="" id="{79CC8C63-2038-46C4-8826-7223C18A66C5}"/>
              </a:ext>
            </a:extLst>
          </p:cNvPr>
          <p:cNvSpPr/>
          <p:nvPr>
            <p:custDataLst>
              <p:tags r:id="rId5"/>
            </p:custDataLst>
          </p:nvPr>
        </p:nvSpPr>
        <p:spPr>
          <a:xfrm>
            <a:off x="7338372" y="2123217"/>
            <a:ext cx="3456000" cy="104775"/>
          </a:xfrm>
          <a:custGeom>
            <a:avLst/>
            <a:gdLst>
              <a:gd name="connsiteX0" fmla="*/ 0 w 3289300"/>
              <a:gd name="connsiteY0" fmla="*/ 98425 h 104775"/>
              <a:gd name="connsiteX1" fmla="*/ 793750 w 3289300"/>
              <a:gd name="connsiteY1" fmla="*/ 98425 h 104775"/>
              <a:gd name="connsiteX2" fmla="*/ 892175 w 3289300"/>
              <a:gd name="connsiteY2" fmla="*/ 0 h 104775"/>
              <a:gd name="connsiteX3" fmla="*/ 996950 w 3289300"/>
              <a:gd name="connsiteY3" fmla="*/ 104775 h 104775"/>
              <a:gd name="connsiteX4" fmla="*/ 3289300 w 3289300"/>
              <a:gd name="connsiteY4" fmla="*/ 104775 h 104775"/>
              <a:gd name="connsiteX0" fmla="*/ 0 w 3289300"/>
              <a:gd name="connsiteY0" fmla="*/ 98425 h 104775"/>
              <a:gd name="connsiteX1" fmla="*/ 800100 w 3289300"/>
              <a:gd name="connsiteY1" fmla="*/ 104775 h 104775"/>
              <a:gd name="connsiteX2" fmla="*/ 892175 w 3289300"/>
              <a:gd name="connsiteY2" fmla="*/ 0 h 104775"/>
              <a:gd name="connsiteX3" fmla="*/ 996950 w 3289300"/>
              <a:gd name="connsiteY3" fmla="*/ 104775 h 104775"/>
              <a:gd name="connsiteX4" fmla="*/ 3289300 w 3289300"/>
              <a:gd name="connsiteY4" fmla="*/ 104775 h 104775"/>
              <a:gd name="connsiteX0" fmla="*/ 0 w 3292475"/>
              <a:gd name="connsiteY0" fmla="*/ 104775 h 104775"/>
              <a:gd name="connsiteX1" fmla="*/ 803275 w 3292475"/>
              <a:gd name="connsiteY1" fmla="*/ 104775 h 104775"/>
              <a:gd name="connsiteX2" fmla="*/ 895350 w 3292475"/>
              <a:gd name="connsiteY2" fmla="*/ 0 h 104775"/>
              <a:gd name="connsiteX3" fmla="*/ 1000125 w 3292475"/>
              <a:gd name="connsiteY3" fmla="*/ 104775 h 104775"/>
              <a:gd name="connsiteX4" fmla="*/ 3292475 w 3292475"/>
              <a:gd name="connsiteY4" fmla="*/ 104775 h 104775"/>
              <a:gd name="connsiteX0" fmla="*/ 0 w 5235575"/>
              <a:gd name="connsiteY0" fmla="*/ 104775 h 104775"/>
              <a:gd name="connsiteX1" fmla="*/ 803275 w 5235575"/>
              <a:gd name="connsiteY1" fmla="*/ 104775 h 104775"/>
              <a:gd name="connsiteX2" fmla="*/ 895350 w 5235575"/>
              <a:gd name="connsiteY2" fmla="*/ 0 h 104775"/>
              <a:gd name="connsiteX3" fmla="*/ 1000125 w 5235575"/>
              <a:gd name="connsiteY3" fmla="*/ 104775 h 104775"/>
              <a:gd name="connsiteX4" fmla="*/ 5235575 w 5235575"/>
              <a:gd name="connsiteY4" fmla="*/ 104775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35575" h="104775">
                <a:moveTo>
                  <a:pt x="0" y="104775"/>
                </a:moveTo>
                <a:lnTo>
                  <a:pt x="803275" y="104775"/>
                </a:lnTo>
                <a:lnTo>
                  <a:pt x="895350" y="0"/>
                </a:lnTo>
                <a:lnTo>
                  <a:pt x="1000125" y="104775"/>
                </a:lnTo>
                <a:lnTo>
                  <a:pt x="5235575" y="104775"/>
                </a:lnTo>
              </a:path>
            </a:pathLst>
          </a:custGeom>
          <a:noFill/>
          <a:ln w="63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0" name="MH_Entry_2">
            <a:hlinkClick r:id="rId17" action="ppaction://hlinksldjump"/>
            <a:extLst>
              <a:ext uri="{FF2B5EF4-FFF2-40B4-BE49-F238E27FC236}">
                <a16:creationId xmlns:a16="http://schemas.microsoft.com/office/drawing/2014/main" xmlns="" id="{F2DEAE10-B2F0-469F-A300-2C2D74191172}"/>
              </a:ext>
            </a:extLst>
          </p:cNvPr>
          <p:cNvSpPr/>
          <p:nvPr>
            <p:custDataLst>
              <p:tags r:id="rId6"/>
            </p:custDataLst>
          </p:nvPr>
        </p:nvSpPr>
        <p:spPr>
          <a:xfrm>
            <a:off x="7338372" y="2227993"/>
            <a:ext cx="3456000" cy="4523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635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rmAutofit/>
          </a:bodyPr>
          <a:lstStyle/>
          <a:p>
            <a:pPr>
              <a:lnSpc>
                <a:spcPct val="130000"/>
              </a:lnSpc>
            </a:pPr>
            <a:r>
              <a:rPr lang="zh-CN" altLang="en-US" sz="2000" b="1" dirty="0">
                <a:solidFill>
                  <a:srgbClr val="C00000"/>
                </a:solidFill>
                <a:latin typeface="华文琥珀" panose="02010800040101010101" pitchFamily="2" charset="-122"/>
                <a:ea typeface="华文琥珀" panose="02010800040101010101" pitchFamily="2" charset="-122"/>
                <a:cs typeface="+mn-ea"/>
                <a:sym typeface="微软雅黑" panose="020B0503020204020204" pitchFamily="34" charset="-122"/>
              </a:rPr>
              <a:t>十九大重要内容解读</a:t>
            </a:r>
          </a:p>
        </p:txBody>
      </p:sp>
      <p:sp>
        <p:nvSpPr>
          <p:cNvPr id="21" name="MH_Number_3">
            <a:hlinkClick r:id="rId18" action="ppaction://hlinksldjump"/>
            <a:extLst>
              <a:ext uri="{FF2B5EF4-FFF2-40B4-BE49-F238E27FC236}">
                <a16:creationId xmlns:a16="http://schemas.microsoft.com/office/drawing/2014/main" xmlns="" id="{5D1D8E99-25B4-4069-9BBD-D5F3F71E7E31}"/>
              </a:ext>
            </a:extLst>
          </p:cNvPr>
          <p:cNvSpPr/>
          <p:nvPr>
            <p:custDataLst>
              <p:tags r:id="rId7"/>
            </p:custDataLst>
          </p:nvPr>
        </p:nvSpPr>
        <p:spPr>
          <a:xfrm>
            <a:off x="3412950" y="3279105"/>
            <a:ext cx="296704" cy="296704"/>
          </a:xfrm>
          <a:prstGeom prst="ellipse">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altLang="zh-CN" b="1">
                <a:solidFill>
                  <a:srgbClr val="FFFFFF"/>
                </a:solidFill>
                <a:latin typeface="微软雅黑" panose="020B0503020204020204" pitchFamily="34" charset="-122"/>
                <a:ea typeface="微软雅黑" panose="020B0503020204020204" pitchFamily="34" charset="-122"/>
                <a:cs typeface="Times New Roman" panose="02020603050405020304" pitchFamily="18" charset="0"/>
              </a:rPr>
              <a:t>3</a:t>
            </a:r>
            <a:endParaRPr lang="zh-CN" altLang="en-US"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2" name="MH_Others_5">
            <a:extLst>
              <a:ext uri="{FF2B5EF4-FFF2-40B4-BE49-F238E27FC236}">
                <a16:creationId xmlns:a16="http://schemas.microsoft.com/office/drawing/2014/main" xmlns="" id="{CFBA8687-FADE-47F2-8EC4-C465CB7AE0B3}"/>
              </a:ext>
            </a:extLst>
          </p:cNvPr>
          <p:cNvSpPr/>
          <p:nvPr>
            <p:custDataLst>
              <p:tags r:id="rId8"/>
            </p:custDataLst>
          </p:nvPr>
        </p:nvSpPr>
        <p:spPr>
          <a:xfrm>
            <a:off x="2969577" y="3632703"/>
            <a:ext cx="3456000" cy="104775"/>
          </a:xfrm>
          <a:custGeom>
            <a:avLst/>
            <a:gdLst>
              <a:gd name="connsiteX0" fmla="*/ 0 w 3289300"/>
              <a:gd name="connsiteY0" fmla="*/ 98425 h 104775"/>
              <a:gd name="connsiteX1" fmla="*/ 793750 w 3289300"/>
              <a:gd name="connsiteY1" fmla="*/ 98425 h 104775"/>
              <a:gd name="connsiteX2" fmla="*/ 892175 w 3289300"/>
              <a:gd name="connsiteY2" fmla="*/ 0 h 104775"/>
              <a:gd name="connsiteX3" fmla="*/ 996950 w 3289300"/>
              <a:gd name="connsiteY3" fmla="*/ 104775 h 104775"/>
              <a:gd name="connsiteX4" fmla="*/ 3289300 w 3289300"/>
              <a:gd name="connsiteY4" fmla="*/ 104775 h 104775"/>
              <a:gd name="connsiteX0" fmla="*/ 0 w 3289300"/>
              <a:gd name="connsiteY0" fmla="*/ 98425 h 104775"/>
              <a:gd name="connsiteX1" fmla="*/ 800100 w 3289300"/>
              <a:gd name="connsiteY1" fmla="*/ 104775 h 104775"/>
              <a:gd name="connsiteX2" fmla="*/ 892175 w 3289300"/>
              <a:gd name="connsiteY2" fmla="*/ 0 h 104775"/>
              <a:gd name="connsiteX3" fmla="*/ 996950 w 3289300"/>
              <a:gd name="connsiteY3" fmla="*/ 104775 h 104775"/>
              <a:gd name="connsiteX4" fmla="*/ 3289300 w 3289300"/>
              <a:gd name="connsiteY4" fmla="*/ 104775 h 104775"/>
              <a:gd name="connsiteX0" fmla="*/ 0 w 3292475"/>
              <a:gd name="connsiteY0" fmla="*/ 104775 h 104775"/>
              <a:gd name="connsiteX1" fmla="*/ 803275 w 3292475"/>
              <a:gd name="connsiteY1" fmla="*/ 104775 h 104775"/>
              <a:gd name="connsiteX2" fmla="*/ 895350 w 3292475"/>
              <a:gd name="connsiteY2" fmla="*/ 0 h 104775"/>
              <a:gd name="connsiteX3" fmla="*/ 1000125 w 3292475"/>
              <a:gd name="connsiteY3" fmla="*/ 104775 h 104775"/>
              <a:gd name="connsiteX4" fmla="*/ 3292475 w 3292475"/>
              <a:gd name="connsiteY4" fmla="*/ 104775 h 104775"/>
              <a:gd name="connsiteX0" fmla="*/ 0 w 5235575"/>
              <a:gd name="connsiteY0" fmla="*/ 104775 h 104775"/>
              <a:gd name="connsiteX1" fmla="*/ 803275 w 5235575"/>
              <a:gd name="connsiteY1" fmla="*/ 104775 h 104775"/>
              <a:gd name="connsiteX2" fmla="*/ 895350 w 5235575"/>
              <a:gd name="connsiteY2" fmla="*/ 0 h 104775"/>
              <a:gd name="connsiteX3" fmla="*/ 1000125 w 5235575"/>
              <a:gd name="connsiteY3" fmla="*/ 104775 h 104775"/>
              <a:gd name="connsiteX4" fmla="*/ 5235575 w 5235575"/>
              <a:gd name="connsiteY4" fmla="*/ 104775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35575" h="104775">
                <a:moveTo>
                  <a:pt x="0" y="104775"/>
                </a:moveTo>
                <a:lnTo>
                  <a:pt x="803275" y="104775"/>
                </a:lnTo>
                <a:lnTo>
                  <a:pt x="895350" y="0"/>
                </a:lnTo>
                <a:lnTo>
                  <a:pt x="1000125" y="104775"/>
                </a:lnTo>
                <a:lnTo>
                  <a:pt x="5235575" y="104775"/>
                </a:lnTo>
              </a:path>
            </a:pathLst>
          </a:custGeom>
          <a:noFill/>
          <a:ln w="63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3" name="MH_Entry_3">
            <a:hlinkClick r:id="rId18" action="ppaction://hlinksldjump"/>
            <a:extLst>
              <a:ext uri="{FF2B5EF4-FFF2-40B4-BE49-F238E27FC236}">
                <a16:creationId xmlns:a16="http://schemas.microsoft.com/office/drawing/2014/main" xmlns="" id="{5245EA88-BB48-4F0C-B2EF-5F45FC466D49}"/>
              </a:ext>
            </a:extLst>
          </p:cNvPr>
          <p:cNvSpPr/>
          <p:nvPr>
            <p:custDataLst>
              <p:tags r:id="rId9"/>
            </p:custDataLst>
          </p:nvPr>
        </p:nvSpPr>
        <p:spPr>
          <a:xfrm>
            <a:off x="2969577" y="3737479"/>
            <a:ext cx="3456000" cy="4523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635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rmAutofit/>
          </a:bodyPr>
          <a:lstStyle/>
          <a:p>
            <a:pPr>
              <a:lnSpc>
                <a:spcPct val="130000"/>
              </a:lnSpc>
            </a:pPr>
            <a:r>
              <a:rPr lang="zh-CN" altLang="en-US" sz="2000" b="1" dirty="0">
                <a:solidFill>
                  <a:srgbClr val="C00000"/>
                </a:solidFill>
                <a:latin typeface="华文琥珀" panose="02010800040101010101" pitchFamily="2" charset="-122"/>
                <a:ea typeface="华文琥珀" panose="02010800040101010101" pitchFamily="2" charset="-122"/>
                <a:cs typeface="+mn-ea"/>
                <a:sym typeface="微软雅黑" panose="020B0503020204020204" pitchFamily="34" charset="-122"/>
              </a:rPr>
              <a:t>贯彻落实习总书记讲话</a:t>
            </a:r>
          </a:p>
        </p:txBody>
      </p:sp>
      <p:sp>
        <p:nvSpPr>
          <p:cNvPr id="24" name="MH_Number_4">
            <a:hlinkClick r:id="rId19" action="ppaction://hlinksldjump"/>
            <a:extLst>
              <a:ext uri="{FF2B5EF4-FFF2-40B4-BE49-F238E27FC236}">
                <a16:creationId xmlns:a16="http://schemas.microsoft.com/office/drawing/2014/main" xmlns="" id="{339454E6-6F5D-4E32-B052-2805FED3873A}"/>
              </a:ext>
            </a:extLst>
          </p:cNvPr>
          <p:cNvSpPr/>
          <p:nvPr>
            <p:custDataLst>
              <p:tags r:id="rId10"/>
            </p:custDataLst>
          </p:nvPr>
        </p:nvSpPr>
        <p:spPr>
          <a:xfrm>
            <a:off x="7781745" y="3279105"/>
            <a:ext cx="296704" cy="296704"/>
          </a:xfrm>
          <a:prstGeom prst="ellipse">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altLang="zh-CN" b="1">
                <a:solidFill>
                  <a:srgbClr val="FFFFFF"/>
                </a:solidFill>
                <a:latin typeface="微软雅黑" panose="020B0503020204020204" pitchFamily="34" charset="-122"/>
                <a:ea typeface="微软雅黑" panose="020B0503020204020204" pitchFamily="34" charset="-122"/>
                <a:cs typeface="Times New Roman" panose="02020603050405020304" pitchFamily="18" charset="0"/>
              </a:rPr>
              <a:t>4</a:t>
            </a:r>
            <a:endParaRPr lang="zh-CN" altLang="en-US" b="1"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5" name="MH_Others_6">
            <a:extLst>
              <a:ext uri="{FF2B5EF4-FFF2-40B4-BE49-F238E27FC236}">
                <a16:creationId xmlns:a16="http://schemas.microsoft.com/office/drawing/2014/main" xmlns="" id="{7122E1E3-E884-4A9A-A883-8644F336AB5D}"/>
              </a:ext>
            </a:extLst>
          </p:cNvPr>
          <p:cNvSpPr/>
          <p:nvPr>
            <p:custDataLst>
              <p:tags r:id="rId11"/>
            </p:custDataLst>
          </p:nvPr>
        </p:nvSpPr>
        <p:spPr>
          <a:xfrm>
            <a:off x="7338372" y="3632703"/>
            <a:ext cx="3456000" cy="104775"/>
          </a:xfrm>
          <a:custGeom>
            <a:avLst/>
            <a:gdLst>
              <a:gd name="connsiteX0" fmla="*/ 0 w 3289300"/>
              <a:gd name="connsiteY0" fmla="*/ 98425 h 104775"/>
              <a:gd name="connsiteX1" fmla="*/ 793750 w 3289300"/>
              <a:gd name="connsiteY1" fmla="*/ 98425 h 104775"/>
              <a:gd name="connsiteX2" fmla="*/ 892175 w 3289300"/>
              <a:gd name="connsiteY2" fmla="*/ 0 h 104775"/>
              <a:gd name="connsiteX3" fmla="*/ 996950 w 3289300"/>
              <a:gd name="connsiteY3" fmla="*/ 104775 h 104775"/>
              <a:gd name="connsiteX4" fmla="*/ 3289300 w 3289300"/>
              <a:gd name="connsiteY4" fmla="*/ 104775 h 104775"/>
              <a:gd name="connsiteX0" fmla="*/ 0 w 3289300"/>
              <a:gd name="connsiteY0" fmla="*/ 98425 h 104775"/>
              <a:gd name="connsiteX1" fmla="*/ 800100 w 3289300"/>
              <a:gd name="connsiteY1" fmla="*/ 104775 h 104775"/>
              <a:gd name="connsiteX2" fmla="*/ 892175 w 3289300"/>
              <a:gd name="connsiteY2" fmla="*/ 0 h 104775"/>
              <a:gd name="connsiteX3" fmla="*/ 996950 w 3289300"/>
              <a:gd name="connsiteY3" fmla="*/ 104775 h 104775"/>
              <a:gd name="connsiteX4" fmla="*/ 3289300 w 3289300"/>
              <a:gd name="connsiteY4" fmla="*/ 104775 h 104775"/>
              <a:gd name="connsiteX0" fmla="*/ 0 w 3292475"/>
              <a:gd name="connsiteY0" fmla="*/ 104775 h 104775"/>
              <a:gd name="connsiteX1" fmla="*/ 803275 w 3292475"/>
              <a:gd name="connsiteY1" fmla="*/ 104775 h 104775"/>
              <a:gd name="connsiteX2" fmla="*/ 895350 w 3292475"/>
              <a:gd name="connsiteY2" fmla="*/ 0 h 104775"/>
              <a:gd name="connsiteX3" fmla="*/ 1000125 w 3292475"/>
              <a:gd name="connsiteY3" fmla="*/ 104775 h 104775"/>
              <a:gd name="connsiteX4" fmla="*/ 3292475 w 3292475"/>
              <a:gd name="connsiteY4" fmla="*/ 104775 h 104775"/>
              <a:gd name="connsiteX0" fmla="*/ 0 w 5235575"/>
              <a:gd name="connsiteY0" fmla="*/ 104775 h 104775"/>
              <a:gd name="connsiteX1" fmla="*/ 803275 w 5235575"/>
              <a:gd name="connsiteY1" fmla="*/ 104775 h 104775"/>
              <a:gd name="connsiteX2" fmla="*/ 895350 w 5235575"/>
              <a:gd name="connsiteY2" fmla="*/ 0 h 104775"/>
              <a:gd name="connsiteX3" fmla="*/ 1000125 w 5235575"/>
              <a:gd name="connsiteY3" fmla="*/ 104775 h 104775"/>
              <a:gd name="connsiteX4" fmla="*/ 5235575 w 5235575"/>
              <a:gd name="connsiteY4" fmla="*/ 104775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35575" h="104775">
                <a:moveTo>
                  <a:pt x="0" y="104775"/>
                </a:moveTo>
                <a:lnTo>
                  <a:pt x="803275" y="104775"/>
                </a:lnTo>
                <a:lnTo>
                  <a:pt x="895350" y="0"/>
                </a:lnTo>
                <a:lnTo>
                  <a:pt x="1000125" y="104775"/>
                </a:lnTo>
                <a:lnTo>
                  <a:pt x="5235575" y="104775"/>
                </a:lnTo>
              </a:path>
            </a:pathLst>
          </a:custGeom>
          <a:noFill/>
          <a:ln w="63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6" name="MH_Entry_4">
            <a:hlinkClick r:id="rId19" action="ppaction://hlinksldjump"/>
            <a:extLst>
              <a:ext uri="{FF2B5EF4-FFF2-40B4-BE49-F238E27FC236}">
                <a16:creationId xmlns:a16="http://schemas.microsoft.com/office/drawing/2014/main" xmlns="" id="{7B7367BB-BA34-4E0C-BEF7-7D20027511B3}"/>
              </a:ext>
            </a:extLst>
          </p:cNvPr>
          <p:cNvSpPr/>
          <p:nvPr>
            <p:custDataLst>
              <p:tags r:id="rId12"/>
            </p:custDataLst>
          </p:nvPr>
        </p:nvSpPr>
        <p:spPr>
          <a:xfrm>
            <a:off x="7338372" y="3737479"/>
            <a:ext cx="3456000" cy="45238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635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rmAutofit/>
          </a:bodyPr>
          <a:lstStyle/>
          <a:p>
            <a:pPr>
              <a:lnSpc>
                <a:spcPct val="130000"/>
              </a:lnSpc>
            </a:pPr>
            <a:r>
              <a:rPr lang="zh-CN" altLang="en-US" sz="2000" b="1" dirty="0">
                <a:solidFill>
                  <a:srgbClr val="C00000"/>
                </a:solidFill>
                <a:latin typeface="华文琥珀" panose="02010800040101010101" pitchFamily="2" charset="-122"/>
                <a:ea typeface="华文琥珀" panose="02010800040101010101" pitchFamily="2" charset="-122"/>
                <a:cs typeface="+mn-ea"/>
                <a:sym typeface="微软雅黑" panose="020B0503020204020204" pitchFamily="34" charset="-122"/>
              </a:rPr>
              <a:t>砥砺奋进，继往开来</a:t>
            </a:r>
          </a:p>
        </p:txBody>
      </p:sp>
    </p:spTree>
    <p:extLst>
      <p:ext uri="{BB962C8B-B14F-4D97-AF65-F5344CB8AC3E}">
        <p14:creationId xmlns:p14="http://schemas.microsoft.com/office/powerpoint/2010/main" val="428380647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1000"/>
                                        <p:tgtEl>
                                          <p:spTgt spid="22"/>
                                        </p:tgtEl>
                                      </p:cBhvr>
                                    </p:animEffect>
                                    <p:anim calcmode="lin" valueType="num">
                                      <p:cBhvr>
                                        <p:cTn id="43" dur="1000" fill="hold"/>
                                        <p:tgtEl>
                                          <p:spTgt spid="22"/>
                                        </p:tgtEl>
                                        <p:attrNameLst>
                                          <p:attrName>ppt_x</p:attrName>
                                        </p:attrNameLst>
                                      </p:cBhvr>
                                      <p:tavLst>
                                        <p:tav tm="0">
                                          <p:val>
                                            <p:strVal val="#ppt_x"/>
                                          </p:val>
                                        </p:tav>
                                        <p:tav tm="100000">
                                          <p:val>
                                            <p:strVal val="#ppt_x"/>
                                          </p:val>
                                        </p:tav>
                                      </p:tavLst>
                                    </p:anim>
                                    <p:anim calcmode="lin" valueType="num">
                                      <p:cBhvr>
                                        <p:cTn id="44" dur="1000" fill="hold"/>
                                        <p:tgtEl>
                                          <p:spTgt spid="2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1000"/>
                                        <p:tgtEl>
                                          <p:spTgt spid="24"/>
                                        </p:tgtEl>
                                      </p:cBhvr>
                                    </p:animEffect>
                                    <p:anim calcmode="lin" valueType="num">
                                      <p:cBhvr>
                                        <p:cTn id="53" dur="1000" fill="hold"/>
                                        <p:tgtEl>
                                          <p:spTgt spid="24"/>
                                        </p:tgtEl>
                                        <p:attrNameLst>
                                          <p:attrName>ppt_x</p:attrName>
                                        </p:attrNameLst>
                                      </p:cBhvr>
                                      <p:tavLst>
                                        <p:tav tm="0">
                                          <p:val>
                                            <p:strVal val="#ppt_x"/>
                                          </p:val>
                                        </p:tav>
                                        <p:tav tm="100000">
                                          <p:val>
                                            <p:strVal val="#ppt_x"/>
                                          </p:val>
                                        </p:tav>
                                      </p:tavLst>
                                    </p:anim>
                                    <p:anim calcmode="lin" valueType="num">
                                      <p:cBhvr>
                                        <p:cTn id="54" dur="1000" fill="hold"/>
                                        <p:tgtEl>
                                          <p:spTgt spid="2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1000"/>
                                        <p:tgtEl>
                                          <p:spTgt spid="25"/>
                                        </p:tgtEl>
                                      </p:cBhvr>
                                    </p:animEffect>
                                    <p:anim calcmode="lin" valueType="num">
                                      <p:cBhvr>
                                        <p:cTn id="58" dur="1000" fill="hold"/>
                                        <p:tgtEl>
                                          <p:spTgt spid="25"/>
                                        </p:tgtEl>
                                        <p:attrNameLst>
                                          <p:attrName>ppt_x</p:attrName>
                                        </p:attrNameLst>
                                      </p:cBhvr>
                                      <p:tavLst>
                                        <p:tav tm="0">
                                          <p:val>
                                            <p:strVal val="#ppt_x"/>
                                          </p:val>
                                        </p:tav>
                                        <p:tav tm="100000">
                                          <p:val>
                                            <p:strVal val="#ppt_x"/>
                                          </p:val>
                                        </p:tav>
                                      </p:tavLst>
                                    </p:anim>
                                    <p:anim calcmode="lin" valueType="num">
                                      <p:cBhvr>
                                        <p:cTn id="59" dur="1000" fill="hold"/>
                                        <p:tgtEl>
                                          <p:spTgt spid="2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1000"/>
                                        <p:tgtEl>
                                          <p:spTgt spid="26"/>
                                        </p:tgtEl>
                                      </p:cBhvr>
                                    </p:animEffect>
                                    <p:anim calcmode="lin" valueType="num">
                                      <p:cBhvr>
                                        <p:cTn id="63" dur="1000" fill="hold"/>
                                        <p:tgtEl>
                                          <p:spTgt spid="26"/>
                                        </p:tgtEl>
                                        <p:attrNameLst>
                                          <p:attrName>ppt_x</p:attrName>
                                        </p:attrNameLst>
                                      </p:cBhvr>
                                      <p:tavLst>
                                        <p:tav tm="0">
                                          <p:val>
                                            <p:strVal val="#ppt_x"/>
                                          </p:val>
                                        </p:tav>
                                        <p:tav tm="100000">
                                          <p:val>
                                            <p:strVal val="#ppt_x"/>
                                          </p:val>
                                        </p:tav>
                                      </p:tavLst>
                                    </p:anim>
                                    <p:anim calcmode="lin" valueType="num">
                                      <p:cBhvr>
                                        <p:cTn id="6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descr="1111"/>
          <p:cNvPicPr>
            <a:picLocks noChangeAspect="1"/>
          </p:cNvPicPr>
          <p:nvPr/>
        </p:nvPicPr>
        <p:blipFill rotWithShape="1">
          <a:blip r:embed="rId7" cstate="screen">
            <a:extLst>
              <a:ext uri="{28A0092B-C50C-407E-A947-70E740481C1C}">
                <a14:useLocalDpi xmlns:a14="http://schemas.microsoft.com/office/drawing/2010/main"/>
              </a:ext>
            </a:extLst>
          </a:blip>
          <a:srcRect l="2240" r="2240" b="21490"/>
          <a:stretch/>
        </p:blipFill>
        <p:spPr>
          <a:xfrm>
            <a:off x="0" y="3946526"/>
            <a:ext cx="12192000" cy="2911474"/>
          </a:xfrm>
          <a:prstGeom prst="rect">
            <a:avLst/>
          </a:prstGeom>
        </p:spPr>
      </p:pic>
      <p:pic>
        <p:nvPicPr>
          <p:cNvPr id="18" name="图片 17" descr="d8c90e4017e32acaf192915b0d76ad1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61406" y="227602"/>
            <a:ext cx="1485265" cy="1452880"/>
          </a:xfrm>
          <a:prstGeom prst="rect">
            <a:avLst/>
          </a:prstGeom>
        </p:spPr>
      </p:pic>
      <p:cxnSp>
        <p:nvCxnSpPr>
          <p:cNvPr id="15" name="直接连接符 14">
            <a:extLst>
              <a:ext uri="{FF2B5EF4-FFF2-40B4-BE49-F238E27FC236}">
                <a16:creationId xmlns:a16="http://schemas.microsoft.com/office/drawing/2014/main" xmlns="" id="{9A093A3E-9997-4831-AFCB-D81A9D6819FA}"/>
              </a:ext>
            </a:extLst>
          </p:cNvPr>
          <p:cNvCxnSpPr/>
          <p:nvPr>
            <p:custDataLst>
              <p:tags r:id="rId1"/>
            </p:custDataLst>
          </p:nvPr>
        </p:nvCxnSpPr>
        <p:spPr>
          <a:xfrm>
            <a:off x="3490914" y="1680482"/>
            <a:ext cx="5457825"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6A9E0A12-C553-46C2-9471-91E998B9FD4A}"/>
              </a:ext>
            </a:extLst>
          </p:cNvPr>
          <p:cNvCxnSpPr/>
          <p:nvPr>
            <p:custDataLst>
              <p:tags r:id="rId2"/>
            </p:custDataLst>
          </p:nvPr>
        </p:nvCxnSpPr>
        <p:spPr>
          <a:xfrm>
            <a:off x="3490914" y="3610882"/>
            <a:ext cx="5457825"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xmlns="" id="{FF0D1FFF-FD41-4322-AD03-50D594DCCC17}"/>
              </a:ext>
            </a:extLst>
          </p:cNvPr>
          <p:cNvSpPr txBox="1"/>
          <p:nvPr>
            <p:custDataLst>
              <p:tags r:id="rId3"/>
            </p:custDataLst>
          </p:nvPr>
        </p:nvSpPr>
        <p:spPr>
          <a:xfrm>
            <a:off x="3490913" y="1915433"/>
            <a:ext cx="1814512" cy="1462087"/>
          </a:xfrm>
          <a:prstGeom prst="rect">
            <a:avLst/>
          </a:prstGeom>
          <a:noFill/>
        </p:spPr>
        <p:txBody>
          <a:bodyPr lIns="0" tIns="0" rIns="0" bIns="0" anchor="ctr"/>
          <a:lstStyle/>
          <a:p>
            <a:pPr algn="ctr">
              <a:defRPr/>
            </a:pPr>
            <a:r>
              <a:rPr lang="en-US" altLang="zh-CN" sz="11500" spc="-500">
                <a:solidFill>
                  <a:schemeClr val="accent1"/>
                </a:solidFill>
                <a:latin typeface="Arial" panose="020B0604020202020204" pitchFamily="34" charset="0"/>
                <a:ea typeface="微软雅黑" panose="020B0503020204020204" pitchFamily="34" charset="-122"/>
              </a:rPr>
              <a:t>01</a:t>
            </a:r>
            <a:endParaRPr lang="zh-CN" altLang="en-US" sz="11500" spc="-500">
              <a:solidFill>
                <a:schemeClr val="accent1"/>
              </a:solidFill>
              <a:latin typeface="Arial" panose="020B0604020202020204" pitchFamily="34" charset="0"/>
              <a:ea typeface="微软雅黑" panose="020B0503020204020204" pitchFamily="34" charset="-122"/>
            </a:endParaRPr>
          </a:p>
        </p:txBody>
      </p:sp>
      <p:sp>
        <p:nvSpPr>
          <p:cNvPr id="19" name="文本框 8">
            <a:extLst>
              <a:ext uri="{FF2B5EF4-FFF2-40B4-BE49-F238E27FC236}">
                <a16:creationId xmlns:a16="http://schemas.microsoft.com/office/drawing/2014/main" xmlns="" id="{4ADFAB34-CC65-4BB1-A80A-3EE7E67F7018}"/>
              </a:ext>
            </a:extLst>
          </p:cNvPr>
          <p:cNvSpPr txBox="1">
            <a:spLocks noChangeArrowheads="1"/>
          </p:cNvSpPr>
          <p:nvPr>
            <p:custDataLst>
              <p:tags r:id="rId4"/>
            </p:custDataLst>
          </p:nvPr>
        </p:nvSpPr>
        <p:spPr bwMode="auto">
          <a:xfrm>
            <a:off x="5305425" y="1680482"/>
            <a:ext cx="3690936"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32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中共十九次代表大会</a:t>
            </a:r>
            <a:endParaRPr lang="en-US" altLang="zh-CN" sz="32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0000"/>
              </a:lnSpc>
            </a:pPr>
            <a:r>
              <a:rPr lang="zh-CN" altLang="en-US" sz="32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会议主题</a:t>
            </a:r>
          </a:p>
        </p:txBody>
      </p:sp>
    </p:spTree>
    <p:extLst>
      <p:ext uri="{BB962C8B-B14F-4D97-AF65-F5344CB8AC3E}">
        <p14:creationId xmlns:p14="http://schemas.microsoft.com/office/powerpoint/2010/main" val="378401664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图片 8" descr="595b4a9736372"/>
          <p:cNvPicPr>
            <a:picLocks noChangeAspect="1"/>
          </p:cNvPicPr>
          <p:nvPr/>
        </p:nvPicPr>
        <p:blipFill>
          <a:blip r:embed="rId4" cstate="screen">
            <a:extLst>
              <a:ext uri="{28A0092B-C50C-407E-A947-70E740481C1C}">
                <a14:useLocalDpi xmlns:a14="http://schemas.microsoft.com/office/drawing/2010/main"/>
              </a:ext>
            </a:extLst>
          </a:blip>
          <a:srcRect r="14465" b="4247"/>
          <a:stretch>
            <a:fillRect/>
          </a:stretch>
        </p:blipFill>
        <p:spPr>
          <a:xfrm>
            <a:off x="-15240" y="5715"/>
            <a:ext cx="12278360" cy="6871970"/>
          </a:xfrm>
          <a:prstGeom prst="rect">
            <a:avLst/>
          </a:prstGeom>
        </p:spPr>
      </p:pic>
      <p:pic>
        <p:nvPicPr>
          <p:cNvPr id="15" name="图片 14" descr="dh"/>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279255" y="4314190"/>
            <a:ext cx="2983865" cy="2563495"/>
          </a:xfrm>
          <a:prstGeom prst="rect">
            <a:avLst/>
          </a:prstGeom>
        </p:spPr>
      </p:pic>
      <p:pic>
        <p:nvPicPr>
          <p:cNvPr id="18" name="图片 17" descr="d8c90e4017e32acaf192915b0d76ad1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85946" y="267354"/>
            <a:ext cx="1485265" cy="1452880"/>
          </a:xfrm>
          <a:prstGeom prst="rect">
            <a:avLst/>
          </a:prstGeom>
        </p:spPr>
      </p:pic>
      <p:pic>
        <p:nvPicPr>
          <p:cNvPr id="11" name="图片 10" descr="图层 6"/>
          <p:cNvPicPr>
            <a:picLocks noChangeAspect="1"/>
          </p:cNvPicPr>
          <p:nvPr/>
        </p:nvPicPr>
        <p:blipFill rotWithShape="1">
          <a:blip r:embed="rId7" cstate="screen">
            <a:extLst>
              <a:ext uri="{28A0092B-C50C-407E-A947-70E740481C1C}">
                <a14:useLocalDpi xmlns:a14="http://schemas.microsoft.com/office/drawing/2010/main"/>
              </a:ext>
            </a:extLst>
          </a:blip>
          <a:srcRect l="4560" t="12159" r="4532"/>
          <a:stretch/>
        </p:blipFill>
        <p:spPr>
          <a:xfrm>
            <a:off x="-15241" y="6038215"/>
            <a:ext cx="12278361" cy="839470"/>
          </a:xfrm>
          <a:prstGeom prst="rect">
            <a:avLst/>
          </a:prstGeom>
        </p:spPr>
      </p:pic>
      <p:sp>
        <p:nvSpPr>
          <p:cNvPr id="2" name="文本框 1"/>
          <p:cNvSpPr txBox="1"/>
          <p:nvPr/>
        </p:nvSpPr>
        <p:spPr>
          <a:xfrm>
            <a:off x="3805759" y="2201491"/>
            <a:ext cx="4698723" cy="1446550"/>
          </a:xfrm>
          <a:prstGeom prst="rect">
            <a:avLst/>
          </a:prstGeom>
          <a:noFill/>
        </p:spPr>
        <p:txBody>
          <a:bodyPr wrap="none" rtlCol="0">
            <a:spAutoFit/>
          </a:bodyPr>
          <a:lstStyle/>
          <a:p>
            <a:pPr algn="ctr"/>
            <a:r>
              <a:rPr lang="zh-CN" altLang="en-US" sz="8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会议召开</a:t>
            </a:r>
          </a:p>
        </p:txBody>
      </p:sp>
      <p:sp>
        <p:nvSpPr>
          <p:cNvPr id="3" name="文本框 2"/>
          <p:cNvSpPr txBox="1"/>
          <p:nvPr/>
        </p:nvSpPr>
        <p:spPr>
          <a:xfrm>
            <a:off x="2883410" y="3759837"/>
            <a:ext cx="6532559" cy="600164"/>
          </a:xfrm>
          <a:prstGeom prst="rect">
            <a:avLst/>
          </a:prstGeom>
          <a:noFill/>
        </p:spPr>
        <p:txBody>
          <a:bodyPr wrap="none" rtlCol="0">
            <a:spAutoFit/>
          </a:bodyPr>
          <a:lstStyle/>
          <a:p>
            <a:pPr algn="ctr"/>
            <a:r>
              <a:rPr lang="zh-CN" altLang="en-US" sz="33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中国共产党第十九次全国代表大会</a:t>
            </a:r>
          </a:p>
        </p:txBody>
      </p:sp>
      <p:sp>
        <p:nvSpPr>
          <p:cNvPr id="4" name="文本框 3"/>
          <p:cNvSpPr txBox="1"/>
          <p:nvPr/>
        </p:nvSpPr>
        <p:spPr>
          <a:xfrm>
            <a:off x="3463231" y="4596733"/>
            <a:ext cx="5553895" cy="369332"/>
          </a:xfrm>
          <a:prstGeom prst="rect">
            <a:avLst/>
          </a:prstGeom>
          <a:noFill/>
        </p:spPr>
        <p:txBody>
          <a:bodyPr wrap="square" rtlCol="0">
            <a:spAutoFit/>
          </a:bodyPr>
          <a:lstStyle/>
          <a:p>
            <a:pPr algn="ctr"/>
            <a:r>
              <a:rPr lang="zh-CN" altLang="en-US"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简称中共十九大，于</a:t>
            </a:r>
            <a:r>
              <a:rPr lang="en-US" altLang="zh-CN"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2017</a:t>
            </a:r>
            <a:r>
              <a:rPr lang="zh-CN" altLang="en-US"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zh-CN"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10</a:t>
            </a:r>
            <a:r>
              <a:rPr lang="zh-CN" altLang="en-US"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月</a:t>
            </a:r>
            <a:r>
              <a:rPr lang="en-US" altLang="zh-CN"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18</a:t>
            </a:r>
            <a:r>
              <a:rPr lang="zh-CN" altLang="en-US"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日在北京召开。</a:t>
            </a:r>
          </a:p>
        </p:txBody>
      </p:sp>
    </p:spTree>
    <p:extLst>
      <p:ext uri="{BB962C8B-B14F-4D97-AF65-F5344CB8AC3E}">
        <p14:creationId xmlns:p14="http://schemas.microsoft.com/office/powerpoint/2010/main" val="409735492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fade">
                                      <p:cBhvr>
                                        <p:cTn id="13" dur="1000"/>
                                        <p:tgtEl>
                                          <p:spTgt spid="2">
                                            <p:txEl>
                                              <p:pRg st="0" end="0"/>
                                            </p:txEl>
                                          </p:spTgt>
                                        </p:tgtEl>
                                      </p:cBhvr>
                                    </p:animEffect>
                                    <p:anim calcmode="lin" valueType="num">
                                      <p:cBhvr>
                                        <p:cTn id="14"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fade">
                                      <p:cBhvr>
                                        <p:cTn id="25" dur="1000"/>
                                        <p:tgtEl>
                                          <p:spTgt spid="4">
                                            <p:txEl>
                                              <p:pRg st="0" end="0"/>
                                            </p:txEl>
                                          </p:spTgt>
                                        </p:tgtEl>
                                      </p:cBhvr>
                                    </p:animEffect>
                                    <p:anim calcmode="lin" valueType="num">
                                      <p:cBhvr>
                                        <p:cTn id="26"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7"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7920" y="2540328"/>
            <a:ext cx="5366514" cy="24695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文本框 1"/>
          <p:cNvSpPr txBox="1"/>
          <p:nvPr/>
        </p:nvSpPr>
        <p:spPr>
          <a:xfrm>
            <a:off x="751455" y="1404836"/>
            <a:ext cx="5262979" cy="769441"/>
          </a:xfrm>
          <a:prstGeom prst="rect">
            <a:avLst/>
          </a:prstGeom>
          <a:noFill/>
        </p:spPr>
        <p:txBody>
          <a:bodyPr wrap="none" rtlCol="0">
            <a:spAutoFit/>
          </a:bodyPr>
          <a:lstStyle/>
          <a:p>
            <a:r>
              <a:rPr lang="zh-CN" altLang="en-US" sz="44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中共十九大会议代表</a:t>
            </a:r>
          </a:p>
        </p:txBody>
      </p:sp>
      <p:sp>
        <p:nvSpPr>
          <p:cNvPr id="4" name="圆角矩形 3"/>
          <p:cNvSpPr/>
          <p:nvPr/>
        </p:nvSpPr>
        <p:spPr>
          <a:xfrm>
            <a:off x="6439438" y="1416676"/>
            <a:ext cx="5254581" cy="3593206"/>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文本框 4"/>
          <p:cNvSpPr txBox="1"/>
          <p:nvPr/>
        </p:nvSpPr>
        <p:spPr>
          <a:xfrm>
            <a:off x="6587544" y="1712868"/>
            <a:ext cx="4958368" cy="2778774"/>
          </a:xfrm>
          <a:prstGeom prst="rect">
            <a:avLst/>
          </a:prstGeom>
          <a:noFill/>
        </p:spPr>
        <p:txBody>
          <a:bodyPr wrap="square" rtlCol="0">
            <a:spAutoFit/>
          </a:bodyPr>
          <a:lstStyle/>
          <a:p>
            <a:pPr>
              <a:lnSpc>
                <a:spcPct val="200000"/>
              </a:lnSpc>
            </a:pPr>
            <a:r>
              <a:rPr lang="zh-CN" altLang="en-US"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中国共产党第十九次全国代表大会应出席代表</a:t>
            </a:r>
            <a:r>
              <a:rPr lang="en-US" altLang="zh-CN"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2280</a:t>
            </a:r>
            <a:r>
              <a:rPr lang="zh-CN" altLang="en-US"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人，特邀代表</a:t>
            </a:r>
            <a:r>
              <a:rPr lang="en-US" altLang="zh-CN"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74</a:t>
            </a:r>
            <a:r>
              <a:rPr lang="zh-CN" altLang="en-US"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人，共</a:t>
            </a:r>
            <a:r>
              <a:rPr lang="en-US" altLang="zh-CN"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2354</a:t>
            </a:r>
            <a:r>
              <a:rPr lang="zh-CN" altLang="en-US"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人。</a:t>
            </a:r>
            <a:r>
              <a:rPr lang="zh-CN" altLang="en-US" dirty="0">
                <a:latin typeface="微软雅黑" panose="020B0503020204020204" pitchFamily="34" charset="-122"/>
                <a:ea typeface="微软雅黑" panose="020B0503020204020204" pitchFamily="34" charset="-122"/>
                <a:sym typeface="微软雅黑" panose="020B0503020204020204" pitchFamily="34" charset="-122"/>
              </a:rPr>
              <a:t>今天，因事因病请假</a:t>
            </a:r>
            <a:r>
              <a:rPr lang="en-US" altLang="zh-CN" dirty="0">
                <a:latin typeface="微软雅黑" panose="020B0503020204020204" pitchFamily="34" charset="-122"/>
                <a:ea typeface="微软雅黑" panose="020B0503020204020204" pitchFamily="34" charset="-122"/>
                <a:sym typeface="微软雅黑" panose="020B0503020204020204" pitchFamily="34" charset="-122"/>
              </a:rPr>
              <a:t>16</a:t>
            </a:r>
            <a:r>
              <a:rPr lang="zh-CN" altLang="en-US" dirty="0">
                <a:latin typeface="微软雅黑" panose="020B0503020204020204" pitchFamily="34" charset="-122"/>
                <a:ea typeface="微软雅黑" panose="020B0503020204020204" pitchFamily="34" charset="-122"/>
                <a:sym typeface="微软雅黑" panose="020B0503020204020204" pitchFamily="34" charset="-122"/>
              </a:rPr>
              <a:t>人，实到</a:t>
            </a:r>
            <a:r>
              <a:rPr lang="en-US" altLang="zh-CN" dirty="0">
                <a:latin typeface="微软雅黑" panose="020B0503020204020204" pitchFamily="34" charset="-122"/>
                <a:ea typeface="微软雅黑" panose="020B0503020204020204" pitchFamily="34" charset="-122"/>
                <a:sym typeface="微软雅黑" panose="020B0503020204020204" pitchFamily="34" charset="-122"/>
              </a:rPr>
              <a:t>2338</a:t>
            </a:r>
            <a:r>
              <a:rPr lang="zh-CN" altLang="en-US" dirty="0">
                <a:latin typeface="微软雅黑" panose="020B0503020204020204" pitchFamily="34" charset="-122"/>
                <a:ea typeface="微软雅黑" panose="020B0503020204020204" pitchFamily="34" charset="-122"/>
                <a:sym typeface="微软雅黑" panose="020B0503020204020204" pitchFamily="34" charset="-122"/>
              </a:rPr>
              <a:t>人。今天的大会有许多党外朋友和有关方面负责同志列席，让我们对他们的到来表示热烈的欢迎。</a:t>
            </a:r>
          </a:p>
        </p:txBody>
      </p:sp>
    </p:spTree>
    <p:extLst>
      <p:ext uri="{BB962C8B-B14F-4D97-AF65-F5344CB8AC3E}">
        <p14:creationId xmlns:p14="http://schemas.microsoft.com/office/powerpoint/2010/main" val="218763187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descr="11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72460" y="5179060"/>
            <a:ext cx="5846445" cy="1698625"/>
          </a:xfrm>
          <a:prstGeom prst="rect">
            <a:avLst/>
          </a:prstGeom>
        </p:spPr>
      </p:pic>
      <p:pic>
        <p:nvPicPr>
          <p:cNvPr id="36" name="图片 35" descr="图层 6"/>
          <p:cNvPicPr>
            <a:picLocks noChangeAspect="1"/>
          </p:cNvPicPr>
          <p:nvPr/>
        </p:nvPicPr>
        <p:blipFill>
          <a:blip r:embed="rId4" cstate="screen">
            <a:extLst>
              <a:ext uri="{28A0092B-C50C-407E-A947-70E740481C1C}">
                <a14:useLocalDpi xmlns:a14="http://schemas.microsoft.com/office/drawing/2010/main"/>
              </a:ext>
            </a:extLst>
          </a:blip>
          <a:srcRect t="12159" r="3025"/>
          <a:stretch>
            <a:fillRect/>
          </a:stretch>
        </p:blipFill>
        <p:spPr>
          <a:xfrm>
            <a:off x="-631065" y="6038215"/>
            <a:ext cx="13097814" cy="839470"/>
          </a:xfrm>
          <a:prstGeom prst="rect">
            <a:avLst/>
          </a:prstGeom>
        </p:spPr>
      </p:pic>
      <p:pic>
        <p:nvPicPr>
          <p:cNvPr id="2" name="图片 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094704" y="837128"/>
            <a:ext cx="10085800" cy="2485622"/>
          </a:xfrm>
          <a:prstGeom prst="rect">
            <a:avLst/>
          </a:prstGeom>
        </p:spPr>
      </p:pic>
      <p:sp>
        <p:nvSpPr>
          <p:cNvPr id="3" name="矩形 2"/>
          <p:cNvSpPr/>
          <p:nvPr/>
        </p:nvSpPr>
        <p:spPr>
          <a:xfrm>
            <a:off x="1365161" y="3168203"/>
            <a:ext cx="2446986" cy="5556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spc="600" dirty="0">
                <a:latin typeface="微软雅黑" panose="020B0503020204020204" pitchFamily="34" charset="-122"/>
                <a:ea typeface="微软雅黑" panose="020B0503020204020204" pitchFamily="34" charset="-122"/>
                <a:sym typeface="微软雅黑" panose="020B0503020204020204" pitchFamily="34" charset="-122"/>
              </a:rPr>
              <a:t>领到机构</a:t>
            </a:r>
          </a:p>
        </p:txBody>
      </p:sp>
      <p:sp>
        <p:nvSpPr>
          <p:cNvPr id="4" name="文本框 3"/>
          <p:cNvSpPr txBox="1"/>
          <p:nvPr/>
        </p:nvSpPr>
        <p:spPr>
          <a:xfrm>
            <a:off x="1931832" y="3837903"/>
            <a:ext cx="8658139" cy="1338828"/>
          </a:xfrm>
          <a:prstGeom prst="rect">
            <a:avLst/>
          </a:prstGeom>
          <a:noFill/>
        </p:spPr>
        <p:txBody>
          <a:bodyPr wrap="none" rtlCol="0">
            <a:spAutoFit/>
          </a:bodyPr>
          <a:lstStyle/>
          <a:p>
            <a:pPr>
              <a:lnSpc>
                <a:spcPct val="150000"/>
              </a:lnSpc>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♦中央委员会（党中央）                                                     ♦中央书记处</a:t>
            </a:r>
          </a:p>
          <a:p>
            <a:pPr>
              <a:lnSpc>
                <a:spcPct val="150000"/>
              </a:lnSpc>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♦中央政治局（中央全会闭会期间的党中央）                       ♦中央军事委员会 </a:t>
            </a:r>
          </a:p>
          <a:p>
            <a:pPr>
              <a:lnSpc>
                <a:spcPct val="150000"/>
              </a:lnSpc>
            </a:pPr>
            <a:r>
              <a:rPr lang="zh-CN" altLang="en-US"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♦中央政治局常委会（同上）                                               ♦中央纪律检査委员会</a:t>
            </a:r>
          </a:p>
        </p:txBody>
      </p:sp>
    </p:spTree>
    <p:extLst>
      <p:ext uri="{BB962C8B-B14F-4D97-AF65-F5344CB8AC3E}">
        <p14:creationId xmlns:p14="http://schemas.microsoft.com/office/powerpoint/2010/main" val="49032228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49253" y="1906279"/>
            <a:ext cx="3477296" cy="37348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圆角矩形 6"/>
          <p:cNvSpPr/>
          <p:nvPr/>
        </p:nvSpPr>
        <p:spPr>
          <a:xfrm>
            <a:off x="734096" y="1352281"/>
            <a:ext cx="11011436" cy="4556150"/>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87901" y="76980"/>
            <a:ext cx="6237068" cy="2513941"/>
          </a:xfrm>
          <a:prstGeom prst="rect">
            <a:avLst/>
          </a:prstGeom>
        </p:spPr>
      </p:pic>
      <p:sp>
        <p:nvSpPr>
          <p:cNvPr id="9" name="文本框 8"/>
          <p:cNvSpPr txBox="1"/>
          <p:nvPr/>
        </p:nvSpPr>
        <p:spPr>
          <a:xfrm>
            <a:off x="3850783" y="927276"/>
            <a:ext cx="4494727" cy="553998"/>
          </a:xfrm>
          <a:prstGeom prst="rect">
            <a:avLst/>
          </a:prstGeom>
          <a:noFill/>
        </p:spPr>
        <p:txBody>
          <a:bodyPr wrap="square" rtlCol="0">
            <a:spAutoFit/>
          </a:bodyPr>
          <a:lstStyle/>
          <a:p>
            <a:pPr algn="ctr"/>
            <a:r>
              <a:rPr lang="zh-CN" altLang="en-US" sz="3000" b="1" spc="3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中共十九大会议主题</a:t>
            </a:r>
          </a:p>
        </p:txBody>
      </p:sp>
      <p:sp>
        <p:nvSpPr>
          <p:cNvPr id="10" name="文本框 9"/>
          <p:cNvSpPr txBox="1"/>
          <p:nvPr/>
        </p:nvSpPr>
        <p:spPr>
          <a:xfrm>
            <a:off x="5152203" y="1906279"/>
            <a:ext cx="6167674" cy="3877985"/>
          </a:xfrm>
          <a:prstGeom prst="rect">
            <a:avLst/>
          </a:prstGeom>
          <a:noFill/>
        </p:spPr>
        <p:txBody>
          <a:bodyPr wrap="square" rtlCol="0">
            <a:spAutoFit/>
          </a:bodyPr>
          <a:lstStyle/>
          <a:p>
            <a:pPr>
              <a:lnSpc>
                <a:spcPct val="150000"/>
              </a:lnSpc>
            </a:pPr>
            <a:r>
              <a:rPr lang="zh-CN" altLang="en-US" sz="2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不忘初心，牢记使命</a:t>
            </a:r>
            <a:r>
              <a:rPr lang="zh-CN" altLang="en-US"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，高举中国特色社会主义伟大旗帜，决胜全面建成小康社会，夺取新时代中国特色社会主义伟大胜利，为实现中华民族伟大复兴的中国梦不懈奋斗；</a:t>
            </a:r>
            <a:r>
              <a:rPr lang="zh-CN" altLang="en-US" dirty="0"/>
              <a:t>不忘初心，方得始终。中国共产党人的初心和使命，就是为中国人民谋幸福，为中华民族谋复兴。这个初心和使命是激励中国共产党人不断前进的根本动力。全党同志一定要永远与人民同呼吸、共命运、心连心，永远把人民对美好生活的向往作为奋斗目标，以永不懈怠的精神状态和一往无前的奋斗姿态，继续朝着实现中华民族伟大复兴的宏伟目标奋勇前进。</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54167348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7"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4" name="图片 13" descr="1111"/>
          <p:cNvPicPr>
            <a:picLocks noChangeAspect="1"/>
          </p:cNvPicPr>
          <p:nvPr/>
        </p:nvPicPr>
        <p:blipFill rotWithShape="1">
          <a:blip r:embed="rId8" cstate="screen">
            <a:extLst>
              <a:ext uri="{28A0092B-C50C-407E-A947-70E740481C1C}">
                <a14:useLocalDpi xmlns:a14="http://schemas.microsoft.com/office/drawing/2010/main"/>
              </a:ext>
            </a:extLst>
          </a:blip>
          <a:srcRect l="2240" r="2240" b="21490"/>
          <a:stretch/>
        </p:blipFill>
        <p:spPr>
          <a:xfrm>
            <a:off x="0" y="3946526"/>
            <a:ext cx="12192000" cy="2911474"/>
          </a:xfrm>
          <a:prstGeom prst="rect">
            <a:avLst/>
          </a:prstGeom>
        </p:spPr>
      </p:pic>
      <p:pic>
        <p:nvPicPr>
          <p:cNvPr id="18" name="图片 17" descr="d8c90e4017e32acaf192915b0d76ad1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61406" y="227602"/>
            <a:ext cx="1485265" cy="1452880"/>
          </a:xfrm>
          <a:prstGeom prst="rect">
            <a:avLst/>
          </a:prstGeom>
        </p:spPr>
      </p:pic>
      <p:cxnSp>
        <p:nvCxnSpPr>
          <p:cNvPr id="15" name="直接连接符 14">
            <a:extLst>
              <a:ext uri="{FF2B5EF4-FFF2-40B4-BE49-F238E27FC236}">
                <a16:creationId xmlns:a16="http://schemas.microsoft.com/office/drawing/2014/main" xmlns="" id="{9A093A3E-9997-4831-AFCB-D81A9D6819FA}"/>
              </a:ext>
            </a:extLst>
          </p:cNvPr>
          <p:cNvCxnSpPr/>
          <p:nvPr>
            <p:custDataLst>
              <p:tags r:id="rId1"/>
            </p:custDataLst>
          </p:nvPr>
        </p:nvCxnSpPr>
        <p:spPr>
          <a:xfrm>
            <a:off x="3490914" y="1680482"/>
            <a:ext cx="5457825"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6A9E0A12-C553-46C2-9471-91E998B9FD4A}"/>
              </a:ext>
            </a:extLst>
          </p:cNvPr>
          <p:cNvCxnSpPr/>
          <p:nvPr>
            <p:custDataLst>
              <p:tags r:id="rId2"/>
            </p:custDataLst>
          </p:nvPr>
        </p:nvCxnSpPr>
        <p:spPr>
          <a:xfrm>
            <a:off x="3490914" y="3610882"/>
            <a:ext cx="5457825"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xmlns="" id="{FF0D1FFF-FD41-4322-AD03-50D594DCCC17}"/>
              </a:ext>
            </a:extLst>
          </p:cNvPr>
          <p:cNvSpPr txBox="1"/>
          <p:nvPr>
            <p:custDataLst>
              <p:tags r:id="rId3"/>
            </p:custDataLst>
          </p:nvPr>
        </p:nvSpPr>
        <p:spPr>
          <a:xfrm>
            <a:off x="3490913" y="1915433"/>
            <a:ext cx="1814512" cy="1462087"/>
          </a:xfrm>
          <a:prstGeom prst="rect">
            <a:avLst/>
          </a:prstGeom>
          <a:noFill/>
        </p:spPr>
        <p:txBody>
          <a:bodyPr lIns="0" tIns="0" rIns="0" bIns="0" anchor="ctr"/>
          <a:lstStyle/>
          <a:p>
            <a:pPr algn="ctr">
              <a:defRPr/>
            </a:pPr>
            <a:r>
              <a:rPr lang="en-US" altLang="zh-CN" sz="11500" spc="-500" dirty="0">
                <a:solidFill>
                  <a:schemeClr val="accent1"/>
                </a:solidFill>
                <a:latin typeface="Arial" panose="020B0604020202020204" pitchFamily="34" charset="0"/>
                <a:ea typeface="微软雅黑" panose="020B0503020204020204" pitchFamily="34" charset="-122"/>
              </a:rPr>
              <a:t>02</a:t>
            </a:r>
            <a:endParaRPr lang="zh-CN" altLang="en-US" sz="11500" spc="-500" dirty="0">
              <a:solidFill>
                <a:schemeClr val="accent1"/>
              </a:solidFill>
              <a:latin typeface="Arial" panose="020B0604020202020204" pitchFamily="34" charset="0"/>
              <a:ea typeface="微软雅黑" panose="020B0503020204020204" pitchFamily="34" charset="-122"/>
            </a:endParaRPr>
          </a:p>
        </p:txBody>
      </p:sp>
      <p:sp>
        <p:nvSpPr>
          <p:cNvPr id="19" name="文本框 8">
            <a:extLst>
              <a:ext uri="{FF2B5EF4-FFF2-40B4-BE49-F238E27FC236}">
                <a16:creationId xmlns:a16="http://schemas.microsoft.com/office/drawing/2014/main" xmlns="" id="{4ADFAB34-CC65-4BB1-A80A-3EE7E67F7018}"/>
              </a:ext>
            </a:extLst>
          </p:cNvPr>
          <p:cNvSpPr txBox="1">
            <a:spLocks noChangeArrowheads="1"/>
          </p:cNvSpPr>
          <p:nvPr>
            <p:custDataLst>
              <p:tags r:id="rId4"/>
            </p:custDataLst>
          </p:nvPr>
        </p:nvSpPr>
        <p:spPr bwMode="auto">
          <a:xfrm>
            <a:off x="5305425" y="1680482"/>
            <a:ext cx="3690936"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32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中共十九次代表大会</a:t>
            </a:r>
            <a:endParaRPr lang="en-US" altLang="zh-CN" sz="32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nSpc>
                <a:spcPct val="130000"/>
              </a:lnSpc>
            </a:pPr>
            <a:r>
              <a:rPr lang="zh-CN" altLang="en-US" sz="3200" b="1" dirty="0">
                <a:solidFill>
                  <a:srgbClr val="C00000"/>
                </a:solidFill>
                <a:latin typeface="微软雅黑" panose="020B0503020204020204" pitchFamily="34" charset="-122"/>
                <a:ea typeface="微软雅黑" panose="020B0503020204020204" pitchFamily="34" charset="-122"/>
                <a:cs typeface="+mn-ea"/>
                <a:sym typeface="微软雅黑" panose="020B0503020204020204" pitchFamily="34" charset="-122"/>
              </a:rPr>
              <a:t>重要内容解读</a:t>
            </a:r>
          </a:p>
        </p:txBody>
      </p:sp>
    </p:spTree>
    <p:extLst>
      <p:ext uri="{BB962C8B-B14F-4D97-AF65-F5344CB8AC3E}">
        <p14:creationId xmlns:p14="http://schemas.microsoft.com/office/powerpoint/2010/main" val="382475158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1020112008"/>
  <p:tag name="MH_LIBRARY" val="CONTENTS"/>
  <p:tag name="MH_TYPE" val="NUMBER"/>
  <p:tag name="ID" val="553520"/>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71020112008"/>
  <p:tag name="MH_LIBRARY" val="CONTENTS"/>
  <p:tag name="MH_TYPE" val="NUMBER"/>
  <p:tag name="ID" val="553520"/>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71020112008"/>
  <p:tag name="MH_LIBRARY" val="CONTENTS"/>
  <p:tag name="MH_TYPE" val="OTHERS"/>
  <p:tag name="ID" val="553520"/>
</p:tagLst>
</file>

<file path=ppt/tags/tag12.xml><?xml version="1.0" encoding="utf-8"?>
<p:tagLst xmlns:a="http://schemas.openxmlformats.org/drawingml/2006/main" xmlns:r="http://schemas.openxmlformats.org/officeDocument/2006/relationships" xmlns:p="http://schemas.openxmlformats.org/presentationml/2006/main">
  <p:tag name="MH" val="20171020112008"/>
  <p:tag name="MH_LIBRARY" val="CONTENTS"/>
  <p:tag name="MH_TYPE" val="ENTRY"/>
  <p:tag name="ID" val="553520"/>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71020112422"/>
  <p:tag name="MH_LIBRARY" val="GRAPHIC"/>
  <p:tag name="MH_ORDER" val="Straight Connector 5"/>
</p:tagLst>
</file>

<file path=ppt/tags/tag14.xml><?xml version="1.0" encoding="utf-8"?>
<p:tagLst xmlns:a="http://schemas.openxmlformats.org/drawingml/2006/main" xmlns:r="http://schemas.openxmlformats.org/officeDocument/2006/relationships" xmlns:p="http://schemas.openxmlformats.org/presentationml/2006/main">
  <p:tag name="MH" val="20171020112422"/>
  <p:tag name="MH_LIBRARY" val="GRAPHIC"/>
  <p:tag name="MH_ORDER" val="Straight Connector 6"/>
</p:tagLst>
</file>

<file path=ppt/tags/tag15.xml><?xml version="1.0" encoding="utf-8"?>
<p:tagLst xmlns:a="http://schemas.openxmlformats.org/drawingml/2006/main" xmlns:r="http://schemas.openxmlformats.org/officeDocument/2006/relationships" xmlns:p="http://schemas.openxmlformats.org/presentationml/2006/main">
  <p:tag name="MH" val="20171020112422"/>
  <p:tag name="MH_LIBRARY" val="GRAPHIC"/>
  <p:tag name="MH_ORDER" val="TextBox 7"/>
</p:tagLst>
</file>

<file path=ppt/tags/tag16.xml><?xml version="1.0" encoding="utf-8"?>
<p:tagLst xmlns:a="http://schemas.openxmlformats.org/drawingml/2006/main" xmlns:r="http://schemas.openxmlformats.org/officeDocument/2006/relationships" xmlns:p="http://schemas.openxmlformats.org/presentationml/2006/main">
  <p:tag name="MH" val="20171020112422"/>
  <p:tag name="MH_LIBRARY" val="GRAPHIC"/>
  <p:tag name="MH_ORDER" val="文本框 8"/>
</p:tagLst>
</file>

<file path=ppt/tags/tag17.xml><?xml version="1.0" encoding="utf-8"?>
<p:tagLst xmlns:a="http://schemas.openxmlformats.org/drawingml/2006/main" xmlns:r="http://schemas.openxmlformats.org/officeDocument/2006/relationships" xmlns:p="http://schemas.openxmlformats.org/presentationml/2006/main">
  <p:tag name="MH" val="20171020112422"/>
  <p:tag name="MH_LIBRARY" val="GRAPHIC"/>
  <p:tag name="MH_ORDER" val="Straight Connector 5"/>
</p:tagLst>
</file>

<file path=ppt/tags/tag18.xml><?xml version="1.0" encoding="utf-8"?>
<p:tagLst xmlns:a="http://schemas.openxmlformats.org/drawingml/2006/main" xmlns:r="http://schemas.openxmlformats.org/officeDocument/2006/relationships" xmlns:p="http://schemas.openxmlformats.org/presentationml/2006/main">
  <p:tag name="MH" val="20171020112422"/>
  <p:tag name="MH_LIBRARY" val="GRAPHIC"/>
  <p:tag name="MH_ORDER" val="Straight Connector 6"/>
</p:tagLst>
</file>

<file path=ppt/tags/tag19.xml><?xml version="1.0" encoding="utf-8"?>
<p:tagLst xmlns:a="http://schemas.openxmlformats.org/drawingml/2006/main" xmlns:r="http://schemas.openxmlformats.org/officeDocument/2006/relationships" xmlns:p="http://schemas.openxmlformats.org/presentationml/2006/main">
  <p:tag name="MH" val="20171020112422"/>
  <p:tag name="MH_LIBRARY" val="GRAPHIC"/>
  <p:tag name="MH_ORDER" val="TextBox 7"/>
</p:tagLst>
</file>

<file path=ppt/tags/tag2.xml><?xml version="1.0" encoding="utf-8"?>
<p:tagLst xmlns:a="http://schemas.openxmlformats.org/drawingml/2006/main" xmlns:r="http://schemas.openxmlformats.org/officeDocument/2006/relationships" xmlns:p="http://schemas.openxmlformats.org/presentationml/2006/main">
  <p:tag name="MH" val="20171020112008"/>
  <p:tag name="MH_LIBRARY" val="CONTENTS"/>
  <p:tag name="MH_TYPE" val="OTHERS"/>
  <p:tag name="ID" val="553520"/>
</p:tagLst>
</file>

<file path=ppt/tags/tag20.xml><?xml version="1.0" encoding="utf-8"?>
<p:tagLst xmlns:a="http://schemas.openxmlformats.org/drawingml/2006/main" xmlns:r="http://schemas.openxmlformats.org/officeDocument/2006/relationships" xmlns:p="http://schemas.openxmlformats.org/presentationml/2006/main">
  <p:tag name="MH" val="20171020112422"/>
  <p:tag name="MH_LIBRARY" val="GRAPHIC"/>
  <p:tag name="MH_ORDER" val="文本框 8"/>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3.xml><?xml version="1.0" encoding="utf-8"?>
<p:tagLst xmlns:a="http://schemas.openxmlformats.org/drawingml/2006/main" xmlns:r="http://schemas.openxmlformats.org/officeDocument/2006/relationships" xmlns:p="http://schemas.openxmlformats.org/presentationml/2006/main">
  <p:tag name="MH" val="20171020112008"/>
  <p:tag name="MH_LIBRARY" val="CONTENTS"/>
  <p:tag name="MH_TYPE" val="ENTRY"/>
  <p:tag name="ID" val="553520"/>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32.xml><?xml version="1.0" encoding="utf-8"?>
<p:tagLst xmlns:a="http://schemas.openxmlformats.org/drawingml/2006/main" xmlns:r="http://schemas.openxmlformats.org/officeDocument/2006/relationships" xmlns:p="http://schemas.openxmlformats.org/presentationml/2006/main">
  <p:tag name="MH" val="20171020112422"/>
  <p:tag name="MH_LIBRARY" val="GRAPHIC"/>
  <p:tag name="MH_ORDER" val="Straight Connector 5"/>
</p:tagLst>
</file>

<file path=ppt/tags/tag33.xml><?xml version="1.0" encoding="utf-8"?>
<p:tagLst xmlns:a="http://schemas.openxmlformats.org/drawingml/2006/main" xmlns:r="http://schemas.openxmlformats.org/officeDocument/2006/relationships" xmlns:p="http://schemas.openxmlformats.org/presentationml/2006/main">
  <p:tag name="MH" val="20171020112422"/>
  <p:tag name="MH_LIBRARY" val="GRAPHIC"/>
  <p:tag name="MH_ORDER" val="Straight Connector 6"/>
</p:tagLst>
</file>

<file path=ppt/tags/tag34.xml><?xml version="1.0" encoding="utf-8"?>
<p:tagLst xmlns:a="http://schemas.openxmlformats.org/drawingml/2006/main" xmlns:r="http://schemas.openxmlformats.org/officeDocument/2006/relationships" xmlns:p="http://schemas.openxmlformats.org/presentationml/2006/main">
  <p:tag name="MH" val="20171020112422"/>
  <p:tag name="MH_LIBRARY" val="GRAPHIC"/>
  <p:tag name="MH_ORDER" val="TextBox 7"/>
</p:tagLst>
</file>

<file path=ppt/tags/tag35.xml><?xml version="1.0" encoding="utf-8"?>
<p:tagLst xmlns:a="http://schemas.openxmlformats.org/drawingml/2006/main" xmlns:r="http://schemas.openxmlformats.org/officeDocument/2006/relationships" xmlns:p="http://schemas.openxmlformats.org/presentationml/2006/main">
  <p:tag name="MH" val="20171020112422"/>
  <p:tag name="MH_LIBRARY" val="GRAPHIC"/>
  <p:tag name="MH_ORDER" val="文本框 8"/>
</p:tagLst>
</file>

<file path=ppt/tags/tag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39.xml><?xml version="1.0" encoding="utf-8"?>
<p:tagLst xmlns:a="http://schemas.openxmlformats.org/drawingml/2006/main" xmlns:r="http://schemas.openxmlformats.org/officeDocument/2006/relationships" xmlns:p="http://schemas.openxmlformats.org/presentationml/2006/main">
  <p:tag name="MH" val="20171020112422"/>
  <p:tag name="MH_LIBRARY" val="GRAPHIC"/>
  <p:tag name="MH_ORDER" val="Straight Connector 5"/>
</p:tagLst>
</file>

<file path=ppt/tags/tag4.xml><?xml version="1.0" encoding="utf-8"?>
<p:tagLst xmlns:a="http://schemas.openxmlformats.org/drawingml/2006/main" xmlns:r="http://schemas.openxmlformats.org/officeDocument/2006/relationships" xmlns:p="http://schemas.openxmlformats.org/presentationml/2006/main">
  <p:tag name="MH" val="20171020112008"/>
  <p:tag name="MH_LIBRARY" val="CONTENTS"/>
  <p:tag name="MH_TYPE" val="NUMBER"/>
  <p:tag name="ID" val="553520"/>
  <p:tag name="MH_ORDER" val="2"/>
</p:tagLst>
</file>

<file path=ppt/tags/tag40.xml><?xml version="1.0" encoding="utf-8"?>
<p:tagLst xmlns:a="http://schemas.openxmlformats.org/drawingml/2006/main" xmlns:r="http://schemas.openxmlformats.org/officeDocument/2006/relationships" xmlns:p="http://schemas.openxmlformats.org/presentationml/2006/main">
  <p:tag name="MH" val="20171020112422"/>
  <p:tag name="MH_LIBRARY" val="GRAPHIC"/>
  <p:tag name="MH_ORDER" val="Straight Connector 6"/>
</p:tagLst>
</file>

<file path=ppt/tags/tag41.xml><?xml version="1.0" encoding="utf-8"?>
<p:tagLst xmlns:a="http://schemas.openxmlformats.org/drawingml/2006/main" xmlns:r="http://schemas.openxmlformats.org/officeDocument/2006/relationships" xmlns:p="http://schemas.openxmlformats.org/presentationml/2006/main">
  <p:tag name="MH" val="20171020112422"/>
  <p:tag name="MH_LIBRARY" val="GRAPHIC"/>
  <p:tag name="MH_ORDER" val="TextBox 7"/>
</p:tagLst>
</file>

<file path=ppt/tags/tag42.xml><?xml version="1.0" encoding="utf-8"?>
<p:tagLst xmlns:a="http://schemas.openxmlformats.org/drawingml/2006/main" xmlns:r="http://schemas.openxmlformats.org/officeDocument/2006/relationships" xmlns:p="http://schemas.openxmlformats.org/presentationml/2006/main">
  <p:tag name="MH" val="20171020112422"/>
  <p:tag name="MH_LIBRARY" val="GRAPHIC"/>
  <p:tag name="MH_ORDER" val="文本框 8"/>
</p:tagLst>
</file>

<file path=ppt/tags/tag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394"/>
  <p:tag name="KSO_WM_UNIT_TYPE" val="l_i"/>
  <p:tag name="KSO_WM_UNIT_INDEX" val="1_2"/>
  <p:tag name="KSO_WM_UNIT_ID" val="custom160394_11*l_i*1_2"/>
  <p:tag name="KSO_WM_UNIT_CLEAR" val="1"/>
  <p:tag name="KSO_WM_UNIT_LAYERLEVEL" val="1_1"/>
  <p:tag name="KSO_WM_DIAGRAM_GROUP_CODE" val="l1-1"/>
</p:tagLst>
</file>

<file path=ppt/tags/tag5.xml><?xml version="1.0" encoding="utf-8"?>
<p:tagLst xmlns:a="http://schemas.openxmlformats.org/drawingml/2006/main" xmlns:r="http://schemas.openxmlformats.org/officeDocument/2006/relationships" xmlns:p="http://schemas.openxmlformats.org/presentationml/2006/main">
  <p:tag name="MH" val="20171020112008"/>
  <p:tag name="MH_LIBRARY" val="CONTENTS"/>
  <p:tag name="MH_TYPE" val="OTHERS"/>
  <p:tag name="ID" val="553520"/>
</p:tagLst>
</file>

<file path=ppt/tags/tag6.xml><?xml version="1.0" encoding="utf-8"?>
<p:tagLst xmlns:a="http://schemas.openxmlformats.org/drawingml/2006/main" xmlns:r="http://schemas.openxmlformats.org/officeDocument/2006/relationships" xmlns:p="http://schemas.openxmlformats.org/presentationml/2006/main">
  <p:tag name="MH" val="20171020112008"/>
  <p:tag name="MH_LIBRARY" val="CONTENTS"/>
  <p:tag name="MH_TYPE" val="ENTRY"/>
  <p:tag name="ID" val="553520"/>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71020112008"/>
  <p:tag name="MH_LIBRARY" val="CONTENTS"/>
  <p:tag name="MH_TYPE" val="NUMBER"/>
  <p:tag name="ID" val="553520"/>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71020112008"/>
  <p:tag name="MH_LIBRARY" val="CONTENTS"/>
  <p:tag name="MH_TYPE" val="OTHERS"/>
  <p:tag name="ID" val="553520"/>
</p:tagLst>
</file>

<file path=ppt/tags/tag9.xml><?xml version="1.0" encoding="utf-8"?>
<p:tagLst xmlns:a="http://schemas.openxmlformats.org/drawingml/2006/main" xmlns:r="http://schemas.openxmlformats.org/officeDocument/2006/relationships" xmlns:p="http://schemas.openxmlformats.org/presentationml/2006/main">
  <p:tag name="MH" val="20171020112008"/>
  <p:tag name="MH_LIBRARY" val="CONTENTS"/>
  <p:tag name="MH_TYPE" val="ENTRY"/>
  <p:tag name="ID" val="553520"/>
  <p:tag name="MH_ORDER" val="3"/>
</p:tagLst>
</file>

<file path=ppt/theme/theme1.xml><?xml version="1.0" encoding="utf-8"?>
<a:theme xmlns:a="http://schemas.openxmlformats.org/drawingml/2006/main" name="第一PPT，www.1ppt.com">
  <a:themeElements>
    <a:clrScheme name="新建">
      <a:dk1>
        <a:srgbClr val="C00000"/>
      </a:dk1>
      <a:lt1>
        <a:srgbClr val="FFFFFF"/>
      </a:lt1>
      <a:dk2>
        <a:srgbClr val="C00000"/>
      </a:dk2>
      <a:lt2>
        <a:srgbClr val="C00000"/>
      </a:lt2>
      <a:accent1>
        <a:srgbClr val="C00000"/>
      </a:accent1>
      <a:accent2>
        <a:srgbClr val="C00000"/>
      </a:accent2>
      <a:accent3>
        <a:srgbClr val="C00000"/>
      </a:accent3>
      <a:accent4>
        <a:srgbClr val="C00000"/>
      </a:accent4>
      <a:accent5>
        <a:srgbClr val="C00000"/>
      </a:accent5>
      <a:accent6>
        <a:srgbClr val="C00000"/>
      </a:accent6>
      <a:hlink>
        <a:srgbClr val="C00000"/>
      </a:hlink>
      <a:folHlink>
        <a:srgbClr val="FF7F7F"/>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TotalTime>
  <Words>5037</Words>
  <Application>Microsoft Office PowerPoint</Application>
  <PresentationFormat>自定义</PresentationFormat>
  <Paragraphs>132</Paragraphs>
  <Slides>28</Slides>
  <Notes>25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十九大</dc:title>
  <dc:creator>第一PPT模板网-WWW.1PPT.COM</dc:creator>
  <cp:keywords>第一PPT模板网-WWW.1PPT.COM</cp:keywords>
  <cp:lastModifiedBy>Windows User</cp:lastModifiedBy>
  <cp:revision>22</cp:revision>
  <dcterms:created xsi:type="dcterms:W3CDTF">2017-10-20T02:51:44Z</dcterms:created>
  <dcterms:modified xsi:type="dcterms:W3CDTF">2018-02-27T06:34:59Z</dcterms:modified>
</cp:coreProperties>
</file>