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21.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46"/>
  </p:notesMasterIdLst>
  <p:sldIdLst>
    <p:sldId id="256" r:id="rId3"/>
    <p:sldId id="262" r:id="rId4"/>
    <p:sldId id="315" r:id="rId5"/>
    <p:sldId id="263" r:id="rId6"/>
    <p:sldId id="283" r:id="rId7"/>
    <p:sldId id="284" r:id="rId8"/>
    <p:sldId id="266" r:id="rId9"/>
    <p:sldId id="268" r:id="rId10"/>
    <p:sldId id="267" r:id="rId11"/>
    <p:sldId id="258" r:id="rId12"/>
    <p:sldId id="292" r:id="rId13"/>
    <p:sldId id="298" r:id="rId14"/>
    <p:sldId id="293" r:id="rId15"/>
    <p:sldId id="299" r:id="rId16"/>
    <p:sldId id="294" r:id="rId17"/>
    <p:sldId id="300" r:id="rId18"/>
    <p:sldId id="289" r:id="rId19"/>
    <p:sldId id="288" r:id="rId20"/>
    <p:sldId id="316" r:id="rId21"/>
    <p:sldId id="303" r:id="rId22"/>
    <p:sldId id="304" r:id="rId23"/>
    <p:sldId id="305" r:id="rId24"/>
    <p:sldId id="306" r:id="rId25"/>
    <p:sldId id="307" r:id="rId26"/>
    <p:sldId id="317" r:id="rId27"/>
    <p:sldId id="285" r:id="rId28"/>
    <p:sldId id="286" r:id="rId29"/>
    <p:sldId id="287" r:id="rId30"/>
    <p:sldId id="271" r:id="rId31"/>
    <p:sldId id="295" r:id="rId32"/>
    <p:sldId id="291" r:id="rId33"/>
    <p:sldId id="296" r:id="rId34"/>
    <p:sldId id="318" r:id="rId35"/>
    <p:sldId id="309" r:id="rId36"/>
    <p:sldId id="276" r:id="rId37"/>
    <p:sldId id="311" r:id="rId38"/>
    <p:sldId id="265" r:id="rId39"/>
    <p:sldId id="313" r:id="rId40"/>
    <p:sldId id="310" r:id="rId41"/>
    <p:sldId id="312" r:id="rId42"/>
    <p:sldId id="314" r:id="rId43"/>
    <p:sldId id="275" r:id="rId44"/>
    <p:sldId id="319" r:id="rId45"/>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0D1C"/>
    <a:srgbClr val="060F1E"/>
    <a:srgbClr val="061D35"/>
    <a:srgbClr val="061524"/>
    <a:srgbClr val="1B3043"/>
    <a:srgbClr val="081831"/>
    <a:srgbClr val="051023"/>
    <a:srgbClr val="0A1C34"/>
    <a:srgbClr val="FFFFFF"/>
    <a:srgbClr val="1132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96" autoAdjust="0"/>
    <p:restoredTop sz="94660"/>
  </p:normalViewPr>
  <p:slideViewPr>
    <p:cSldViewPr snapToGrid="0">
      <p:cViewPr varScale="1">
        <p:scale>
          <a:sx n="54" d="100"/>
          <a:sy n="54" d="100"/>
        </p:scale>
        <p:origin x="-102" y="-162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bg1"/>
            </a:solidFill>
            <a:ln>
              <a:noFill/>
            </a:ln>
            <a:effectLst>
              <a:outerShdw blurRad="76200" dist="63500" dir="8100000" algn="tr" rotWithShape="0">
                <a:srgbClr val="434456">
                  <a:alpha val="40000"/>
                </a:srgbClr>
              </a:outerShdw>
            </a:effectLst>
          </c:spPr>
          <c:dPt>
            <c:idx val="0"/>
            <c:bubble3D val="0"/>
            <c:spPr>
              <a:solidFill>
                <a:schemeClr val="bg1">
                  <a:alpha val="30000"/>
                </a:schemeClr>
              </a:solidFill>
              <a:ln w="19050">
                <a:noFill/>
              </a:ln>
              <a:effectLst>
                <a:outerShdw blurRad="76200" dist="63500" dir="8100000" algn="tr" rotWithShape="0">
                  <a:srgbClr val="434456">
                    <a:alpha val="40000"/>
                  </a:srgbClr>
                </a:outerShdw>
              </a:effectLst>
            </c:spPr>
          </c:dPt>
          <c:dPt>
            <c:idx val="1"/>
            <c:bubble3D val="0"/>
            <c:spPr>
              <a:solidFill>
                <a:schemeClr val="bg1"/>
              </a:solidFill>
              <a:ln w="19050">
                <a:noFill/>
              </a:ln>
              <a:effectLst>
                <a:outerShdw blurRad="76200" dist="63500" dir="8100000" algn="tr" rotWithShape="0">
                  <a:srgbClr val="434456">
                    <a:alpha val="40000"/>
                  </a:srgbClr>
                </a:outerShdw>
              </a:effectLst>
            </c:spPr>
          </c:dPt>
          <c:cat>
            <c:strRef>
              <c:f>Sheet1!$A$2:$A$3</c:f>
              <c:strCache>
                <c:ptCount val="2"/>
                <c:pt idx="0">
                  <c:v>第一季度</c:v>
                </c:pt>
                <c:pt idx="1">
                  <c:v>第二季度</c:v>
                </c:pt>
              </c:strCache>
            </c:strRef>
          </c:cat>
          <c:val>
            <c:numRef>
              <c:f>Sheet1!$B$2:$B$3</c:f>
              <c:numCache>
                <c:formatCode>0%</c:formatCode>
                <c:ptCount val="2"/>
                <c:pt idx="0">
                  <c:v>0.75</c:v>
                </c:pt>
                <c:pt idx="1">
                  <c:v>0.25</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DFDFD"/>
            </a:solidFill>
            <a:ln>
              <a:noFill/>
            </a:ln>
            <a:effectLst>
              <a:outerShdw blurRad="88900" dist="50800" dir="8100000" algn="tr" rotWithShape="0">
                <a:srgbClr val="434456">
                  <a:alpha val="40000"/>
                </a:srgbClr>
              </a:outerShdw>
            </a:effectLst>
          </c:spPr>
          <c:dPt>
            <c:idx val="0"/>
            <c:bubble3D val="0"/>
            <c:spPr>
              <a:solidFill>
                <a:srgbClr val="FDFDFD"/>
              </a:solidFill>
              <a:ln w="19050">
                <a:noFill/>
              </a:ln>
              <a:effectLst>
                <a:outerShdw blurRad="88900" dist="50800" dir="8100000" algn="tr" rotWithShape="0">
                  <a:srgbClr val="434456">
                    <a:alpha val="40000"/>
                  </a:srgbClr>
                </a:outerShdw>
              </a:effectLst>
            </c:spPr>
          </c:dPt>
          <c:dPt>
            <c:idx val="1"/>
            <c:bubble3D val="0"/>
            <c:spPr>
              <a:solidFill>
                <a:srgbClr val="FDFDFD">
                  <a:alpha val="30000"/>
                </a:srgbClr>
              </a:solidFill>
              <a:ln w="19050">
                <a:noFill/>
              </a:ln>
              <a:effectLst>
                <a:outerShdw blurRad="88900" dist="50800" dir="8100000" algn="tr" rotWithShape="0">
                  <a:srgbClr val="434456">
                    <a:alpha val="40000"/>
                  </a:srgbClr>
                </a:outerShdw>
              </a:effectLst>
            </c:spPr>
          </c:dPt>
          <c:cat>
            <c:strRef>
              <c:f>Sheet1!$A$2:$A$3</c:f>
              <c:strCache>
                <c:ptCount val="2"/>
                <c:pt idx="0">
                  <c:v>第一季度</c:v>
                </c:pt>
                <c:pt idx="1">
                  <c:v>第二季度</c:v>
                </c:pt>
              </c:strCache>
            </c:strRef>
          </c:cat>
          <c:val>
            <c:numRef>
              <c:f>Sheet1!$B$2:$B$3</c:f>
              <c:numCache>
                <c:formatCode>0%</c:formatCode>
                <c:ptCount val="2"/>
                <c:pt idx="0">
                  <c:v>0.55000000000000004</c:v>
                </c:pt>
                <c:pt idx="1">
                  <c:v>0.45</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DFDFD"/>
            </a:solidFill>
            <a:ln>
              <a:noFill/>
            </a:ln>
            <a:effectLst>
              <a:outerShdw blurRad="88900" dist="50800" dir="8100000" algn="tr" rotWithShape="0">
                <a:srgbClr val="434456">
                  <a:alpha val="40000"/>
                </a:srgbClr>
              </a:outerShdw>
            </a:effectLst>
          </c:spPr>
          <c:dPt>
            <c:idx val="0"/>
            <c:bubble3D val="0"/>
            <c:spPr>
              <a:solidFill>
                <a:srgbClr val="FDFDFD">
                  <a:alpha val="30000"/>
                </a:srgbClr>
              </a:solidFill>
              <a:ln w="19050">
                <a:noFill/>
              </a:ln>
              <a:effectLst>
                <a:outerShdw blurRad="88900" dist="50800" dir="8100000" algn="tr" rotWithShape="0">
                  <a:srgbClr val="434456">
                    <a:alpha val="40000"/>
                  </a:srgbClr>
                </a:outerShdw>
              </a:effectLst>
            </c:spPr>
          </c:dPt>
          <c:dPt>
            <c:idx val="1"/>
            <c:bubble3D val="0"/>
            <c:spPr>
              <a:solidFill>
                <a:srgbClr val="FDFDFD"/>
              </a:solidFill>
              <a:ln w="19050">
                <a:noFill/>
              </a:ln>
              <a:effectLst>
                <a:outerShdw blurRad="88900" dist="50800" dir="8100000" algn="tr" rotWithShape="0">
                  <a:srgbClr val="434456">
                    <a:alpha val="40000"/>
                  </a:srgbClr>
                </a:outerShdw>
              </a:effectLst>
            </c:spPr>
          </c:dPt>
          <c:cat>
            <c:strRef>
              <c:f>Sheet1!$A$2:$A$3</c:f>
              <c:strCache>
                <c:ptCount val="2"/>
                <c:pt idx="0">
                  <c:v>第一季度</c:v>
                </c:pt>
                <c:pt idx="1">
                  <c:v>第二季度</c:v>
                </c:pt>
              </c:strCache>
            </c:strRef>
          </c:cat>
          <c:val>
            <c:numRef>
              <c:f>Sheet1!$B$2:$B$3</c:f>
              <c:numCache>
                <c:formatCode>0%</c:formatCode>
                <c:ptCount val="2"/>
                <c:pt idx="0">
                  <c:v>0.84</c:v>
                </c:pt>
                <c:pt idx="1">
                  <c:v>0.16</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CB2C38-442E-4A34-B087-99D2F692CCF9}" type="datetimeFigureOut">
              <a:rPr lang="zh-CN" altLang="en-US" smtClean="0"/>
              <a:t>2018/2/26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C8CD7-FFBC-403A-AAB7-CE7ABB33017B}" type="slidenum">
              <a:rPr lang="zh-CN" altLang="en-US" smtClean="0"/>
              <a:t>‹#›</a:t>
            </a:fld>
            <a:endParaRPr lang="zh-CN" altLang="en-US"/>
          </a:p>
        </p:txBody>
      </p:sp>
    </p:spTree>
    <p:extLst>
      <p:ext uri="{BB962C8B-B14F-4D97-AF65-F5344CB8AC3E}">
        <p14:creationId xmlns:p14="http://schemas.microsoft.com/office/powerpoint/2010/main" val="2897001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a:t>
            </a:fld>
            <a:endParaRPr lang="zh-CN" altLang="en-US"/>
          </a:p>
        </p:txBody>
      </p:sp>
    </p:spTree>
    <p:extLst>
      <p:ext uri="{BB962C8B-B14F-4D97-AF65-F5344CB8AC3E}">
        <p14:creationId xmlns:p14="http://schemas.microsoft.com/office/powerpoint/2010/main" val="1732772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10</a:t>
            </a:fld>
            <a:endParaRPr lang="zh-CN" altLang="en-US"/>
          </a:p>
        </p:txBody>
      </p:sp>
    </p:spTree>
    <p:extLst>
      <p:ext uri="{BB962C8B-B14F-4D97-AF65-F5344CB8AC3E}">
        <p14:creationId xmlns:p14="http://schemas.microsoft.com/office/powerpoint/2010/main" val="3421342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11</a:t>
            </a:fld>
            <a:endParaRPr lang="zh-CN" altLang="en-US"/>
          </a:p>
        </p:txBody>
      </p:sp>
    </p:spTree>
    <p:extLst>
      <p:ext uri="{BB962C8B-B14F-4D97-AF65-F5344CB8AC3E}">
        <p14:creationId xmlns:p14="http://schemas.microsoft.com/office/powerpoint/2010/main" val="3025728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12</a:t>
            </a:fld>
            <a:endParaRPr lang="zh-CN" altLang="en-US"/>
          </a:p>
        </p:txBody>
      </p:sp>
    </p:spTree>
    <p:extLst>
      <p:ext uri="{BB962C8B-B14F-4D97-AF65-F5344CB8AC3E}">
        <p14:creationId xmlns:p14="http://schemas.microsoft.com/office/powerpoint/2010/main" val="1676936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13</a:t>
            </a:fld>
            <a:endParaRPr lang="zh-CN" altLang="en-US"/>
          </a:p>
        </p:txBody>
      </p:sp>
    </p:spTree>
    <p:extLst>
      <p:ext uri="{BB962C8B-B14F-4D97-AF65-F5344CB8AC3E}">
        <p14:creationId xmlns:p14="http://schemas.microsoft.com/office/powerpoint/2010/main" val="1902324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14</a:t>
            </a:fld>
            <a:endParaRPr lang="zh-CN" altLang="en-US"/>
          </a:p>
        </p:txBody>
      </p:sp>
    </p:spTree>
    <p:extLst>
      <p:ext uri="{BB962C8B-B14F-4D97-AF65-F5344CB8AC3E}">
        <p14:creationId xmlns:p14="http://schemas.microsoft.com/office/powerpoint/2010/main" val="2954986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15</a:t>
            </a:fld>
            <a:endParaRPr lang="zh-CN" altLang="en-US"/>
          </a:p>
        </p:txBody>
      </p:sp>
    </p:spTree>
    <p:extLst>
      <p:ext uri="{BB962C8B-B14F-4D97-AF65-F5344CB8AC3E}">
        <p14:creationId xmlns:p14="http://schemas.microsoft.com/office/powerpoint/2010/main" val="11369076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16</a:t>
            </a:fld>
            <a:endParaRPr lang="zh-CN" altLang="en-US"/>
          </a:p>
        </p:txBody>
      </p:sp>
    </p:spTree>
    <p:extLst>
      <p:ext uri="{BB962C8B-B14F-4D97-AF65-F5344CB8AC3E}">
        <p14:creationId xmlns:p14="http://schemas.microsoft.com/office/powerpoint/2010/main" val="817210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17</a:t>
            </a:fld>
            <a:endParaRPr lang="zh-CN" altLang="en-US"/>
          </a:p>
        </p:txBody>
      </p:sp>
    </p:spTree>
    <p:extLst>
      <p:ext uri="{BB962C8B-B14F-4D97-AF65-F5344CB8AC3E}">
        <p14:creationId xmlns:p14="http://schemas.microsoft.com/office/powerpoint/2010/main" val="2260838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18</a:t>
            </a:fld>
            <a:endParaRPr lang="zh-CN" altLang="en-US"/>
          </a:p>
        </p:txBody>
      </p:sp>
    </p:spTree>
    <p:extLst>
      <p:ext uri="{BB962C8B-B14F-4D97-AF65-F5344CB8AC3E}">
        <p14:creationId xmlns:p14="http://schemas.microsoft.com/office/powerpoint/2010/main" val="1660344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19</a:t>
            </a:fld>
            <a:endParaRPr lang="zh-CN" altLang="en-US"/>
          </a:p>
        </p:txBody>
      </p:sp>
    </p:spTree>
    <p:extLst>
      <p:ext uri="{BB962C8B-B14F-4D97-AF65-F5344CB8AC3E}">
        <p14:creationId xmlns:p14="http://schemas.microsoft.com/office/powerpoint/2010/main" val="1768560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a:t>
            </a:fld>
            <a:endParaRPr lang="zh-CN" altLang="en-US"/>
          </a:p>
        </p:txBody>
      </p:sp>
    </p:spTree>
    <p:extLst>
      <p:ext uri="{BB962C8B-B14F-4D97-AF65-F5344CB8AC3E}">
        <p14:creationId xmlns:p14="http://schemas.microsoft.com/office/powerpoint/2010/main" val="34616739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20</a:t>
            </a:fld>
            <a:endParaRPr lang="zh-CN" altLang="en-US"/>
          </a:p>
        </p:txBody>
      </p:sp>
    </p:spTree>
    <p:extLst>
      <p:ext uri="{BB962C8B-B14F-4D97-AF65-F5344CB8AC3E}">
        <p14:creationId xmlns:p14="http://schemas.microsoft.com/office/powerpoint/2010/main" val="3998593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21</a:t>
            </a:fld>
            <a:endParaRPr lang="zh-CN" altLang="en-US"/>
          </a:p>
        </p:txBody>
      </p:sp>
    </p:spTree>
    <p:extLst>
      <p:ext uri="{BB962C8B-B14F-4D97-AF65-F5344CB8AC3E}">
        <p14:creationId xmlns:p14="http://schemas.microsoft.com/office/powerpoint/2010/main" val="2895895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22</a:t>
            </a:fld>
            <a:endParaRPr lang="zh-CN" altLang="en-US"/>
          </a:p>
        </p:txBody>
      </p:sp>
    </p:spTree>
    <p:extLst>
      <p:ext uri="{BB962C8B-B14F-4D97-AF65-F5344CB8AC3E}">
        <p14:creationId xmlns:p14="http://schemas.microsoft.com/office/powerpoint/2010/main" val="39578019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23</a:t>
            </a:fld>
            <a:endParaRPr lang="zh-CN" altLang="en-US"/>
          </a:p>
        </p:txBody>
      </p:sp>
    </p:spTree>
    <p:extLst>
      <p:ext uri="{BB962C8B-B14F-4D97-AF65-F5344CB8AC3E}">
        <p14:creationId xmlns:p14="http://schemas.microsoft.com/office/powerpoint/2010/main" val="13145647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24</a:t>
            </a:fld>
            <a:endParaRPr lang="zh-CN" altLang="en-US"/>
          </a:p>
        </p:txBody>
      </p:sp>
    </p:spTree>
    <p:extLst>
      <p:ext uri="{BB962C8B-B14F-4D97-AF65-F5344CB8AC3E}">
        <p14:creationId xmlns:p14="http://schemas.microsoft.com/office/powerpoint/2010/main" val="23447064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25</a:t>
            </a:fld>
            <a:endParaRPr lang="zh-CN" altLang="en-US"/>
          </a:p>
        </p:txBody>
      </p:sp>
    </p:spTree>
    <p:extLst>
      <p:ext uri="{BB962C8B-B14F-4D97-AF65-F5344CB8AC3E}">
        <p14:creationId xmlns:p14="http://schemas.microsoft.com/office/powerpoint/2010/main" val="2014871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26</a:t>
            </a:fld>
            <a:endParaRPr lang="zh-CN" altLang="en-US"/>
          </a:p>
        </p:txBody>
      </p:sp>
    </p:spTree>
    <p:extLst>
      <p:ext uri="{BB962C8B-B14F-4D97-AF65-F5344CB8AC3E}">
        <p14:creationId xmlns:p14="http://schemas.microsoft.com/office/powerpoint/2010/main" val="32208700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27</a:t>
            </a:fld>
            <a:endParaRPr lang="zh-CN" altLang="en-US"/>
          </a:p>
        </p:txBody>
      </p:sp>
    </p:spTree>
    <p:extLst>
      <p:ext uri="{BB962C8B-B14F-4D97-AF65-F5344CB8AC3E}">
        <p14:creationId xmlns:p14="http://schemas.microsoft.com/office/powerpoint/2010/main" val="2917305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28</a:t>
            </a:fld>
            <a:endParaRPr lang="zh-CN" altLang="en-US"/>
          </a:p>
        </p:txBody>
      </p:sp>
    </p:spTree>
    <p:extLst>
      <p:ext uri="{BB962C8B-B14F-4D97-AF65-F5344CB8AC3E}">
        <p14:creationId xmlns:p14="http://schemas.microsoft.com/office/powerpoint/2010/main" val="34388045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29</a:t>
            </a:fld>
            <a:endParaRPr lang="zh-CN" altLang="en-US"/>
          </a:p>
        </p:txBody>
      </p:sp>
    </p:spTree>
    <p:extLst>
      <p:ext uri="{BB962C8B-B14F-4D97-AF65-F5344CB8AC3E}">
        <p14:creationId xmlns:p14="http://schemas.microsoft.com/office/powerpoint/2010/main" val="2221770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a:t>
            </a:fld>
            <a:endParaRPr lang="zh-CN" altLang="en-US"/>
          </a:p>
        </p:txBody>
      </p:sp>
    </p:spTree>
    <p:extLst>
      <p:ext uri="{BB962C8B-B14F-4D97-AF65-F5344CB8AC3E}">
        <p14:creationId xmlns:p14="http://schemas.microsoft.com/office/powerpoint/2010/main" val="21832890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30</a:t>
            </a:fld>
            <a:endParaRPr lang="zh-CN" altLang="en-US"/>
          </a:p>
        </p:txBody>
      </p:sp>
    </p:spTree>
    <p:extLst>
      <p:ext uri="{BB962C8B-B14F-4D97-AF65-F5344CB8AC3E}">
        <p14:creationId xmlns:p14="http://schemas.microsoft.com/office/powerpoint/2010/main" val="23553553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31</a:t>
            </a:fld>
            <a:endParaRPr lang="zh-CN" altLang="en-US"/>
          </a:p>
        </p:txBody>
      </p:sp>
    </p:spTree>
    <p:extLst>
      <p:ext uri="{BB962C8B-B14F-4D97-AF65-F5344CB8AC3E}">
        <p14:creationId xmlns:p14="http://schemas.microsoft.com/office/powerpoint/2010/main" val="6250113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32</a:t>
            </a:fld>
            <a:endParaRPr lang="zh-CN" altLang="en-US"/>
          </a:p>
        </p:txBody>
      </p:sp>
    </p:spTree>
    <p:extLst>
      <p:ext uri="{BB962C8B-B14F-4D97-AF65-F5344CB8AC3E}">
        <p14:creationId xmlns:p14="http://schemas.microsoft.com/office/powerpoint/2010/main" val="972137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33</a:t>
            </a:fld>
            <a:endParaRPr lang="zh-CN" altLang="en-US"/>
          </a:p>
        </p:txBody>
      </p:sp>
    </p:spTree>
    <p:extLst>
      <p:ext uri="{BB962C8B-B14F-4D97-AF65-F5344CB8AC3E}">
        <p14:creationId xmlns:p14="http://schemas.microsoft.com/office/powerpoint/2010/main" val="2481280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34</a:t>
            </a:fld>
            <a:endParaRPr lang="zh-CN" altLang="en-US"/>
          </a:p>
        </p:txBody>
      </p:sp>
    </p:spTree>
    <p:extLst>
      <p:ext uri="{BB962C8B-B14F-4D97-AF65-F5344CB8AC3E}">
        <p14:creationId xmlns:p14="http://schemas.microsoft.com/office/powerpoint/2010/main" val="4811854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35</a:t>
            </a:fld>
            <a:endParaRPr lang="zh-CN" altLang="en-US"/>
          </a:p>
        </p:txBody>
      </p:sp>
    </p:spTree>
    <p:extLst>
      <p:ext uri="{BB962C8B-B14F-4D97-AF65-F5344CB8AC3E}">
        <p14:creationId xmlns:p14="http://schemas.microsoft.com/office/powerpoint/2010/main" val="30682519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36</a:t>
            </a:fld>
            <a:endParaRPr lang="zh-CN" altLang="en-US"/>
          </a:p>
        </p:txBody>
      </p:sp>
    </p:spTree>
    <p:extLst>
      <p:ext uri="{BB962C8B-B14F-4D97-AF65-F5344CB8AC3E}">
        <p14:creationId xmlns:p14="http://schemas.microsoft.com/office/powerpoint/2010/main" val="29788062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37</a:t>
            </a:fld>
            <a:endParaRPr lang="zh-CN" altLang="en-US"/>
          </a:p>
        </p:txBody>
      </p:sp>
    </p:spTree>
    <p:extLst>
      <p:ext uri="{BB962C8B-B14F-4D97-AF65-F5344CB8AC3E}">
        <p14:creationId xmlns:p14="http://schemas.microsoft.com/office/powerpoint/2010/main" val="1899589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38</a:t>
            </a:fld>
            <a:endParaRPr lang="zh-CN" altLang="en-US"/>
          </a:p>
        </p:txBody>
      </p:sp>
    </p:spTree>
    <p:extLst>
      <p:ext uri="{BB962C8B-B14F-4D97-AF65-F5344CB8AC3E}">
        <p14:creationId xmlns:p14="http://schemas.microsoft.com/office/powerpoint/2010/main" val="30300317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39</a:t>
            </a:fld>
            <a:endParaRPr lang="zh-CN" altLang="en-US"/>
          </a:p>
        </p:txBody>
      </p:sp>
    </p:spTree>
    <p:extLst>
      <p:ext uri="{BB962C8B-B14F-4D97-AF65-F5344CB8AC3E}">
        <p14:creationId xmlns:p14="http://schemas.microsoft.com/office/powerpoint/2010/main" val="3830670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4</a:t>
            </a:fld>
            <a:endParaRPr lang="zh-CN" altLang="en-US"/>
          </a:p>
        </p:txBody>
      </p:sp>
    </p:spTree>
    <p:extLst>
      <p:ext uri="{BB962C8B-B14F-4D97-AF65-F5344CB8AC3E}">
        <p14:creationId xmlns:p14="http://schemas.microsoft.com/office/powerpoint/2010/main" val="33262201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40</a:t>
            </a:fld>
            <a:endParaRPr lang="zh-CN" altLang="en-US"/>
          </a:p>
        </p:txBody>
      </p:sp>
    </p:spTree>
    <p:extLst>
      <p:ext uri="{BB962C8B-B14F-4D97-AF65-F5344CB8AC3E}">
        <p14:creationId xmlns:p14="http://schemas.microsoft.com/office/powerpoint/2010/main" val="1293042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41</a:t>
            </a:fld>
            <a:endParaRPr lang="zh-CN" altLang="en-US"/>
          </a:p>
        </p:txBody>
      </p:sp>
    </p:spTree>
    <p:extLst>
      <p:ext uri="{BB962C8B-B14F-4D97-AF65-F5344CB8AC3E}">
        <p14:creationId xmlns:p14="http://schemas.microsoft.com/office/powerpoint/2010/main" val="27164375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42</a:t>
            </a:fld>
            <a:endParaRPr lang="zh-CN" altLang="en-US"/>
          </a:p>
        </p:txBody>
      </p:sp>
    </p:spTree>
    <p:extLst>
      <p:ext uri="{BB962C8B-B14F-4D97-AF65-F5344CB8AC3E}">
        <p14:creationId xmlns:p14="http://schemas.microsoft.com/office/powerpoint/2010/main" val="4080541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5</a:t>
            </a:fld>
            <a:endParaRPr lang="zh-CN" altLang="en-US"/>
          </a:p>
        </p:txBody>
      </p:sp>
    </p:spTree>
    <p:extLst>
      <p:ext uri="{BB962C8B-B14F-4D97-AF65-F5344CB8AC3E}">
        <p14:creationId xmlns:p14="http://schemas.microsoft.com/office/powerpoint/2010/main" val="3799916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6</a:t>
            </a:fld>
            <a:endParaRPr lang="zh-CN" altLang="en-US"/>
          </a:p>
        </p:txBody>
      </p:sp>
    </p:spTree>
    <p:extLst>
      <p:ext uri="{BB962C8B-B14F-4D97-AF65-F5344CB8AC3E}">
        <p14:creationId xmlns:p14="http://schemas.microsoft.com/office/powerpoint/2010/main" val="1577051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7</a:t>
            </a:fld>
            <a:endParaRPr lang="zh-CN" altLang="en-US"/>
          </a:p>
        </p:txBody>
      </p:sp>
    </p:spTree>
    <p:extLst>
      <p:ext uri="{BB962C8B-B14F-4D97-AF65-F5344CB8AC3E}">
        <p14:creationId xmlns:p14="http://schemas.microsoft.com/office/powerpoint/2010/main" val="1090072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8</a:t>
            </a:fld>
            <a:endParaRPr lang="zh-CN" altLang="en-US"/>
          </a:p>
        </p:txBody>
      </p:sp>
    </p:spTree>
    <p:extLst>
      <p:ext uri="{BB962C8B-B14F-4D97-AF65-F5344CB8AC3E}">
        <p14:creationId xmlns:p14="http://schemas.microsoft.com/office/powerpoint/2010/main" val="343566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7C8CD7-FFBC-403A-AAB7-CE7ABB33017B}" type="slidenum">
              <a:rPr lang="zh-CN" altLang="en-US" smtClean="0"/>
              <a:t>9</a:t>
            </a:fld>
            <a:endParaRPr lang="zh-CN" altLang="en-US"/>
          </a:p>
        </p:txBody>
      </p:sp>
    </p:spTree>
    <p:extLst>
      <p:ext uri="{BB962C8B-B14F-4D97-AF65-F5344CB8AC3E}">
        <p14:creationId xmlns:p14="http://schemas.microsoft.com/office/powerpoint/2010/main" val="25553169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8671626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533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7792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8759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229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3490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A2E29C6-0111-42B2-975B-ABC1085A3B42}" type="datetimeFigureOut">
              <a:rPr lang="zh-CN" altLang="en-US" smtClean="0"/>
              <a:t>2018/2/26</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2F8D383-689C-46E9-A7EE-4BEEA1EBC013}" type="slidenum">
              <a:rPr lang="zh-CN" altLang="en-US" smtClean="0"/>
              <a:t>‹#›</a:t>
            </a:fld>
            <a:endParaRPr lang="zh-CN" altLang="en-US"/>
          </a:p>
        </p:txBody>
      </p:sp>
    </p:spTree>
    <p:extLst>
      <p:ext uri="{BB962C8B-B14F-4D97-AF65-F5344CB8AC3E}">
        <p14:creationId xmlns:p14="http://schemas.microsoft.com/office/powerpoint/2010/main" val="28053373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A2E29C6-0111-42B2-975B-ABC1085A3B42}" type="datetimeFigureOut">
              <a:rPr lang="zh-CN" altLang="en-US" smtClean="0"/>
              <a:t>2018/2/26</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2F8D383-689C-46E9-A7EE-4BEEA1EBC013}" type="slidenum">
              <a:rPr lang="zh-CN" altLang="en-US" smtClean="0"/>
              <a:t>‹#›</a:t>
            </a:fld>
            <a:endParaRPr lang="zh-CN" altLang="en-US"/>
          </a:p>
        </p:txBody>
      </p:sp>
    </p:spTree>
    <p:extLst>
      <p:ext uri="{BB962C8B-B14F-4D97-AF65-F5344CB8AC3E}">
        <p14:creationId xmlns:p14="http://schemas.microsoft.com/office/powerpoint/2010/main" val="933243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413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036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6719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430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3796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77591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11416864" y="3500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模板下载：</a:t>
            </a:r>
            <a:r>
              <a:rPr kumimoji="0" lang="en-US" altLang="zh-CN" sz="100" b="0" i="0" u="none" strike="noStrike" kern="0" cap="none" spc="0" normalizeH="0" baseline="0" noProof="0" dirty="0" smtClean="0">
                <a:ln>
                  <a:noFill/>
                </a:ln>
                <a:solidFill>
                  <a:schemeClr val="bg1"/>
                </a:solidFill>
                <a:effectLst/>
                <a:uLnTx/>
                <a:uFillTx/>
              </a:rPr>
              <a:t>www.1ppt.com/moban/     </a:t>
            </a: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www.1ppt.com/jieri/           PPT</a:t>
            </a:r>
            <a:r>
              <a:rPr kumimoji="0" lang="zh-CN" altLang="en-US" sz="100" b="0" i="0" u="none" strike="noStrike" kern="0" cap="none" spc="0" normalizeH="0" baseline="0" noProof="0" dirty="0" smtClean="0">
                <a:ln>
                  <a:noFill/>
                </a:ln>
                <a:solidFill>
                  <a:schemeClr val="bg1"/>
                </a:solidFill>
                <a:effectLst/>
                <a:uLnTx/>
                <a:uFillTx/>
              </a:rPr>
              <a:t>素材下载：</a:t>
            </a:r>
            <a:r>
              <a:rPr kumimoji="0" lang="en-US" altLang="zh-CN" sz="100" b="0" i="0" u="none" strike="noStrike" kern="0" cap="none" spc="0" normalizeH="0" baseline="0" noProof="0" dirty="0" smtClean="0">
                <a:ln>
                  <a:noFill/>
                </a:ln>
                <a:solidFill>
                  <a:schemeClr val="bg1"/>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背景图片：</a:t>
            </a:r>
            <a:r>
              <a:rPr kumimoji="0" lang="en-US" altLang="zh-CN" sz="100" b="0" i="0" u="none" strike="noStrike" kern="0" cap="none" spc="0" normalizeH="0" baseline="0" noProof="0" dirty="0" smtClean="0">
                <a:ln>
                  <a:noFill/>
                </a:ln>
                <a:solidFill>
                  <a:schemeClr val="bg1"/>
                </a:solidFill>
                <a:effectLst/>
                <a:uLnTx/>
                <a:uFillTx/>
              </a:rPr>
              <a:t>www.1ppt.com/beijing/      PPT</a:t>
            </a:r>
            <a:r>
              <a:rPr kumimoji="0" lang="zh-CN" altLang="en-US" sz="100" b="0" i="0" u="none" strike="noStrike" kern="0" cap="none" spc="0" normalizeH="0" baseline="0" noProof="0" dirty="0" smtClean="0">
                <a:ln>
                  <a:noFill/>
                </a:ln>
                <a:solidFill>
                  <a:schemeClr val="bg1"/>
                </a:solidFill>
                <a:effectLst/>
                <a:uLnTx/>
                <a:uFillTx/>
              </a:rPr>
              <a:t>图表下载：</a:t>
            </a:r>
            <a:r>
              <a:rPr kumimoji="0" lang="en-US" altLang="zh-CN" sz="100" b="0" i="0" u="none" strike="noStrike" kern="0" cap="none" spc="0" normalizeH="0" baseline="0" noProof="0" dirty="0" smtClean="0">
                <a:ln>
                  <a:noFill/>
                </a:ln>
                <a:solidFill>
                  <a:schemeClr val="bg1"/>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优秀</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a:t>
            </a:r>
            <a:r>
              <a:rPr kumimoji="0" lang="en-US" altLang="zh-CN" sz="100" b="0" i="0" u="none" strike="noStrike" kern="0" cap="none" spc="0" normalizeH="0" baseline="0" noProof="0" dirty="0" smtClean="0">
                <a:ln>
                  <a:noFill/>
                </a:ln>
                <a:solidFill>
                  <a:schemeClr val="bg1"/>
                </a:solidFill>
                <a:effectLst/>
                <a:uLnTx/>
                <a:uFillTx/>
              </a:rPr>
              <a:t>www.1ppt.com/xiazai/        PPT</a:t>
            </a:r>
            <a:r>
              <a:rPr kumimoji="0" lang="zh-CN" altLang="en-US" sz="100" b="0" i="0" u="none" strike="noStrike" kern="0" cap="none" spc="0" normalizeH="0" baseline="0" noProof="0" dirty="0" smtClean="0">
                <a:ln>
                  <a:noFill/>
                </a:ln>
                <a:solidFill>
                  <a:schemeClr val="bg1"/>
                </a:solidFill>
                <a:effectLst/>
                <a:uLnTx/>
                <a:uFillTx/>
              </a:rPr>
              <a:t>教程： </a:t>
            </a:r>
            <a:r>
              <a:rPr kumimoji="0" lang="en-US" altLang="zh-CN" sz="100" b="0" i="0" u="none" strike="noStrike" kern="0" cap="none" spc="0" normalizeH="0" baseline="0" noProof="0" dirty="0" smtClean="0">
                <a:ln>
                  <a:noFill/>
                </a:ln>
                <a:solidFill>
                  <a:schemeClr val="bg1"/>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Word</a:t>
            </a:r>
            <a:r>
              <a:rPr kumimoji="0" lang="zh-CN" altLang="en-US" sz="100" b="0" i="0" u="none" strike="noStrike" kern="0" cap="none" spc="0" normalizeH="0" baseline="0" noProof="0" dirty="0" smtClean="0">
                <a:ln>
                  <a:noFill/>
                </a:ln>
                <a:solidFill>
                  <a:schemeClr val="bg1"/>
                </a:solidFill>
                <a:effectLst/>
                <a:uLnTx/>
                <a:uFillTx/>
              </a:rPr>
              <a:t>教程： </a:t>
            </a:r>
            <a:r>
              <a:rPr kumimoji="0" lang="en-US" altLang="zh-CN" sz="100" b="0" i="0" u="none" strike="noStrike" kern="0" cap="none" spc="0" normalizeH="0" baseline="0" noProof="0" dirty="0" smtClean="0">
                <a:ln>
                  <a:noFill/>
                </a:ln>
                <a:solidFill>
                  <a:schemeClr val="bg1"/>
                </a:solidFill>
                <a:effectLst/>
                <a:uLnTx/>
                <a:uFillTx/>
              </a:rPr>
              <a:t>www.1ppt.com/word/              Excel</a:t>
            </a:r>
            <a:r>
              <a:rPr kumimoji="0" lang="zh-CN" altLang="en-US" sz="100" b="0" i="0" u="none" strike="noStrike" kern="0" cap="none" spc="0" normalizeH="0" baseline="0" noProof="0" dirty="0" smtClean="0">
                <a:ln>
                  <a:noFill/>
                </a:ln>
                <a:solidFill>
                  <a:schemeClr val="bg1"/>
                </a:solidFill>
                <a:effectLst/>
                <a:uLnTx/>
                <a:uFillTx/>
              </a:rPr>
              <a:t>教程：</a:t>
            </a:r>
            <a:r>
              <a:rPr kumimoji="0" lang="en-US" altLang="zh-CN" sz="100" b="0" i="0" u="none" strike="noStrike" kern="0" cap="none" spc="0" normalizeH="0" baseline="0" noProof="0" dirty="0" smtClean="0">
                <a:ln>
                  <a:noFill/>
                </a:ln>
                <a:solidFill>
                  <a:schemeClr val="bg1"/>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资料下载：</a:t>
            </a:r>
            <a:r>
              <a:rPr kumimoji="0" lang="en-US" altLang="zh-CN" sz="100" b="0" i="0" u="none" strike="noStrike" kern="0" cap="none" spc="0" normalizeH="0" baseline="0" noProof="0" dirty="0" smtClean="0">
                <a:ln>
                  <a:noFill/>
                </a:ln>
                <a:solidFill>
                  <a:schemeClr val="bg1"/>
                </a:solidFill>
                <a:effectLst/>
                <a:uLnTx/>
                <a:uFillTx/>
              </a:rPr>
              <a:t>www.1ppt.com/ziliao/                PPT</a:t>
            </a:r>
            <a:r>
              <a:rPr kumimoji="0" lang="zh-CN" altLang="en-US" sz="100" b="0" i="0" u="none" strike="noStrike" kern="0" cap="none" spc="0" normalizeH="0" baseline="0" noProof="0" dirty="0" smtClean="0">
                <a:ln>
                  <a:noFill/>
                </a:ln>
                <a:solidFill>
                  <a:schemeClr val="bg1"/>
                </a:solidFill>
                <a:effectLst/>
                <a:uLnTx/>
                <a:uFillTx/>
              </a:rPr>
              <a:t>课件下载：</a:t>
            </a:r>
            <a:r>
              <a:rPr kumimoji="0" lang="en-US" altLang="zh-CN" sz="100" b="0" i="0" u="none" strike="noStrike" kern="0" cap="none" spc="0" normalizeH="0" baseline="0" noProof="0" dirty="0" smtClean="0">
                <a:ln>
                  <a:noFill/>
                </a:ln>
                <a:solidFill>
                  <a:schemeClr val="bg1"/>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范文下载：</a:t>
            </a:r>
            <a:r>
              <a:rPr kumimoji="0" lang="en-US" altLang="zh-CN" sz="100" b="0" i="0" u="none" strike="noStrike" kern="0" cap="none" spc="0" normalizeH="0" baseline="0" noProof="0" dirty="0" smtClean="0">
                <a:ln>
                  <a:noFill/>
                </a:ln>
                <a:solidFill>
                  <a:schemeClr val="bg1"/>
                </a:solidFill>
                <a:effectLst/>
                <a:uLnTx/>
                <a:uFillTx/>
              </a:rPr>
              <a:t>www.1ppt.com/fanwen/             </a:t>
            </a:r>
            <a:r>
              <a:rPr kumimoji="0" lang="zh-CN" altLang="en-US" sz="100" b="0" i="0" u="none" strike="noStrike" kern="0" cap="none" spc="0" normalizeH="0" baseline="0" noProof="0" dirty="0" smtClean="0">
                <a:ln>
                  <a:noFill/>
                </a:ln>
                <a:solidFill>
                  <a:schemeClr val="bg1"/>
                </a:solidFill>
                <a:effectLst/>
                <a:uLnTx/>
                <a:uFillTx/>
              </a:rPr>
              <a:t>试卷下载：</a:t>
            </a:r>
            <a:r>
              <a:rPr kumimoji="0" lang="en-US" altLang="zh-CN" sz="100" b="0" i="0" u="none" strike="noStrike" kern="0" cap="none" spc="0" normalizeH="0" baseline="0" noProof="0" dirty="0" smtClean="0">
                <a:ln>
                  <a:noFill/>
                </a:ln>
                <a:solidFill>
                  <a:schemeClr val="bg1"/>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教案下载：</a:t>
            </a:r>
            <a:r>
              <a:rPr kumimoji="0" lang="en-US" altLang="zh-CN" sz="100" b="0" i="0" u="none" strike="noStrike" kern="0" cap="none" spc="0" normalizeH="0" baseline="0" noProof="0" dirty="0" smtClean="0">
                <a:ln>
                  <a:noFill/>
                </a:ln>
                <a:solidFill>
                  <a:schemeClr val="bg1"/>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字体下载：</a:t>
            </a:r>
            <a:r>
              <a:rPr kumimoji="0" lang="en-US" altLang="zh-CN" sz="100" b="0" i="0" u="none" strike="noStrike" kern="0" cap="none" spc="0" normalizeH="0" baseline="0" noProof="0" dirty="0" smtClean="0">
                <a:ln>
                  <a:noFill/>
                </a:ln>
                <a:solidFill>
                  <a:schemeClr val="bg1"/>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 </a:t>
            </a:r>
            <a:endParaRPr kumimoji="0" lang="zh-CN" altLang="en-US" sz="100" b="0" i="0" u="none" strike="noStrike" kern="0" cap="none" spc="0" normalizeH="0" baseline="0" noProof="0" dirty="0" smtClean="0">
              <a:ln>
                <a:noFill/>
              </a:ln>
              <a:solidFill>
                <a:schemeClr val="bg1"/>
              </a:solidFill>
              <a:effectLst/>
              <a:uLnTx/>
              <a:uFillTx/>
            </a:endParaRPr>
          </a:p>
        </p:txBody>
      </p:sp>
      <p:pic>
        <p:nvPicPr>
          <p:cNvPr id="2" name="图片 1"/>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2838592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885407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notesSlide" Target="../notesSlides/notesSlide22.xml"/><Relationship Id="rId3" Type="http://schemas.openxmlformats.org/officeDocument/2006/relationships/tags" Target="../tags/tag4.xml"/><Relationship Id="rId21" Type="http://schemas.openxmlformats.org/officeDocument/2006/relationships/image" Target="../media/image28.jpe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2.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27.jpe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30.jpeg"/><Relationship Id="rId10" Type="http://schemas.openxmlformats.org/officeDocument/2006/relationships/tags" Target="../tags/tag11.xml"/><Relationship Id="rId19" Type="http://schemas.openxmlformats.org/officeDocument/2006/relationships/image" Target="../media/image12.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image" Target="../media/image29.jpe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2.png"/><Relationship Id="rId5" Type="http://schemas.openxmlformats.org/officeDocument/2006/relationships/notesSlide" Target="../notesSlides/notesSlide28.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12.png"/><Relationship Id="rId7" Type="http://schemas.openxmlformats.org/officeDocument/2006/relationships/image" Target="../media/image45.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9.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3" name="直接连接符 112"/>
          <p:cNvCxnSpPr/>
          <p:nvPr/>
        </p:nvCxnSpPr>
        <p:spPr>
          <a:xfrm>
            <a:off x="-529" y="3429000"/>
            <a:ext cx="6096528" cy="0"/>
          </a:xfrm>
          <a:prstGeom prst="line">
            <a:avLst/>
          </a:prstGeom>
          <a:ln w="19050">
            <a:solidFill>
              <a:schemeClr val="bg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6096000" y="3443514"/>
            <a:ext cx="6096528" cy="0"/>
          </a:xfrm>
          <a:prstGeom prst="line">
            <a:avLst/>
          </a:prstGeom>
          <a:ln w="19050">
            <a:solidFill>
              <a:schemeClr val="bg1"/>
            </a:solidFill>
          </a:ln>
          <a:effectLst>
            <a:glow rad="101600">
              <a:schemeClr val="bg1">
                <a:alpha val="60000"/>
              </a:schemeClr>
            </a:glow>
          </a:effectLst>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5791200" y="3124200"/>
            <a:ext cx="609600" cy="609600"/>
          </a:xfrm>
          <a:prstGeom prst="ellipse">
            <a:avLst/>
          </a:prstGeom>
          <a:solidFill>
            <a:schemeClr val="bg1">
              <a:alpha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191000" y="1524000"/>
            <a:ext cx="3810000" cy="3810000"/>
          </a:xfrm>
          <a:prstGeom prst="ellipse">
            <a:avLst/>
          </a:prstGeom>
          <a:noFill/>
          <a:ln w="12700">
            <a:solidFill>
              <a:schemeClr val="bg1"/>
            </a:solidFill>
          </a:ln>
          <a:effectLst>
            <a:glow rad="101600">
              <a:schemeClr val="bg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组合 116"/>
          <p:cNvGrpSpPr/>
          <p:nvPr/>
        </p:nvGrpSpPr>
        <p:grpSpPr>
          <a:xfrm>
            <a:off x="5837766" y="1336373"/>
            <a:ext cx="530608" cy="4280656"/>
            <a:chOff x="5936381" y="2131945"/>
            <a:chExt cx="333377" cy="2689511"/>
          </a:xfrm>
        </p:grpSpPr>
        <p:sp>
          <p:nvSpPr>
            <p:cNvPr id="118" name="椭圆 117"/>
            <p:cNvSpPr/>
            <p:nvPr/>
          </p:nvSpPr>
          <p:spPr>
            <a:xfrm rot="18632258">
              <a:off x="5936381" y="4488080"/>
              <a:ext cx="333376" cy="333376"/>
            </a:xfrm>
            <a:prstGeom prst="ellipse">
              <a:avLst/>
            </a:prstGeom>
            <a:solidFill>
              <a:schemeClr val="bg1">
                <a:alpha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p:cNvSpPr/>
            <p:nvPr/>
          </p:nvSpPr>
          <p:spPr>
            <a:xfrm rot="18632258">
              <a:off x="5936382" y="2131945"/>
              <a:ext cx="333376" cy="333376"/>
            </a:xfrm>
            <a:prstGeom prst="ellipse">
              <a:avLst/>
            </a:prstGeom>
            <a:solidFill>
              <a:schemeClr val="bg1">
                <a:alpha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4215562" y="1543118"/>
            <a:ext cx="3798970" cy="3809868"/>
            <a:chOff x="8216066" y="530686"/>
            <a:chExt cx="2384407" cy="2391248"/>
          </a:xfrm>
        </p:grpSpPr>
        <p:pic>
          <p:nvPicPr>
            <p:cNvPr id="122" name="图片 1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6066" y="530686"/>
              <a:ext cx="2378242" cy="2391248"/>
            </a:xfrm>
            <a:prstGeom prst="ellipse">
              <a:avLst/>
            </a:prstGeom>
          </p:spPr>
        </p:pic>
        <p:sp>
          <p:nvSpPr>
            <p:cNvPr id="123" name="椭圆 122"/>
            <p:cNvSpPr/>
            <p:nvPr/>
          </p:nvSpPr>
          <p:spPr>
            <a:xfrm>
              <a:off x="8238273" y="533252"/>
              <a:ext cx="2362200" cy="2362200"/>
            </a:xfrm>
            <a:prstGeom prst="ellipse">
              <a:avLst/>
            </a:prstGeom>
            <a:noFill/>
            <a:ln w="12700">
              <a:noFill/>
            </a:ln>
            <a:effectLst>
              <a:glow rad="101600">
                <a:schemeClr val="bg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8" name="图片 28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125" name="椭圆 124"/>
          <p:cNvSpPr/>
          <p:nvPr/>
        </p:nvSpPr>
        <p:spPr>
          <a:xfrm>
            <a:off x="1608298" y="-1048335"/>
            <a:ext cx="8972396" cy="8972396"/>
          </a:xfrm>
          <a:prstGeom prst="ellipse">
            <a:avLst/>
          </a:prstGeom>
          <a:gradFill>
            <a:gsLst>
              <a:gs pos="10000">
                <a:schemeClr val="bg1"/>
              </a:gs>
              <a:gs pos="63000">
                <a:schemeClr val="bg1">
                  <a:lumMod val="75000"/>
                  <a:alpha val="0"/>
                </a:schemeClr>
              </a:gs>
            </a:gsLst>
            <a:path path="shape">
              <a:fillToRect l="50000" t="50000" r="50000" b="50000"/>
            </a:path>
          </a:gradFill>
          <a:ln>
            <a:noFill/>
          </a:ln>
          <a:effectLst>
            <a:glow rad="127000">
              <a:srgbClr val="5D552C">
                <a:alpha val="4000"/>
              </a:srgbClr>
            </a:glo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2" name="[动画大师]_Oval 426"/>
          <p:cNvSpPr>
            <a:spLocks noChangeArrowheads="1"/>
          </p:cNvSpPr>
          <p:nvPr/>
        </p:nvSpPr>
        <p:spPr bwMode="auto">
          <a:xfrm>
            <a:off x="11688763" y="-160849"/>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3" name="[动画大师]_Oval 426"/>
          <p:cNvSpPr>
            <a:spLocks noChangeArrowheads="1"/>
          </p:cNvSpPr>
          <p:nvPr/>
        </p:nvSpPr>
        <p:spPr bwMode="auto">
          <a:xfrm>
            <a:off x="11361738" y="-186249"/>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4" name="[动画大师]_Oval 426"/>
          <p:cNvSpPr>
            <a:spLocks noChangeArrowheads="1"/>
          </p:cNvSpPr>
          <p:nvPr/>
        </p:nvSpPr>
        <p:spPr bwMode="auto">
          <a:xfrm>
            <a:off x="10993438" y="-192599"/>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5" name="[动画大师]_Oval 426"/>
          <p:cNvSpPr>
            <a:spLocks noChangeArrowheads="1"/>
          </p:cNvSpPr>
          <p:nvPr/>
        </p:nvSpPr>
        <p:spPr bwMode="auto">
          <a:xfrm>
            <a:off x="10428288" y="-157674"/>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6" name="[动画大师]_Oval 426"/>
          <p:cNvSpPr>
            <a:spLocks noChangeArrowheads="1"/>
          </p:cNvSpPr>
          <p:nvPr/>
        </p:nvSpPr>
        <p:spPr bwMode="auto">
          <a:xfrm>
            <a:off x="12084000" y="-164024"/>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7" name="[动画大师]_Oval 426"/>
          <p:cNvSpPr>
            <a:spLocks noChangeArrowheads="1"/>
          </p:cNvSpPr>
          <p:nvPr/>
        </p:nvSpPr>
        <p:spPr bwMode="auto">
          <a:xfrm>
            <a:off x="10058350" y="-148149"/>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8" name="[动画大师]_Oval 426"/>
          <p:cNvSpPr>
            <a:spLocks noChangeArrowheads="1"/>
          </p:cNvSpPr>
          <p:nvPr/>
        </p:nvSpPr>
        <p:spPr bwMode="auto">
          <a:xfrm>
            <a:off x="8960803" y="-198949"/>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9" name="[动画大师]_Oval 426"/>
          <p:cNvSpPr>
            <a:spLocks noChangeArrowheads="1"/>
          </p:cNvSpPr>
          <p:nvPr/>
        </p:nvSpPr>
        <p:spPr bwMode="auto">
          <a:xfrm>
            <a:off x="-373745" y="3092057"/>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0" name="[动画大师]_Oval 426"/>
          <p:cNvSpPr>
            <a:spLocks noChangeArrowheads="1"/>
          </p:cNvSpPr>
          <p:nvPr/>
        </p:nvSpPr>
        <p:spPr bwMode="auto">
          <a:xfrm>
            <a:off x="8265478" y="-230699"/>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1" name="[动画大师]_Oval 426"/>
          <p:cNvSpPr>
            <a:spLocks noChangeArrowheads="1"/>
          </p:cNvSpPr>
          <p:nvPr/>
        </p:nvSpPr>
        <p:spPr bwMode="auto">
          <a:xfrm>
            <a:off x="7700328" y="-195774"/>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2" name="[动画大师]_Oval 426"/>
          <p:cNvSpPr>
            <a:spLocks noChangeArrowheads="1"/>
          </p:cNvSpPr>
          <p:nvPr/>
        </p:nvSpPr>
        <p:spPr bwMode="auto">
          <a:xfrm>
            <a:off x="9356040" y="-202124"/>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3" name="[动画大师]_Oval 426"/>
          <p:cNvSpPr>
            <a:spLocks noChangeArrowheads="1"/>
          </p:cNvSpPr>
          <p:nvPr/>
        </p:nvSpPr>
        <p:spPr bwMode="auto">
          <a:xfrm>
            <a:off x="7330390" y="-186249"/>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4" name="[动画大师]_Oval 426"/>
          <p:cNvSpPr>
            <a:spLocks noChangeArrowheads="1"/>
          </p:cNvSpPr>
          <p:nvPr/>
        </p:nvSpPr>
        <p:spPr bwMode="auto">
          <a:xfrm>
            <a:off x="-335768" y="2389671"/>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5" name="[动画大师]_Oval 426"/>
          <p:cNvSpPr>
            <a:spLocks noChangeArrowheads="1"/>
          </p:cNvSpPr>
          <p:nvPr/>
        </p:nvSpPr>
        <p:spPr bwMode="auto">
          <a:xfrm>
            <a:off x="6161088" y="-256099"/>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6" name="[动画大师]_Oval 426"/>
          <p:cNvSpPr>
            <a:spLocks noChangeArrowheads="1"/>
          </p:cNvSpPr>
          <p:nvPr/>
        </p:nvSpPr>
        <p:spPr bwMode="auto">
          <a:xfrm>
            <a:off x="5792788" y="-262449"/>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7" name="[动画大师]_Oval 426"/>
          <p:cNvSpPr>
            <a:spLocks noChangeArrowheads="1"/>
          </p:cNvSpPr>
          <p:nvPr/>
        </p:nvSpPr>
        <p:spPr bwMode="auto">
          <a:xfrm>
            <a:off x="5227638" y="-227524"/>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8" name="[动画大师]_Oval 426"/>
          <p:cNvSpPr>
            <a:spLocks noChangeArrowheads="1"/>
          </p:cNvSpPr>
          <p:nvPr/>
        </p:nvSpPr>
        <p:spPr bwMode="auto">
          <a:xfrm>
            <a:off x="6883350" y="-233874"/>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9" name="[动画大师]_Oval 426"/>
          <p:cNvSpPr>
            <a:spLocks noChangeArrowheads="1"/>
          </p:cNvSpPr>
          <p:nvPr/>
        </p:nvSpPr>
        <p:spPr bwMode="auto">
          <a:xfrm>
            <a:off x="-246563" y="161080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0" name="[动画大师]_Oval 426"/>
          <p:cNvSpPr>
            <a:spLocks noChangeArrowheads="1"/>
          </p:cNvSpPr>
          <p:nvPr/>
        </p:nvSpPr>
        <p:spPr bwMode="auto">
          <a:xfrm>
            <a:off x="-334176" y="1000443"/>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1" name="[动画大师]_Oval 426"/>
          <p:cNvSpPr>
            <a:spLocks noChangeArrowheads="1"/>
          </p:cNvSpPr>
          <p:nvPr/>
        </p:nvSpPr>
        <p:spPr bwMode="auto">
          <a:xfrm>
            <a:off x="3433128" y="-294199"/>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2" name="[动画大师]_Oval 426"/>
          <p:cNvSpPr>
            <a:spLocks noChangeArrowheads="1"/>
          </p:cNvSpPr>
          <p:nvPr/>
        </p:nvSpPr>
        <p:spPr bwMode="auto">
          <a:xfrm>
            <a:off x="3064828" y="-300549"/>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3" name="[动画大师]_Oval 426"/>
          <p:cNvSpPr>
            <a:spLocks noChangeArrowheads="1"/>
          </p:cNvSpPr>
          <p:nvPr/>
        </p:nvSpPr>
        <p:spPr bwMode="auto">
          <a:xfrm>
            <a:off x="2499678" y="-265624"/>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4" name="[动画大师]_Oval 426"/>
          <p:cNvSpPr>
            <a:spLocks noChangeArrowheads="1"/>
          </p:cNvSpPr>
          <p:nvPr/>
        </p:nvSpPr>
        <p:spPr bwMode="auto">
          <a:xfrm>
            <a:off x="4155390" y="-271974"/>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5" name="[动画大师]_Oval 426"/>
          <p:cNvSpPr>
            <a:spLocks noChangeArrowheads="1"/>
          </p:cNvSpPr>
          <p:nvPr/>
        </p:nvSpPr>
        <p:spPr bwMode="auto">
          <a:xfrm>
            <a:off x="-365810" y="50590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6" name="[动画大师]_Oval 426"/>
          <p:cNvSpPr>
            <a:spLocks noChangeArrowheads="1"/>
          </p:cNvSpPr>
          <p:nvPr/>
        </p:nvSpPr>
        <p:spPr bwMode="auto">
          <a:xfrm>
            <a:off x="11180763" y="7168865"/>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7" name="[动画大师]_Oval 426"/>
          <p:cNvSpPr>
            <a:spLocks noChangeArrowheads="1"/>
          </p:cNvSpPr>
          <p:nvPr/>
        </p:nvSpPr>
        <p:spPr bwMode="auto">
          <a:xfrm>
            <a:off x="10853738" y="7143465"/>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8" name="[动画大师]_Oval 426"/>
          <p:cNvSpPr>
            <a:spLocks noChangeArrowheads="1"/>
          </p:cNvSpPr>
          <p:nvPr/>
        </p:nvSpPr>
        <p:spPr bwMode="auto">
          <a:xfrm>
            <a:off x="10485438" y="7137115"/>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9" name="[动画大师]_Oval 426"/>
          <p:cNvSpPr>
            <a:spLocks noChangeArrowheads="1"/>
          </p:cNvSpPr>
          <p:nvPr/>
        </p:nvSpPr>
        <p:spPr bwMode="auto">
          <a:xfrm>
            <a:off x="9920288" y="7172040"/>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0" name="[动画大师]_Oval 426"/>
          <p:cNvSpPr>
            <a:spLocks noChangeArrowheads="1"/>
          </p:cNvSpPr>
          <p:nvPr/>
        </p:nvSpPr>
        <p:spPr bwMode="auto">
          <a:xfrm>
            <a:off x="11576000" y="7165690"/>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1" name="[动画大师]_Oval 426"/>
          <p:cNvSpPr>
            <a:spLocks noChangeArrowheads="1"/>
          </p:cNvSpPr>
          <p:nvPr/>
        </p:nvSpPr>
        <p:spPr bwMode="auto">
          <a:xfrm>
            <a:off x="9550350" y="7181565"/>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2" name="[动画大师]_Oval 426"/>
          <p:cNvSpPr>
            <a:spLocks noChangeArrowheads="1"/>
          </p:cNvSpPr>
          <p:nvPr/>
        </p:nvSpPr>
        <p:spPr bwMode="auto">
          <a:xfrm>
            <a:off x="8452803" y="7130765"/>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3" name="[动画大师]_Oval 426"/>
          <p:cNvSpPr>
            <a:spLocks noChangeArrowheads="1"/>
          </p:cNvSpPr>
          <p:nvPr/>
        </p:nvSpPr>
        <p:spPr bwMode="auto">
          <a:xfrm>
            <a:off x="8125778" y="7105365"/>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4" name="[动画大师]_Oval 426"/>
          <p:cNvSpPr>
            <a:spLocks noChangeArrowheads="1"/>
          </p:cNvSpPr>
          <p:nvPr/>
        </p:nvSpPr>
        <p:spPr bwMode="auto">
          <a:xfrm>
            <a:off x="7757478" y="7099015"/>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5" name="[动画大师]_Oval 426"/>
          <p:cNvSpPr>
            <a:spLocks noChangeArrowheads="1"/>
          </p:cNvSpPr>
          <p:nvPr/>
        </p:nvSpPr>
        <p:spPr bwMode="auto">
          <a:xfrm>
            <a:off x="7192328" y="7133940"/>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6" name="[动画大师]_Oval 426"/>
          <p:cNvSpPr>
            <a:spLocks noChangeArrowheads="1"/>
          </p:cNvSpPr>
          <p:nvPr/>
        </p:nvSpPr>
        <p:spPr bwMode="auto">
          <a:xfrm>
            <a:off x="8848040" y="7127590"/>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7" name="[动画大师]_Oval 426"/>
          <p:cNvSpPr>
            <a:spLocks noChangeArrowheads="1"/>
          </p:cNvSpPr>
          <p:nvPr/>
        </p:nvSpPr>
        <p:spPr bwMode="auto">
          <a:xfrm>
            <a:off x="6822390" y="7143465"/>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8" name="[动画大师]_Oval 426"/>
          <p:cNvSpPr>
            <a:spLocks noChangeArrowheads="1"/>
          </p:cNvSpPr>
          <p:nvPr/>
        </p:nvSpPr>
        <p:spPr bwMode="auto">
          <a:xfrm>
            <a:off x="5980113" y="7099015"/>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9" name="[动画大师]_Oval 426"/>
          <p:cNvSpPr>
            <a:spLocks noChangeArrowheads="1"/>
          </p:cNvSpPr>
          <p:nvPr/>
        </p:nvSpPr>
        <p:spPr bwMode="auto">
          <a:xfrm>
            <a:off x="5653088" y="7073615"/>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0" name="[动画大师]_Oval 426"/>
          <p:cNvSpPr>
            <a:spLocks noChangeArrowheads="1"/>
          </p:cNvSpPr>
          <p:nvPr/>
        </p:nvSpPr>
        <p:spPr bwMode="auto">
          <a:xfrm>
            <a:off x="5284788" y="7067265"/>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1" name="[动画大师]_Oval 426"/>
          <p:cNvSpPr>
            <a:spLocks noChangeArrowheads="1"/>
          </p:cNvSpPr>
          <p:nvPr/>
        </p:nvSpPr>
        <p:spPr bwMode="auto">
          <a:xfrm>
            <a:off x="4719638" y="7102190"/>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2" name="[动画大师]_Oval 426"/>
          <p:cNvSpPr>
            <a:spLocks noChangeArrowheads="1"/>
          </p:cNvSpPr>
          <p:nvPr/>
        </p:nvSpPr>
        <p:spPr bwMode="auto">
          <a:xfrm>
            <a:off x="6375350" y="7095840"/>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3" name="[动画大师]_Oval 426"/>
          <p:cNvSpPr>
            <a:spLocks noChangeArrowheads="1"/>
          </p:cNvSpPr>
          <p:nvPr/>
        </p:nvSpPr>
        <p:spPr bwMode="auto">
          <a:xfrm>
            <a:off x="4349700" y="7111715"/>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4" name="[动画大师]_Oval 426"/>
          <p:cNvSpPr>
            <a:spLocks noChangeArrowheads="1"/>
          </p:cNvSpPr>
          <p:nvPr/>
        </p:nvSpPr>
        <p:spPr bwMode="auto">
          <a:xfrm>
            <a:off x="3252153" y="7060915"/>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5" name="[动画大师]_Oval 426"/>
          <p:cNvSpPr>
            <a:spLocks noChangeArrowheads="1"/>
          </p:cNvSpPr>
          <p:nvPr/>
        </p:nvSpPr>
        <p:spPr bwMode="auto">
          <a:xfrm>
            <a:off x="2925128" y="7035515"/>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6" name="[动画大师]_Oval 426"/>
          <p:cNvSpPr>
            <a:spLocks noChangeArrowheads="1"/>
          </p:cNvSpPr>
          <p:nvPr/>
        </p:nvSpPr>
        <p:spPr bwMode="auto">
          <a:xfrm>
            <a:off x="2556828" y="7029165"/>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7" name="[动画大师]_Oval 426"/>
          <p:cNvSpPr>
            <a:spLocks noChangeArrowheads="1"/>
          </p:cNvSpPr>
          <p:nvPr/>
        </p:nvSpPr>
        <p:spPr bwMode="auto">
          <a:xfrm>
            <a:off x="1991678" y="7064090"/>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8" name="[动画大师]_Oval 426"/>
          <p:cNvSpPr>
            <a:spLocks noChangeArrowheads="1"/>
          </p:cNvSpPr>
          <p:nvPr/>
        </p:nvSpPr>
        <p:spPr bwMode="auto">
          <a:xfrm>
            <a:off x="3647390" y="7057740"/>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9" name="[动画大师]_Oval 426"/>
          <p:cNvSpPr>
            <a:spLocks noChangeArrowheads="1"/>
          </p:cNvSpPr>
          <p:nvPr/>
        </p:nvSpPr>
        <p:spPr bwMode="auto">
          <a:xfrm>
            <a:off x="-397560" y="7016465"/>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0" name="[动画大师]_Oval 426"/>
          <p:cNvSpPr>
            <a:spLocks noChangeArrowheads="1"/>
          </p:cNvSpPr>
          <p:nvPr/>
        </p:nvSpPr>
        <p:spPr bwMode="auto">
          <a:xfrm>
            <a:off x="12628563" y="2008311"/>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1" name="[动画大师]_Oval 426"/>
          <p:cNvSpPr>
            <a:spLocks noChangeArrowheads="1"/>
          </p:cNvSpPr>
          <p:nvPr/>
        </p:nvSpPr>
        <p:spPr bwMode="auto">
          <a:xfrm>
            <a:off x="12766358" y="1700971"/>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2" name="[动画大师]_Oval 426"/>
          <p:cNvSpPr>
            <a:spLocks noChangeArrowheads="1"/>
          </p:cNvSpPr>
          <p:nvPr/>
        </p:nvSpPr>
        <p:spPr bwMode="auto">
          <a:xfrm>
            <a:off x="12619038" y="1389821"/>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3" name="[动画大师]_Oval 426"/>
          <p:cNvSpPr>
            <a:spLocks noChangeArrowheads="1"/>
          </p:cNvSpPr>
          <p:nvPr/>
        </p:nvSpPr>
        <p:spPr bwMode="auto">
          <a:xfrm>
            <a:off x="12640628" y="1028506"/>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4" name="[动画大师]_Oval 426"/>
          <p:cNvSpPr>
            <a:spLocks noChangeArrowheads="1"/>
          </p:cNvSpPr>
          <p:nvPr/>
        </p:nvSpPr>
        <p:spPr bwMode="auto">
          <a:xfrm>
            <a:off x="12825680" y="238613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5" name="[动画大师]_Oval 426"/>
          <p:cNvSpPr>
            <a:spLocks noChangeArrowheads="1"/>
          </p:cNvSpPr>
          <p:nvPr/>
        </p:nvSpPr>
        <p:spPr bwMode="auto">
          <a:xfrm>
            <a:off x="12644070" y="68751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6" name="[动画大师]_Oval 426"/>
          <p:cNvSpPr>
            <a:spLocks noChangeArrowheads="1"/>
          </p:cNvSpPr>
          <p:nvPr/>
        </p:nvSpPr>
        <p:spPr bwMode="auto">
          <a:xfrm>
            <a:off x="12520880" y="30587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7" name="[动画大师]_Oval 426"/>
          <p:cNvSpPr>
            <a:spLocks noChangeArrowheads="1"/>
          </p:cNvSpPr>
          <p:nvPr/>
        </p:nvSpPr>
        <p:spPr bwMode="auto">
          <a:xfrm>
            <a:off x="12476163" y="5386511"/>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8" name="[动画大师]_Oval 426"/>
          <p:cNvSpPr>
            <a:spLocks noChangeArrowheads="1"/>
          </p:cNvSpPr>
          <p:nvPr/>
        </p:nvSpPr>
        <p:spPr bwMode="auto">
          <a:xfrm>
            <a:off x="12613958" y="5079171"/>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9" name="[动画大师]_Oval 426"/>
          <p:cNvSpPr>
            <a:spLocks noChangeArrowheads="1"/>
          </p:cNvSpPr>
          <p:nvPr/>
        </p:nvSpPr>
        <p:spPr bwMode="auto">
          <a:xfrm>
            <a:off x="12466638" y="4768021"/>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0" name="[动画大师]_Oval 426"/>
          <p:cNvSpPr>
            <a:spLocks noChangeArrowheads="1"/>
          </p:cNvSpPr>
          <p:nvPr/>
        </p:nvSpPr>
        <p:spPr bwMode="auto">
          <a:xfrm>
            <a:off x="12488228" y="4406706"/>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1" name="[动画大师]_Oval 426"/>
          <p:cNvSpPr>
            <a:spLocks noChangeArrowheads="1"/>
          </p:cNvSpPr>
          <p:nvPr/>
        </p:nvSpPr>
        <p:spPr bwMode="auto">
          <a:xfrm>
            <a:off x="12673280" y="576433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2" name="[动画大师]_Oval 426"/>
          <p:cNvSpPr>
            <a:spLocks noChangeArrowheads="1"/>
          </p:cNvSpPr>
          <p:nvPr/>
        </p:nvSpPr>
        <p:spPr bwMode="auto">
          <a:xfrm>
            <a:off x="12491670" y="406571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3" name="[动画大师]_Oval 426"/>
          <p:cNvSpPr>
            <a:spLocks noChangeArrowheads="1"/>
          </p:cNvSpPr>
          <p:nvPr/>
        </p:nvSpPr>
        <p:spPr bwMode="auto">
          <a:xfrm>
            <a:off x="12368480" y="368407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4" name="[动画大师]_Oval 426"/>
          <p:cNvSpPr>
            <a:spLocks noChangeArrowheads="1"/>
          </p:cNvSpPr>
          <p:nvPr/>
        </p:nvSpPr>
        <p:spPr bwMode="auto">
          <a:xfrm>
            <a:off x="-842346" y="2758511"/>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5" name="[动画大师]_Oval 426"/>
          <p:cNvSpPr>
            <a:spLocks noChangeArrowheads="1"/>
          </p:cNvSpPr>
          <p:nvPr/>
        </p:nvSpPr>
        <p:spPr bwMode="auto">
          <a:xfrm>
            <a:off x="-704551" y="2451171"/>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6" name="[动画大师]_Oval 426"/>
          <p:cNvSpPr>
            <a:spLocks noChangeArrowheads="1"/>
          </p:cNvSpPr>
          <p:nvPr/>
        </p:nvSpPr>
        <p:spPr bwMode="auto">
          <a:xfrm>
            <a:off x="-851871" y="2140021"/>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7" name="[动画大师]_Oval 426"/>
          <p:cNvSpPr>
            <a:spLocks noChangeArrowheads="1"/>
          </p:cNvSpPr>
          <p:nvPr/>
        </p:nvSpPr>
        <p:spPr bwMode="auto">
          <a:xfrm>
            <a:off x="-830281" y="1778706"/>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8" name="[动画大师]_Oval 426"/>
          <p:cNvSpPr>
            <a:spLocks noChangeArrowheads="1"/>
          </p:cNvSpPr>
          <p:nvPr/>
        </p:nvSpPr>
        <p:spPr bwMode="auto">
          <a:xfrm>
            <a:off x="-645229" y="313633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9" name="[动画大师]_Oval 426"/>
          <p:cNvSpPr>
            <a:spLocks noChangeArrowheads="1"/>
          </p:cNvSpPr>
          <p:nvPr/>
        </p:nvSpPr>
        <p:spPr bwMode="auto">
          <a:xfrm>
            <a:off x="-826839" y="143771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0" name="[动画大师]_Oval 426"/>
          <p:cNvSpPr>
            <a:spLocks noChangeArrowheads="1"/>
          </p:cNvSpPr>
          <p:nvPr/>
        </p:nvSpPr>
        <p:spPr bwMode="auto">
          <a:xfrm>
            <a:off x="-994746" y="6136711"/>
            <a:ext cx="108000" cy="108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1" name="[动画大师]_Oval 426"/>
          <p:cNvSpPr>
            <a:spLocks noChangeArrowheads="1"/>
          </p:cNvSpPr>
          <p:nvPr/>
        </p:nvSpPr>
        <p:spPr bwMode="auto">
          <a:xfrm>
            <a:off x="-856951" y="5829371"/>
            <a:ext cx="72000" cy="72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2" name="[动画大师]_Oval 426"/>
          <p:cNvSpPr>
            <a:spLocks noChangeArrowheads="1"/>
          </p:cNvSpPr>
          <p:nvPr/>
        </p:nvSpPr>
        <p:spPr bwMode="auto">
          <a:xfrm>
            <a:off x="-1004271" y="5518221"/>
            <a:ext cx="36000" cy="36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3" name="[动画大师]_Oval 426"/>
          <p:cNvSpPr>
            <a:spLocks noChangeArrowheads="1"/>
          </p:cNvSpPr>
          <p:nvPr/>
        </p:nvSpPr>
        <p:spPr bwMode="auto">
          <a:xfrm>
            <a:off x="-982681" y="5156906"/>
            <a:ext cx="25200" cy="252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4" name="[动画大师]_Oval 426"/>
          <p:cNvSpPr>
            <a:spLocks noChangeArrowheads="1"/>
          </p:cNvSpPr>
          <p:nvPr/>
        </p:nvSpPr>
        <p:spPr bwMode="auto">
          <a:xfrm>
            <a:off x="-797629" y="651453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5" name="[动画大师]_Oval 426"/>
          <p:cNvSpPr>
            <a:spLocks noChangeArrowheads="1"/>
          </p:cNvSpPr>
          <p:nvPr/>
        </p:nvSpPr>
        <p:spPr bwMode="auto">
          <a:xfrm>
            <a:off x="-979239" y="4815911"/>
            <a:ext cx="90000" cy="90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6" name="[动画大师]_Oval 426"/>
          <p:cNvSpPr>
            <a:spLocks noChangeArrowheads="1"/>
          </p:cNvSpPr>
          <p:nvPr/>
        </p:nvSpPr>
        <p:spPr bwMode="auto">
          <a:xfrm>
            <a:off x="-1102429" y="4434276"/>
            <a:ext cx="54000" cy="54000"/>
          </a:xfrm>
          <a:prstGeom prst="ellipse">
            <a:avLst/>
          </a:prstGeom>
          <a:solidFill>
            <a:schemeClr val="bg1">
              <a:alpha val="59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7" name="Oval 426"/>
          <p:cNvSpPr>
            <a:spLocks noChangeArrowheads="1"/>
          </p:cNvSpPr>
          <p:nvPr/>
        </p:nvSpPr>
        <p:spPr bwMode="auto">
          <a:xfrm>
            <a:off x="12390438" y="632901"/>
            <a:ext cx="108000" cy="108000"/>
          </a:xfrm>
          <a:prstGeom prst="ellipse">
            <a:avLst/>
          </a:pr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96" name="组合 295"/>
          <p:cNvGrpSpPr/>
          <p:nvPr/>
        </p:nvGrpSpPr>
        <p:grpSpPr>
          <a:xfrm>
            <a:off x="2486288" y="1261831"/>
            <a:ext cx="7219951" cy="2151063"/>
            <a:chOff x="2486288" y="1261831"/>
            <a:chExt cx="7219951" cy="2151063"/>
          </a:xfrm>
          <a:effectLst>
            <a:outerShdw blurRad="127000" dist="63500" dir="2700000" algn="tl" rotWithShape="0">
              <a:prstClr val="black">
                <a:alpha val="40000"/>
              </a:prstClr>
            </a:outerShdw>
          </a:effectLst>
        </p:grpSpPr>
        <p:grpSp>
          <p:nvGrpSpPr>
            <p:cNvPr id="297" name="组合 296"/>
            <p:cNvGrpSpPr/>
            <p:nvPr/>
          </p:nvGrpSpPr>
          <p:grpSpPr>
            <a:xfrm>
              <a:off x="2486288" y="1261831"/>
              <a:ext cx="1435099" cy="2116138"/>
              <a:chOff x="2498725" y="1625600"/>
              <a:chExt cx="1435099" cy="2116138"/>
            </a:xfrm>
          </p:grpSpPr>
          <p:sp>
            <p:nvSpPr>
              <p:cNvPr id="337" name="Freeform 5"/>
              <p:cNvSpPr>
                <a:spLocks/>
              </p:cNvSpPr>
              <p:nvPr/>
            </p:nvSpPr>
            <p:spPr bwMode="auto">
              <a:xfrm>
                <a:off x="2522538" y="2435225"/>
                <a:ext cx="1363662" cy="22225"/>
              </a:xfrm>
              <a:custGeom>
                <a:avLst/>
                <a:gdLst>
                  <a:gd name="T0" fmla="*/ 116 w 117"/>
                  <a:gd name="T1" fmla="*/ 2 h 2"/>
                  <a:gd name="T2" fmla="*/ 1 w 117"/>
                  <a:gd name="T3" fmla="*/ 2 h 2"/>
                  <a:gd name="T4" fmla="*/ 0 w 117"/>
                  <a:gd name="T5" fmla="*/ 1 h 2"/>
                  <a:gd name="T6" fmla="*/ 1 w 117"/>
                  <a:gd name="T7" fmla="*/ 0 h 2"/>
                  <a:gd name="T8" fmla="*/ 116 w 117"/>
                  <a:gd name="T9" fmla="*/ 0 h 2"/>
                  <a:gd name="T10" fmla="*/ 117 w 117"/>
                  <a:gd name="T11" fmla="*/ 1 h 2"/>
                  <a:gd name="T12" fmla="*/ 116 w 1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7" h="2">
                    <a:moveTo>
                      <a:pt x="116" y="2"/>
                    </a:moveTo>
                    <a:cubicBezTo>
                      <a:pt x="1" y="2"/>
                      <a:pt x="1" y="2"/>
                      <a:pt x="1" y="2"/>
                    </a:cubicBezTo>
                    <a:cubicBezTo>
                      <a:pt x="1" y="2"/>
                      <a:pt x="0" y="2"/>
                      <a:pt x="0" y="1"/>
                    </a:cubicBezTo>
                    <a:cubicBezTo>
                      <a:pt x="0" y="1"/>
                      <a:pt x="1" y="0"/>
                      <a:pt x="1" y="0"/>
                    </a:cubicBezTo>
                    <a:cubicBezTo>
                      <a:pt x="116" y="0"/>
                      <a:pt x="116" y="0"/>
                      <a:pt x="116" y="0"/>
                    </a:cubicBezTo>
                    <a:cubicBezTo>
                      <a:pt x="116" y="0"/>
                      <a:pt x="117" y="1"/>
                      <a:pt x="117" y="1"/>
                    </a:cubicBezTo>
                    <a:cubicBezTo>
                      <a:pt x="117" y="2"/>
                      <a:pt x="116" y="2"/>
                      <a:pt x="116"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6"/>
              <p:cNvSpPr>
                <a:spLocks/>
              </p:cNvSpPr>
              <p:nvPr/>
            </p:nvSpPr>
            <p:spPr bwMode="auto">
              <a:xfrm>
                <a:off x="3128963" y="1682750"/>
                <a:ext cx="23812" cy="1689100"/>
              </a:xfrm>
              <a:custGeom>
                <a:avLst/>
                <a:gdLst>
                  <a:gd name="T0" fmla="*/ 1 w 2"/>
                  <a:gd name="T1" fmla="*/ 146 h 146"/>
                  <a:gd name="T2" fmla="*/ 0 w 2"/>
                  <a:gd name="T3" fmla="*/ 145 h 146"/>
                  <a:gd name="T4" fmla="*/ 0 w 2"/>
                  <a:gd name="T5" fmla="*/ 1 h 146"/>
                  <a:gd name="T6" fmla="*/ 1 w 2"/>
                  <a:gd name="T7" fmla="*/ 0 h 146"/>
                  <a:gd name="T8" fmla="*/ 2 w 2"/>
                  <a:gd name="T9" fmla="*/ 1 h 146"/>
                  <a:gd name="T10" fmla="*/ 2 w 2"/>
                  <a:gd name="T11" fmla="*/ 145 h 146"/>
                  <a:gd name="T12" fmla="*/ 1 w 2"/>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2" h="146">
                    <a:moveTo>
                      <a:pt x="1" y="146"/>
                    </a:moveTo>
                    <a:cubicBezTo>
                      <a:pt x="1" y="146"/>
                      <a:pt x="0" y="145"/>
                      <a:pt x="0" y="145"/>
                    </a:cubicBezTo>
                    <a:cubicBezTo>
                      <a:pt x="0" y="1"/>
                      <a:pt x="0" y="1"/>
                      <a:pt x="0" y="1"/>
                    </a:cubicBezTo>
                    <a:cubicBezTo>
                      <a:pt x="0" y="0"/>
                      <a:pt x="1" y="0"/>
                      <a:pt x="1" y="0"/>
                    </a:cubicBezTo>
                    <a:cubicBezTo>
                      <a:pt x="2" y="0"/>
                      <a:pt x="2" y="0"/>
                      <a:pt x="2" y="1"/>
                    </a:cubicBezTo>
                    <a:cubicBezTo>
                      <a:pt x="2" y="145"/>
                      <a:pt x="2" y="145"/>
                      <a:pt x="2" y="145"/>
                    </a:cubicBezTo>
                    <a:cubicBezTo>
                      <a:pt x="2" y="145"/>
                      <a:pt x="2" y="146"/>
                      <a:pt x="1" y="14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7"/>
              <p:cNvSpPr>
                <a:spLocks/>
              </p:cNvSpPr>
              <p:nvPr/>
            </p:nvSpPr>
            <p:spPr bwMode="auto">
              <a:xfrm>
                <a:off x="2533650" y="2133600"/>
                <a:ext cx="1328737" cy="1319213"/>
              </a:xfrm>
              <a:custGeom>
                <a:avLst/>
                <a:gdLst>
                  <a:gd name="T0" fmla="*/ 1 w 114"/>
                  <a:gd name="T1" fmla="*/ 114 h 114"/>
                  <a:gd name="T2" fmla="*/ 0 w 114"/>
                  <a:gd name="T3" fmla="*/ 114 h 114"/>
                  <a:gd name="T4" fmla="*/ 0 w 114"/>
                  <a:gd name="T5" fmla="*/ 113 h 114"/>
                  <a:gd name="T6" fmla="*/ 112 w 114"/>
                  <a:gd name="T7" fmla="*/ 0 h 114"/>
                  <a:gd name="T8" fmla="*/ 114 w 114"/>
                  <a:gd name="T9" fmla="*/ 0 h 114"/>
                  <a:gd name="T10" fmla="*/ 114 w 114"/>
                  <a:gd name="T11" fmla="*/ 1 h 114"/>
                  <a:gd name="T12" fmla="*/ 1 w 114"/>
                  <a:gd name="T13" fmla="*/ 114 h 114"/>
                  <a:gd name="T14" fmla="*/ 1 w 114"/>
                  <a:gd name="T15" fmla="*/ 1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14">
                    <a:moveTo>
                      <a:pt x="1" y="114"/>
                    </a:moveTo>
                    <a:cubicBezTo>
                      <a:pt x="0" y="114"/>
                      <a:pt x="0" y="114"/>
                      <a:pt x="0" y="114"/>
                    </a:cubicBezTo>
                    <a:cubicBezTo>
                      <a:pt x="0" y="114"/>
                      <a:pt x="0" y="113"/>
                      <a:pt x="0" y="113"/>
                    </a:cubicBezTo>
                    <a:cubicBezTo>
                      <a:pt x="112" y="0"/>
                      <a:pt x="112" y="0"/>
                      <a:pt x="112" y="0"/>
                    </a:cubicBezTo>
                    <a:cubicBezTo>
                      <a:pt x="113" y="0"/>
                      <a:pt x="113" y="0"/>
                      <a:pt x="114" y="0"/>
                    </a:cubicBezTo>
                    <a:cubicBezTo>
                      <a:pt x="114" y="1"/>
                      <a:pt x="114" y="1"/>
                      <a:pt x="114" y="1"/>
                    </a:cubicBezTo>
                    <a:cubicBezTo>
                      <a:pt x="1" y="114"/>
                      <a:pt x="1" y="114"/>
                      <a:pt x="1" y="114"/>
                    </a:cubicBezTo>
                    <a:cubicBezTo>
                      <a:pt x="1" y="114"/>
                      <a:pt x="1" y="114"/>
                      <a:pt x="1" y="11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8"/>
              <p:cNvSpPr>
                <a:spLocks/>
              </p:cNvSpPr>
              <p:nvPr/>
            </p:nvSpPr>
            <p:spPr bwMode="auto">
              <a:xfrm>
                <a:off x="2522538" y="2133600"/>
                <a:ext cx="1339850" cy="323850"/>
              </a:xfrm>
              <a:custGeom>
                <a:avLst/>
                <a:gdLst>
                  <a:gd name="T0" fmla="*/ 1 w 115"/>
                  <a:gd name="T1" fmla="*/ 28 h 28"/>
                  <a:gd name="T2" fmla="*/ 0 w 115"/>
                  <a:gd name="T3" fmla="*/ 28 h 28"/>
                  <a:gd name="T4" fmla="*/ 1 w 115"/>
                  <a:gd name="T5" fmla="*/ 27 h 28"/>
                  <a:gd name="T6" fmla="*/ 114 w 115"/>
                  <a:gd name="T7" fmla="*/ 0 h 28"/>
                  <a:gd name="T8" fmla="*/ 115 w 115"/>
                  <a:gd name="T9" fmla="*/ 1 h 28"/>
                  <a:gd name="T10" fmla="*/ 114 w 115"/>
                  <a:gd name="T11" fmla="*/ 2 h 28"/>
                  <a:gd name="T12" fmla="*/ 2 w 115"/>
                  <a:gd name="T13" fmla="*/ 28 h 28"/>
                  <a:gd name="T14" fmla="*/ 1 w 115"/>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28">
                    <a:moveTo>
                      <a:pt x="1" y="28"/>
                    </a:moveTo>
                    <a:cubicBezTo>
                      <a:pt x="1" y="28"/>
                      <a:pt x="1" y="28"/>
                      <a:pt x="0" y="28"/>
                    </a:cubicBezTo>
                    <a:cubicBezTo>
                      <a:pt x="0" y="27"/>
                      <a:pt x="1" y="27"/>
                      <a:pt x="1" y="27"/>
                    </a:cubicBezTo>
                    <a:cubicBezTo>
                      <a:pt x="114" y="0"/>
                      <a:pt x="114" y="0"/>
                      <a:pt x="114" y="0"/>
                    </a:cubicBezTo>
                    <a:cubicBezTo>
                      <a:pt x="114" y="0"/>
                      <a:pt x="115" y="0"/>
                      <a:pt x="115" y="1"/>
                    </a:cubicBezTo>
                    <a:cubicBezTo>
                      <a:pt x="115" y="1"/>
                      <a:pt x="115" y="2"/>
                      <a:pt x="114" y="2"/>
                    </a:cubicBezTo>
                    <a:cubicBezTo>
                      <a:pt x="2" y="28"/>
                      <a:pt x="2" y="28"/>
                      <a:pt x="2" y="28"/>
                    </a:cubicBezTo>
                    <a:cubicBezTo>
                      <a:pt x="1" y="28"/>
                      <a:pt x="1" y="28"/>
                      <a:pt x="1" y="2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9"/>
              <p:cNvSpPr>
                <a:spLocks/>
              </p:cNvSpPr>
              <p:nvPr/>
            </p:nvSpPr>
            <p:spPr bwMode="auto">
              <a:xfrm>
                <a:off x="3128963" y="1682750"/>
                <a:ext cx="757237" cy="774700"/>
              </a:xfrm>
              <a:custGeom>
                <a:avLst/>
                <a:gdLst>
                  <a:gd name="T0" fmla="*/ 64 w 65"/>
                  <a:gd name="T1" fmla="*/ 67 h 67"/>
                  <a:gd name="T2" fmla="*/ 63 w 65"/>
                  <a:gd name="T3" fmla="*/ 67 h 67"/>
                  <a:gd name="T4" fmla="*/ 1 w 65"/>
                  <a:gd name="T5" fmla="*/ 2 h 67"/>
                  <a:gd name="T6" fmla="*/ 1 w 65"/>
                  <a:gd name="T7" fmla="*/ 0 h 67"/>
                  <a:gd name="T8" fmla="*/ 2 w 65"/>
                  <a:gd name="T9" fmla="*/ 0 h 67"/>
                  <a:gd name="T10" fmla="*/ 65 w 65"/>
                  <a:gd name="T11" fmla="*/ 66 h 67"/>
                  <a:gd name="T12" fmla="*/ 64 w 65"/>
                  <a:gd name="T13" fmla="*/ 67 h 67"/>
                  <a:gd name="T14" fmla="*/ 64 w 65"/>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7">
                    <a:moveTo>
                      <a:pt x="64" y="67"/>
                    </a:moveTo>
                    <a:cubicBezTo>
                      <a:pt x="64" y="67"/>
                      <a:pt x="63" y="67"/>
                      <a:pt x="63" y="67"/>
                    </a:cubicBezTo>
                    <a:cubicBezTo>
                      <a:pt x="1" y="2"/>
                      <a:pt x="1" y="2"/>
                      <a:pt x="1" y="2"/>
                    </a:cubicBezTo>
                    <a:cubicBezTo>
                      <a:pt x="0" y="1"/>
                      <a:pt x="0" y="1"/>
                      <a:pt x="1" y="0"/>
                    </a:cubicBezTo>
                    <a:cubicBezTo>
                      <a:pt x="1" y="0"/>
                      <a:pt x="2" y="0"/>
                      <a:pt x="2" y="0"/>
                    </a:cubicBezTo>
                    <a:cubicBezTo>
                      <a:pt x="65" y="66"/>
                      <a:pt x="65" y="66"/>
                      <a:pt x="65" y="66"/>
                    </a:cubicBezTo>
                    <a:cubicBezTo>
                      <a:pt x="65" y="66"/>
                      <a:pt x="65" y="67"/>
                      <a:pt x="64" y="67"/>
                    </a:cubicBezTo>
                    <a:cubicBezTo>
                      <a:pt x="64" y="67"/>
                      <a:pt x="64" y="67"/>
                      <a:pt x="64" y="6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0"/>
              <p:cNvSpPr>
                <a:spLocks/>
              </p:cNvSpPr>
              <p:nvPr/>
            </p:nvSpPr>
            <p:spPr bwMode="auto">
              <a:xfrm>
                <a:off x="2533650" y="3429000"/>
                <a:ext cx="1352550" cy="288925"/>
              </a:xfrm>
              <a:custGeom>
                <a:avLst/>
                <a:gdLst>
                  <a:gd name="T0" fmla="*/ 115 w 116"/>
                  <a:gd name="T1" fmla="*/ 25 h 25"/>
                  <a:gd name="T2" fmla="*/ 115 w 116"/>
                  <a:gd name="T3" fmla="*/ 25 h 25"/>
                  <a:gd name="T4" fmla="*/ 0 w 116"/>
                  <a:gd name="T5" fmla="*/ 2 h 25"/>
                  <a:gd name="T6" fmla="*/ 0 w 116"/>
                  <a:gd name="T7" fmla="*/ 1 h 25"/>
                  <a:gd name="T8" fmla="*/ 1 w 116"/>
                  <a:gd name="T9" fmla="*/ 0 h 25"/>
                  <a:gd name="T10" fmla="*/ 116 w 116"/>
                  <a:gd name="T11" fmla="*/ 23 h 25"/>
                  <a:gd name="T12" fmla="*/ 116 w 116"/>
                  <a:gd name="T13" fmla="*/ 24 h 25"/>
                  <a:gd name="T14" fmla="*/ 115 w 11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25">
                    <a:moveTo>
                      <a:pt x="115" y="25"/>
                    </a:moveTo>
                    <a:cubicBezTo>
                      <a:pt x="115" y="25"/>
                      <a:pt x="115" y="25"/>
                      <a:pt x="115" y="25"/>
                    </a:cubicBezTo>
                    <a:cubicBezTo>
                      <a:pt x="0" y="2"/>
                      <a:pt x="0" y="2"/>
                      <a:pt x="0" y="2"/>
                    </a:cubicBezTo>
                    <a:cubicBezTo>
                      <a:pt x="0" y="2"/>
                      <a:pt x="0" y="2"/>
                      <a:pt x="0" y="1"/>
                    </a:cubicBezTo>
                    <a:cubicBezTo>
                      <a:pt x="0" y="1"/>
                      <a:pt x="0" y="0"/>
                      <a:pt x="1" y="0"/>
                    </a:cubicBezTo>
                    <a:cubicBezTo>
                      <a:pt x="116" y="23"/>
                      <a:pt x="116" y="23"/>
                      <a:pt x="116" y="23"/>
                    </a:cubicBezTo>
                    <a:cubicBezTo>
                      <a:pt x="116" y="23"/>
                      <a:pt x="116" y="23"/>
                      <a:pt x="116" y="24"/>
                    </a:cubicBezTo>
                    <a:cubicBezTo>
                      <a:pt x="116" y="24"/>
                      <a:pt x="116" y="25"/>
                      <a:pt x="115" y="2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1"/>
              <p:cNvSpPr>
                <a:spLocks/>
              </p:cNvSpPr>
              <p:nvPr/>
            </p:nvSpPr>
            <p:spPr bwMode="auto">
              <a:xfrm>
                <a:off x="2533650" y="2827338"/>
                <a:ext cx="619125" cy="890588"/>
              </a:xfrm>
              <a:custGeom>
                <a:avLst/>
                <a:gdLst>
                  <a:gd name="T0" fmla="*/ 1 w 53"/>
                  <a:gd name="T1" fmla="*/ 77 h 77"/>
                  <a:gd name="T2" fmla="*/ 0 w 53"/>
                  <a:gd name="T3" fmla="*/ 76 h 77"/>
                  <a:gd name="T4" fmla="*/ 0 w 53"/>
                  <a:gd name="T5" fmla="*/ 75 h 77"/>
                  <a:gd name="T6" fmla="*/ 52 w 53"/>
                  <a:gd name="T7" fmla="*/ 1 h 77"/>
                  <a:gd name="T8" fmla="*/ 53 w 53"/>
                  <a:gd name="T9" fmla="*/ 1 h 77"/>
                  <a:gd name="T10" fmla="*/ 53 w 53"/>
                  <a:gd name="T11" fmla="*/ 2 h 77"/>
                  <a:gd name="T12" fmla="*/ 1 w 53"/>
                  <a:gd name="T13" fmla="*/ 76 h 77"/>
                  <a:gd name="T14" fmla="*/ 1 w 53"/>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77">
                    <a:moveTo>
                      <a:pt x="1" y="77"/>
                    </a:moveTo>
                    <a:cubicBezTo>
                      <a:pt x="0" y="77"/>
                      <a:pt x="0" y="77"/>
                      <a:pt x="0" y="76"/>
                    </a:cubicBezTo>
                    <a:cubicBezTo>
                      <a:pt x="0" y="76"/>
                      <a:pt x="0" y="76"/>
                      <a:pt x="0" y="75"/>
                    </a:cubicBezTo>
                    <a:cubicBezTo>
                      <a:pt x="52" y="1"/>
                      <a:pt x="52" y="1"/>
                      <a:pt x="52" y="1"/>
                    </a:cubicBezTo>
                    <a:cubicBezTo>
                      <a:pt x="52" y="1"/>
                      <a:pt x="52" y="0"/>
                      <a:pt x="53" y="1"/>
                    </a:cubicBezTo>
                    <a:cubicBezTo>
                      <a:pt x="53" y="1"/>
                      <a:pt x="53" y="2"/>
                      <a:pt x="53" y="2"/>
                    </a:cubicBezTo>
                    <a:cubicBezTo>
                      <a:pt x="1" y="76"/>
                      <a:pt x="1" y="76"/>
                      <a:pt x="1" y="76"/>
                    </a:cubicBezTo>
                    <a:cubicBezTo>
                      <a:pt x="1" y="76"/>
                      <a:pt x="1" y="77"/>
                      <a:pt x="1" y="7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2"/>
              <p:cNvSpPr>
                <a:spLocks/>
              </p:cNvSpPr>
              <p:nvPr/>
            </p:nvSpPr>
            <p:spPr bwMode="auto">
              <a:xfrm>
                <a:off x="2522538" y="2435225"/>
                <a:ext cx="630237" cy="415925"/>
              </a:xfrm>
              <a:custGeom>
                <a:avLst/>
                <a:gdLst>
                  <a:gd name="T0" fmla="*/ 53 w 54"/>
                  <a:gd name="T1" fmla="*/ 36 h 36"/>
                  <a:gd name="T2" fmla="*/ 53 w 54"/>
                  <a:gd name="T3" fmla="*/ 36 h 36"/>
                  <a:gd name="T4" fmla="*/ 1 w 54"/>
                  <a:gd name="T5" fmla="*/ 2 h 36"/>
                  <a:gd name="T6" fmla="*/ 1 w 54"/>
                  <a:gd name="T7" fmla="*/ 1 h 36"/>
                  <a:gd name="T8" fmla="*/ 2 w 54"/>
                  <a:gd name="T9" fmla="*/ 1 h 36"/>
                  <a:gd name="T10" fmla="*/ 54 w 54"/>
                  <a:gd name="T11" fmla="*/ 35 h 36"/>
                  <a:gd name="T12" fmla="*/ 54 w 54"/>
                  <a:gd name="T13" fmla="*/ 36 h 36"/>
                  <a:gd name="T14" fmla="*/ 53 w 54"/>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6">
                    <a:moveTo>
                      <a:pt x="53" y="36"/>
                    </a:moveTo>
                    <a:cubicBezTo>
                      <a:pt x="53" y="36"/>
                      <a:pt x="53" y="36"/>
                      <a:pt x="53" y="36"/>
                    </a:cubicBezTo>
                    <a:cubicBezTo>
                      <a:pt x="1" y="2"/>
                      <a:pt x="1" y="2"/>
                      <a:pt x="1" y="2"/>
                    </a:cubicBezTo>
                    <a:cubicBezTo>
                      <a:pt x="0" y="2"/>
                      <a:pt x="0" y="1"/>
                      <a:pt x="1" y="1"/>
                    </a:cubicBezTo>
                    <a:cubicBezTo>
                      <a:pt x="1" y="0"/>
                      <a:pt x="1" y="0"/>
                      <a:pt x="2" y="1"/>
                    </a:cubicBezTo>
                    <a:cubicBezTo>
                      <a:pt x="54" y="35"/>
                      <a:pt x="54" y="35"/>
                      <a:pt x="54" y="35"/>
                    </a:cubicBezTo>
                    <a:cubicBezTo>
                      <a:pt x="54" y="35"/>
                      <a:pt x="54" y="36"/>
                      <a:pt x="54" y="36"/>
                    </a:cubicBezTo>
                    <a:cubicBezTo>
                      <a:pt x="54" y="36"/>
                      <a:pt x="54" y="36"/>
                      <a:pt x="53" y="3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3"/>
              <p:cNvSpPr>
                <a:spLocks/>
              </p:cNvSpPr>
              <p:nvPr/>
            </p:nvSpPr>
            <p:spPr bwMode="auto">
              <a:xfrm>
                <a:off x="2498725" y="1625600"/>
                <a:ext cx="1435099" cy="2116138"/>
              </a:xfrm>
              <a:custGeom>
                <a:avLst/>
                <a:gdLst>
                  <a:gd name="T0" fmla="*/ 118 w 123"/>
                  <a:gd name="T1" fmla="*/ 183 h 183"/>
                  <a:gd name="T2" fmla="*/ 4 w 123"/>
                  <a:gd name="T3" fmla="*/ 183 h 183"/>
                  <a:gd name="T4" fmla="*/ 0 w 123"/>
                  <a:gd name="T5" fmla="*/ 180 h 183"/>
                  <a:gd name="T6" fmla="*/ 0 w 123"/>
                  <a:gd name="T7" fmla="*/ 157 h 183"/>
                  <a:gd name="T8" fmla="*/ 4 w 123"/>
                  <a:gd name="T9" fmla="*/ 154 h 183"/>
                  <a:gd name="T10" fmla="*/ 7 w 123"/>
                  <a:gd name="T11" fmla="*/ 157 h 183"/>
                  <a:gd name="T12" fmla="*/ 7 w 123"/>
                  <a:gd name="T13" fmla="*/ 176 h 183"/>
                  <a:gd name="T14" fmla="*/ 115 w 123"/>
                  <a:gd name="T15" fmla="*/ 176 h 183"/>
                  <a:gd name="T16" fmla="*/ 115 w 123"/>
                  <a:gd name="T17" fmla="*/ 153 h 183"/>
                  <a:gd name="T18" fmla="*/ 55 w 123"/>
                  <a:gd name="T19" fmla="*/ 153 h 183"/>
                  <a:gd name="T20" fmla="*/ 52 w 123"/>
                  <a:gd name="T21" fmla="*/ 151 h 183"/>
                  <a:gd name="T22" fmla="*/ 53 w 123"/>
                  <a:gd name="T23" fmla="*/ 147 h 183"/>
                  <a:gd name="T24" fmla="*/ 84 w 123"/>
                  <a:gd name="T25" fmla="*/ 116 h 183"/>
                  <a:gd name="T26" fmla="*/ 95 w 123"/>
                  <a:gd name="T27" fmla="*/ 105 h 183"/>
                  <a:gd name="T28" fmla="*/ 105 w 123"/>
                  <a:gd name="T29" fmla="*/ 92 h 183"/>
                  <a:gd name="T30" fmla="*/ 113 w 123"/>
                  <a:gd name="T31" fmla="*/ 77 h 183"/>
                  <a:gd name="T32" fmla="*/ 115 w 123"/>
                  <a:gd name="T33" fmla="*/ 61 h 183"/>
                  <a:gd name="T34" fmla="*/ 111 w 123"/>
                  <a:gd name="T35" fmla="*/ 40 h 183"/>
                  <a:gd name="T36" fmla="*/ 100 w 123"/>
                  <a:gd name="T37" fmla="*/ 24 h 183"/>
                  <a:gd name="T38" fmla="*/ 82 w 123"/>
                  <a:gd name="T39" fmla="*/ 13 h 183"/>
                  <a:gd name="T40" fmla="*/ 41 w 123"/>
                  <a:gd name="T41" fmla="*/ 13 h 183"/>
                  <a:gd name="T42" fmla="*/ 24 w 123"/>
                  <a:gd name="T43" fmla="*/ 24 h 183"/>
                  <a:gd name="T44" fmla="*/ 12 w 123"/>
                  <a:gd name="T45" fmla="*/ 43 h 183"/>
                  <a:gd name="T46" fmla="*/ 7 w 123"/>
                  <a:gd name="T47" fmla="*/ 71 h 183"/>
                  <a:gd name="T48" fmla="*/ 3 w 123"/>
                  <a:gd name="T49" fmla="*/ 75 h 183"/>
                  <a:gd name="T50" fmla="*/ 0 w 123"/>
                  <a:gd name="T51" fmla="*/ 71 h 183"/>
                  <a:gd name="T52" fmla="*/ 5 w 123"/>
                  <a:gd name="T53" fmla="*/ 41 h 183"/>
                  <a:gd name="T54" fmla="*/ 19 w 123"/>
                  <a:gd name="T55" fmla="*/ 19 h 183"/>
                  <a:gd name="T56" fmla="*/ 39 w 123"/>
                  <a:gd name="T57" fmla="*/ 6 h 183"/>
                  <a:gd name="T58" fmla="*/ 85 w 123"/>
                  <a:gd name="T59" fmla="*/ 6 h 183"/>
                  <a:gd name="T60" fmla="*/ 105 w 123"/>
                  <a:gd name="T61" fmla="*/ 19 h 183"/>
                  <a:gd name="T62" fmla="*/ 118 w 123"/>
                  <a:gd name="T63" fmla="*/ 37 h 183"/>
                  <a:gd name="T64" fmla="*/ 123 w 123"/>
                  <a:gd name="T65" fmla="*/ 61 h 183"/>
                  <a:gd name="T66" fmla="*/ 119 w 123"/>
                  <a:gd name="T67" fmla="*/ 79 h 183"/>
                  <a:gd name="T68" fmla="*/ 111 w 123"/>
                  <a:gd name="T69" fmla="*/ 96 h 183"/>
                  <a:gd name="T70" fmla="*/ 100 w 123"/>
                  <a:gd name="T71" fmla="*/ 110 h 183"/>
                  <a:gd name="T72" fmla="*/ 89 w 123"/>
                  <a:gd name="T73" fmla="*/ 122 h 183"/>
                  <a:gd name="T74" fmla="*/ 64 w 123"/>
                  <a:gd name="T75" fmla="*/ 146 h 183"/>
                  <a:gd name="T76" fmla="*/ 118 w 123"/>
                  <a:gd name="T77" fmla="*/ 146 h 183"/>
                  <a:gd name="T78" fmla="*/ 122 w 123"/>
                  <a:gd name="T79" fmla="*/ 150 h 183"/>
                  <a:gd name="T80" fmla="*/ 122 w 123"/>
                  <a:gd name="T81" fmla="*/ 180 h 183"/>
                  <a:gd name="T82" fmla="*/ 118 w 123"/>
                  <a:gd name="T8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83">
                    <a:moveTo>
                      <a:pt x="118" y="183"/>
                    </a:moveTo>
                    <a:cubicBezTo>
                      <a:pt x="4" y="183"/>
                      <a:pt x="4" y="183"/>
                      <a:pt x="4" y="183"/>
                    </a:cubicBezTo>
                    <a:cubicBezTo>
                      <a:pt x="2" y="183"/>
                      <a:pt x="0" y="182"/>
                      <a:pt x="0" y="180"/>
                    </a:cubicBezTo>
                    <a:cubicBezTo>
                      <a:pt x="0" y="157"/>
                      <a:pt x="0" y="157"/>
                      <a:pt x="0" y="157"/>
                    </a:cubicBezTo>
                    <a:cubicBezTo>
                      <a:pt x="0" y="155"/>
                      <a:pt x="2" y="154"/>
                      <a:pt x="4" y="154"/>
                    </a:cubicBezTo>
                    <a:cubicBezTo>
                      <a:pt x="6" y="154"/>
                      <a:pt x="7" y="155"/>
                      <a:pt x="7" y="157"/>
                    </a:cubicBezTo>
                    <a:cubicBezTo>
                      <a:pt x="7" y="176"/>
                      <a:pt x="7" y="176"/>
                      <a:pt x="7" y="176"/>
                    </a:cubicBezTo>
                    <a:cubicBezTo>
                      <a:pt x="115" y="176"/>
                      <a:pt x="115" y="176"/>
                      <a:pt x="115" y="176"/>
                    </a:cubicBezTo>
                    <a:cubicBezTo>
                      <a:pt x="115" y="153"/>
                      <a:pt x="115" y="153"/>
                      <a:pt x="115" y="153"/>
                    </a:cubicBezTo>
                    <a:cubicBezTo>
                      <a:pt x="55" y="153"/>
                      <a:pt x="55" y="153"/>
                      <a:pt x="55" y="153"/>
                    </a:cubicBezTo>
                    <a:cubicBezTo>
                      <a:pt x="54" y="153"/>
                      <a:pt x="52" y="153"/>
                      <a:pt x="52" y="151"/>
                    </a:cubicBezTo>
                    <a:cubicBezTo>
                      <a:pt x="51" y="150"/>
                      <a:pt x="52" y="148"/>
                      <a:pt x="53" y="147"/>
                    </a:cubicBezTo>
                    <a:cubicBezTo>
                      <a:pt x="84" y="116"/>
                      <a:pt x="84" y="116"/>
                      <a:pt x="84" y="116"/>
                    </a:cubicBezTo>
                    <a:cubicBezTo>
                      <a:pt x="87" y="113"/>
                      <a:pt x="91" y="109"/>
                      <a:pt x="95" y="105"/>
                    </a:cubicBezTo>
                    <a:cubicBezTo>
                      <a:pt x="98" y="101"/>
                      <a:pt x="102" y="97"/>
                      <a:pt x="105" y="92"/>
                    </a:cubicBezTo>
                    <a:cubicBezTo>
                      <a:pt x="108" y="87"/>
                      <a:pt x="111" y="82"/>
                      <a:pt x="113" y="77"/>
                    </a:cubicBezTo>
                    <a:cubicBezTo>
                      <a:pt x="114" y="72"/>
                      <a:pt x="115" y="66"/>
                      <a:pt x="115" y="61"/>
                    </a:cubicBezTo>
                    <a:cubicBezTo>
                      <a:pt x="115" y="53"/>
                      <a:pt x="114" y="47"/>
                      <a:pt x="111" y="40"/>
                    </a:cubicBezTo>
                    <a:cubicBezTo>
                      <a:pt x="108" y="34"/>
                      <a:pt x="104" y="29"/>
                      <a:pt x="100" y="24"/>
                    </a:cubicBezTo>
                    <a:cubicBezTo>
                      <a:pt x="95" y="20"/>
                      <a:pt x="89" y="16"/>
                      <a:pt x="82" y="13"/>
                    </a:cubicBezTo>
                    <a:cubicBezTo>
                      <a:pt x="70" y="8"/>
                      <a:pt x="55" y="8"/>
                      <a:pt x="41" y="13"/>
                    </a:cubicBezTo>
                    <a:cubicBezTo>
                      <a:pt x="35" y="15"/>
                      <a:pt x="29" y="19"/>
                      <a:pt x="24" y="24"/>
                    </a:cubicBezTo>
                    <a:cubicBezTo>
                      <a:pt x="19" y="29"/>
                      <a:pt x="15" y="36"/>
                      <a:pt x="12" y="43"/>
                    </a:cubicBezTo>
                    <a:cubicBezTo>
                      <a:pt x="9" y="51"/>
                      <a:pt x="7" y="61"/>
                      <a:pt x="7" y="71"/>
                    </a:cubicBezTo>
                    <a:cubicBezTo>
                      <a:pt x="7" y="74"/>
                      <a:pt x="5" y="75"/>
                      <a:pt x="3" y="75"/>
                    </a:cubicBezTo>
                    <a:cubicBezTo>
                      <a:pt x="1" y="75"/>
                      <a:pt x="0" y="73"/>
                      <a:pt x="0" y="71"/>
                    </a:cubicBezTo>
                    <a:cubicBezTo>
                      <a:pt x="0" y="60"/>
                      <a:pt x="2" y="49"/>
                      <a:pt x="5" y="41"/>
                    </a:cubicBezTo>
                    <a:cubicBezTo>
                      <a:pt x="9" y="32"/>
                      <a:pt x="13" y="25"/>
                      <a:pt x="19" y="19"/>
                    </a:cubicBezTo>
                    <a:cubicBezTo>
                      <a:pt x="25" y="13"/>
                      <a:pt x="31" y="9"/>
                      <a:pt x="39" y="6"/>
                    </a:cubicBezTo>
                    <a:cubicBezTo>
                      <a:pt x="54" y="0"/>
                      <a:pt x="71" y="1"/>
                      <a:pt x="85" y="6"/>
                    </a:cubicBezTo>
                    <a:cubicBezTo>
                      <a:pt x="93" y="9"/>
                      <a:pt x="99" y="14"/>
                      <a:pt x="105" y="19"/>
                    </a:cubicBezTo>
                    <a:cubicBezTo>
                      <a:pt x="110" y="24"/>
                      <a:pt x="115" y="30"/>
                      <a:pt x="118" y="37"/>
                    </a:cubicBezTo>
                    <a:cubicBezTo>
                      <a:pt x="121" y="45"/>
                      <a:pt x="123" y="52"/>
                      <a:pt x="123" y="61"/>
                    </a:cubicBezTo>
                    <a:cubicBezTo>
                      <a:pt x="123" y="67"/>
                      <a:pt x="122" y="73"/>
                      <a:pt x="119" y="79"/>
                    </a:cubicBezTo>
                    <a:cubicBezTo>
                      <a:pt x="117" y="85"/>
                      <a:pt x="115" y="91"/>
                      <a:pt x="111" y="96"/>
                    </a:cubicBezTo>
                    <a:cubicBezTo>
                      <a:pt x="108" y="101"/>
                      <a:pt x="104" y="106"/>
                      <a:pt x="100" y="110"/>
                    </a:cubicBezTo>
                    <a:cubicBezTo>
                      <a:pt x="96" y="114"/>
                      <a:pt x="93" y="118"/>
                      <a:pt x="89" y="122"/>
                    </a:cubicBezTo>
                    <a:cubicBezTo>
                      <a:pt x="64" y="146"/>
                      <a:pt x="64" y="146"/>
                      <a:pt x="64" y="146"/>
                    </a:cubicBezTo>
                    <a:cubicBezTo>
                      <a:pt x="118" y="146"/>
                      <a:pt x="118" y="146"/>
                      <a:pt x="118" y="146"/>
                    </a:cubicBezTo>
                    <a:cubicBezTo>
                      <a:pt x="120" y="146"/>
                      <a:pt x="122" y="148"/>
                      <a:pt x="122" y="150"/>
                    </a:cubicBezTo>
                    <a:cubicBezTo>
                      <a:pt x="122" y="180"/>
                      <a:pt x="122" y="180"/>
                      <a:pt x="122" y="180"/>
                    </a:cubicBezTo>
                    <a:cubicBezTo>
                      <a:pt x="122" y="182"/>
                      <a:pt x="120" y="183"/>
                      <a:pt x="118"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Oval 14"/>
              <p:cNvSpPr>
                <a:spLocks noChangeArrowheads="1"/>
              </p:cNvSpPr>
              <p:nvPr/>
            </p:nvSpPr>
            <p:spPr bwMode="auto">
              <a:xfrm>
                <a:off x="3081338" y="2794000"/>
                <a:ext cx="117475"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Oval 15"/>
              <p:cNvSpPr>
                <a:spLocks noChangeArrowheads="1"/>
              </p:cNvSpPr>
              <p:nvPr/>
            </p:nvSpPr>
            <p:spPr bwMode="auto">
              <a:xfrm>
                <a:off x="2638425" y="3417888"/>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Oval 16"/>
              <p:cNvSpPr>
                <a:spLocks noChangeArrowheads="1"/>
              </p:cNvSpPr>
              <p:nvPr/>
            </p:nvSpPr>
            <p:spPr bwMode="auto">
              <a:xfrm>
                <a:off x="3571875" y="21463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Oval 17"/>
              <p:cNvSpPr>
                <a:spLocks noChangeArrowheads="1"/>
              </p:cNvSpPr>
              <p:nvPr/>
            </p:nvSpPr>
            <p:spPr bwMode="auto">
              <a:xfrm>
                <a:off x="3081338" y="2262188"/>
                <a:ext cx="117475"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Oval 18"/>
              <p:cNvSpPr>
                <a:spLocks noChangeArrowheads="1"/>
              </p:cNvSpPr>
              <p:nvPr/>
            </p:nvSpPr>
            <p:spPr bwMode="auto">
              <a:xfrm>
                <a:off x="3489325" y="2389188"/>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8" name="组合 297"/>
            <p:cNvGrpSpPr/>
            <p:nvPr/>
          </p:nvGrpSpPr>
          <p:grpSpPr>
            <a:xfrm>
              <a:off x="4411926" y="1285643"/>
              <a:ext cx="1558925" cy="2127251"/>
              <a:chOff x="4424363" y="1649412"/>
              <a:chExt cx="1558925" cy="2127251"/>
            </a:xfrm>
          </p:grpSpPr>
          <p:sp>
            <p:nvSpPr>
              <p:cNvPr id="325"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9" name="组合 298"/>
            <p:cNvGrpSpPr/>
            <p:nvPr/>
          </p:nvGrpSpPr>
          <p:grpSpPr>
            <a:xfrm>
              <a:off x="6497901" y="1307869"/>
              <a:ext cx="841375" cy="2081213"/>
              <a:chOff x="6510338" y="1671638"/>
              <a:chExt cx="841375" cy="2081213"/>
            </a:xfrm>
          </p:grpSpPr>
          <p:sp>
            <p:nvSpPr>
              <p:cNvPr id="316" name="Freeform 37"/>
              <p:cNvSpPr>
                <a:spLocks/>
              </p:cNvSpPr>
              <p:nvPr/>
            </p:nvSpPr>
            <p:spPr bwMode="auto">
              <a:xfrm>
                <a:off x="7280276" y="1706563"/>
                <a:ext cx="23813" cy="2011363"/>
              </a:xfrm>
              <a:custGeom>
                <a:avLst/>
                <a:gdLst>
                  <a:gd name="T0" fmla="*/ 1 w 2"/>
                  <a:gd name="T1" fmla="*/ 174 h 174"/>
                  <a:gd name="T2" fmla="*/ 0 w 2"/>
                  <a:gd name="T3" fmla="*/ 173 h 174"/>
                  <a:gd name="T4" fmla="*/ 0 w 2"/>
                  <a:gd name="T5" fmla="*/ 1 h 174"/>
                  <a:gd name="T6" fmla="*/ 1 w 2"/>
                  <a:gd name="T7" fmla="*/ 0 h 174"/>
                  <a:gd name="T8" fmla="*/ 2 w 2"/>
                  <a:gd name="T9" fmla="*/ 1 h 174"/>
                  <a:gd name="T10" fmla="*/ 2 w 2"/>
                  <a:gd name="T11" fmla="*/ 173 h 174"/>
                  <a:gd name="T12" fmla="*/ 1 w 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2" h="174">
                    <a:moveTo>
                      <a:pt x="1" y="174"/>
                    </a:moveTo>
                    <a:cubicBezTo>
                      <a:pt x="0" y="174"/>
                      <a:pt x="0" y="174"/>
                      <a:pt x="0" y="173"/>
                    </a:cubicBezTo>
                    <a:cubicBezTo>
                      <a:pt x="0" y="1"/>
                      <a:pt x="0" y="1"/>
                      <a:pt x="0" y="1"/>
                    </a:cubicBezTo>
                    <a:cubicBezTo>
                      <a:pt x="0" y="0"/>
                      <a:pt x="0" y="0"/>
                      <a:pt x="1" y="0"/>
                    </a:cubicBezTo>
                    <a:cubicBezTo>
                      <a:pt x="1" y="0"/>
                      <a:pt x="2" y="0"/>
                      <a:pt x="2" y="1"/>
                    </a:cubicBezTo>
                    <a:cubicBezTo>
                      <a:pt x="2" y="173"/>
                      <a:pt x="2" y="173"/>
                      <a:pt x="2" y="173"/>
                    </a:cubicBezTo>
                    <a:cubicBezTo>
                      <a:pt x="2"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38"/>
              <p:cNvSpPr>
                <a:spLocks/>
              </p:cNvSpPr>
              <p:nvPr/>
            </p:nvSpPr>
            <p:spPr bwMode="auto">
              <a:xfrm>
                <a:off x="6900863" y="1706563"/>
                <a:ext cx="403225" cy="369888"/>
              </a:xfrm>
              <a:custGeom>
                <a:avLst/>
                <a:gdLst>
                  <a:gd name="T0" fmla="*/ 1 w 34"/>
                  <a:gd name="T1" fmla="*/ 32 h 32"/>
                  <a:gd name="T2" fmla="*/ 0 w 34"/>
                  <a:gd name="T3" fmla="*/ 32 h 32"/>
                  <a:gd name="T4" fmla="*/ 0 w 34"/>
                  <a:gd name="T5" fmla="*/ 31 h 32"/>
                  <a:gd name="T6" fmla="*/ 32 w 34"/>
                  <a:gd name="T7" fmla="*/ 0 h 32"/>
                  <a:gd name="T8" fmla="*/ 33 w 34"/>
                  <a:gd name="T9" fmla="*/ 0 h 32"/>
                  <a:gd name="T10" fmla="*/ 33 w 34"/>
                  <a:gd name="T11" fmla="*/ 2 h 32"/>
                  <a:gd name="T12" fmla="*/ 1 w 34"/>
                  <a:gd name="T13" fmla="*/ 32 h 32"/>
                  <a:gd name="T14" fmla="*/ 1 w 34"/>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2">
                    <a:moveTo>
                      <a:pt x="1" y="32"/>
                    </a:moveTo>
                    <a:cubicBezTo>
                      <a:pt x="0" y="32"/>
                      <a:pt x="0" y="32"/>
                      <a:pt x="0" y="32"/>
                    </a:cubicBezTo>
                    <a:cubicBezTo>
                      <a:pt x="0" y="32"/>
                      <a:pt x="0" y="31"/>
                      <a:pt x="0" y="31"/>
                    </a:cubicBezTo>
                    <a:cubicBezTo>
                      <a:pt x="32" y="0"/>
                      <a:pt x="32" y="0"/>
                      <a:pt x="32" y="0"/>
                    </a:cubicBezTo>
                    <a:cubicBezTo>
                      <a:pt x="32" y="0"/>
                      <a:pt x="33" y="0"/>
                      <a:pt x="33" y="0"/>
                    </a:cubicBezTo>
                    <a:cubicBezTo>
                      <a:pt x="34" y="1"/>
                      <a:pt x="34" y="1"/>
                      <a:pt x="33" y="2"/>
                    </a:cubicBezTo>
                    <a:cubicBezTo>
                      <a:pt x="1" y="32"/>
                      <a:pt x="1" y="32"/>
                      <a:pt x="1" y="32"/>
                    </a:cubicBezTo>
                    <a:cubicBezTo>
                      <a:pt x="1" y="32"/>
                      <a:pt x="1" y="32"/>
                      <a:pt x="1"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39"/>
              <p:cNvSpPr>
                <a:spLocks/>
              </p:cNvSpPr>
              <p:nvPr/>
            </p:nvSpPr>
            <p:spPr bwMode="auto">
              <a:xfrm>
                <a:off x="6534151" y="1706563"/>
                <a:ext cx="390525" cy="369888"/>
              </a:xfrm>
              <a:custGeom>
                <a:avLst/>
                <a:gdLst>
                  <a:gd name="T0" fmla="*/ 32 w 33"/>
                  <a:gd name="T1" fmla="*/ 32 h 32"/>
                  <a:gd name="T2" fmla="*/ 31 w 33"/>
                  <a:gd name="T3" fmla="*/ 32 h 32"/>
                  <a:gd name="T4" fmla="*/ 1 w 33"/>
                  <a:gd name="T5" fmla="*/ 2 h 32"/>
                  <a:gd name="T6" fmla="*/ 1 w 33"/>
                  <a:gd name="T7" fmla="*/ 0 h 32"/>
                  <a:gd name="T8" fmla="*/ 2 w 33"/>
                  <a:gd name="T9" fmla="*/ 0 h 32"/>
                  <a:gd name="T10" fmla="*/ 32 w 33"/>
                  <a:gd name="T11" fmla="*/ 31 h 32"/>
                  <a:gd name="T12" fmla="*/ 32 w 33"/>
                  <a:gd name="T13" fmla="*/ 32 h 32"/>
                  <a:gd name="T14" fmla="*/ 32 w 33"/>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2">
                    <a:moveTo>
                      <a:pt x="32" y="32"/>
                    </a:moveTo>
                    <a:cubicBezTo>
                      <a:pt x="31" y="32"/>
                      <a:pt x="31" y="32"/>
                      <a:pt x="31" y="32"/>
                    </a:cubicBezTo>
                    <a:cubicBezTo>
                      <a:pt x="1" y="2"/>
                      <a:pt x="1" y="2"/>
                      <a:pt x="1" y="2"/>
                    </a:cubicBezTo>
                    <a:cubicBezTo>
                      <a:pt x="0" y="1"/>
                      <a:pt x="0" y="1"/>
                      <a:pt x="1" y="0"/>
                    </a:cubicBezTo>
                    <a:cubicBezTo>
                      <a:pt x="1" y="0"/>
                      <a:pt x="2" y="0"/>
                      <a:pt x="2" y="0"/>
                    </a:cubicBezTo>
                    <a:cubicBezTo>
                      <a:pt x="32" y="31"/>
                      <a:pt x="32" y="31"/>
                      <a:pt x="32" y="31"/>
                    </a:cubicBezTo>
                    <a:cubicBezTo>
                      <a:pt x="33" y="31"/>
                      <a:pt x="33" y="32"/>
                      <a:pt x="32" y="32"/>
                    </a:cubicBezTo>
                    <a:cubicBezTo>
                      <a:pt x="32" y="32"/>
                      <a:pt x="32" y="32"/>
                      <a:pt x="32"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40"/>
              <p:cNvSpPr>
                <a:spLocks/>
              </p:cNvSpPr>
              <p:nvPr/>
            </p:nvSpPr>
            <p:spPr bwMode="auto">
              <a:xfrm>
                <a:off x="6900863" y="1706563"/>
                <a:ext cx="403225" cy="2011363"/>
              </a:xfrm>
              <a:custGeom>
                <a:avLst/>
                <a:gdLst>
                  <a:gd name="T0" fmla="*/ 1 w 34"/>
                  <a:gd name="T1" fmla="*/ 174 h 174"/>
                  <a:gd name="T2" fmla="*/ 0 w 34"/>
                  <a:gd name="T3" fmla="*/ 174 h 174"/>
                  <a:gd name="T4" fmla="*/ 0 w 34"/>
                  <a:gd name="T5" fmla="*/ 173 h 174"/>
                  <a:gd name="T6" fmla="*/ 32 w 34"/>
                  <a:gd name="T7" fmla="*/ 1 h 174"/>
                  <a:gd name="T8" fmla="*/ 33 w 34"/>
                  <a:gd name="T9" fmla="*/ 0 h 174"/>
                  <a:gd name="T10" fmla="*/ 34 w 34"/>
                  <a:gd name="T11" fmla="*/ 1 h 174"/>
                  <a:gd name="T12" fmla="*/ 1 w 34"/>
                  <a:gd name="T13" fmla="*/ 173 h 174"/>
                  <a:gd name="T14" fmla="*/ 1 w 34"/>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74">
                    <a:moveTo>
                      <a:pt x="1" y="174"/>
                    </a:moveTo>
                    <a:cubicBezTo>
                      <a:pt x="0" y="174"/>
                      <a:pt x="0" y="174"/>
                      <a:pt x="0" y="174"/>
                    </a:cubicBezTo>
                    <a:cubicBezTo>
                      <a:pt x="0" y="174"/>
                      <a:pt x="0" y="173"/>
                      <a:pt x="0" y="173"/>
                    </a:cubicBezTo>
                    <a:cubicBezTo>
                      <a:pt x="32" y="1"/>
                      <a:pt x="32" y="1"/>
                      <a:pt x="32" y="1"/>
                    </a:cubicBezTo>
                    <a:cubicBezTo>
                      <a:pt x="32" y="0"/>
                      <a:pt x="32" y="0"/>
                      <a:pt x="33" y="0"/>
                    </a:cubicBezTo>
                    <a:cubicBezTo>
                      <a:pt x="33" y="0"/>
                      <a:pt x="34" y="1"/>
                      <a:pt x="34" y="1"/>
                    </a:cubicBezTo>
                    <a:cubicBezTo>
                      <a:pt x="1" y="173"/>
                      <a:pt x="1" y="173"/>
                      <a:pt x="1" y="173"/>
                    </a:cubicBezTo>
                    <a:cubicBezTo>
                      <a:pt x="1"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41"/>
              <p:cNvSpPr>
                <a:spLocks/>
              </p:cNvSpPr>
              <p:nvPr/>
            </p:nvSpPr>
            <p:spPr bwMode="auto">
              <a:xfrm>
                <a:off x="6900863" y="2065338"/>
                <a:ext cx="403225" cy="1652588"/>
              </a:xfrm>
              <a:custGeom>
                <a:avLst/>
                <a:gdLst>
                  <a:gd name="T0" fmla="*/ 33 w 34"/>
                  <a:gd name="T1" fmla="*/ 143 h 143"/>
                  <a:gd name="T2" fmla="*/ 32 w 34"/>
                  <a:gd name="T3" fmla="*/ 142 h 143"/>
                  <a:gd name="T4" fmla="*/ 0 w 34"/>
                  <a:gd name="T5" fmla="*/ 1 h 143"/>
                  <a:gd name="T6" fmla="*/ 0 w 34"/>
                  <a:gd name="T7" fmla="*/ 0 h 143"/>
                  <a:gd name="T8" fmla="*/ 1 w 34"/>
                  <a:gd name="T9" fmla="*/ 0 h 143"/>
                  <a:gd name="T10" fmla="*/ 34 w 34"/>
                  <a:gd name="T11" fmla="*/ 142 h 143"/>
                  <a:gd name="T12" fmla="*/ 33 w 34"/>
                  <a:gd name="T13" fmla="*/ 143 h 143"/>
                  <a:gd name="T14" fmla="*/ 33 w 34"/>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3">
                    <a:moveTo>
                      <a:pt x="33" y="143"/>
                    </a:moveTo>
                    <a:cubicBezTo>
                      <a:pt x="32" y="143"/>
                      <a:pt x="32" y="143"/>
                      <a:pt x="32" y="142"/>
                    </a:cubicBezTo>
                    <a:cubicBezTo>
                      <a:pt x="0" y="1"/>
                      <a:pt x="0" y="1"/>
                      <a:pt x="0" y="1"/>
                    </a:cubicBezTo>
                    <a:cubicBezTo>
                      <a:pt x="0" y="0"/>
                      <a:pt x="0" y="0"/>
                      <a:pt x="0" y="0"/>
                    </a:cubicBezTo>
                    <a:cubicBezTo>
                      <a:pt x="1" y="0"/>
                      <a:pt x="1" y="0"/>
                      <a:pt x="1" y="0"/>
                    </a:cubicBezTo>
                    <a:cubicBezTo>
                      <a:pt x="34" y="142"/>
                      <a:pt x="34" y="142"/>
                      <a:pt x="34" y="142"/>
                    </a:cubicBezTo>
                    <a:cubicBezTo>
                      <a:pt x="34" y="142"/>
                      <a:pt x="33" y="143"/>
                      <a:pt x="33" y="143"/>
                    </a:cubicBezTo>
                    <a:cubicBezTo>
                      <a:pt x="33" y="143"/>
                      <a:pt x="33" y="143"/>
                      <a:pt x="33"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42"/>
              <p:cNvSpPr>
                <a:spLocks/>
              </p:cNvSpPr>
              <p:nvPr/>
            </p:nvSpPr>
            <p:spPr bwMode="auto">
              <a:xfrm>
                <a:off x="6510338" y="1671638"/>
                <a:ext cx="817563" cy="2081213"/>
              </a:xfrm>
              <a:custGeom>
                <a:avLst/>
                <a:gdLst>
                  <a:gd name="T0" fmla="*/ 66 w 69"/>
                  <a:gd name="T1" fmla="*/ 180 h 180"/>
                  <a:gd name="T2" fmla="*/ 34 w 69"/>
                  <a:gd name="T3" fmla="*/ 180 h 180"/>
                  <a:gd name="T4" fmla="*/ 30 w 69"/>
                  <a:gd name="T5" fmla="*/ 176 h 180"/>
                  <a:gd name="T6" fmla="*/ 30 w 69"/>
                  <a:gd name="T7" fmla="*/ 38 h 180"/>
                  <a:gd name="T8" fmla="*/ 3 w 69"/>
                  <a:gd name="T9" fmla="*/ 38 h 180"/>
                  <a:gd name="T10" fmla="*/ 0 w 69"/>
                  <a:gd name="T11" fmla="*/ 35 h 180"/>
                  <a:gd name="T12" fmla="*/ 0 w 69"/>
                  <a:gd name="T13" fmla="*/ 4 h 180"/>
                  <a:gd name="T14" fmla="*/ 3 w 69"/>
                  <a:gd name="T15" fmla="*/ 0 h 180"/>
                  <a:gd name="T16" fmla="*/ 66 w 69"/>
                  <a:gd name="T17" fmla="*/ 0 h 180"/>
                  <a:gd name="T18" fmla="*/ 69 w 69"/>
                  <a:gd name="T19" fmla="*/ 4 h 180"/>
                  <a:gd name="T20" fmla="*/ 66 w 69"/>
                  <a:gd name="T21" fmla="*/ 8 h 180"/>
                  <a:gd name="T22" fmla="*/ 7 w 69"/>
                  <a:gd name="T23" fmla="*/ 8 h 180"/>
                  <a:gd name="T24" fmla="*/ 7 w 69"/>
                  <a:gd name="T25" fmla="*/ 31 h 180"/>
                  <a:gd name="T26" fmla="*/ 34 w 69"/>
                  <a:gd name="T27" fmla="*/ 31 h 180"/>
                  <a:gd name="T28" fmla="*/ 37 w 69"/>
                  <a:gd name="T29" fmla="*/ 35 h 180"/>
                  <a:gd name="T30" fmla="*/ 37 w 69"/>
                  <a:gd name="T31" fmla="*/ 172 h 180"/>
                  <a:gd name="T32" fmla="*/ 66 w 69"/>
                  <a:gd name="T33" fmla="*/ 172 h 180"/>
                  <a:gd name="T34" fmla="*/ 69 w 69"/>
                  <a:gd name="T35" fmla="*/ 176 h 180"/>
                  <a:gd name="T36" fmla="*/ 66 w 69"/>
                  <a:gd name="T37"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180">
                    <a:moveTo>
                      <a:pt x="66" y="180"/>
                    </a:moveTo>
                    <a:cubicBezTo>
                      <a:pt x="34" y="180"/>
                      <a:pt x="34" y="180"/>
                      <a:pt x="34" y="180"/>
                    </a:cubicBezTo>
                    <a:cubicBezTo>
                      <a:pt x="32" y="180"/>
                      <a:pt x="30" y="178"/>
                      <a:pt x="30" y="176"/>
                    </a:cubicBezTo>
                    <a:cubicBezTo>
                      <a:pt x="30" y="38"/>
                      <a:pt x="30" y="38"/>
                      <a:pt x="30" y="38"/>
                    </a:cubicBezTo>
                    <a:cubicBezTo>
                      <a:pt x="3" y="38"/>
                      <a:pt x="3" y="38"/>
                      <a:pt x="3" y="38"/>
                    </a:cubicBezTo>
                    <a:cubicBezTo>
                      <a:pt x="1" y="38"/>
                      <a:pt x="0" y="37"/>
                      <a:pt x="0" y="35"/>
                    </a:cubicBezTo>
                    <a:cubicBezTo>
                      <a:pt x="0" y="4"/>
                      <a:pt x="0" y="4"/>
                      <a:pt x="0" y="4"/>
                    </a:cubicBezTo>
                    <a:cubicBezTo>
                      <a:pt x="0" y="2"/>
                      <a:pt x="1" y="0"/>
                      <a:pt x="3" y="0"/>
                    </a:cubicBezTo>
                    <a:cubicBezTo>
                      <a:pt x="66" y="0"/>
                      <a:pt x="66" y="0"/>
                      <a:pt x="66" y="0"/>
                    </a:cubicBezTo>
                    <a:cubicBezTo>
                      <a:pt x="68" y="0"/>
                      <a:pt x="69" y="2"/>
                      <a:pt x="69" y="4"/>
                    </a:cubicBezTo>
                    <a:cubicBezTo>
                      <a:pt x="69" y="6"/>
                      <a:pt x="68" y="8"/>
                      <a:pt x="66" y="8"/>
                    </a:cubicBezTo>
                    <a:cubicBezTo>
                      <a:pt x="7" y="8"/>
                      <a:pt x="7" y="8"/>
                      <a:pt x="7" y="8"/>
                    </a:cubicBezTo>
                    <a:cubicBezTo>
                      <a:pt x="7" y="31"/>
                      <a:pt x="7" y="31"/>
                      <a:pt x="7" y="31"/>
                    </a:cubicBezTo>
                    <a:cubicBezTo>
                      <a:pt x="34" y="31"/>
                      <a:pt x="34" y="31"/>
                      <a:pt x="34" y="31"/>
                    </a:cubicBezTo>
                    <a:cubicBezTo>
                      <a:pt x="36" y="31"/>
                      <a:pt x="37" y="33"/>
                      <a:pt x="37" y="35"/>
                    </a:cubicBezTo>
                    <a:cubicBezTo>
                      <a:pt x="37" y="172"/>
                      <a:pt x="37" y="172"/>
                      <a:pt x="37" y="172"/>
                    </a:cubicBezTo>
                    <a:cubicBezTo>
                      <a:pt x="66" y="172"/>
                      <a:pt x="66" y="172"/>
                      <a:pt x="66" y="172"/>
                    </a:cubicBezTo>
                    <a:cubicBezTo>
                      <a:pt x="68" y="172"/>
                      <a:pt x="69" y="174"/>
                      <a:pt x="69" y="176"/>
                    </a:cubicBezTo>
                    <a:cubicBezTo>
                      <a:pt x="69" y="178"/>
                      <a:pt x="68" y="180"/>
                      <a:pt x="66"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Oval 43"/>
              <p:cNvSpPr>
                <a:spLocks noChangeArrowheads="1"/>
              </p:cNvSpPr>
              <p:nvPr/>
            </p:nvSpPr>
            <p:spPr bwMode="auto">
              <a:xfrm>
                <a:off x="7019926" y="2747963"/>
                <a:ext cx="119063" cy="11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Oval 44"/>
              <p:cNvSpPr>
                <a:spLocks noChangeArrowheads="1"/>
              </p:cNvSpPr>
              <p:nvPr/>
            </p:nvSpPr>
            <p:spPr bwMode="auto">
              <a:xfrm>
                <a:off x="7019926" y="1857375"/>
                <a:ext cx="119063"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Oval 45"/>
              <p:cNvSpPr>
                <a:spLocks noChangeArrowheads="1"/>
              </p:cNvSpPr>
              <p:nvPr/>
            </p:nvSpPr>
            <p:spPr bwMode="auto">
              <a:xfrm>
                <a:off x="7234238" y="31400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0" name="组合 299"/>
            <p:cNvGrpSpPr/>
            <p:nvPr/>
          </p:nvGrpSpPr>
          <p:grpSpPr>
            <a:xfrm>
              <a:off x="8217164" y="1307869"/>
              <a:ext cx="1489075" cy="2081213"/>
              <a:chOff x="8229601" y="1671638"/>
              <a:chExt cx="1489075" cy="2081213"/>
            </a:xfrm>
          </p:grpSpPr>
          <p:sp>
            <p:nvSpPr>
              <p:cNvPr id="301" name="Freeform 49"/>
              <p:cNvSpPr>
                <a:spLocks/>
              </p:cNvSpPr>
              <p:nvPr/>
            </p:nvSpPr>
            <p:spPr bwMode="auto">
              <a:xfrm>
                <a:off x="8264526" y="2065338"/>
                <a:ext cx="454025" cy="1652588"/>
              </a:xfrm>
              <a:custGeom>
                <a:avLst/>
                <a:gdLst>
                  <a:gd name="T0" fmla="*/ 38 w 39"/>
                  <a:gd name="T1" fmla="*/ 143 h 143"/>
                  <a:gd name="T2" fmla="*/ 37 w 39"/>
                  <a:gd name="T3" fmla="*/ 142 h 143"/>
                  <a:gd name="T4" fmla="*/ 1 w 39"/>
                  <a:gd name="T5" fmla="*/ 1 h 143"/>
                  <a:gd name="T6" fmla="*/ 1 w 39"/>
                  <a:gd name="T7" fmla="*/ 0 h 143"/>
                  <a:gd name="T8" fmla="*/ 2 w 39"/>
                  <a:gd name="T9" fmla="*/ 0 h 143"/>
                  <a:gd name="T10" fmla="*/ 39 w 39"/>
                  <a:gd name="T11" fmla="*/ 141 h 143"/>
                  <a:gd name="T12" fmla="*/ 38 w 39"/>
                  <a:gd name="T13" fmla="*/ 143 h 143"/>
                  <a:gd name="T14" fmla="*/ 38 w 39"/>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43">
                    <a:moveTo>
                      <a:pt x="38" y="143"/>
                    </a:moveTo>
                    <a:cubicBezTo>
                      <a:pt x="38" y="143"/>
                      <a:pt x="37" y="142"/>
                      <a:pt x="37" y="142"/>
                    </a:cubicBezTo>
                    <a:cubicBezTo>
                      <a:pt x="1" y="1"/>
                      <a:pt x="1" y="1"/>
                      <a:pt x="1" y="1"/>
                    </a:cubicBezTo>
                    <a:cubicBezTo>
                      <a:pt x="0" y="0"/>
                      <a:pt x="1" y="0"/>
                      <a:pt x="1" y="0"/>
                    </a:cubicBezTo>
                    <a:cubicBezTo>
                      <a:pt x="2" y="0"/>
                      <a:pt x="2" y="0"/>
                      <a:pt x="2" y="0"/>
                    </a:cubicBezTo>
                    <a:cubicBezTo>
                      <a:pt x="39" y="141"/>
                      <a:pt x="39" y="141"/>
                      <a:pt x="39" y="141"/>
                    </a:cubicBezTo>
                    <a:cubicBezTo>
                      <a:pt x="39" y="142"/>
                      <a:pt x="39" y="142"/>
                      <a:pt x="38" y="143"/>
                    </a:cubicBezTo>
                    <a:cubicBezTo>
                      <a:pt x="38" y="143"/>
                      <a:pt x="38" y="143"/>
                      <a:pt x="38"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50"/>
              <p:cNvSpPr>
                <a:spLocks/>
              </p:cNvSpPr>
              <p:nvPr/>
            </p:nvSpPr>
            <p:spPr bwMode="auto">
              <a:xfrm>
                <a:off x="8264526" y="1706563"/>
                <a:ext cx="1430338" cy="2011363"/>
              </a:xfrm>
              <a:custGeom>
                <a:avLst/>
                <a:gdLst>
                  <a:gd name="T0" fmla="*/ 1 w 123"/>
                  <a:gd name="T1" fmla="*/ 174 h 174"/>
                  <a:gd name="T2" fmla="*/ 1 w 123"/>
                  <a:gd name="T3" fmla="*/ 173 h 174"/>
                  <a:gd name="T4" fmla="*/ 1 w 123"/>
                  <a:gd name="T5" fmla="*/ 172 h 174"/>
                  <a:gd name="T6" fmla="*/ 121 w 123"/>
                  <a:gd name="T7" fmla="*/ 0 h 174"/>
                  <a:gd name="T8" fmla="*/ 122 w 123"/>
                  <a:gd name="T9" fmla="*/ 0 h 174"/>
                  <a:gd name="T10" fmla="*/ 123 w 123"/>
                  <a:gd name="T11" fmla="*/ 2 h 174"/>
                  <a:gd name="T12" fmla="*/ 2 w 123"/>
                  <a:gd name="T13" fmla="*/ 173 h 174"/>
                  <a:gd name="T14" fmla="*/ 1 w 123"/>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74">
                    <a:moveTo>
                      <a:pt x="1" y="174"/>
                    </a:moveTo>
                    <a:cubicBezTo>
                      <a:pt x="1" y="174"/>
                      <a:pt x="1" y="174"/>
                      <a:pt x="1" y="173"/>
                    </a:cubicBezTo>
                    <a:cubicBezTo>
                      <a:pt x="1" y="173"/>
                      <a:pt x="0" y="173"/>
                      <a:pt x="1" y="172"/>
                    </a:cubicBezTo>
                    <a:cubicBezTo>
                      <a:pt x="121" y="0"/>
                      <a:pt x="121" y="0"/>
                      <a:pt x="121" y="0"/>
                    </a:cubicBezTo>
                    <a:cubicBezTo>
                      <a:pt x="121" y="0"/>
                      <a:pt x="122" y="0"/>
                      <a:pt x="122" y="0"/>
                    </a:cubicBezTo>
                    <a:cubicBezTo>
                      <a:pt x="123" y="1"/>
                      <a:pt x="123" y="1"/>
                      <a:pt x="123" y="2"/>
                    </a:cubicBezTo>
                    <a:cubicBezTo>
                      <a:pt x="2" y="173"/>
                      <a:pt x="2" y="173"/>
                      <a:pt x="2" y="173"/>
                    </a:cubicBezTo>
                    <a:cubicBezTo>
                      <a:pt x="2" y="173"/>
                      <a:pt x="2"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51"/>
              <p:cNvSpPr>
                <a:spLocks/>
              </p:cNvSpPr>
              <p:nvPr/>
            </p:nvSpPr>
            <p:spPr bwMode="auto">
              <a:xfrm>
                <a:off x="8275638" y="3695700"/>
                <a:ext cx="442913" cy="22225"/>
              </a:xfrm>
              <a:custGeom>
                <a:avLst/>
                <a:gdLst>
                  <a:gd name="T0" fmla="*/ 37 w 38"/>
                  <a:gd name="T1" fmla="*/ 2 h 2"/>
                  <a:gd name="T2" fmla="*/ 0 w 38"/>
                  <a:gd name="T3" fmla="*/ 2 h 2"/>
                  <a:gd name="T4" fmla="*/ 0 w 38"/>
                  <a:gd name="T5" fmla="*/ 1 h 2"/>
                  <a:gd name="T6" fmla="*/ 0 w 38"/>
                  <a:gd name="T7" fmla="*/ 0 h 2"/>
                  <a:gd name="T8" fmla="*/ 37 w 38"/>
                  <a:gd name="T9" fmla="*/ 0 h 2"/>
                  <a:gd name="T10" fmla="*/ 38 w 38"/>
                  <a:gd name="T11" fmla="*/ 1 h 2"/>
                  <a:gd name="T12" fmla="*/ 37 w 3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7" y="2"/>
                    </a:moveTo>
                    <a:cubicBezTo>
                      <a:pt x="0" y="2"/>
                      <a:pt x="0" y="2"/>
                      <a:pt x="0" y="2"/>
                    </a:cubicBezTo>
                    <a:cubicBezTo>
                      <a:pt x="0" y="2"/>
                      <a:pt x="0" y="1"/>
                      <a:pt x="0" y="1"/>
                    </a:cubicBezTo>
                    <a:cubicBezTo>
                      <a:pt x="0" y="0"/>
                      <a:pt x="0" y="0"/>
                      <a:pt x="0" y="0"/>
                    </a:cubicBezTo>
                    <a:cubicBezTo>
                      <a:pt x="37" y="0"/>
                      <a:pt x="37" y="0"/>
                      <a:pt x="37" y="0"/>
                    </a:cubicBezTo>
                    <a:cubicBezTo>
                      <a:pt x="38" y="0"/>
                      <a:pt x="38" y="0"/>
                      <a:pt x="38" y="1"/>
                    </a:cubicBezTo>
                    <a:cubicBezTo>
                      <a:pt x="38" y="1"/>
                      <a:pt x="38" y="2"/>
                      <a:pt x="37"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52"/>
              <p:cNvSpPr>
                <a:spLocks/>
              </p:cNvSpPr>
              <p:nvPr/>
            </p:nvSpPr>
            <p:spPr bwMode="auto">
              <a:xfrm>
                <a:off x="8264526" y="1706563"/>
                <a:ext cx="1430338" cy="323850"/>
              </a:xfrm>
              <a:custGeom>
                <a:avLst/>
                <a:gdLst>
                  <a:gd name="T0" fmla="*/ 122 w 123"/>
                  <a:gd name="T1" fmla="*/ 28 h 28"/>
                  <a:gd name="T2" fmla="*/ 122 w 123"/>
                  <a:gd name="T3" fmla="*/ 28 h 28"/>
                  <a:gd name="T4" fmla="*/ 1 w 123"/>
                  <a:gd name="T5" fmla="*/ 2 h 28"/>
                  <a:gd name="T6" fmla="*/ 1 w 123"/>
                  <a:gd name="T7" fmla="*/ 1 h 28"/>
                  <a:gd name="T8" fmla="*/ 2 w 123"/>
                  <a:gd name="T9" fmla="*/ 0 h 28"/>
                  <a:gd name="T10" fmla="*/ 122 w 123"/>
                  <a:gd name="T11" fmla="*/ 26 h 28"/>
                  <a:gd name="T12" fmla="*/ 123 w 123"/>
                  <a:gd name="T13" fmla="*/ 27 h 28"/>
                  <a:gd name="T14" fmla="*/ 122 w 12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28">
                    <a:moveTo>
                      <a:pt x="122" y="28"/>
                    </a:moveTo>
                    <a:cubicBezTo>
                      <a:pt x="122" y="28"/>
                      <a:pt x="122" y="28"/>
                      <a:pt x="122" y="28"/>
                    </a:cubicBezTo>
                    <a:cubicBezTo>
                      <a:pt x="1" y="2"/>
                      <a:pt x="1" y="2"/>
                      <a:pt x="1" y="2"/>
                    </a:cubicBezTo>
                    <a:cubicBezTo>
                      <a:pt x="1" y="2"/>
                      <a:pt x="0" y="1"/>
                      <a:pt x="1" y="1"/>
                    </a:cubicBezTo>
                    <a:cubicBezTo>
                      <a:pt x="1" y="0"/>
                      <a:pt x="1" y="0"/>
                      <a:pt x="2" y="0"/>
                    </a:cubicBezTo>
                    <a:cubicBezTo>
                      <a:pt x="122" y="26"/>
                      <a:pt x="122" y="26"/>
                      <a:pt x="122" y="26"/>
                    </a:cubicBezTo>
                    <a:cubicBezTo>
                      <a:pt x="122" y="26"/>
                      <a:pt x="123" y="27"/>
                      <a:pt x="123" y="27"/>
                    </a:cubicBezTo>
                    <a:cubicBezTo>
                      <a:pt x="123" y="28"/>
                      <a:pt x="122" y="28"/>
                      <a:pt x="122" y="2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53"/>
              <p:cNvSpPr>
                <a:spLocks/>
              </p:cNvSpPr>
              <p:nvPr/>
            </p:nvSpPr>
            <p:spPr bwMode="auto">
              <a:xfrm>
                <a:off x="8264526" y="1706563"/>
                <a:ext cx="965200" cy="1120775"/>
              </a:xfrm>
              <a:custGeom>
                <a:avLst/>
                <a:gdLst>
                  <a:gd name="T0" fmla="*/ 82 w 83"/>
                  <a:gd name="T1" fmla="*/ 97 h 97"/>
                  <a:gd name="T2" fmla="*/ 82 w 83"/>
                  <a:gd name="T3" fmla="*/ 96 h 97"/>
                  <a:gd name="T4" fmla="*/ 1 w 83"/>
                  <a:gd name="T5" fmla="*/ 2 h 97"/>
                  <a:gd name="T6" fmla="*/ 1 w 83"/>
                  <a:gd name="T7" fmla="*/ 0 h 97"/>
                  <a:gd name="T8" fmla="*/ 2 w 83"/>
                  <a:gd name="T9" fmla="*/ 0 h 97"/>
                  <a:gd name="T10" fmla="*/ 83 w 83"/>
                  <a:gd name="T11" fmla="*/ 95 h 97"/>
                  <a:gd name="T12" fmla="*/ 83 w 83"/>
                  <a:gd name="T13" fmla="*/ 97 h 97"/>
                  <a:gd name="T14" fmla="*/ 82 w 83"/>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7">
                    <a:moveTo>
                      <a:pt x="82" y="97"/>
                    </a:moveTo>
                    <a:cubicBezTo>
                      <a:pt x="82" y="97"/>
                      <a:pt x="82" y="97"/>
                      <a:pt x="82" y="96"/>
                    </a:cubicBezTo>
                    <a:cubicBezTo>
                      <a:pt x="1" y="2"/>
                      <a:pt x="1" y="2"/>
                      <a:pt x="1" y="2"/>
                    </a:cubicBezTo>
                    <a:cubicBezTo>
                      <a:pt x="0" y="1"/>
                      <a:pt x="0" y="1"/>
                      <a:pt x="1" y="0"/>
                    </a:cubicBezTo>
                    <a:cubicBezTo>
                      <a:pt x="1" y="0"/>
                      <a:pt x="2" y="0"/>
                      <a:pt x="2" y="0"/>
                    </a:cubicBezTo>
                    <a:cubicBezTo>
                      <a:pt x="83" y="95"/>
                      <a:pt x="83" y="95"/>
                      <a:pt x="83" y="95"/>
                    </a:cubicBezTo>
                    <a:cubicBezTo>
                      <a:pt x="83" y="96"/>
                      <a:pt x="83" y="96"/>
                      <a:pt x="83" y="97"/>
                    </a:cubicBezTo>
                    <a:cubicBezTo>
                      <a:pt x="83" y="97"/>
                      <a:pt x="83" y="97"/>
                      <a:pt x="82" y="9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54"/>
              <p:cNvSpPr>
                <a:spLocks/>
              </p:cNvSpPr>
              <p:nvPr/>
            </p:nvSpPr>
            <p:spPr bwMode="auto">
              <a:xfrm>
                <a:off x="8275638" y="2006600"/>
                <a:ext cx="1419225" cy="69850"/>
              </a:xfrm>
              <a:custGeom>
                <a:avLst/>
                <a:gdLst>
                  <a:gd name="T0" fmla="*/ 0 w 122"/>
                  <a:gd name="T1" fmla="*/ 6 h 6"/>
                  <a:gd name="T2" fmla="*/ 0 w 122"/>
                  <a:gd name="T3" fmla="*/ 6 h 6"/>
                  <a:gd name="T4" fmla="*/ 0 w 122"/>
                  <a:gd name="T5" fmla="*/ 5 h 6"/>
                  <a:gd name="T6" fmla="*/ 121 w 122"/>
                  <a:gd name="T7" fmla="*/ 0 h 6"/>
                  <a:gd name="T8" fmla="*/ 122 w 122"/>
                  <a:gd name="T9" fmla="*/ 1 h 6"/>
                  <a:gd name="T10" fmla="*/ 121 w 122"/>
                  <a:gd name="T11" fmla="*/ 2 h 6"/>
                  <a:gd name="T12" fmla="*/ 0 w 122"/>
                  <a:gd name="T13" fmla="*/ 6 h 6"/>
                  <a:gd name="T14" fmla="*/ 0 w 12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6">
                    <a:moveTo>
                      <a:pt x="0" y="6"/>
                    </a:moveTo>
                    <a:cubicBezTo>
                      <a:pt x="0" y="6"/>
                      <a:pt x="0" y="6"/>
                      <a:pt x="0" y="6"/>
                    </a:cubicBezTo>
                    <a:cubicBezTo>
                      <a:pt x="0" y="5"/>
                      <a:pt x="0" y="5"/>
                      <a:pt x="0" y="5"/>
                    </a:cubicBezTo>
                    <a:cubicBezTo>
                      <a:pt x="121" y="0"/>
                      <a:pt x="121" y="0"/>
                      <a:pt x="121" y="0"/>
                    </a:cubicBezTo>
                    <a:cubicBezTo>
                      <a:pt x="121" y="0"/>
                      <a:pt x="122" y="0"/>
                      <a:pt x="122" y="1"/>
                    </a:cubicBezTo>
                    <a:cubicBezTo>
                      <a:pt x="122" y="1"/>
                      <a:pt x="121" y="2"/>
                      <a:pt x="121" y="2"/>
                    </a:cubicBezTo>
                    <a:cubicBezTo>
                      <a:pt x="0" y="6"/>
                      <a:pt x="0" y="6"/>
                      <a:pt x="0" y="6"/>
                    </a:cubicBezTo>
                    <a:cubicBezTo>
                      <a:pt x="0" y="6"/>
                      <a:pt x="0" y="6"/>
                      <a:pt x="0" y="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55"/>
              <p:cNvSpPr>
                <a:spLocks/>
              </p:cNvSpPr>
              <p:nvPr/>
            </p:nvSpPr>
            <p:spPr bwMode="auto">
              <a:xfrm>
                <a:off x="8275638" y="2065338"/>
                <a:ext cx="11113" cy="1652588"/>
              </a:xfrm>
              <a:custGeom>
                <a:avLst/>
                <a:gdLst>
                  <a:gd name="T0" fmla="*/ 0 w 1"/>
                  <a:gd name="T1" fmla="*/ 143 h 143"/>
                  <a:gd name="T2" fmla="*/ 0 w 1"/>
                  <a:gd name="T3" fmla="*/ 142 h 143"/>
                  <a:gd name="T4" fmla="*/ 0 w 1"/>
                  <a:gd name="T5" fmla="*/ 1 h 143"/>
                  <a:gd name="T6" fmla="*/ 0 w 1"/>
                  <a:gd name="T7" fmla="*/ 0 h 143"/>
                  <a:gd name="T8" fmla="*/ 1 w 1"/>
                  <a:gd name="T9" fmla="*/ 1 h 143"/>
                  <a:gd name="T10" fmla="*/ 1 w 1"/>
                  <a:gd name="T11" fmla="*/ 142 h 143"/>
                  <a:gd name="T12" fmla="*/ 0 w 1"/>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 h="143">
                    <a:moveTo>
                      <a:pt x="0" y="143"/>
                    </a:moveTo>
                    <a:cubicBezTo>
                      <a:pt x="0" y="143"/>
                      <a:pt x="0" y="142"/>
                      <a:pt x="0" y="142"/>
                    </a:cubicBezTo>
                    <a:cubicBezTo>
                      <a:pt x="0" y="1"/>
                      <a:pt x="0" y="1"/>
                      <a:pt x="0" y="1"/>
                    </a:cubicBezTo>
                    <a:cubicBezTo>
                      <a:pt x="0" y="0"/>
                      <a:pt x="0" y="0"/>
                      <a:pt x="0" y="0"/>
                    </a:cubicBezTo>
                    <a:cubicBezTo>
                      <a:pt x="1" y="0"/>
                      <a:pt x="1" y="0"/>
                      <a:pt x="1" y="1"/>
                    </a:cubicBezTo>
                    <a:cubicBezTo>
                      <a:pt x="1" y="142"/>
                      <a:pt x="1" y="142"/>
                      <a:pt x="1" y="142"/>
                    </a:cubicBezTo>
                    <a:cubicBezTo>
                      <a:pt x="1" y="142"/>
                      <a:pt x="1" y="143"/>
                      <a:pt x="0"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56"/>
              <p:cNvSpPr>
                <a:spLocks/>
              </p:cNvSpPr>
              <p:nvPr/>
            </p:nvSpPr>
            <p:spPr bwMode="auto">
              <a:xfrm>
                <a:off x="8974138" y="1706563"/>
                <a:ext cx="255588" cy="1120775"/>
              </a:xfrm>
              <a:custGeom>
                <a:avLst/>
                <a:gdLst>
                  <a:gd name="T0" fmla="*/ 21 w 22"/>
                  <a:gd name="T1" fmla="*/ 97 h 97"/>
                  <a:gd name="T2" fmla="*/ 20 w 22"/>
                  <a:gd name="T3" fmla="*/ 96 h 97"/>
                  <a:gd name="T4" fmla="*/ 0 w 22"/>
                  <a:gd name="T5" fmla="*/ 1 h 97"/>
                  <a:gd name="T6" fmla="*/ 0 w 22"/>
                  <a:gd name="T7" fmla="*/ 0 h 97"/>
                  <a:gd name="T8" fmla="*/ 2 w 22"/>
                  <a:gd name="T9" fmla="*/ 0 h 97"/>
                  <a:gd name="T10" fmla="*/ 22 w 22"/>
                  <a:gd name="T11" fmla="*/ 96 h 97"/>
                  <a:gd name="T12" fmla="*/ 22 w 22"/>
                  <a:gd name="T13" fmla="*/ 97 h 97"/>
                  <a:gd name="T14" fmla="*/ 21 w 22"/>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97">
                    <a:moveTo>
                      <a:pt x="21" y="97"/>
                    </a:moveTo>
                    <a:cubicBezTo>
                      <a:pt x="21" y="97"/>
                      <a:pt x="21" y="96"/>
                      <a:pt x="20" y="96"/>
                    </a:cubicBezTo>
                    <a:cubicBezTo>
                      <a:pt x="0" y="1"/>
                      <a:pt x="0" y="1"/>
                      <a:pt x="0" y="1"/>
                    </a:cubicBezTo>
                    <a:cubicBezTo>
                      <a:pt x="0" y="0"/>
                      <a:pt x="0" y="0"/>
                      <a:pt x="0" y="0"/>
                    </a:cubicBezTo>
                    <a:cubicBezTo>
                      <a:pt x="1" y="0"/>
                      <a:pt x="1" y="0"/>
                      <a:pt x="2" y="0"/>
                    </a:cubicBezTo>
                    <a:cubicBezTo>
                      <a:pt x="22" y="96"/>
                      <a:pt x="22" y="96"/>
                      <a:pt x="22" y="96"/>
                    </a:cubicBezTo>
                    <a:cubicBezTo>
                      <a:pt x="22" y="96"/>
                      <a:pt x="22" y="97"/>
                      <a:pt x="22" y="97"/>
                    </a:cubicBezTo>
                    <a:cubicBezTo>
                      <a:pt x="21" y="97"/>
                      <a:pt x="21" y="97"/>
                      <a:pt x="21" y="9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57"/>
              <p:cNvSpPr>
                <a:spLocks/>
              </p:cNvSpPr>
              <p:nvPr/>
            </p:nvSpPr>
            <p:spPr bwMode="auto">
              <a:xfrm>
                <a:off x="8240713" y="1671638"/>
                <a:ext cx="1477963" cy="2070100"/>
              </a:xfrm>
              <a:custGeom>
                <a:avLst/>
                <a:gdLst>
                  <a:gd name="T0" fmla="*/ 40 w 127"/>
                  <a:gd name="T1" fmla="*/ 179 h 179"/>
                  <a:gd name="T2" fmla="*/ 38 w 127"/>
                  <a:gd name="T3" fmla="*/ 179 h 179"/>
                  <a:gd name="T4" fmla="*/ 37 w 127"/>
                  <a:gd name="T5" fmla="*/ 174 h 179"/>
                  <a:gd name="T6" fmla="*/ 120 w 127"/>
                  <a:gd name="T7" fmla="*/ 29 h 179"/>
                  <a:gd name="T8" fmla="*/ 120 w 127"/>
                  <a:gd name="T9" fmla="*/ 8 h 179"/>
                  <a:gd name="T10" fmla="*/ 7 w 127"/>
                  <a:gd name="T11" fmla="*/ 8 h 179"/>
                  <a:gd name="T12" fmla="*/ 7 w 127"/>
                  <a:gd name="T13" fmla="*/ 35 h 179"/>
                  <a:gd name="T14" fmla="*/ 3 w 127"/>
                  <a:gd name="T15" fmla="*/ 38 h 179"/>
                  <a:gd name="T16" fmla="*/ 0 w 127"/>
                  <a:gd name="T17" fmla="*/ 35 h 179"/>
                  <a:gd name="T18" fmla="*/ 0 w 127"/>
                  <a:gd name="T19" fmla="*/ 4 h 179"/>
                  <a:gd name="T20" fmla="*/ 3 w 127"/>
                  <a:gd name="T21" fmla="*/ 0 h 179"/>
                  <a:gd name="T22" fmla="*/ 124 w 127"/>
                  <a:gd name="T23" fmla="*/ 0 h 179"/>
                  <a:gd name="T24" fmla="*/ 127 w 127"/>
                  <a:gd name="T25" fmla="*/ 4 h 179"/>
                  <a:gd name="T26" fmla="*/ 127 w 127"/>
                  <a:gd name="T27" fmla="*/ 30 h 179"/>
                  <a:gd name="T28" fmla="*/ 127 w 127"/>
                  <a:gd name="T29" fmla="*/ 32 h 179"/>
                  <a:gd name="T30" fmla="*/ 43 w 127"/>
                  <a:gd name="T31" fmla="*/ 178 h 179"/>
                  <a:gd name="T32" fmla="*/ 40 w 127"/>
                  <a:gd name="T33"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179">
                    <a:moveTo>
                      <a:pt x="40" y="179"/>
                    </a:moveTo>
                    <a:cubicBezTo>
                      <a:pt x="40" y="179"/>
                      <a:pt x="39" y="179"/>
                      <a:pt x="38" y="179"/>
                    </a:cubicBezTo>
                    <a:cubicBezTo>
                      <a:pt x="37" y="178"/>
                      <a:pt x="36" y="176"/>
                      <a:pt x="37" y="174"/>
                    </a:cubicBezTo>
                    <a:cubicBezTo>
                      <a:pt x="120" y="29"/>
                      <a:pt x="120" y="29"/>
                      <a:pt x="120" y="29"/>
                    </a:cubicBezTo>
                    <a:cubicBezTo>
                      <a:pt x="120" y="8"/>
                      <a:pt x="120" y="8"/>
                      <a:pt x="120" y="8"/>
                    </a:cubicBezTo>
                    <a:cubicBezTo>
                      <a:pt x="7" y="8"/>
                      <a:pt x="7" y="8"/>
                      <a:pt x="7" y="8"/>
                    </a:cubicBezTo>
                    <a:cubicBezTo>
                      <a:pt x="7" y="35"/>
                      <a:pt x="7" y="35"/>
                      <a:pt x="7" y="35"/>
                    </a:cubicBezTo>
                    <a:cubicBezTo>
                      <a:pt x="7" y="37"/>
                      <a:pt x="5" y="38"/>
                      <a:pt x="3" y="38"/>
                    </a:cubicBezTo>
                    <a:cubicBezTo>
                      <a:pt x="1" y="38"/>
                      <a:pt x="0" y="37"/>
                      <a:pt x="0" y="35"/>
                    </a:cubicBezTo>
                    <a:cubicBezTo>
                      <a:pt x="0" y="4"/>
                      <a:pt x="0" y="4"/>
                      <a:pt x="0" y="4"/>
                    </a:cubicBezTo>
                    <a:cubicBezTo>
                      <a:pt x="0" y="2"/>
                      <a:pt x="1" y="0"/>
                      <a:pt x="3" y="0"/>
                    </a:cubicBezTo>
                    <a:cubicBezTo>
                      <a:pt x="124" y="0"/>
                      <a:pt x="124" y="0"/>
                      <a:pt x="124" y="0"/>
                    </a:cubicBezTo>
                    <a:cubicBezTo>
                      <a:pt x="126" y="0"/>
                      <a:pt x="127" y="2"/>
                      <a:pt x="127" y="4"/>
                    </a:cubicBezTo>
                    <a:cubicBezTo>
                      <a:pt x="127" y="30"/>
                      <a:pt x="127" y="30"/>
                      <a:pt x="127" y="30"/>
                    </a:cubicBezTo>
                    <a:cubicBezTo>
                      <a:pt x="127" y="31"/>
                      <a:pt x="127" y="31"/>
                      <a:pt x="127" y="32"/>
                    </a:cubicBezTo>
                    <a:cubicBezTo>
                      <a:pt x="43" y="178"/>
                      <a:pt x="43" y="178"/>
                      <a:pt x="43" y="178"/>
                    </a:cubicBezTo>
                    <a:cubicBezTo>
                      <a:pt x="43" y="179"/>
                      <a:pt x="41" y="179"/>
                      <a:pt x="40" y="1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Oval 58"/>
              <p:cNvSpPr>
                <a:spLocks noChangeArrowheads="1"/>
              </p:cNvSpPr>
              <p:nvPr/>
            </p:nvSpPr>
            <p:spPr bwMode="auto">
              <a:xfrm>
                <a:off x="8531226" y="320992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Oval 59"/>
              <p:cNvSpPr>
                <a:spLocks noChangeArrowheads="1"/>
              </p:cNvSpPr>
              <p:nvPr/>
            </p:nvSpPr>
            <p:spPr bwMode="auto">
              <a:xfrm>
                <a:off x="8996363" y="19843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Oval 60"/>
              <p:cNvSpPr>
                <a:spLocks noChangeArrowheads="1"/>
              </p:cNvSpPr>
              <p:nvPr/>
            </p:nvSpPr>
            <p:spPr bwMode="auto">
              <a:xfrm>
                <a:off x="8996363" y="2562225"/>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Oval 61"/>
              <p:cNvSpPr>
                <a:spLocks noChangeArrowheads="1"/>
              </p:cNvSpPr>
              <p:nvPr/>
            </p:nvSpPr>
            <p:spPr bwMode="auto">
              <a:xfrm>
                <a:off x="9439276" y="1914525"/>
                <a:ext cx="115888"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Oval 62"/>
              <p:cNvSpPr>
                <a:spLocks noChangeArrowheads="1"/>
              </p:cNvSpPr>
              <p:nvPr/>
            </p:nvSpPr>
            <p:spPr bwMode="auto">
              <a:xfrm>
                <a:off x="8520113" y="1995488"/>
                <a:ext cx="1047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Oval 63"/>
              <p:cNvSpPr>
                <a:spLocks noChangeArrowheads="1"/>
              </p:cNvSpPr>
              <p:nvPr/>
            </p:nvSpPr>
            <p:spPr bwMode="auto">
              <a:xfrm>
                <a:off x="8229601" y="3636963"/>
                <a:ext cx="1047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51" name="矩形 350"/>
          <p:cNvSpPr/>
          <p:nvPr/>
        </p:nvSpPr>
        <p:spPr>
          <a:xfrm>
            <a:off x="2004601" y="4415515"/>
            <a:ext cx="8256272" cy="1015663"/>
          </a:xfrm>
          <a:prstGeom prst="rect">
            <a:avLst/>
          </a:prstGeom>
        </p:spPr>
        <p:txBody>
          <a:bodyPr wrap="square">
            <a:spAutoFit/>
          </a:bodyPr>
          <a:lstStyle/>
          <a:p>
            <a:pPr algn="ctr"/>
            <a:r>
              <a:rPr lang="zh-CN" altLang="en-US" sz="6000" dirty="0">
                <a:gradFill>
                  <a:gsLst>
                    <a:gs pos="0">
                      <a:schemeClr val="bg1"/>
                    </a:gs>
                    <a:gs pos="100000">
                      <a:schemeClr val="bg1">
                        <a:lumMod val="50000"/>
                      </a:schemeClr>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商业融资创业计划书</a:t>
            </a:r>
          </a:p>
        </p:txBody>
      </p:sp>
      <p:cxnSp>
        <p:nvCxnSpPr>
          <p:cNvPr id="352" name="直接连接符 351"/>
          <p:cNvCxnSpPr/>
          <p:nvPr/>
        </p:nvCxnSpPr>
        <p:spPr>
          <a:xfrm>
            <a:off x="1952119" y="4154276"/>
            <a:ext cx="3736949" cy="0"/>
          </a:xfrm>
          <a:prstGeom prst="line">
            <a:avLst/>
          </a:prstGeom>
          <a:ln>
            <a:gradFill>
              <a:gsLst>
                <a:gs pos="0">
                  <a:schemeClr val="accent1">
                    <a:lumMod val="5000"/>
                    <a:lumOff val="95000"/>
                    <a:alpha val="0"/>
                  </a:schemeClr>
                </a:gs>
                <a:gs pos="100000">
                  <a:schemeClr val="bg1"/>
                </a:gs>
              </a:gsLst>
              <a:lin ang="0" scaled="0"/>
            </a:gradFill>
          </a:ln>
        </p:spPr>
        <p:style>
          <a:lnRef idx="1">
            <a:schemeClr val="accent1"/>
          </a:lnRef>
          <a:fillRef idx="0">
            <a:schemeClr val="accent1"/>
          </a:fillRef>
          <a:effectRef idx="0">
            <a:schemeClr val="accent1"/>
          </a:effectRef>
          <a:fontRef idx="minor">
            <a:schemeClr val="tx1"/>
          </a:fontRef>
        </p:style>
      </p:cxnSp>
      <p:sp>
        <p:nvSpPr>
          <p:cNvPr id="353" name="矩形 352"/>
          <p:cNvSpPr/>
          <p:nvPr/>
        </p:nvSpPr>
        <p:spPr>
          <a:xfrm rot="2700000">
            <a:off x="5967963" y="4005033"/>
            <a:ext cx="298489" cy="298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4" name="直接连接符 353"/>
          <p:cNvCxnSpPr/>
          <p:nvPr/>
        </p:nvCxnSpPr>
        <p:spPr>
          <a:xfrm>
            <a:off x="6490563" y="4154276"/>
            <a:ext cx="3736949" cy="0"/>
          </a:xfrm>
          <a:prstGeom prst="line">
            <a:avLst/>
          </a:prstGeom>
          <a:ln>
            <a:gradFill>
              <a:gsLst>
                <a:gs pos="0">
                  <a:schemeClr val="bg1"/>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55" name="直接连接符 354"/>
          <p:cNvCxnSpPr/>
          <p:nvPr/>
        </p:nvCxnSpPr>
        <p:spPr>
          <a:xfrm>
            <a:off x="1952119" y="5584816"/>
            <a:ext cx="8275393" cy="0"/>
          </a:xfrm>
          <a:prstGeom prst="line">
            <a:avLst/>
          </a:prstGeom>
          <a:ln>
            <a:gradFill>
              <a:gsLst>
                <a:gs pos="0">
                  <a:schemeClr val="accent1">
                    <a:lumMod val="5000"/>
                    <a:lumOff val="95000"/>
                    <a:alpha val="0"/>
                  </a:schemeClr>
                </a:gs>
                <a:gs pos="50000">
                  <a:schemeClr val="bg1"/>
                </a:gs>
                <a:gs pos="100000">
                  <a:schemeClr val="bg1">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356" name="矩形 355"/>
          <p:cNvSpPr/>
          <p:nvPr/>
        </p:nvSpPr>
        <p:spPr>
          <a:xfrm>
            <a:off x="2004601" y="4406706"/>
            <a:ext cx="8256272" cy="1015663"/>
          </a:xfrm>
          <a:prstGeom prst="rect">
            <a:avLst/>
          </a:prstGeom>
        </p:spPr>
        <p:txBody>
          <a:bodyPr wrap="square">
            <a:spAutoFit/>
          </a:bodyPr>
          <a:lstStyle/>
          <a:p>
            <a:pPr algn="ctr"/>
            <a:r>
              <a:rPr lang="zh-CN" altLang="en-US" sz="6000" dirty="0" smtClean="0">
                <a:gradFill>
                  <a:gsLst>
                    <a:gs pos="0">
                      <a:schemeClr val="bg1"/>
                    </a:gs>
                    <a:gs pos="100000">
                      <a:schemeClr val="bg1">
                        <a:lumMod val="50000"/>
                      </a:schemeClr>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商业融资创业计划书</a:t>
            </a:r>
            <a:endParaRPr lang="zh-CN" altLang="en-US" sz="6000" dirty="0">
              <a:gradFill>
                <a:gsLst>
                  <a:gs pos="0">
                    <a:schemeClr val="bg1"/>
                  </a:gs>
                  <a:gs pos="100000">
                    <a:schemeClr val="bg1">
                      <a:lumMod val="50000"/>
                    </a:schemeClr>
                  </a:gs>
                </a:gsLst>
                <a:lin ang="5400000" scaled="0"/>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4919498"/>
      </p:ext>
    </p:extLst>
  </p:cSld>
  <p:clrMapOvr>
    <a:masterClrMapping/>
  </p:clrMapOvr>
  <mc:AlternateContent xmlns:mc="http://schemas.openxmlformats.org/markup-compatibility/2006" xmlns:p14="http://schemas.microsoft.com/office/powerpoint/2010/main">
    <mc:Choice Requires="p14">
      <p:transition spd="slow" p14:dur="3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750" fill="hold"/>
                                        <p:tgtEl>
                                          <p:spTgt spid="113"/>
                                        </p:tgtEl>
                                        <p:attrNameLst>
                                          <p:attrName>ppt_x</p:attrName>
                                        </p:attrNameLst>
                                      </p:cBhvr>
                                      <p:tavLst>
                                        <p:tav tm="0">
                                          <p:val>
                                            <p:strVal val="0-#ppt_w/2"/>
                                          </p:val>
                                        </p:tav>
                                        <p:tav tm="100000">
                                          <p:val>
                                            <p:strVal val="#ppt_x"/>
                                          </p:val>
                                        </p:tav>
                                      </p:tavLst>
                                    </p:anim>
                                    <p:anim calcmode="lin" valueType="num">
                                      <p:cBhvr additive="base">
                                        <p:cTn id="8" dur="750" fill="hold"/>
                                        <p:tgtEl>
                                          <p:spTgt spid="11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114"/>
                                        </p:tgtEl>
                                        <p:attrNameLst>
                                          <p:attrName>style.visibility</p:attrName>
                                        </p:attrNameLst>
                                      </p:cBhvr>
                                      <p:to>
                                        <p:strVal val="visible"/>
                                      </p:to>
                                    </p:set>
                                    <p:anim calcmode="lin" valueType="num">
                                      <p:cBhvr additive="base">
                                        <p:cTn id="11" dur="750" fill="hold"/>
                                        <p:tgtEl>
                                          <p:spTgt spid="114"/>
                                        </p:tgtEl>
                                        <p:attrNameLst>
                                          <p:attrName>ppt_x</p:attrName>
                                        </p:attrNameLst>
                                      </p:cBhvr>
                                      <p:tavLst>
                                        <p:tav tm="0">
                                          <p:val>
                                            <p:strVal val="1+#ppt_w/2"/>
                                          </p:val>
                                        </p:tav>
                                        <p:tav tm="100000">
                                          <p:val>
                                            <p:strVal val="#ppt_x"/>
                                          </p:val>
                                        </p:tav>
                                      </p:tavLst>
                                    </p:anim>
                                    <p:anim calcmode="lin" valueType="num">
                                      <p:cBhvr additive="base">
                                        <p:cTn id="12" dur="750" fill="hold"/>
                                        <p:tgtEl>
                                          <p:spTgt spid="114"/>
                                        </p:tgtEl>
                                        <p:attrNameLst>
                                          <p:attrName>ppt_y</p:attrName>
                                        </p:attrNameLst>
                                      </p:cBhvr>
                                      <p:tavLst>
                                        <p:tav tm="0">
                                          <p:val>
                                            <p:strVal val="#ppt_y"/>
                                          </p:val>
                                        </p:tav>
                                        <p:tav tm="100000">
                                          <p:val>
                                            <p:strVal val="#ppt_y"/>
                                          </p:val>
                                        </p:tav>
                                      </p:tavLst>
                                    </p:anim>
                                  </p:childTnLst>
                                </p:cTn>
                              </p:par>
                              <p:par>
                                <p:cTn id="13" presetID="22" presetClass="exit" presetSubtype="8" fill="hold" nodeType="withEffect">
                                  <p:stCondLst>
                                    <p:cond delay="500"/>
                                  </p:stCondLst>
                                  <p:childTnLst>
                                    <p:animEffect transition="out" filter="wipe(left)">
                                      <p:cBhvr>
                                        <p:cTn id="14" dur="750"/>
                                        <p:tgtEl>
                                          <p:spTgt spid="113"/>
                                        </p:tgtEl>
                                      </p:cBhvr>
                                    </p:animEffect>
                                    <p:set>
                                      <p:cBhvr>
                                        <p:cTn id="15" dur="1" fill="hold">
                                          <p:stCondLst>
                                            <p:cond delay="749"/>
                                          </p:stCondLst>
                                        </p:cTn>
                                        <p:tgtEl>
                                          <p:spTgt spid="113"/>
                                        </p:tgtEl>
                                        <p:attrNameLst>
                                          <p:attrName>style.visibility</p:attrName>
                                        </p:attrNameLst>
                                      </p:cBhvr>
                                      <p:to>
                                        <p:strVal val="hidden"/>
                                      </p:to>
                                    </p:set>
                                  </p:childTnLst>
                                </p:cTn>
                              </p:par>
                              <p:par>
                                <p:cTn id="16" presetID="22" presetClass="exit" presetSubtype="2" fill="hold" nodeType="withEffect">
                                  <p:stCondLst>
                                    <p:cond delay="500"/>
                                  </p:stCondLst>
                                  <p:childTnLst>
                                    <p:animEffect transition="out" filter="wipe(right)">
                                      <p:cBhvr>
                                        <p:cTn id="17" dur="750"/>
                                        <p:tgtEl>
                                          <p:spTgt spid="114"/>
                                        </p:tgtEl>
                                      </p:cBhvr>
                                    </p:animEffect>
                                    <p:set>
                                      <p:cBhvr>
                                        <p:cTn id="18" dur="1" fill="hold">
                                          <p:stCondLst>
                                            <p:cond delay="749"/>
                                          </p:stCondLst>
                                        </p:cTn>
                                        <p:tgtEl>
                                          <p:spTgt spid="114"/>
                                        </p:tgtEl>
                                        <p:attrNameLst>
                                          <p:attrName>style.visibility</p:attrName>
                                        </p:attrNameLst>
                                      </p:cBhvr>
                                      <p:to>
                                        <p:strVal val="hidden"/>
                                      </p:to>
                                    </p:set>
                                  </p:childTnLst>
                                </p:cTn>
                              </p:par>
                              <p:par>
                                <p:cTn id="19" presetID="53" presetClass="entr" presetSubtype="16" fill="hold" grpId="0" nodeType="withEffect">
                                  <p:stCondLst>
                                    <p:cond delay="500"/>
                                  </p:stCondLst>
                                  <p:childTnLst>
                                    <p:set>
                                      <p:cBhvr>
                                        <p:cTn id="20" dur="1" fill="hold">
                                          <p:stCondLst>
                                            <p:cond delay="0"/>
                                          </p:stCondLst>
                                        </p:cTn>
                                        <p:tgtEl>
                                          <p:spTgt spid="115"/>
                                        </p:tgtEl>
                                        <p:attrNameLst>
                                          <p:attrName>style.visibility</p:attrName>
                                        </p:attrNameLst>
                                      </p:cBhvr>
                                      <p:to>
                                        <p:strVal val="visible"/>
                                      </p:to>
                                    </p:set>
                                    <p:anim calcmode="lin" valueType="num">
                                      <p:cBhvr>
                                        <p:cTn id="21" dur="750" fill="hold"/>
                                        <p:tgtEl>
                                          <p:spTgt spid="115"/>
                                        </p:tgtEl>
                                        <p:attrNameLst>
                                          <p:attrName>ppt_w</p:attrName>
                                        </p:attrNameLst>
                                      </p:cBhvr>
                                      <p:tavLst>
                                        <p:tav tm="0">
                                          <p:val>
                                            <p:fltVal val="0"/>
                                          </p:val>
                                        </p:tav>
                                        <p:tav tm="100000">
                                          <p:val>
                                            <p:strVal val="#ppt_w"/>
                                          </p:val>
                                        </p:tav>
                                      </p:tavLst>
                                    </p:anim>
                                    <p:anim calcmode="lin" valueType="num">
                                      <p:cBhvr>
                                        <p:cTn id="22" dur="750" fill="hold"/>
                                        <p:tgtEl>
                                          <p:spTgt spid="115"/>
                                        </p:tgtEl>
                                        <p:attrNameLst>
                                          <p:attrName>ppt_h</p:attrName>
                                        </p:attrNameLst>
                                      </p:cBhvr>
                                      <p:tavLst>
                                        <p:tav tm="0">
                                          <p:val>
                                            <p:fltVal val="0"/>
                                          </p:val>
                                        </p:tav>
                                        <p:tav tm="100000">
                                          <p:val>
                                            <p:strVal val="#ppt_h"/>
                                          </p:val>
                                        </p:tav>
                                      </p:tavLst>
                                    </p:anim>
                                    <p:animEffect transition="in" filter="fade">
                                      <p:cBhvr>
                                        <p:cTn id="23" dur="750"/>
                                        <p:tgtEl>
                                          <p:spTgt spid="115"/>
                                        </p:tgtEl>
                                      </p:cBhvr>
                                    </p:animEffect>
                                  </p:childTnLst>
                                </p:cTn>
                              </p:par>
                              <p:par>
                                <p:cTn id="24" presetID="6" presetClass="emph" presetSubtype="0" fill="hold" grpId="1" nodeType="withEffect">
                                  <p:stCondLst>
                                    <p:cond delay="1000"/>
                                  </p:stCondLst>
                                  <p:childTnLst>
                                    <p:animScale>
                                      <p:cBhvr>
                                        <p:cTn id="25" dur="500" fill="hold"/>
                                        <p:tgtEl>
                                          <p:spTgt spid="115"/>
                                        </p:tgtEl>
                                      </p:cBhvr>
                                      <p:by x="400000" y="400000"/>
                                    </p:animScale>
                                  </p:childTnLst>
                                </p:cTn>
                              </p:par>
                              <p:par>
                                <p:cTn id="26" presetID="10" presetClass="exit" presetSubtype="0" fill="hold" grpId="2" nodeType="withEffect">
                                  <p:stCondLst>
                                    <p:cond delay="1250"/>
                                  </p:stCondLst>
                                  <p:childTnLst>
                                    <p:animEffect transition="out" filter="fade">
                                      <p:cBhvr>
                                        <p:cTn id="27" dur="500"/>
                                        <p:tgtEl>
                                          <p:spTgt spid="115"/>
                                        </p:tgtEl>
                                      </p:cBhvr>
                                    </p:animEffect>
                                    <p:set>
                                      <p:cBhvr>
                                        <p:cTn id="28" dur="1" fill="hold">
                                          <p:stCondLst>
                                            <p:cond delay="499"/>
                                          </p:stCondLst>
                                        </p:cTn>
                                        <p:tgtEl>
                                          <p:spTgt spid="115"/>
                                        </p:tgtEl>
                                        <p:attrNameLst>
                                          <p:attrName>style.visibility</p:attrName>
                                        </p:attrNameLst>
                                      </p:cBhvr>
                                      <p:to>
                                        <p:strVal val="hidden"/>
                                      </p:to>
                                    </p:set>
                                  </p:childTnLst>
                                </p:cTn>
                              </p:par>
                              <p:par>
                                <p:cTn id="29" presetID="10" presetClass="entr" presetSubtype="0" fill="hold" nodeType="withEffect">
                                  <p:stCondLst>
                                    <p:cond delay="1250"/>
                                  </p:stCondLst>
                                  <p:childTnLst>
                                    <p:set>
                                      <p:cBhvr>
                                        <p:cTn id="30" dur="1" fill="hold">
                                          <p:stCondLst>
                                            <p:cond delay="0"/>
                                          </p:stCondLst>
                                        </p:cTn>
                                        <p:tgtEl>
                                          <p:spTgt spid="117"/>
                                        </p:tgtEl>
                                        <p:attrNameLst>
                                          <p:attrName>style.visibility</p:attrName>
                                        </p:attrNameLst>
                                      </p:cBhvr>
                                      <p:to>
                                        <p:strVal val="visible"/>
                                      </p:to>
                                    </p:set>
                                    <p:animEffect transition="in" filter="fade">
                                      <p:cBhvr>
                                        <p:cTn id="31" dur="500"/>
                                        <p:tgtEl>
                                          <p:spTgt spid="117"/>
                                        </p:tgtEl>
                                      </p:cBhvr>
                                    </p:animEffect>
                                  </p:childTnLst>
                                </p:cTn>
                              </p:par>
                              <p:par>
                                <p:cTn id="32" presetID="21" presetClass="entr" presetSubtype="2" fill="hold" grpId="0" nodeType="withEffect">
                                  <p:stCondLst>
                                    <p:cond delay="1500"/>
                                  </p:stCondLst>
                                  <p:childTnLst>
                                    <p:set>
                                      <p:cBhvr>
                                        <p:cTn id="33" dur="1" fill="hold">
                                          <p:stCondLst>
                                            <p:cond delay="0"/>
                                          </p:stCondLst>
                                        </p:cTn>
                                        <p:tgtEl>
                                          <p:spTgt spid="116"/>
                                        </p:tgtEl>
                                        <p:attrNameLst>
                                          <p:attrName>style.visibility</p:attrName>
                                        </p:attrNameLst>
                                      </p:cBhvr>
                                      <p:to>
                                        <p:strVal val="visible"/>
                                      </p:to>
                                    </p:set>
                                    <p:animEffect transition="in" filter="wheel(2)">
                                      <p:cBhvr>
                                        <p:cTn id="34" dur="1000"/>
                                        <p:tgtEl>
                                          <p:spTgt spid="116"/>
                                        </p:tgtEl>
                                      </p:cBhvr>
                                    </p:animEffect>
                                  </p:childTnLst>
                                </p:cTn>
                              </p:par>
                              <p:par>
                                <p:cTn id="35" presetID="8" presetClass="emph" presetSubtype="0" fill="hold" nodeType="withEffect">
                                  <p:stCondLst>
                                    <p:cond delay="1500"/>
                                  </p:stCondLst>
                                  <p:childTnLst>
                                    <p:animRot by="10800000">
                                      <p:cBhvr>
                                        <p:cTn id="36" dur="1000" fill="hold"/>
                                        <p:tgtEl>
                                          <p:spTgt spid="117"/>
                                        </p:tgtEl>
                                        <p:attrNameLst>
                                          <p:attrName>r</p:attrName>
                                        </p:attrNameLst>
                                      </p:cBhvr>
                                    </p:animRot>
                                  </p:childTnLst>
                                </p:cTn>
                              </p:par>
                              <p:par>
                                <p:cTn id="37" presetID="10" presetClass="exit" presetSubtype="0" fill="hold" nodeType="withEffect">
                                  <p:stCondLst>
                                    <p:cond delay="1500"/>
                                  </p:stCondLst>
                                  <p:childTnLst>
                                    <p:animEffect transition="out" filter="fade">
                                      <p:cBhvr>
                                        <p:cTn id="38" dur="1000"/>
                                        <p:tgtEl>
                                          <p:spTgt spid="117"/>
                                        </p:tgtEl>
                                      </p:cBhvr>
                                    </p:animEffect>
                                    <p:set>
                                      <p:cBhvr>
                                        <p:cTn id="39" dur="1" fill="hold">
                                          <p:stCondLst>
                                            <p:cond delay="999"/>
                                          </p:stCondLst>
                                        </p:cTn>
                                        <p:tgtEl>
                                          <p:spTgt spid="117"/>
                                        </p:tgtEl>
                                        <p:attrNameLst>
                                          <p:attrName>style.visibility</p:attrName>
                                        </p:attrNameLst>
                                      </p:cBhvr>
                                      <p:to>
                                        <p:strVal val="hidden"/>
                                      </p:to>
                                    </p:se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121"/>
                                        </p:tgtEl>
                                        <p:attrNameLst>
                                          <p:attrName>style.visibility</p:attrName>
                                        </p:attrNameLst>
                                      </p:cBhvr>
                                      <p:to>
                                        <p:strVal val="visible"/>
                                      </p:to>
                                    </p:set>
                                    <p:animEffect transition="in" filter="fade">
                                      <p:cBhvr>
                                        <p:cTn id="43" dur="1500"/>
                                        <p:tgtEl>
                                          <p:spTgt spid="121"/>
                                        </p:tgtEl>
                                      </p:cBhvr>
                                    </p:animEffect>
                                  </p:childTnLst>
                                </p:cTn>
                              </p:par>
                              <p:par>
                                <p:cTn id="44" presetID="8" presetClass="emph" presetSubtype="0" fill="hold" nodeType="withEffect">
                                  <p:stCondLst>
                                    <p:cond delay="0"/>
                                  </p:stCondLst>
                                  <p:childTnLst>
                                    <p:animRot by="-10800000">
                                      <p:cBhvr>
                                        <p:cTn id="45" dur="1500" fill="hold"/>
                                        <p:tgtEl>
                                          <p:spTgt spid="121"/>
                                        </p:tgtEl>
                                        <p:attrNameLst>
                                          <p:attrName>r</p:attrName>
                                        </p:attrNameLst>
                                      </p:cBhvr>
                                    </p:animRot>
                                  </p:childTnLst>
                                </p:cTn>
                              </p:par>
                            </p:childTnLst>
                          </p:cTn>
                        </p:par>
                        <p:par>
                          <p:cTn id="46" fill="hold">
                            <p:stCondLst>
                              <p:cond delay="4000"/>
                            </p:stCondLst>
                            <p:childTnLst>
                              <p:par>
                                <p:cTn id="47" presetID="10" presetClass="entr" presetSubtype="0" fill="hold" grpId="3" nodeType="after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250"/>
                                        <p:tgtEl>
                                          <p:spTgt spid="125"/>
                                        </p:tgtEl>
                                      </p:cBhvr>
                                    </p:animEffect>
                                  </p:childTnLst>
                                </p:cTn>
                              </p:par>
                              <p:par>
                                <p:cTn id="50" presetID="6" presetClass="emph" presetSubtype="0" repeatCount="10000" fill="hold" grpId="2" nodeType="withEffect">
                                  <p:stCondLst>
                                    <p:cond delay="0"/>
                                  </p:stCondLst>
                                  <p:childTnLst>
                                    <p:animScale>
                                      <p:cBhvr>
                                        <p:cTn id="51" dur="20" fill="hold"/>
                                        <p:tgtEl>
                                          <p:spTgt spid="125"/>
                                        </p:tgtEl>
                                      </p:cBhvr>
                                      <p:by x="150000" y="150000"/>
                                    </p:animScale>
                                  </p:childTnLst>
                                </p:cTn>
                              </p:par>
                            </p:childTnLst>
                          </p:cTn>
                        </p:par>
                        <p:par>
                          <p:cTn id="52" fill="hold">
                            <p:stCondLst>
                              <p:cond delay="4250"/>
                            </p:stCondLst>
                            <p:childTnLst>
                              <p:par>
                                <p:cTn id="53" presetID="6" presetClass="emph" presetSubtype="0" decel="50000" fill="hold" grpId="0" nodeType="afterEffect">
                                  <p:stCondLst>
                                    <p:cond delay="0"/>
                                  </p:stCondLst>
                                  <p:childTnLst>
                                    <p:animScale>
                                      <p:cBhvr>
                                        <p:cTn id="54" dur="1000" fill="hold"/>
                                        <p:tgtEl>
                                          <p:spTgt spid="125"/>
                                        </p:tgtEl>
                                      </p:cBhvr>
                                      <p:by x="1000000" y="1000000"/>
                                    </p:animScale>
                                  </p:childTnLst>
                                </p:cTn>
                              </p:par>
                              <p:par>
                                <p:cTn id="55" presetID="10" presetClass="exit" presetSubtype="0" fill="hold" grpId="1" nodeType="withEffect">
                                  <p:stCondLst>
                                    <p:cond delay="0"/>
                                  </p:stCondLst>
                                  <p:childTnLst>
                                    <p:animEffect transition="out" filter="fade">
                                      <p:cBhvr>
                                        <p:cTn id="56" dur="1000"/>
                                        <p:tgtEl>
                                          <p:spTgt spid="125"/>
                                        </p:tgtEl>
                                      </p:cBhvr>
                                    </p:animEffect>
                                    <p:set>
                                      <p:cBhvr>
                                        <p:cTn id="57" dur="1" fill="hold">
                                          <p:stCondLst>
                                            <p:cond delay="999"/>
                                          </p:stCondLst>
                                        </p:cTn>
                                        <p:tgtEl>
                                          <p:spTgt spid="125"/>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500"/>
                                        <p:tgtEl>
                                          <p:spTgt spid="116"/>
                                        </p:tgtEl>
                                      </p:cBhvr>
                                    </p:animEffect>
                                    <p:set>
                                      <p:cBhvr>
                                        <p:cTn id="60" dur="1" fill="hold">
                                          <p:stCondLst>
                                            <p:cond delay="499"/>
                                          </p:stCondLst>
                                        </p:cTn>
                                        <p:tgtEl>
                                          <p:spTgt spid="116"/>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21"/>
                                        </p:tgtEl>
                                      </p:cBhvr>
                                    </p:animEffect>
                                    <p:set>
                                      <p:cBhvr>
                                        <p:cTn id="63" dur="1" fill="hold">
                                          <p:stCondLst>
                                            <p:cond delay="499"/>
                                          </p:stCondLst>
                                        </p:cTn>
                                        <p:tgtEl>
                                          <p:spTgt spid="121"/>
                                        </p:tgtEl>
                                        <p:attrNameLst>
                                          <p:attrName>style.visibility</p:attrName>
                                        </p:attrNameLst>
                                      </p:cBhvr>
                                      <p:to>
                                        <p:strVal val="hidden"/>
                                      </p:to>
                                    </p:set>
                                  </p:childTnLst>
                                </p:cTn>
                              </p:par>
                              <p:par>
                                <p:cTn id="64" presetID="10" presetClass="entr" presetSubtype="0" fill="hold" nodeType="withEffect">
                                  <p:stCondLst>
                                    <p:cond delay="0"/>
                                  </p:stCondLst>
                                  <p:childTnLst>
                                    <p:set>
                                      <p:cBhvr>
                                        <p:cTn id="65" dur="1" fill="hold">
                                          <p:stCondLst>
                                            <p:cond delay="0"/>
                                          </p:stCondLst>
                                        </p:cTn>
                                        <p:tgtEl>
                                          <p:spTgt spid="288"/>
                                        </p:tgtEl>
                                        <p:attrNameLst>
                                          <p:attrName>style.visibility</p:attrName>
                                        </p:attrNameLst>
                                      </p:cBhvr>
                                      <p:to>
                                        <p:strVal val="visible"/>
                                      </p:to>
                                    </p:set>
                                    <p:animEffect transition="in" filter="fade">
                                      <p:cBhvr>
                                        <p:cTn id="66" dur="500"/>
                                        <p:tgtEl>
                                          <p:spTgt spid="288"/>
                                        </p:tgtEl>
                                      </p:cBhvr>
                                    </p:animEffect>
                                  </p:childTnLst>
                                </p:cTn>
                              </p:par>
                              <p:par>
                                <p:cTn id="67" presetID="10" presetClass="entr" presetSubtype="0" fill="hold" nodeType="withEffect">
                                  <p:stCondLst>
                                    <p:cond delay="0"/>
                                  </p:stCondLst>
                                  <p:childTnLst>
                                    <p:set>
                                      <p:cBhvr>
                                        <p:cTn id="68" dur="1" fill="hold">
                                          <p:stCondLst>
                                            <p:cond delay="0"/>
                                          </p:stCondLst>
                                        </p:cTn>
                                        <p:tgtEl>
                                          <p:spTgt spid="296"/>
                                        </p:tgtEl>
                                        <p:attrNameLst>
                                          <p:attrName>style.visibility</p:attrName>
                                        </p:attrNameLst>
                                      </p:cBhvr>
                                      <p:to>
                                        <p:strVal val="visible"/>
                                      </p:to>
                                    </p:set>
                                    <p:animEffect transition="in" filter="fade">
                                      <p:cBhvr>
                                        <p:cTn id="69" dur="500"/>
                                        <p:tgtEl>
                                          <p:spTgt spid="296"/>
                                        </p:tgtEl>
                                      </p:cBhvr>
                                    </p:animEffect>
                                  </p:childTnLst>
                                </p:cTn>
                              </p:par>
                              <p:par>
                                <p:cTn id="70" presetID="23" presetClass="entr" presetSubtype="528" repeatCount="indefinite" fill="hold" grpId="0" nodeType="withEffect">
                                  <p:stCondLst>
                                    <p:cond delay="2618"/>
                                  </p:stCondLst>
                                  <p:childTnLst>
                                    <p:set>
                                      <p:cBhvr>
                                        <p:cTn id="71" dur="1" fill="hold">
                                          <p:stCondLst>
                                            <p:cond delay="0"/>
                                          </p:stCondLst>
                                        </p:cTn>
                                        <p:tgtEl>
                                          <p:spTgt spid="547"/>
                                        </p:tgtEl>
                                        <p:attrNameLst>
                                          <p:attrName>style.visibility</p:attrName>
                                        </p:attrNameLst>
                                      </p:cBhvr>
                                      <p:to>
                                        <p:strVal val="visible"/>
                                      </p:to>
                                    </p:set>
                                    <p:anim calcmode="lin" valueType="num">
                                      <p:cBhvr>
                                        <p:cTn id="72" dur="3737" fill="hold"/>
                                        <p:tgtEl>
                                          <p:spTgt spid="547"/>
                                        </p:tgtEl>
                                        <p:attrNameLst>
                                          <p:attrName>ppt_w</p:attrName>
                                        </p:attrNameLst>
                                      </p:cBhvr>
                                      <p:tavLst>
                                        <p:tav tm="0">
                                          <p:val>
                                            <p:fltVal val="0"/>
                                          </p:val>
                                        </p:tav>
                                        <p:tav tm="100000">
                                          <p:val>
                                            <p:strVal val="#ppt_w"/>
                                          </p:val>
                                        </p:tav>
                                      </p:tavLst>
                                    </p:anim>
                                    <p:anim calcmode="lin" valueType="num">
                                      <p:cBhvr>
                                        <p:cTn id="73" dur="3737" fill="hold"/>
                                        <p:tgtEl>
                                          <p:spTgt spid="547"/>
                                        </p:tgtEl>
                                        <p:attrNameLst>
                                          <p:attrName>ppt_h</p:attrName>
                                        </p:attrNameLst>
                                      </p:cBhvr>
                                      <p:tavLst>
                                        <p:tav tm="0">
                                          <p:val>
                                            <p:fltVal val="0"/>
                                          </p:val>
                                        </p:tav>
                                        <p:tav tm="100000">
                                          <p:val>
                                            <p:strVal val="#ppt_h"/>
                                          </p:val>
                                        </p:tav>
                                      </p:tavLst>
                                    </p:anim>
                                    <p:anim calcmode="lin" valueType="num">
                                      <p:cBhvr>
                                        <p:cTn id="74" dur="3737" fill="hold"/>
                                        <p:tgtEl>
                                          <p:spTgt spid="547"/>
                                        </p:tgtEl>
                                        <p:attrNameLst>
                                          <p:attrName>ppt_x</p:attrName>
                                        </p:attrNameLst>
                                      </p:cBhvr>
                                      <p:tavLst>
                                        <p:tav tm="0">
                                          <p:val>
                                            <p:fltVal val="0.5"/>
                                          </p:val>
                                        </p:tav>
                                        <p:tav tm="100000">
                                          <p:val>
                                            <p:strVal val="#ppt_x"/>
                                          </p:val>
                                        </p:tav>
                                      </p:tavLst>
                                    </p:anim>
                                    <p:anim calcmode="lin" valueType="num">
                                      <p:cBhvr>
                                        <p:cTn id="75" dur="3737" fill="hold"/>
                                        <p:tgtEl>
                                          <p:spTgt spid="547"/>
                                        </p:tgtEl>
                                        <p:attrNameLst>
                                          <p:attrName>ppt_y</p:attrName>
                                        </p:attrNameLst>
                                      </p:cBhvr>
                                      <p:tavLst>
                                        <p:tav tm="0">
                                          <p:val>
                                            <p:fltVal val="0.5"/>
                                          </p:val>
                                        </p:tav>
                                        <p:tav tm="100000">
                                          <p:val>
                                            <p:strVal val="#ppt_y"/>
                                          </p:val>
                                        </p:tav>
                                      </p:tavLst>
                                    </p:anim>
                                  </p:childTnLst>
                                </p:cTn>
                              </p:par>
                              <p:par>
                                <p:cTn id="76" presetID="23" presetClass="entr" presetSubtype="528" repeatCount="indefinite" fill="hold" grpId="0" nodeType="withEffect">
                                  <p:stCondLst>
                                    <p:cond delay="2252"/>
                                  </p:stCondLst>
                                  <p:childTnLst>
                                    <p:set>
                                      <p:cBhvr>
                                        <p:cTn id="77" dur="1" fill="hold">
                                          <p:stCondLst>
                                            <p:cond delay="0"/>
                                          </p:stCondLst>
                                        </p:cTn>
                                        <p:tgtEl>
                                          <p:spTgt spid="472"/>
                                        </p:tgtEl>
                                        <p:attrNameLst>
                                          <p:attrName>style.visibility</p:attrName>
                                        </p:attrNameLst>
                                      </p:cBhvr>
                                      <p:to>
                                        <p:strVal val="visible"/>
                                      </p:to>
                                    </p:set>
                                    <p:anim calcmode="lin" valueType="num">
                                      <p:cBhvr>
                                        <p:cTn id="78" dur="4136" fill="hold"/>
                                        <p:tgtEl>
                                          <p:spTgt spid="472"/>
                                        </p:tgtEl>
                                        <p:attrNameLst>
                                          <p:attrName>ppt_w</p:attrName>
                                        </p:attrNameLst>
                                      </p:cBhvr>
                                      <p:tavLst>
                                        <p:tav tm="0">
                                          <p:val>
                                            <p:fltVal val="0"/>
                                          </p:val>
                                        </p:tav>
                                        <p:tav tm="100000">
                                          <p:val>
                                            <p:strVal val="#ppt_w"/>
                                          </p:val>
                                        </p:tav>
                                      </p:tavLst>
                                    </p:anim>
                                    <p:anim calcmode="lin" valueType="num">
                                      <p:cBhvr>
                                        <p:cTn id="79" dur="4136" fill="hold"/>
                                        <p:tgtEl>
                                          <p:spTgt spid="472"/>
                                        </p:tgtEl>
                                        <p:attrNameLst>
                                          <p:attrName>ppt_h</p:attrName>
                                        </p:attrNameLst>
                                      </p:cBhvr>
                                      <p:tavLst>
                                        <p:tav tm="0">
                                          <p:val>
                                            <p:fltVal val="0"/>
                                          </p:val>
                                        </p:tav>
                                        <p:tav tm="100000">
                                          <p:val>
                                            <p:strVal val="#ppt_h"/>
                                          </p:val>
                                        </p:tav>
                                      </p:tavLst>
                                    </p:anim>
                                    <p:anim calcmode="lin" valueType="num">
                                      <p:cBhvr>
                                        <p:cTn id="80" dur="4136" fill="hold"/>
                                        <p:tgtEl>
                                          <p:spTgt spid="472"/>
                                        </p:tgtEl>
                                        <p:attrNameLst>
                                          <p:attrName>ppt_x</p:attrName>
                                        </p:attrNameLst>
                                      </p:cBhvr>
                                      <p:tavLst>
                                        <p:tav tm="0">
                                          <p:val>
                                            <p:fltVal val="0.5"/>
                                          </p:val>
                                        </p:tav>
                                        <p:tav tm="100000">
                                          <p:val>
                                            <p:strVal val="#ppt_x"/>
                                          </p:val>
                                        </p:tav>
                                      </p:tavLst>
                                    </p:anim>
                                    <p:anim calcmode="lin" valueType="num">
                                      <p:cBhvr>
                                        <p:cTn id="81" dur="4136" fill="hold"/>
                                        <p:tgtEl>
                                          <p:spTgt spid="472"/>
                                        </p:tgtEl>
                                        <p:attrNameLst>
                                          <p:attrName>ppt_y</p:attrName>
                                        </p:attrNameLst>
                                      </p:cBhvr>
                                      <p:tavLst>
                                        <p:tav tm="0">
                                          <p:val>
                                            <p:fltVal val="0.5"/>
                                          </p:val>
                                        </p:tav>
                                        <p:tav tm="100000">
                                          <p:val>
                                            <p:strVal val="#ppt_y"/>
                                          </p:val>
                                        </p:tav>
                                      </p:tavLst>
                                    </p:anim>
                                  </p:childTnLst>
                                </p:cTn>
                              </p:par>
                              <p:par>
                                <p:cTn id="82" presetID="23" presetClass="entr" presetSubtype="528" repeatCount="indefinite" fill="hold" grpId="0" nodeType="withEffect">
                                  <p:stCondLst>
                                    <p:cond delay="819"/>
                                  </p:stCondLst>
                                  <p:childTnLst>
                                    <p:set>
                                      <p:cBhvr>
                                        <p:cTn id="83" dur="1" fill="hold">
                                          <p:stCondLst>
                                            <p:cond delay="0"/>
                                          </p:stCondLst>
                                        </p:cTn>
                                        <p:tgtEl>
                                          <p:spTgt spid="473"/>
                                        </p:tgtEl>
                                        <p:attrNameLst>
                                          <p:attrName>style.visibility</p:attrName>
                                        </p:attrNameLst>
                                      </p:cBhvr>
                                      <p:to>
                                        <p:strVal val="visible"/>
                                      </p:to>
                                    </p:set>
                                    <p:anim calcmode="lin" valueType="num">
                                      <p:cBhvr>
                                        <p:cTn id="84" dur="4192" fill="hold"/>
                                        <p:tgtEl>
                                          <p:spTgt spid="473"/>
                                        </p:tgtEl>
                                        <p:attrNameLst>
                                          <p:attrName>ppt_w</p:attrName>
                                        </p:attrNameLst>
                                      </p:cBhvr>
                                      <p:tavLst>
                                        <p:tav tm="0">
                                          <p:val>
                                            <p:fltVal val="0"/>
                                          </p:val>
                                        </p:tav>
                                        <p:tav tm="100000">
                                          <p:val>
                                            <p:strVal val="#ppt_w"/>
                                          </p:val>
                                        </p:tav>
                                      </p:tavLst>
                                    </p:anim>
                                    <p:anim calcmode="lin" valueType="num">
                                      <p:cBhvr>
                                        <p:cTn id="85" dur="4192" fill="hold"/>
                                        <p:tgtEl>
                                          <p:spTgt spid="473"/>
                                        </p:tgtEl>
                                        <p:attrNameLst>
                                          <p:attrName>ppt_h</p:attrName>
                                        </p:attrNameLst>
                                      </p:cBhvr>
                                      <p:tavLst>
                                        <p:tav tm="0">
                                          <p:val>
                                            <p:fltVal val="0"/>
                                          </p:val>
                                        </p:tav>
                                        <p:tav tm="100000">
                                          <p:val>
                                            <p:strVal val="#ppt_h"/>
                                          </p:val>
                                        </p:tav>
                                      </p:tavLst>
                                    </p:anim>
                                    <p:anim calcmode="lin" valueType="num">
                                      <p:cBhvr>
                                        <p:cTn id="86" dur="4192" fill="hold"/>
                                        <p:tgtEl>
                                          <p:spTgt spid="473"/>
                                        </p:tgtEl>
                                        <p:attrNameLst>
                                          <p:attrName>ppt_x</p:attrName>
                                        </p:attrNameLst>
                                      </p:cBhvr>
                                      <p:tavLst>
                                        <p:tav tm="0">
                                          <p:val>
                                            <p:fltVal val="0.5"/>
                                          </p:val>
                                        </p:tav>
                                        <p:tav tm="100000">
                                          <p:val>
                                            <p:strVal val="#ppt_x"/>
                                          </p:val>
                                        </p:tav>
                                      </p:tavLst>
                                    </p:anim>
                                    <p:anim calcmode="lin" valueType="num">
                                      <p:cBhvr>
                                        <p:cTn id="87" dur="4192" fill="hold"/>
                                        <p:tgtEl>
                                          <p:spTgt spid="473"/>
                                        </p:tgtEl>
                                        <p:attrNameLst>
                                          <p:attrName>ppt_y</p:attrName>
                                        </p:attrNameLst>
                                      </p:cBhvr>
                                      <p:tavLst>
                                        <p:tav tm="0">
                                          <p:val>
                                            <p:fltVal val="0.5"/>
                                          </p:val>
                                        </p:tav>
                                        <p:tav tm="100000">
                                          <p:val>
                                            <p:strVal val="#ppt_y"/>
                                          </p:val>
                                        </p:tav>
                                      </p:tavLst>
                                    </p:anim>
                                  </p:childTnLst>
                                </p:cTn>
                              </p:par>
                              <p:par>
                                <p:cTn id="88" presetID="23" presetClass="entr" presetSubtype="528" repeatCount="indefinite" fill="hold" grpId="0" nodeType="withEffect">
                                  <p:stCondLst>
                                    <p:cond delay="2021"/>
                                  </p:stCondLst>
                                  <p:childTnLst>
                                    <p:set>
                                      <p:cBhvr>
                                        <p:cTn id="89" dur="1" fill="hold">
                                          <p:stCondLst>
                                            <p:cond delay="0"/>
                                          </p:stCondLst>
                                        </p:cTn>
                                        <p:tgtEl>
                                          <p:spTgt spid="474"/>
                                        </p:tgtEl>
                                        <p:attrNameLst>
                                          <p:attrName>style.visibility</p:attrName>
                                        </p:attrNameLst>
                                      </p:cBhvr>
                                      <p:to>
                                        <p:strVal val="visible"/>
                                      </p:to>
                                    </p:set>
                                    <p:anim calcmode="lin" valueType="num">
                                      <p:cBhvr>
                                        <p:cTn id="90" dur="4580" fill="hold"/>
                                        <p:tgtEl>
                                          <p:spTgt spid="474"/>
                                        </p:tgtEl>
                                        <p:attrNameLst>
                                          <p:attrName>ppt_w</p:attrName>
                                        </p:attrNameLst>
                                      </p:cBhvr>
                                      <p:tavLst>
                                        <p:tav tm="0">
                                          <p:val>
                                            <p:fltVal val="0"/>
                                          </p:val>
                                        </p:tav>
                                        <p:tav tm="100000">
                                          <p:val>
                                            <p:strVal val="#ppt_w"/>
                                          </p:val>
                                        </p:tav>
                                      </p:tavLst>
                                    </p:anim>
                                    <p:anim calcmode="lin" valueType="num">
                                      <p:cBhvr>
                                        <p:cTn id="91" dur="4580" fill="hold"/>
                                        <p:tgtEl>
                                          <p:spTgt spid="474"/>
                                        </p:tgtEl>
                                        <p:attrNameLst>
                                          <p:attrName>ppt_h</p:attrName>
                                        </p:attrNameLst>
                                      </p:cBhvr>
                                      <p:tavLst>
                                        <p:tav tm="0">
                                          <p:val>
                                            <p:fltVal val="0"/>
                                          </p:val>
                                        </p:tav>
                                        <p:tav tm="100000">
                                          <p:val>
                                            <p:strVal val="#ppt_h"/>
                                          </p:val>
                                        </p:tav>
                                      </p:tavLst>
                                    </p:anim>
                                    <p:anim calcmode="lin" valueType="num">
                                      <p:cBhvr>
                                        <p:cTn id="92" dur="4580" fill="hold"/>
                                        <p:tgtEl>
                                          <p:spTgt spid="474"/>
                                        </p:tgtEl>
                                        <p:attrNameLst>
                                          <p:attrName>ppt_x</p:attrName>
                                        </p:attrNameLst>
                                      </p:cBhvr>
                                      <p:tavLst>
                                        <p:tav tm="0">
                                          <p:val>
                                            <p:fltVal val="0.5"/>
                                          </p:val>
                                        </p:tav>
                                        <p:tav tm="100000">
                                          <p:val>
                                            <p:strVal val="#ppt_x"/>
                                          </p:val>
                                        </p:tav>
                                      </p:tavLst>
                                    </p:anim>
                                    <p:anim calcmode="lin" valueType="num">
                                      <p:cBhvr>
                                        <p:cTn id="93" dur="4580" fill="hold"/>
                                        <p:tgtEl>
                                          <p:spTgt spid="474"/>
                                        </p:tgtEl>
                                        <p:attrNameLst>
                                          <p:attrName>ppt_y</p:attrName>
                                        </p:attrNameLst>
                                      </p:cBhvr>
                                      <p:tavLst>
                                        <p:tav tm="0">
                                          <p:val>
                                            <p:fltVal val="0.5"/>
                                          </p:val>
                                        </p:tav>
                                        <p:tav tm="100000">
                                          <p:val>
                                            <p:strVal val="#ppt_y"/>
                                          </p:val>
                                        </p:tav>
                                      </p:tavLst>
                                    </p:anim>
                                  </p:childTnLst>
                                </p:cTn>
                              </p:par>
                              <p:par>
                                <p:cTn id="94" presetID="23" presetClass="entr" presetSubtype="528" repeatCount="indefinite" fill="hold" grpId="0" nodeType="withEffect">
                                  <p:stCondLst>
                                    <p:cond delay="770"/>
                                  </p:stCondLst>
                                  <p:childTnLst>
                                    <p:set>
                                      <p:cBhvr>
                                        <p:cTn id="95" dur="1" fill="hold">
                                          <p:stCondLst>
                                            <p:cond delay="0"/>
                                          </p:stCondLst>
                                        </p:cTn>
                                        <p:tgtEl>
                                          <p:spTgt spid="475"/>
                                        </p:tgtEl>
                                        <p:attrNameLst>
                                          <p:attrName>style.visibility</p:attrName>
                                        </p:attrNameLst>
                                      </p:cBhvr>
                                      <p:to>
                                        <p:strVal val="visible"/>
                                      </p:to>
                                    </p:set>
                                    <p:anim calcmode="lin" valueType="num">
                                      <p:cBhvr>
                                        <p:cTn id="96" dur="3811" fill="hold"/>
                                        <p:tgtEl>
                                          <p:spTgt spid="475"/>
                                        </p:tgtEl>
                                        <p:attrNameLst>
                                          <p:attrName>ppt_w</p:attrName>
                                        </p:attrNameLst>
                                      </p:cBhvr>
                                      <p:tavLst>
                                        <p:tav tm="0">
                                          <p:val>
                                            <p:fltVal val="0"/>
                                          </p:val>
                                        </p:tav>
                                        <p:tav tm="100000">
                                          <p:val>
                                            <p:strVal val="#ppt_w"/>
                                          </p:val>
                                        </p:tav>
                                      </p:tavLst>
                                    </p:anim>
                                    <p:anim calcmode="lin" valueType="num">
                                      <p:cBhvr>
                                        <p:cTn id="97" dur="3811" fill="hold"/>
                                        <p:tgtEl>
                                          <p:spTgt spid="475"/>
                                        </p:tgtEl>
                                        <p:attrNameLst>
                                          <p:attrName>ppt_h</p:attrName>
                                        </p:attrNameLst>
                                      </p:cBhvr>
                                      <p:tavLst>
                                        <p:tav tm="0">
                                          <p:val>
                                            <p:fltVal val="0"/>
                                          </p:val>
                                        </p:tav>
                                        <p:tav tm="100000">
                                          <p:val>
                                            <p:strVal val="#ppt_h"/>
                                          </p:val>
                                        </p:tav>
                                      </p:tavLst>
                                    </p:anim>
                                    <p:anim calcmode="lin" valueType="num">
                                      <p:cBhvr>
                                        <p:cTn id="98" dur="3811" fill="hold"/>
                                        <p:tgtEl>
                                          <p:spTgt spid="475"/>
                                        </p:tgtEl>
                                        <p:attrNameLst>
                                          <p:attrName>ppt_x</p:attrName>
                                        </p:attrNameLst>
                                      </p:cBhvr>
                                      <p:tavLst>
                                        <p:tav tm="0">
                                          <p:val>
                                            <p:fltVal val="0.5"/>
                                          </p:val>
                                        </p:tav>
                                        <p:tav tm="100000">
                                          <p:val>
                                            <p:strVal val="#ppt_x"/>
                                          </p:val>
                                        </p:tav>
                                      </p:tavLst>
                                    </p:anim>
                                    <p:anim calcmode="lin" valueType="num">
                                      <p:cBhvr>
                                        <p:cTn id="99" dur="3811" fill="hold"/>
                                        <p:tgtEl>
                                          <p:spTgt spid="475"/>
                                        </p:tgtEl>
                                        <p:attrNameLst>
                                          <p:attrName>ppt_y</p:attrName>
                                        </p:attrNameLst>
                                      </p:cBhvr>
                                      <p:tavLst>
                                        <p:tav tm="0">
                                          <p:val>
                                            <p:fltVal val="0.5"/>
                                          </p:val>
                                        </p:tav>
                                        <p:tav tm="100000">
                                          <p:val>
                                            <p:strVal val="#ppt_y"/>
                                          </p:val>
                                        </p:tav>
                                      </p:tavLst>
                                    </p:anim>
                                  </p:childTnLst>
                                </p:cTn>
                              </p:par>
                              <p:par>
                                <p:cTn id="100" presetID="23" presetClass="entr" presetSubtype="528" repeatCount="indefinite" fill="hold" grpId="0" nodeType="withEffect">
                                  <p:stCondLst>
                                    <p:cond delay="270"/>
                                  </p:stCondLst>
                                  <p:childTnLst>
                                    <p:set>
                                      <p:cBhvr>
                                        <p:cTn id="101" dur="1" fill="hold">
                                          <p:stCondLst>
                                            <p:cond delay="0"/>
                                          </p:stCondLst>
                                        </p:cTn>
                                        <p:tgtEl>
                                          <p:spTgt spid="476"/>
                                        </p:tgtEl>
                                        <p:attrNameLst>
                                          <p:attrName>style.visibility</p:attrName>
                                        </p:attrNameLst>
                                      </p:cBhvr>
                                      <p:to>
                                        <p:strVal val="visible"/>
                                      </p:to>
                                    </p:set>
                                    <p:anim calcmode="lin" valueType="num">
                                      <p:cBhvr>
                                        <p:cTn id="102" dur="4744" fill="hold"/>
                                        <p:tgtEl>
                                          <p:spTgt spid="476"/>
                                        </p:tgtEl>
                                        <p:attrNameLst>
                                          <p:attrName>ppt_w</p:attrName>
                                        </p:attrNameLst>
                                      </p:cBhvr>
                                      <p:tavLst>
                                        <p:tav tm="0">
                                          <p:val>
                                            <p:fltVal val="0"/>
                                          </p:val>
                                        </p:tav>
                                        <p:tav tm="100000">
                                          <p:val>
                                            <p:strVal val="#ppt_w"/>
                                          </p:val>
                                        </p:tav>
                                      </p:tavLst>
                                    </p:anim>
                                    <p:anim calcmode="lin" valueType="num">
                                      <p:cBhvr>
                                        <p:cTn id="103" dur="4744" fill="hold"/>
                                        <p:tgtEl>
                                          <p:spTgt spid="476"/>
                                        </p:tgtEl>
                                        <p:attrNameLst>
                                          <p:attrName>ppt_h</p:attrName>
                                        </p:attrNameLst>
                                      </p:cBhvr>
                                      <p:tavLst>
                                        <p:tav tm="0">
                                          <p:val>
                                            <p:fltVal val="0"/>
                                          </p:val>
                                        </p:tav>
                                        <p:tav tm="100000">
                                          <p:val>
                                            <p:strVal val="#ppt_h"/>
                                          </p:val>
                                        </p:tav>
                                      </p:tavLst>
                                    </p:anim>
                                    <p:anim calcmode="lin" valueType="num">
                                      <p:cBhvr>
                                        <p:cTn id="104" dur="4744" fill="hold"/>
                                        <p:tgtEl>
                                          <p:spTgt spid="476"/>
                                        </p:tgtEl>
                                        <p:attrNameLst>
                                          <p:attrName>ppt_x</p:attrName>
                                        </p:attrNameLst>
                                      </p:cBhvr>
                                      <p:tavLst>
                                        <p:tav tm="0">
                                          <p:val>
                                            <p:fltVal val="0.5"/>
                                          </p:val>
                                        </p:tav>
                                        <p:tav tm="100000">
                                          <p:val>
                                            <p:strVal val="#ppt_x"/>
                                          </p:val>
                                        </p:tav>
                                      </p:tavLst>
                                    </p:anim>
                                    <p:anim calcmode="lin" valueType="num">
                                      <p:cBhvr>
                                        <p:cTn id="105" dur="4744" fill="hold"/>
                                        <p:tgtEl>
                                          <p:spTgt spid="476"/>
                                        </p:tgtEl>
                                        <p:attrNameLst>
                                          <p:attrName>ppt_y</p:attrName>
                                        </p:attrNameLst>
                                      </p:cBhvr>
                                      <p:tavLst>
                                        <p:tav tm="0">
                                          <p:val>
                                            <p:fltVal val="0.5"/>
                                          </p:val>
                                        </p:tav>
                                        <p:tav tm="100000">
                                          <p:val>
                                            <p:strVal val="#ppt_y"/>
                                          </p:val>
                                        </p:tav>
                                      </p:tavLst>
                                    </p:anim>
                                  </p:childTnLst>
                                </p:cTn>
                              </p:par>
                              <p:par>
                                <p:cTn id="106" presetID="23" presetClass="entr" presetSubtype="528" repeatCount="indefinite" fill="hold" grpId="0" nodeType="withEffect">
                                  <p:stCondLst>
                                    <p:cond delay="93"/>
                                  </p:stCondLst>
                                  <p:childTnLst>
                                    <p:set>
                                      <p:cBhvr>
                                        <p:cTn id="107" dur="1" fill="hold">
                                          <p:stCondLst>
                                            <p:cond delay="0"/>
                                          </p:stCondLst>
                                        </p:cTn>
                                        <p:tgtEl>
                                          <p:spTgt spid="477"/>
                                        </p:tgtEl>
                                        <p:attrNameLst>
                                          <p:attrName>style.visibility</p:attrName>
                                        </p:attrNameLst>
                                      </p:cBhvr>
                                      <p:to>
                                        <p:strVal val="visible"/>
                                      </p:to>
                                    </p:set>
                                    <p:anim calcmode="lin" valueType="num">
                                      <p:cBhvr>
                                        <p:cTn id="108" dur="3629" fill="hold"/>
                                        <p:tgtEl>
                                          <p:spTgt spid="477"/>
                                        </p:tgtEl>
                                        <p:attrNameLst>
                                          <p:attrName>ppt_w</p:attrName>
                                        </p:attrNameLst>
                                      </p:cBhvr>
                                      <p:tavLst>
                                        <p:tav tm="0">
                                          <p:val>
                                            <p:fltVal val="0"/>
                                          </p:val>
                                        </p:tav>
                                        <p:tav tm="100000">
                                          <p:val>
                                            <p:strVal val="#ppt_w"/>
                                          </p:val>
                                        </p:tav>
                                      </p:tavLst>
                                    </p:anim>
                                    <p:anim calcmode="lin" valueType="num">
                                      <p:cBhvr>
                                        <p:cTn id="109" dur="3629" fill="hold"/>
                                        <p:tgtEl>
                                          <p:spTgt spid="477"/>
                                        </p:tgtEl>
                                        <p:attrNameLst>
                                          <p:attrName>ppt_h</p:attrName>
                                        </p:attrNameLst>
                                      </p:cBhvr>
                                      <p:tavLst>
                                        <p:tav tm="0">
                                          <p:val>
                                            <p:fltVal val="0"/>
                                          </p:val>
                                        </p:tav>
                                        <p:tav tm="100000">
                                          <p:val>
                                            <p:strVal val="#ppt_h"/>
                                          </p:val>
                                        </p:tav>
                                      </p:tavLst>
                                    </p:anim>
                                    <p:anim calcmode="lin" valueType="num">
                                      <p:cBhvr>
                                        <p:cTn id="110" dur="3629" fill="hold"/>
                                        <p:tgtEl>
                                          <p:spTgt spid="477"/>
                                        </p:tgtEl>
                                        <p:attrNameLst>
                                          <p:attrName>ppt_x</p:attrName>
                                        </p:attrNameLst>
                                      </p:cBhvr>
                                      <p:tavLst>
                                        <p:tav tm="0">
                                          <p:val>
                                            <p:fltVal val="0.5"/>
                                          </p:val>
                                        </p:tav>
                                        <p:tav tm="100000">
                                          <p:val>
                                            <p:strVal val="#ppt_x"/>
                                          </p:val>
                                        </p:tav>
                                      </p:tavLst>
                                    </p:anim>
                                    <p:anim calcmode="lin" valueType="num">
                                      <p:cBhvr>
                                        <p:cTn id="111" dur="3629" fill="hold"/>
                                        <p:tgtEl>
                                          <p:spTgt spid="477"/>
                                        </p:tgtEl>
                                        <p:attrNameLst>
                                          <p:attrName>ppt_y</p:attrName>
                                        </p:attrNameLst>
                                      </p:cBhvr>
                                      <p:tavLst>
                                        <p:tav tm="0">
                                          <p:val>
                                            <p:fltVal val="0.5"/>
                                          </p:val>
                                        </p:tav>
                                        <p:tav tm="100000">
                                          <p:val>
                                            <p:strVal val="#ppt_y"/>
                                          </p:val>
                                        </p:tav>
                                      </p:tavLst>
                                    </p:anim>
                                  </p:childTnLst>
                                </p:cTn>
                              </p:par>
                              <p:par>
                                <p:cTn id="112" presetID="23" presetClass="entr" presetSubtype="528" repeatCount="indefinite" fill="hold" grpId="0" nodeType="withEffect">
                                  <p:stCondLst>
                                    <p:cond delay="968"/>
                                  </p:stCondLst>
                                  <p:childTnLst>
                                    <p:set>
                                      <p:cBhvr>
                                        <p:cTn id="113" dur="1" fill="hold">
                                          <p:stCondLst>
                                            <p:cond delay="0"/>
                                          </p:stCondLst>
                                        </p:cTn>
                                        <p:tgtEl>
                                          <p:spTgt spid="478"/>
                                        </p:tgtEl>
                                        <p:attrNameLst>
                                          <p:attrName>style.visibility</p:attrName>
                                        </p:attrNameLst>
                                      </p:cBhvr>
                                      <p:to>
                                        <p:strVal val="visible"/>
                                      </p:to>
                                    </p:set>
                                    <p:anim calcmode="lin" valueType="num">
                                      <p:cBhvr>
                                        <p:cTn id="114" dur="3236" fill="hold"/>
                                        <p:tgtEl>
                                          <p:spTgt spid="478"/>
                                        </p:tgtEl>
                                        <p:attrNameLst>
                                          <p:attrName>ppt_w</p:attrName>
                                        </p:attrNameLst>
                                      </p:cBhvr>
                                      <p:tavLst>
                                        <p:tav tm="0">
                                          <p:val>
                                            <p:fltVal val="0"/>
                                          </p:val>
                                        </p:tav>
                                        <p:tav tm="100000">
                                          <p:val>
                                            <p:strVal val="#ppt_w"/>
                                          </p:val>
                                        </p:tav>
                                      </p:tavLst>
                                    </p:anim>
                                    <p:anim calcmode="lin" valueType="num">
                                      <p:cBhvr>
                                        <p:cTn id="115" dur="3236" fill="hold"/>
                                        <p:tgtEl>
                                          <p:spTgt spid="478"/>
                                        </p:tgtEl>
                                        <p:attrNameLst>
                                          <p:attrName>ppt_h</p:attrName>
                                        </p:attrNameLst>
                                      </p:cBhvr>
                                      <p:tavLst>
                                        <p:tav tm="0">
                                          <p:val>
                                            <p:fltVal val="0"/>
                                          </p:val>
                                        </p:tav>
                                        <p:tav tm="100000">
                                          <p:val>
                                            <p:strVal val="#ppt_h"/>
                                          </p:val>
                                        </p:tav>
                                      </p:tavLst>
                                    </p:anim>
                                    <p:anim calcmode="lin" valueType="num">
                                      <p:cBhvr>
                                        <p:cTn id="116" dur="3236" fill="hold"/>
                                        <p:tgtEl>
                                          <p:spTgt spid="478"/>
                                        </p:tgtEl>
                                        <p:attrNameLst>
                                          <p:attrName>ppt_x</p:attrName>
                                        </p:attrNameLst>
                                      </p:cBhvr>
                                      <p:tavLst>
                                        <p:tav tm="0">
                                          <p:val>
                                            <p:fltVal val="0.5"/>
                                          </p:val>
                                        </p:tav>
                                        <p:tav tm="100000">
                                          <p:val>
                                            <p:strVal val="#ppt_x"/>
                                          </p:val>
                                        </p:tav>
                                      </p:tavLst>
                                    </p:anim>
                                    <p:anim calcmode="lin" valueType="num">
                                      <p:cBhvr>
                                        <p:cTn id="117" dur="3236" fill="hold"/>
                                        <p:tgtEl>
                                          <p:spTgt spid="478"/>
                                        </p:tgtEl>
                                        <p:attrNameLst>
                                          <p:attrName>ppt_y</p:attrName>
                                        </p:attrNameLst>
                                      </p:cBhvr>
                                      <p:tavLst>
                                        <p:tav tm="0">
                                          <p:val>
                                            <p:fltVal val="0.5"/>
                                          </p:val>
                                        </p:tav>
                                        <p:tav tm="100000">
                                          <p:val>
                                            <p:strVal val="#ppt_y"/>
                                          </p:val>
                                        </p:tav>
                                      </p:tavLst>
                                    </p:anim>
                                  </p:childTnLst>
                                </p:cTn>
                              </p:par>
                              <p:par>
                                <p:cTn id="118" presetID="23" presetClass="entr" presetSubtype="528" repeatCount="indefinite" fill="hold" grpId="0" nodeType="withEffect">
                                  <p:stCondLst>
                                    <p:cond delay="2370"/>
                                  </p:stCondLst>
                                  <p:childTnLst>
                                    <p:set>
                                      <p:cBhvr>
                                        <p:cTn id="119" dur="1" fill="hold">
                                          <p:stCondLst>
                                            <p:cond delay="0"/>
                                          </p:stCondLst>
                                        </p:cTn>
                                        <p:tgtEl>
                                          <p:spTgt spid="479"/>
                                        </p:tgtEl>
                                        <p:attrNameLst>
                                          <p:attrName>style.visibility</p:attrName>
                                        </p:attrNameLst>
                                      </p:cBhvr>
                                      <p:to>
                                        <p:strVal val="visible"/>
                                      </p:to>
                                    </p:set>
                                    <p:anim calcmode="lin" valueType="num">
                                      <p:cBhvr>
                                        <p:cTn id="120" dur="5686" fill="hold"/>
                                        <p:tgtEl>
                                          <p:spTgt spid="479"/>
                                        </p:tgtEl>
                                        <p:attrNameLst>
                                          <p:attrName>ppt_w</p:attrName>
                                        </p:attrNameLst>
                                      </p:cBhvr>
                                      <p:tavLst>
                                        <p:tav tm="0">
                                          <p:val>
                                            <p:fltVal val="0"/>
                                          </p:val>
                                        </p:tav>
                                        <p:tav tm="100000">
                                          <p:val>
                                            <p:strVal val="#ppt_w"/>
                                          </p:val>
                                        </p:tav>
                                      </p:tavLst>
                                    </p:anim>
                                    <p:anim calcmode="lin" valueType="num">
                                      <p:cBhvr>
                                        <p:cTn id="121" dur="5686" fill="hold"/>
                                        <p:tgtEl>
                                          <p:spTgt spid="479"/>
                                        </p:tgtEl>
                                        <p:attrNameLst>
                                          <p:attrName>ppt_h</p:attrName>
                                        </p:attrNameLst>
                                      </p:cBhvr>
                                      <p:tavLst>
                                        <p:tav tm="0">
                                          <p:val>
                                            <p:fltVal val="0"/>
                                          </p:val>
                                        </p:tav>
                                        <p:tav tm="100000">
                                          <p:val>
                                            <p:strVal val="#ppt_h"/>
                                          </p:val>
                                        </p:tav>
                                      </p:tavLst>
                                    </p:anim>
                                    <p:anim calcmode="lin" valueType="num">
                                      <p:cBhvr>
                                        <p:cTn id="122" dur="5686" fill="hold"/>
                                        <p:tgtEl>
                                          <p:spTgt spid="479"/>
                                        </p:tgtEl>
                                        <p:attrNameLst>
                                          <p:attrName>ppt_x</p:attrName>
                                        </p:attrNameLst>
                                      </p:cBhvr>
                                      <p:tavLst>
                                        <p:tav tm="0">
                                          <p:val>
                                            <p:fltVal val="0.5"/>
                                          </p:val>
                                        </p:tav>
                                        <p:tav tm="100000">
                                          <p:val>
                                            <p:strVal val="#ppt_x"/>
                                          </p:val>
                                        </p:tav>
                                      </p:tavLst>
                                    </p:anim>
                                    <p:anim calcmode="lin" valueType="num">
                                      <p:cBhvr>
                                        <p:cTn id="123" dur="5686" fill="hold"/>
                                        <p:tgtEl>
                                          <p:spTgt spid="479"/>
                                        </p:tgtEl>
                                        <p:attrNameLst>
                                          <p:attrName>ppt_y</p:attrName>
                                        </p:attrNameLst>
                                      </p:cBhvr>
                                      <p:tavLst>
                                        <p:tav tm="0">
                                          <p:val>
                                            <p:fltVal val="0.5"/>
                                          </p:val>
                                        </p:tav>
                                        <p:tav tm="100000">
                                          <p:val>
                                            <p:strVal val="#ppt_y"/>
                                          </p:val>
                                        </p:tav>
                                      </p:tavLst>
                                    </p:anim>
                                  </p:childTnLst>
                                </p:cTn>
                              </p:par>
                              <p:par>
                                <p:cTn id="124" presetID="23" presetClass="entr" presetSubtype="528" repeatCount="indefinite" fill="hold" grpId="0" nodeType="withEffect">
                                  <p:stCondLst>
                                    <p:cond delay="892"/>
                                  </p:stCondLst>
                                  <p:childTnLst>
                                    <p:set>
                                      <p:cBhvr>
                                        <p:cTn id="125" dur="1" fill="hold">
                                          <p:stCondLst>
                                            <p:cond delay="0"/>
                                          </p:stCondLst>
                                        </p:cTn>
                                        <p:tgtEl>
                                          <p:spTgt spid="480"/>
                                        </p:tgtEl>
                                        <p:attrNameLst>
                                          <p:attrName>style.visibility</p:attrName>
                                        </p:attrNameLst>
                                      </p:cBhvr>
                                      <p:to>
                                        <p:strVal val="visible"/>
                                      </p:to>
                                    </p:set>
                                    <p:anim calcmode="lin" valueType="num">
                                      <p:cBhvr>
                                        <p:cTn id="126" dur="3334" fill="hold"/>
                                        <p:tgtEl>
                                          <p:spTgt spid="480"/>
                                        </p:tgtEl>
                                        <p:attrNameLst>
                                          <p:attrName>ppt_w</p:attrName>
                                        </p:attrNameLst>
                                      </p:cBhvr>
                                      <p:tavLst>
                                        <p:tav tm="0">
                                          <p:val>
                                            <p:fltVal val="0"/>
                                          </p:val>
                                        </p:tav>
                                        <p:tav tm="100000">
                                          <p:val>
                                            <p:strVal val="#ppt_w"/>
                                          </p:val>
                                        </p:tav>
                                      </p:tavLst>
                                    </p:anim>
                                    <p:anim calcmode="lin" valueType="num">
                                      <p:cBhvr>
                                        <p:cTn id="127" dur="3334" fill="hold"/>
                                        <p:tgtEl>
                                          <p:spTgt spid="480"/>
                                        </p:tgtEl>
                                        <p:attrNameLst>
                                          <p:attrName>ppt_h</p:attrName>
                                        </p:attrNameLst>
                                      </p:cBhvr>
                                      <p:tavLst>
                                        <p:tav tm="0">
                                          <p:val>
                                            <p:fltVal val="0"/>
                                          </p:val>
                                        </p:tav>
                                        <p:tav tm="100000">
                                          <p:val>
                                            <p:strVal val="#ppt_h"/>
                                          </p:val>
                                        </p:tav>
                                      </p:tavLst>
                                    </p:anim>
                                    <p:anim calcmode="lin" valueType="num">
                                      <p:cBhvr>
                                        <p:cTn id="128" dur="3334" fill="hold"/>
                                        <p:tgtEl>
                                          <p:spTgt spid="480"/>
                                        </p:tgtEl>
                                        <p:attrNameLst>
                                          <p:attrName>ppt_x</p:attrName>
                                        </p:attrNameLst>
                                      </p:cBhvr>
                                      <p:tavLst>
                                        <p:tav tm="0">
                                          <p:val>
                                            <p:fltVal val="0.5"/>
                                          </p:val>
                                        </p:tav>
                                        <p:tav tm="100000">
                                          <p:val>
                                            <p:strVal val="#ppt_x"/>
                                          </p:val>
                                        </p:tav>
                                      </p:tavLst>
                                    </p:anim>
                                    <p:anim calcmode="lin" valueType="num">
                                      <p:cBhvr>
                                        <p:cTn id="129" dur="3334" fill="hold"/>
                                        <p:tgtEl>
                                          <p:spTgt spid="480"/>
                                        </p:tgtEl>
                                        <p:attrNameLst>
                                          <p:attrName>ppt_y</p:attrName>
                                        </p:attrNameLst>
                                      </p:cBhvr>
                                      <p:tavLst>
                                        <p:tav tm="0">
                                          <p:val>
                                            <p:fltVal val="0.5"/>
                                          </p:val>
                                        </p:tav>
                                        <p:tav tm="100000">
                                          <p:val>
                                            <p:strVal val="#ppt_y"/>
                                          </p:val>
                                        </p:tav>
                                      </p:tavLst>
                                    </p:anim>
                                  </p:childTnLst>
                                </p:cTn>
                              </p:par>
                              <p:par>
                                <p:cTn id="130" presetID="23" presetClass="entr" presetSubtype="528" repeatCount="indefinite" fill="hold" grpId="0" nodeType="withEffect">
                                  <p:stCondLst>
                                    <p:cond delay="706"/>
                                  </p:stCondLst>
                                  <p:childTnLst>
                                    <p:set>
                                      <p:cBhvr>
                                        <p:cTn id="131" dur="1" fill="hold">
                                          <p:stCondLst>
                                            <p:cond delay="0"/>
                                          </p:stCondLst>
                                        </p:cTn>
                                        <p:tgtEl>
                                          <p:spTgt spid="481"/>
                                        </p:tgtEl>
                                        <p:attrNameLst>
                                          <p:attrName>style.visibility</p:attrName>
                                        </p:attrNameLst>
                                      </p:cBhvr>
                                      <p:to>
                                        <p:strVal val="visible"/>
                                      </p:to>
                                    </p:set>
                                    <p:anim calcmode="lin" valueType="num">
                                      <p:cBhvr>
                                        <p:cTn id="132" dur="4957" fill="hold"/>
                                        <p:tgtEl>
                                          <p:spTgt spid="481"/>
                                        </p:tgtEl>
                                        <p:attrNameLst>
                                          <p:attrName>ppt_w</p:attrName>
                                        </p:attrNameLst>
                                      </p:cBhvr>
                                      <p:tavLst>
                                        <p:tav tm="0">
                                          <p:val>
                                            <p:fltVal val="0"/>
                                          </p:val>
                                        </p:tav>
                                        <p:tav tm="100000">
                                          <p:val>
                                            <p:strVal val="#ppt_w"/>
                                          </p:val>
                                        </p:tav>
                                      </p:tavLst>
                                    </p:anim>
                                    <p:anim calcmode="lin" valueType="num">
                                      <p:cBhvr>
                                        <p:cTn id="133" dur="4957" fill="hold"/>
                                        <p:tgtEl>
                                          <p:spTgt spid="481"/>
                                        </p:tgtEl>
                                        <p:attrNameLst>
                                          <p:attrName>ppt_h</p:attrName>
                                        </p:attrNameLst>
                                      </p:cBhvr>
                                      <p:tavLst>
                                        <p:tav tm="0">
                                          <p:val>
                                            <p:fltVal val="0"/>
                                          </p:val>
                                        </p:tav>
                                        <p:tav tm="100000">
                                          <p:val>
                                            <p:strVal val="#ppt_h"/>
                                          </p:val>
                                        </p:tav>
                                      </p:tavLst>
                                    </p:anim>
                                    <p:anim calcmode="lin" valueType="num">
                                      <p:cBhvr>
                                        <p:cTn id="134" dur="4957" fill="hold"/>
                                        <p:tgtEl>
                                          <p:spTgt spid="481"/>
                                        </p:tgtEl>
                                        <p:attrNameLst>
                                          <p:attrName>ppt_x</p:attrName>
                                        </p:attrNameLst>
                                      </p:cBhvr>
                                      <p:tavLst>
                                        <p:tav tm="0">
                                          <p:val>
                                            <p:fltVal val="0.5"/>
                                          </p:val>
                                        </p:tav>
                                        <p:tav tm="100000">
                                          <p:val>
                                            <p:strVal val="#ppt_x"/>
                                          </p:val>
                                        </p:tav>
                                      </p:tavLst>
                                    </p:anim>
                                    <p:anim calcmode="lin" valueType="num">
                                      <p:cBhvr>
                                        <p:cTn id="135" dur="4957" fill="hold"/>
                                        <p:tgtEl>
                                          <p:spTgt spid="481"/>
                                        </p:tgtEl>
                                        <p:attrNameLst>
                                          <p:attrName>ppt_y</p:attrName>
                                        </p:attrNameLst>
                                      </p:cBhvr>
                                      <p:tavLst>
                                        <p:tav tm="0">
                                          <p:val>
                                            <p:fltVal val="0.5"/>
                                          </p:val>
                                        </p:tav>
                                        <p:tav tm="100000">
                                          <p:val>
                                            <p:strVal val="#ppt_y"/>
                                          </p:val>
                                        </p:tav>
                                      </p:tavLst>
                                    </p:anim>
                                  </p:childTnLst>
                                </p:cTn>
                              </p:par>
                              <p:par>
                                <p:cTn id="136" presetID="23" presetClass="entr" presetSubtype="528" repeatCount="indefinite" fill="hold" grpId="0" nodeType="withEffect">
                                  <p:stCondLst>
                                    <p:cond delay="1441"/>
                                  </p:stCondLst>
                                  <p:childTnLst>
                                    <p:set>
                                      <p:cBhvr>
                                        <p:cTn id="137" dur="1" fill="hold">
                                          <p:stCondLst>
                                            <p:cond delay="0"/>
                                          </p:stCondLst>
                                        </p:cTn>
                                        <p:tgtEl>
                                          <p:spTgt spid="482"/>
                                        </p:tgtEl>
                                        <p:attrNameLst>
                                          <p:attrName>style.visibility</p:attrName>
                                        </p:attrNameLst>
                                      </p:cBhvr>
                                      <p:to>
                                        <p:strVal val="visible"/>
                                      </p:to>
                                    </p:set>
                                    <p:anim calcmode="lin" valueType="num">
                                      <p:cBhvr>
                                        <p:cTn id="138" dur="5701" fill="hold"/>
                                        <p:tgtEl>
                                          <p:spTgt spid="482"/>
                                        </p:tgtEl>
                                        <p:attrNameLst>
                                          <p:attrName>ppt_w</p:attrName>
                                        </p:attrNameLst>
                                      </p:cBhvr>
                                      <p:tavLst>
                                        <p:tav tm="0">
                                          <p:val>
                                            <p:fltVal val="0"/>
                                          </p:val>
                                        </p:tav>
                                        <p:tav tm="100000">
                                          <p:val>
                                            <p:strVal val="#ppt_w"/>
                                          </p:val>
                                        </p:tav>
                                      </p:tavLst>
                                    </p:anim>
                                    <p:anim calcmode="lin" valueType="num">
                                      <p:cBhvr>
                                        <p:cTn id="139" dur="5701" fill="hold"/>
                                        <p:tgtEl>
                                          <p:spTgt spid="482"/>
                                        </p:tgtEl>
                                        <p:attrNameLst>
                                          <p:attrName>ppt_h</p:attrName>
                                        </p:attrNameLst>
                                      </p:cBhvr>
                                      <p:tavLst>
                                        <p:tav tm="0">
                                          <p:val>
                                            <p:fltVal val="0"/>
                                          </p:val>
                                        </p:tav>
                                        <p:tav tm="100000">
                                          <p:val>
                                            <p:strVal val="#ppt_h"/>
                                          </p:val>
                                        </p:tav>
                                      </p:tavLst>
                                    </p:anim>
                                    <p:anim calcmode="lin" valueType="num">
                                      <p:cBhvr>
                                        <p:cTn id="140" dur="5701" fill="hold"/>
                                        <p:tgtEl>
                                          <p:spTgt spid="482"/>
                                        </p:tgtEl>
                                        <p:attrNameLst>
                                          <p:attrName>ppt_x</p:attrName>
                                        </p:attrNameLst>
                                      </p:cBhvr>
                                      <p:tavLst>
                                        <p:tav tm="0">
                                          <p:val>
                                            <p:fltVal val="0.5"/>
                                          </p:val>
                                        </p:tav>
                                        <p:tav tm="100000">
                                          <p:val>
                                            <p:strVal val="#ppt_x"/>
                                          </p:val>
                                        </p:tav>
                                      </p:tavLst>
                                    </p:anim>
                                    <p:anim calcmode="lin" valueType="num">
                                      <p:cBhvr>
                                        <p:cTn id="141" dur="5701" fill="hold"/>
                                        <p:tgtEl>
                                          <p:spTgt spid="482"/>
                                        </p:tgtEl>
                                        <p:attrNameLst>
                                          <p:attrName>ppt_y</p:attrName>
                                        </p:attrNameLst>
                                      </p:cBhvr>
                                      <p:tavLst>
                                        <p:tav tm="0">
                                          <p:val>
                                            <p:fltVal val="0.5"/>
                                          </p:val>
                                        </p:tav>
                                        <p:tav tm="100000">
                                          <p:val>
                                            <p:strVal val="#ppt_y"/>
                                          </p:val>
                                        </p:tav>
                                      </p:tavLst>
                                    </p:anim>
                                  </p:childTnLst>
                                </p:cTn>
                              </p:par>
                              <p:par>
                                <p:cTn id="142" presetID="23" presetClass="entr" presetSubtype="528" repeatCount="indefinite" fill="hold" grpId="0" nodeType="withEffect">
                                  <p:stCondLst>
                                    <p:cond delay="764"/>
                                  </p:stCondLst>
                                  <p:childTnLst>
                                    <p:set>
                                      <p:cBhvr>
                                        <p:cTn id="143" dur="1" fill="hold">
                                          <p:stCondLst>
                                            <p:cond delay="0"/>
                                          </p:stCondLst>
                                        </p:cTn>
                                        <p:tgtEl>
                                          <p:spTgt spid="483"/>
                                        </p:tgtEl>
                                        <p:attrNameLst>
                                          <p:attrName>style.visibility</p:attrName>
                                        </p:attrNameLst>
                                      </p:cBhvr>
                                      <p:to>
                                        <p:strVal val="visible"/>
                                      </p:to>
                                    </p:set>
                                    <p:anim calcmode="lin" valueType="num">
                                      <p:cBhvr>
                                        <p:cTn id="144" dur="3695" fill="hold"/>
                                        <p:tgtEl>
                                          <p:spTgt spid="483"/>
                                        </p:tgtEl>
                                        <p:attrNameLst>
                                          <p:attrName>ppt_w</p:attrName>
                                        </p:attrNameLst>
                                      </p:cBhvr>
                                      <p:tavLst>
                                        <p:tav tm="0">
                                          <p:val>
                                            <p:fltVal val="0"/>
                                          </p:val>
                                        </p:tav>
                                        <p:tav tm="100000">
                                          <p:val>
                                            <p:strVal val="#ppt_w"/>
                                          </p:val>
                                        </p:tav>
                                      </p:tavLst>
                                    </p:anim>
                                    <p:anim calcmode="lin" valueType="num">
                                      <p:cBhvr>
                                        <p:cTn id="145" dur="3695" fill="hold"/>
                                        <p:tgtEl>
                                          <p:spTgt spid="483"/>
                                        </p:tgtEl>
                                        <p:attrNameLst>
                                          <p:attrName>ppt_h</p:attrName>
                                        </p:attrNameLst>
                                      </p:cBhvr>
                                      <p:tavLst>
                                        <p:tav tm="0">
                                          <p:val>
                                            <p:fltVal val="0"/>
                                          </p:val>
                                        </p:tav>
                                        <p:tav tm="100000">
                                          <p:val>
                                            <p:strVal val="#ppt_h"/>
                                          </p:val>
                                        </p:tav>
                                      </p:tavLst>
                                    </p:anim>
                                    <p:anim calcmode="lin" valueType="num">
                                      <p:cBhvr>
                                        <p:cTn id="146" dur="3695" fill="hold"/>
                                        <p:tgtEl>
                                          <p:spTgt spid="483"/>
                                        </p:tgtEl>
                                        <p:attrNameLst>
                                          <p:attrName>ppt_x</p:attrName>
                                        </p:attrNameLst>
                                      </p:cBhvr>
                                      <p:tavLst>
                                        <p:tav tm="0">
                                          <p:val>
                                            <p:fltVal val="0.5"/>
                                          </p:val>
                                        </p:tav>
                                        <p:tav tm="100000">
                                          <p:val>
                                            <p:strVal val="#ppt_x"/>
                                          </p:val>
                                        </p:tav>
                                      </p:tavLst>
                                    </p:anim>
                                    <p:anim calcmode="lin" valueType="num">
                                      <p:cBhvr>
                                        <p:cTn id="147" dur="3695" fill="hold"/>
                                        <p:tgtEl>
                                          <p:spTgt spid="483"/>
                                        </p:tgtEl>
                                        <p:attrNameLst>
                                          <p:attrName>ppt_y</p:attrName>
                                        </p:attrNameLst>
                                      </p:cBhvr>
                                      <p:tavLst>
                                        <p:tav tm="0">
                                          <p:val>
                                            <p:fltVal val="0.5"/>
                                          </p:val>
                                        </p:tav>
                                        <p:tav tm="100000">
                                          <p:val>
                                            <p:strVal val="#ppt_y"/>
                                          </p:val>
                                        </p:tav>
                                      </p:tavLst>
                                    </p:anim>
                                  </p:childTnLst>
                                </p:cTn>
                              </p:par>
                              <p:par>
                                <p:cTn id="148" presetID="23" presetClass="entr" presetSubtype="528" repeatCount="indefinite" fill="hold" grpId="0" nodeType="withEffect">
                                  <p:stCondLst>
                                    <p:cond delay="1022"/>
                                  </p:stCondLst>
                                  <p:childTnLst>
                                    <p:set>
                                      <p:cBhvr>
                                        <p:cTn id="149" dur="1" fill="hold">
                                          <p:stCondLst>
                                            <p:cond delay="0"/>
                                          </p:stCondLst>
                                        </p:cTn>
                                        <p:tgtEl>
                                          <p:spTgt spid="484"/>
                                        </p:tgtEl>
                                        <p:attrNameLst>
                                          <p:attrName>style.visibility</p:attrName>
                                        </p:attrNameLst>
                                      </p:cBhvr>
                                      <p:to>
                                        <p:strVal val="visible"/>
                                      </p:to>
                                    </p:set>
                                    <p:anim calcmode="lin" valueType="num">
                                      <p:cBhvr>
                                        <p:cTn id="150" dur="5850" fill="hold"/>
                                        <p:tgtEl>
                                          <p:spTgt spid="484"/>
                                        </p:tgtEl>
                                        <p:attrNameLst>
                                          <p:attrName>ppt_w</p:attrName>
                                        </p:attrNameLst>
                                      </p:cBhvr>
                                      <p:tavLst>
                                        <p:tav tm="0">
                                          <p:val>
                                            <p:fltVal val="0"/>
                                          </p:val>
                                        </p:tav>
                                        <p:tav tm="100000">
                                          <p:val>
                                            <p:strVal val="#ppt_w"/>
                                          </p:val>
                                        </p:tav>
                                      </p:tavLst>
                                    </p:anim>
                                    <p:anim calcmode="lin" valueType="num">
                                      <p:cBhvr>
                                        <p:cTn id="151" dur="5850" fill="hold"/>
                                        <p:tgtEl>
                                          <p:spTgt spid="484"/>
                                        </p:tgtEl>
                                        <p:attrNameLst>
                                          <p:attrName>ppt_h</p:attrName>
                                        </p:attrNameLst>
                                      </p:cBhvr>
                                      <p:tavLst>
                                        <p:tav tm="0">
                                          <p:val>
                                            <p:fltVal val="0"/>
                                          </p:val>
                                        </p:tav>
                                        <p:tav tm="100000">
                                          <p:val>
                                            <p:strVal val="#ppt_h"/>
                                          </p:val>
                                        </p:tav>
                                      </p:tavLst>
                                    </p:anim>
                                    <p:anim calcmode="lin" valueType="num">
                                      <p:cBhvr>
                                        <p:cTn id="152" dur="5850" fill="hold"/>
                                        <p:tgtEl>
                                          <p:spTgt spid="484"/>
                                        </p:tgtEl>
                                        <p:attrNameLst>
                                          <p:attrName>ppt_x</p:attrName>
                                        </p:attrNameLst>
                                      </p:cBhvr>
                                      <p:tavLst>
                                        <p:tav tm="0">
                                          <p:val>
                                            <p:fltVal val="0.5"/>
                                          </p:val>
                                        </p:tav>
                                        <p:tav tm="100000">
                                          <p:val>
                                            <p:strVal val="#ppt_x"/>
                                          </p:val>
                                        </p:tav>
                                      </p:tavLst>
                                    </p:anim>
                                    <p:anim calcmode="lin" valueType="num">
                                      <p:cBhvr>
                                        <p:cTn id="153" dur="5850" fill="hold"/>
                                        <p:tgtEl>
                                          <p:spTgt spid="484"/>
                                        </p:tgtEl>
                                        <p:attrNameLst>
                                          <p:attrName>ppt_y</p:attrName>
                                        </p:attrNameLst>
                                      </p:cBhvr>
                                      <p:tavLst>
                                        <p:tav tm="0">
                                          <p:val>
                                            <p:fltVal val="0.5"/>
                                          </p:val>
                                        </p:tav>
                                        <p:tav tm="100000">
                                          <p:val>
                                            <p:strVal val="#ppt_y"/>
                                          </p:val>
                                        </p:tav>
                                      </p:tavLst>
                                    </p:anim>
                                  </p:childTnLst>
                                </p:cTn>
                              </p:par>
                              <p:par>
                                <p:cTn id="154" presetID="23" presetClass="entr" presetSubtype="528" repeatCount="indefinite" fill="hold" grpId="0" nodeType="withEffect">
                                  <p:stCondLst>
                                    <p:cond delay="135"/>
                                  </p:stCondLst>
                                  <p:childTnLst>
                                    <p:set>
                                      <p:cBhvr>
                                        <p:cTn id="155" dur="1" fill="hold">
                                          <p:stCondLst>
                                            <p:cond delay="0"/>
                                          </p:stCondLst>
                                        </p:cTn>
                                        <p:tgtEl>
                                          <p:spTgt spid="485"/>
                                        </p:tgtEl>
                                        <p:attrNameLst>
                                          <p:attrName>style.visibility</p:attrName>
                                        </p:attrNameLst>
                                      </p:cBhvr>
                                      <p:to>
                                        <p:strVal val="visible"/>
                                      </p:to>
                                    </p:set>
                                    <p:anim calcmode="lin" valueType="num">
                                      <p:cBhvr>
                                        <p:cTn id="156" dur="5539" fill="hold"/>
                                        <p:tgtEl>
                                          <p:spTgt spid="485"/>
                                        </p:tgtEl>
                                        <p:attrNameLst>
                                          <p:attrName>ppt_w</p:attrName>
                                        </p:attrNameLst>
                                      </p:cBhvr>
                                      <p:tavLst>
                                        <p:tav tm="0">
                                          <p:val>
                                            <p:fltVal val="0"/>
                                          </p:val>
                                        </p:tav>
                                        <p:tav tm="100000">
                                          <p:val>
                                            <p:strVal val="#ppt_w"/>
                                          </p:val>
                                        </p:tav>
                                      </p:tavLst>
                                    </p:anim>
                                    <p:anim calcmode="lin" valueType="num">
                                      <p:cBhvr>
                                        <p:cTn id="157" dur="5539" fill="hold"/>
                                        <p:tgtEl>
                                          <p:spTgt spid="485"/>
                                        </p:tgtEl>
                                        <p:attrNameLst>
                                          <p:attrName>ppt_h</p:attrName>
                                        </p:attrNameLst>
                                      </p:cBhvr>
                                      <p:tavLst>
                                        <p:tav tm="0">
                                          <p:val>
                                            <p:fltVal val="0"/>
                                          </p:val>
                                        </p:tav>
                                        <p:tav tm="100000">
                                          <p:val>
                                            <p:strVal val="#ppt_h"/>
                                          </p:val>
                                        </p:tav>
                                      </p:tavLst>
                                    </p:anim>
                                    <p:anim calcmode="lin" valueType="num">
                                      <p:cBhvr>
                                        <p:cTn id="158" dur="5539" fill="hold"/>
                                        <p:tgtEl>
                                          <p:spTgt spid="485"/>
                                        </p:tgtEl>
                                        <p:attrNameLst>
                                          <p:attrName>ppt_x</p:attrName>
                                        </p:attrNameLst>
                                      </p:cBhvr>
                                      <p:tavLst>
                                        <p:tav tm="0">
                                          <p:val>
                                            <p:fltVal val="0.5"/>
                                          </p:val>
                                        </p:tav>
                                        <p:tav tm="100000">
                                          <p:val>
                                            <p:strVal val="#ppt_x"/>
                                          </p:val>
                                        </p:tav>
                                      </p:tavLst>
                                    </p:anim>
                                    <p:anim calcmode="lin" valueType="num">
                                      <p:cBhvr>
                                        <p:cTn id="159" dur="5539" fill="hold"/>
                                        <p:tgtEl>
                                          <p:spTgt spid="485"/>
                                        </p:tgtEl>
                                        <p:attrNameLst>
                                          <p:attrName>ppt_y</p:attrName>
                                        </p:attrNameLst>
                                      </p:cBhvr>
                                      <p:tavLst>
                                        <p:tav tm="0">
                                          <p:val>
                                            <p:fltVal val="0.5"/>
                                          </p:val>
                                        </p:tav>
                                        <p:tav tm="100000">
                                          <p:val>
                                            <p:strVal val="#ppt_y"/>
                                          </p:val>
                                        </p:tav>
                                      </p:tavLst>
                                    </p:anim>
                                  </p:childTnLst>
                                </p:cTn>
                              </p:par>
                              <p:par>
                                <p:cTn id="160" presetID="23" presetClass="entr" presetSubtype="528" repeatCount="indefinite" fill="hold" grpId="0" nodeType="withEffect">
                                  <p:stCondLst>
                                    <p:cond delay="1447"/>
                                  </p:stCondLst>
                                  <p:childTnLst>
                                    <p:set>
                                      <p:cBhvr>
                                        <p:cTn id="161" dur="1" fill="hold">
                                          <p:stCondLst>
                                            <p:cond delay="0"/>
                                          </p:stCondLst>
                                        </p:cTn>
                                        <p:tgtEl>
                                          <p:spTgt spid="486"/>
                                        </p:tgtEl>
                                        <p:attrNameLst>
                                          <p:attrName>style.visibility</p:attrName>
                                        </p:attrNameLst>
                                      </p:cBhvr>
                                      <p:to>
                                        <p:strVal val="visible"/>
                                      </p:to>
                                    </p:set>
                                    <p:anim calcmode="lin" valueType="num">
                                      <p:cBhvr>
                                        <p:cTn id="162" dur="4324" fill="hold"/>
                                        <p:tgtEl>
                                          <p:spTgt spid="486"/>
                                        </p:tgtEl>
                                        <p:attrNameLst>
                                          <p:attrName>ppt_w</p:attrName>
                                        </p:attrNameLst>
                                      </p:cBhvr>
                                      <p:tavLst>
                                        <p:tav tm="0">
                                          <p:val>
                                            <p:fltVal val="0"/>
                                          </p:val>
                                        </p:tav>
                                        <p:tav tm="100000">
                                          <p:val>
                                            <p:strVal val="#ppt_w"/>
                                          </p:val>
                                        </p:tav>
                                      </p:tavLst>
                                    </p:anim>
                                    <p:anim calcmode="lin" valueType="num">
                                      <p:cBhvr>
                                        <p:cTn id="163" dur="4324" fill="hold"/>
                                        <p:tgtEl>
                                          <p:spTgt spid="486"/>
                                        </p:tgtEl>
                                        <p:attrNameLst>
                                          <p:attrName>ppt_h</p:attrName>
                                        </p:attrNameLst>
                                      </p:cBhvr>
                                      <p:tavLst>
                                        <p:tav tm="0">
                                          <p:val>
                                            <p:fltVal val="0"/>
                                          </p:val>
                                        </p:tav>
                                        <p:tav tm="100000">
                                          <p:val>
                                            <p:strVal val="#ppt_h"/>
                                          </p:val>
                                        </p:tav>
                                      </p:tavLst>
                                    </p:anim>
                                    <p:anim calcmode="lin" valueType="num">
                                      <p:cBhvr>
                                        <p:cTn id="164" dur="4324" fill="hold"/>
                                        <p:tgtEl>
                                          <p:spTgt spid="486"/>
                                        </p:tgtEl>
                                        <p:attrNameLst>
                                          <p:attrName>ppt_x</p:attrName>
                                        </p:attrNameLst>
                                      </p:cBhvr>
                                      <p:tavLst>
                                        <p:tav tm="0">
                                          <p:val>
                                            <p:fltVal val="0.5"/>
                                          </p:val>
                                        </p:tav>
                                        <p:tav tm="100000">
                                          <p:val>
                                            <p:strVal val="#ppt_x"/>
                                          </p:val>
                                        </p:tav>
                                      </p:tavLst>
                                    </p:anim>
                                    <p:anim calcmode="lin" valueType="num">
                                      <p:cBhvr>
                                        <p:cTn id="165" dur="4324" fill="hold"/>
                                        <p:tgtEl>
                                          <p:spTgt spid="486"/>
                                        </p:tgtEl>
                                        <p:attrNameLst>
                                          <p:attrName>ppt_y</p:attrName>
                                        </p:attrNameLst>
                                      </p:cBhvr>
                                      <p:tavLst>
                                        <p:tav tm="0">
                                          <p:val>
                                            <p:fltVal val="0.5"/>
                                          </p:val>
                                        </p:tav>
                                        <p:tav tm="100000">
                                          <p:val>
                                            <p:strVal val="#ppt_y"/>
                                          </p:val>
                                        </p:tav>
                                      </p:tavLst>
                                    </p:anim>
                                  </p:childTnLst>
                                </p:cTn>
                              </p:par>
                              <p:par>
                                <p:cTn id="166" presetID="23" presetClass="entr" presetSubtype="528" repeatCount="indefinite" fill="hold" grpId="0" nodeType="withEffect">
                                  <p:stCondLst>
                                    <p:cond delay="618"/>
                                  </p:stCondLst>
                                  <p:childTnLst>
                                    <p:set>
                                      <p:cBhvr>
                                        <p:cTn id="167" dur="1" fill="hold">
                                          <p:stCondLst>
                                            <p:cond delay="0"/>
                                          </p:stCondLst>
                                        </p:cTn>
                                        <p:tgtEl>
                                          <p:spTgt spid="487"/>
                                        </p:tgtEl>
                                        <p:attrNameLst>
                                          <p:attrName>style.visibility</p:attrName>
                                        </p:attrNameLst>
                                      </p:cBhvr>
                                      <p:to>
                                        <p:strVal val="visible"/>
                                      </p:to>
                                    </p:set>
                                    <p:anim calcmode="lin" valueType="num">
                                      <p:cBhvr>
                                        <p:cTn id="168" dur="4476" fill="hold"/>
                                        <p:tgtEl>
                                          <p:spTgt spid="487"/>
                                        </p:tgtEl>
                                        <p:attrNameLst>
                                          <p:attrName>ppt_w</p:attrName>
                                        </p:attrNameLst>
                                      </p:cBhvr>
                                      <p:tavLst>
                                        <p:tav tm="0">
                                          <p:val>
                                            <p:fltVal val="0"/>
                                          </p:val>
                                        </p:tav>
                                        <p:tav tm="100000">
                                          <p:val>
                                            <p:strVal val="#ppt_w"/>
                                          </p:val>
                                        </p:tav>
                                      </p:tavLst>
                                    </p:anim>
                                    <p:anim calcmode="lin" valueType="num">
                                      <p:cBhvr>
                                        <p:cTn id="169" dur="4476" fill="hold"/>
                                        <p:tgtEl>
                                          <p:spTgt spid="487"/>
                                        </p:tgtEl>
                                        <p:attrNameLst>
                                          <p:attrName>ppt_h</p:attrName>
                                        </p:attrNameLst>
                                      </p:cBhvr>
                                      <p:tavLst>
                                        <p:tav tm="0">
                                          <p:val>
                                            <p:fltVal val="0"/>
                                          </p:val>
                                        </p:tav>
                                        <p:tav tm="100000">
                                          <p:val>
                                            <p:strVal val="#ppt_h"/>
                                          </p:val>
                                        </p:tav>
                                      </p:tavLst>
                                    </p:anim>
                                    <p:anim calcmode="lin" valueType="num">
                                      <p:cBhvr>
                                        <p:cTn id="170" dur="4476" fill="hold"/>
                                        <p:tgtEl>
                                          <p:spTgt spid="487"/>
                                        </p:tgtEl>
                                        <p:attrNameLst>
                                          <p:attrName>ppt_x</p:attrName>
                                        </p:attrNameLst>
                                      </p:cBhvr>
                                      <p:tavLst>
                                        <p:tav tm="0">
                                          <p:val>
                                            <p:fltVal val="0.5"/>
                                          </p:val>
                                        </p:tav>
                                        <p:tav tm="100000">
                                          <p:val>
                                            <p:strVal val="#ppt_x"/>
                                          </p:val>
                                        </p:tav>
                                      </p:tavLst>
                                    </p:anim>
                                    <p:anim calcmode="lin" valueType="num">
                                      <p:cBhvr>
                                        <p:cTn id="171" dur="4476" fill="hold"/>
                                        <p:tgtEl>
                                          <p:spTgt spid="487"/>
                                        </p:tgtEl>
                                        <p:attrNameLst>
                                          <p:attrName>ppt_y</p:attrName>
                                        </p:attrNameLst>
                                      </p:cBhvr>
                                      <p:tavLst>
                                        <p:tav tm="0">
                                          <p:val>
                                            <p:fltVal val="0.5"/>
                                          </p:val>
                                        </p:tav>
                                        <p:tav tm="100000">
                                          <p:val>
                                            <p:strVal val="#ppt_y"/>
                                          </p:val>
                                        </p:tav>
                                      </p:tavLst>
                                    </p:anim>
                                  </p:childTnLst>
                                </p:cTn>
                              </p:par>
                              <p:par>
                                <p:cTn id="172" presetID="23" presetClass="entr" presetSubtype="528" repeatCount="indefinite" fill="hold" grpId="0" nodeType="withEffect">
                                  <p:stCondLst>
                                    <p:cond delay="2594"/>
                                  </p:stCondLst>
                                  <p:childTnLst>
                                    <p:set>
                                      <p:cBhvr>
                                        <p:cTn id="173" dur="1" fill="hold">
                                          <p:stCondLst>
                                            <p:cond delay="0"/>
                                          </p:stCondLst>
                                        </p:cTn>
                                        <p:tgtEl>
                                          <p:spTgt spid="488"/>
                                        </p:tgtEl>
                                        <p:attrNameLst>
                                          <p:attrName>style.visibility</p:attrName>
                                        </p:attrNameLst>
                                      </p:cBhvr>
                                      <p:to>
                                        <p:strVal val="visible"/>
                                      </p:to>
                                    </p:set>
                                    <p:anim calcmode="lin" valueType="num">
                                      <p:cBhvr>
                                        <p:cTn id="174" dur="5309" fill="hold"/>
                                        <p:tgtEl>
                                          <p:spTgt spid="488"/>
                                        </p:tgtEl>
                                        <p:attrNameLst>
                                          <p:attrName>ppt_w</p:attrName>
                                        </p:attrNameLst>
                                      </p:cBhvr>
                                      <p:tavLst>
                                        <p:tav tm="0">
                                          <p:val>
                                            <p:fltVal val="0"/>
                                          </p:val>
                                        </p:tav>
                                        <p:tav tm="100000">
                                          <p:val>
                                            <p:strVal val="#ppt_w"/>
                                          </p:val>
                                        </p:tav>
                                      </p:tavLst>
                                    </p:anim>
                                    <p:anim calcmode="lin" valueType="num">
                                      <p:cBhvr>
                                        <p:cTn id="175" dur="5309" fill="hold"/>
                                        <p:tgtEl>
                                          <p:spTgt spid="488"/>
                                        </p:tgtEl>
                                        <p:attrNameLst>
                                          <p:attrName>ppt_h</p:attrName>
                                        </p:attrNameLst>
                                      </p:cBhvr>
                                      <p:tavLst>
                                        <p:tav tm="0">
                                          <p:val>
                                            <p:fltVal val="0"/>
                                          </p:val>
                                        </p:tav>
                                        <p:tav tm="100000">
                                          <p:val>
                                            <p:strVal val="#ppt_h"/>
                                          </p:val>
                                        </p:tav>
                                      </p:tavLst>
                                    </p:anim>
                                    <p:anim calcmode="lin" valueType="num">
                                      <p:cBhvr>
                                        <p:cTn id="176" dur="5309" fill="hold"/>
                                        <p:tgtEl>
                                          <p:spTgt spid="488"/>
                                        </p:tgtEl>
                                        <p:attrNameLst>
                                          <p:attrName>ppt_x</p:attrName>
                                        </p:attrNameLst>
                                      </p:cBhvr>
                                      <p:tavLst>
                                        <p:tav tm="0">
                                          <p:val>
                                            <p:fltVal val="0.5"/>
                                          </p:val>
                                        </p:tav>
                                        <p:tav tm="100000">
                                          <p:val>
                                            <p:strVal val="#ppt_x"/>
                                          </p:val>
                                        </p:tav>
                                      </p:tavLst>
                                    </p:anim>
                                    <p:anim calcmode="lin" valueType="num">
                                      <p:cBhvr>
                                        <p:cTn id="177" dur="5309" fill="hold"/>
                                        <p:tgtEl>
                                          <p:spTgt spid="488"/>
                                        </p:tgtEl>
                                        <p:attrNameLst>
                                          <p:attrName>ppt_y</p:attrName>
                                        </p:attrNameLst>
                                      </p:cBhvr>
                                      <p:tavLst>
                                        <p:tav tm="0">
                                          <p:val>
                                            <p:fltVal val="0.5"/>
                                          </p:val>
                                        </p:tav>
                                        <p:tav tm="100000">
                                          <p:val>
                                            <p:strVal val="#ppt_y"/>
                                          </p:val>
                                        </p:tav>
                                      </p:tavLst>
                                    </p:anim>
                                  </p:childTnLst>
                                </p:cTn>
                              </p:par>
                              <p:par>
                                <p:cTn id="178" presetID="23" presetClass="entr" presetSubtype="528" repeatCount="indefinite" fill="hold" grpId="0" nodeType="withEffect">
                                  <p:stCondLst>
                                    <p:cond delay="1766"/>
                                  </p:stCondLst>
                                  <p:childTnLst>
                                    <p:set>
                                      <p:cBhvr>
                                        <p:cTn id="179" dur="1" fill="hold">
                                          <p:stCondLst>
                                            <p:cond delay="0"/>
                                          </p:stCondLst>
                                        </p:cTn>
                                        <p:tgtEl>
                                          <p:spTgt spid="489"/>
                                        </p:tgtEl>
                                        <p:attrNameLst>
                                          <p:attrName>style.visibility</p:attrName>
                                        </p:attrNameLst>
                                      </p:cBhvr>
                                      <p:to>
                                        <p:strVal val="visible"/>
                                      </p:to>
                                    </p:set>
                                    <p:anim calcmode="lin" valueType="num">
                                      <p:cBhvr>
                                        <p:cTn id="180" dur="5505" fill="hold"/>
                                        <p:tgtEl>
                                          <p:spTgt spid="489"/>
                                        </p:tgtEl>
                                        <p:attrNameLst>
                                          <p:attrName>ppt_w</p:attrName>
                                        </p:attrNameLst>
                                      </p:cBhvr>
                                      <p:tavLst>
                                        <p:tav tm="0">
                                          <p:val>
                                            <p:fltVal val="0"/>
                                          </p:val>
                                        </p:tav>
                                        <p:tav tm="100000">
                                          <p:val>
                                            <p:strVal val="#ppt_w"/>
                                          </p:val>
                                        </p:tav>
                                      </p:tavLst>
                                    </p:anim>
                                    <p:anim calcmode="lin" valueType="num">
                                      <p:cBhvr>
                                        <p:cTn id="181" dur="5505" fill="hold"/>
                                        <p:tgtEl>
                                          <p:spTgt spid="489"/>
                                        </p:tgtEl>
                                        <p:attrNameLst>
                                          <p:attrName>ppt_h</p:attrName>
                                        </p:attrNameLst>
                                      </p:cBhvr>
                                      <p:tavLst>
                                        <p:tav tm="0">
                                          <p:val>
                                            <p:fltVal val="0"/>
                                          </p:val>
                                        </p:tav>
                                        <p:tav tm="100000">
                                          <p:val>
                                            <p:strVal val="#ppt_h"/>
                                          </p:val>
                                        </p:tav>
                                      </p:tavLst>
                                    </p:anim>
                                    <p:anim calcmode="lin" valueType="num">
                                      <p:cBhvr>
                                        <p:cTn id="182" dur="5505" fill="hold"/>
                                        <p:tgtEl>
                                          <p:spTgt spid="489"/>
                                        </p:tgtEl>
                                        <p:attrNameLst>
                                          <p:attrName>ppt_x</p:attrName>
                                        </p:attrNameLst>
                                      </p:cBhvr>
                                      <p:tavLst>
                                        <p:tav tm="0">
                                          <p:val>
                                            <p:fltVal val="0.5"/>
                                          </p:val>
                                        </p:tav>
                                        <p:tav tm="100000">
                                          <p:val>
                                            <p:strVal val="#ppt_x"/>
                                          </p:val>
                                        </p:tav>
                                      </p:tavLst>
                                    </p:anim>
                                    <p:anim calcmode="lin" valueType="num">
                                      <p:cBhvr>
                                        <p:cTn id="183" dur="5505" fill="hold"/>
                                        <p:tgtEl>
                                          <p:spTgt spid="489"/>
                                        </p:tgtEl>
                                        <p:attrNameLst>
                                          <p:attrName>ppt_y</p:attrName>
                                        </p:attrNameLst>
                                      </p:cBhvr>
                                      <p:tavLst>
                                        <p:tav tm="0">
                                          <p:val>
                                            <p:fltVal val="0.5"/>
                                          </p:val>
                                        </p:tav>
                                        <p:tav tm="100000">
                                          <p:val>
                                            <p:strVal val="#ppt_y"/>
                                          </p:val>
                                        </p:tav>
                                      </p:tavLst>
                                    </p:anim>
                                  </p:childTnLst>
                                </p:cTn>
                              </p:par>
                              <p:par>
                                <p:cTn id="184" presetID="23" presetClass="entr" presetSubtype="528" repeatCount="indefinite" fill="hold" grpId="0" nodeType="withEffect">
                                  <p:stCondLst>
                                    <p:cond delay="2265"/>
                                  </p:stCondLst>
                                  <p:childTnLst>
                                    <p:set>
                                      <p:cBhvr>
                                        <p:cTn id="185" dur="1" fill="hold">
                                          <p:stCondLst>
                                            <p:cond delay="0"/>
                                          </p:stCondLst>
                                        </p:cTn>
                                        <p:tgtEl>
                                          <p:spTgt spid="490"/>
                                        </p:tgtEl>
                                        <p:attrNameLst>
                                          <p:attrName>style.visibility</p:attrName>
                                        </p:attrNameLst>
                                      </p:cBhvr>
                                      <p:to>
                                        <p:strVal val="visible"/>
                                      </p:to>
                                    </p:set>
                                    <p:anim calcmode="lin" valueType="num">
                                      <p:cBhvr>
                                        <p:cTn id="186" dur="4148" fill="hold"/>
                                        <p:tgtEl>
                                          <p:spTgt spid="490"/>
                                        </p:tgtEl>
                                        <p:attrNameLst>
                                          <p:attrName>ppt_w</p:attrName>
                                        </p:attrNameLst>
                                      </p:cBhvr>
                                      <p:tavLst>
                                        <p:tav tm="0">
                                          <p:val>
                                            <p:fltVal val="0"/>
                                          </p:val>
                                        </p:tav>
                                        <p:tav tm="100000">
                                          <p:val>
                                            <p:strVal val="#ppt_w"/>
                                          </p:val>
                                        </p:tav>
                                      </p:tavLst>
                                    </p:anim>
                                    <p:anim calcmode="lin" valueType="num">
                                      <p:cBhvr>
                                        <p:cTn id="187" dur="4148" fill="hold"/>
                                        <p:tgtEl>
                                          <p:spTgt spid="490"/>
                                        </p:tgtEl>
                                        <p:attrNameLst>
                                          <p:attrName>ppt_h</p:attrName>
                                        </p:attrNameLst>
                                      </p:cBhvr>
                                      <p:tavLst>
                                        <p:tav tm="0">
                                          <p:val>
                                            <p:fltVal val="0"/>
                                          </p:val>
                                        </p:tav>
                                        <p:tav tm="100000">
                                          <p:val>
                                            <p:strVal val="#ppt_h"/>
                                          </p:val>
                                        </p:tav>
                                      </p:tavLst>
                                    </p:anim>
                                    <p:anim calcmode="lin" valueType="num">
                                      <p:cBhvr>
                                        <p:cTn id="188" dur="4148" fill="hold"/>
                                        <p:tgtEl>
                                          <p:spTgt spid="490"/>
                                        </p:tgtEl>
                                        <p:attrNameLst>
                                          <p:attrName>ppt_x</p:attrName>
                                        </p:attrNameLst>
                                      </p:cBhvr>
                                      <p:tavLst>
                                        <p:tav tm="0">
                                          <p:val>
                                            <p:fltVal val="0.5"/>
                                          </p:val>
                                        </p:tav>
                                        <p:tav tm="100000">
                                          <p:val>
                                            <p:strVal val="#ppt_x"/>
                                          </p:val>
                                        </p:tav>
                                      </p:tavLst>
                                    </p:anim>
                                    <p:anim calcmode="lin" valueType="num">
                                      <p:cBhvr>
                                        <p:cTn id="189" dur="4148" fill="hold"/>
                                        <p:tgtEl>
                                          <p:spTgt spid="490"/>
                                        </p:tgtEl>
                                        <p:attrNameLst>
                                          <p:attrName>ppt_y</p:attrName>
                                        </p:attrNameLst>
                                      </p:cBhvr>
                                      <p:tavLst>
                                        <p:tav tm="0">
                                          <p:val>
                                            <p:fltVal val="0.5"/>
                                          </p:val>
                                        </p:tav>
                                        <p:tav tm="100000">
                                          <p:val>
                                            <p:strVal val="#ppt_y"/>
                                          </p:val>
                                        </p:tav>
                                      </p:tavLst>
                                    </p:anim>
                                  </p:childTnLst>
                                </p:cTn>
                              </p:par>
                              <p:par>
                                <p:cTn id="190" presetID="23" presetClass="entr" presetSubtype="528" repeatCount="indefinite" fill="hold" grpId="0" nodeType="withEffect">
                                  <p:stCondLst>
                                    <p:cond delay="2784"/>
                                  </p:stCondLst>
                                  <p:childTnLst>
                                    <p:set>
                                      <p:cBhvr>
                                        <p:cTn id="191" dur="1" fill="hold">
                                          <p:stCondLst>
                                            <p:cond delay="0"/>
                                          </p:stCondLst>
                                        </p:cTn>
                                        <p:tgtEl>
                                          <p:spTgt spid="491"/>
                                        </p:tgtEl>
                                        <p:attrNameLst>
                                          <p:attrName>style.visibility</p:attrName>
                                        </p:attrNameLst>
                                      </p:cBhvr>
                                      <p:to>
                                        <p:strVal val="visible"/>
                                      </p:to>
                                    </p:set>
                                    <p:anim calcmode="lin" valueType="num">
                                      <p:cBhvr>
                                        <p:cTn id="192" dur="3587" fill="hold"/>
                                        <p:tgtEl>
                                          <p:spTgt spid="491"/>
                                        </p:tgtEl>
                                        <p:attrNameLst>
                                          <p:attrName>ppt_w</p:attrName>
                                        </p:attrNameLst>
                                      </p:cBhvr>
                                      <p:tavLst>
                                        <p:tav tm="0">
                                          <p:val>
                                            <p:fltVal val="0"/>
                                          </p:val>
                                        </p:tav>
                                        <p:tav tm="100000">
                                          <p:val>
                                            <p:strVal val="#ppt_w"/>
                                          </p:val>
                                        </p:tav>
                                      </p:tavLst>
                                    </p:anim>
                                    <p:anim calcmode="lin" valueType="num">
                                      <p:cBhvr>
                                        <p:cTn id="193" dur="3587" fill="hold"/>
                                        <p:tgtEl>
                                          <p:spTgt spid="491"/>
                                        </p:tgtEl>
                                        <p:attrNameLst>
                                          <p:attrName>ppt_h</p:attrName>
                                        </p:attrNameLst>
                                      </p:cBhvr>
                                      <p:tavLst>
                                        <p:tav tm="0">
                                          <p:val>
                                            <p:fltVal val="0"/>
                                          </p:val>
                                        </p:tav>
                                        <p:tav tm="100000">
                                          <p:val>
                                            <p:strVal val="#ppt_h"/>
                                          </p:val>
                                        </p:tav>
                                      </p:tavLst>
                                    </p:anim>
                                    <p:anim calcmode="lin" valueType="num">
                                      <p:cBhvr>
                                        <p:cTn id="194" dur="3587" fill="hold"/>
                                        <p:tgtEl>
                                          <p:spTgt spid="491"/>
                                        </p:tgtEl>
                                        <p:attrNameLst>
                                          <p:attrName>ppt_x</p:attrName>
                                        </p:attrNameLst>
                                      </p:cBhvr>
                                      <p:tavLst>
                                        <p:tav tm="0">
                                          <p:val>
                                            <p:fltVal val="0.5"/>
                                          </p:val>
                                        </p:tav>
                                        <p:tav tm="100000">
                                          <p:val>
                                            <p:strVal val="#ppt_x"/>
                                          </p:val>
                                        </p:tav>
                                      </p:tavLst>
                                    </p:anim>
                                    <p:anim calcmode="lin" valueType="num">
                                      <p:cBhvr>
                                        <p:cTn id="195" dur="3587" fill="hold"/>
                                        <p:tgtEl>
                                          <p:spTgt spid="491"/>
                                        </p:tgtEl>
                                        <p:attrNameLst>
                                          <p:attrName>ppt_y</p:attrName>
                                        </p:attrNameLst>
                                      </p:cBhvr>
                                      <p:tavLst>
                                        <p:tav tm="0">
                                          <p:val>
                                            <p:fltVal val="0.5"/>
                                          </p:val>
                                        </p:tav>
                                        <p:tav tm="100000">
                                          <p:val>
                                            <p:strVal val="#ppt_y"/>
                                          </p:val>
                                        </p:tav>
                                      </p:tavLst>
                                    </p:anim>
                                  </p:childTnLst>
                                </p:cTn>
                              </p:par>
                              <p:par>
                                <p:cTn id="196" presetID="23" presetClass="entr" presetSubtype="528" repeatCount="indefinite" fill="hold" grpId="0" nodeType="withEffect">
                                  <p:stCondLst>
                                    <p:cond delay="993"/>
                                  </p:stCondLst>
                                  <p:childTnLst>
                                    <p:set>
                                      <p:cBhvr>
                                        <p:cTn id="197" dur="1" fill="hold">
                                          <p:stCondLst>
                                            <p:cond delay="0"/>
                                          </p:stCondLst>
                                        </p:cTn>
                                        <p:tgtEl>
                                          <p:spTgt spid="492"/>
                                        </p:tgtEl>
                                        <p:attrNameLst>
                                          <p:attrName>style.visibility</p:attrName>
                                        </p:attrNameLst>
                                      </p:cBhvr>
                                      <p:to>
                                        <p:strVal val="visible"/>
                                      </p:to>
                                    </p:set>
                                    <p:anim calcmode="lin" valueType="num">
                                      <p:cBhvr>
                                        <p:cTn id="198" dur="3978" fill="hold"/>
                                        <p:tgtEl>
                                          <p:spTgt spid="492"/>
                                        </p:tgtEl>
                                        <p:attrNameLst>
                                          <p:attrName>ppt_w</p:attrName>
                                        </p:attrNameLst>
                                      </p:cBhvr>
                                      <p:tavLst>
                                        <p:tav tm="0">
                                          <p:val>
                                            <p:fltVal val="0"/>
                                          </p:val>
                                        </p:tav>
                                        <p:tav tm="100000">
                                          <p:val>
                                            <p:strVal val="#ppt_w"/>
                                          </p:val>
                                        </p:tav>
                                      </p:tavLst>
                                    </p:anim>
                                    <p:anim calcmode="lin" valueType="num">
                                      <p:cBhvr>
                                        <p:cTn id="199" dur="3978" fill="hold"/>
                                        <p:tgtEl>
                                          <p:spTgt spid="492"/>
                                        </p:tgtEl>
                                        <p:attrNameLst>
                                          <p:attrName>ppt_h</p:attrName>
                                        </p:attrNameLst>
                                      </p:cBhvr>
                                      <p:tavLst>
                                        <p:tav tm="0">
                                          <p:val>
                                            <p:fltVal val="0"/>
                                          </p:val>
                                        </p:tav>
                                        <p:tav tm="100000">
                                          <p:val>
                                            <p:strVal val="#ppt_h"/>
                                          </p:val>
                                        </p:tav>
                                      </p:tavLst>
                                    </p:anim>
                                    <p:anim calcmode="lin" valueType="num">
                                      <p:cBhvr>
                                        <p:cTn id="200" dur="3978" fill="hold"/>
                                        <p:tgtEl>
                                          <p:spTgt spid="492"/>
                                        </p:tgtEl>
                                        <p:attrNameLst>
                                          <p:attrName>ppt_x</p:attrName>
                                        </p:attrNameLst>
                                      </p:cBhvr>
                                      <p:tavLst>
                                        <p:tav tm="0">
                                          <p:val>
                                            <p:fltVal val="0.5"/>
                                          </p:val>
                                        </p:tav>
                                        <p:tav tm="100000">
                                          <p:val>
                                            <p:strVal val="#ppt_x"/>
                                          </p:val>
                                        </p:tav>
                                      </p:tavLst>
                                    </p:anim>
                                    <p:anim calcmode="lin" valueType="num">
                                      <p:cBhvr>
                                        <p:cTn id="201" dur="3978" fill="hold"/>
                                        <p:tgtEl>
                                          <p:spTgt spid="492"/>
                                        </p:tgtEl>
                                        <p:attrNameLst>
                                          <p:attrName>ppt_y</p:attrName>
                                        </p:attrNameLst>
                                      </p:cBhvr>
                                      <p:tavLst>
                                        <p:tav tm="0">
                                          <p:val>
                                            <p:fltVal val="0.5"/>
                                          </p:val>
                                        </p:tav>
                                        <p:tav tm="100000">
                                          <p:val>
                                            <p:strVal val="#ppt_y"/>
                                          </p:val>
                                        </p:tav>
                                      </p:tavLst>
                                    </p:anim>
                                  </p:childTnLst>
                                </p:cTn>
                              </p:par>
                              <p:par>
                                <p:cTn id="202" presetID="23" presetClass="entr" presetSubtype="528" repeatCount="indefinite" fill="hold" grpId="0" nodeType="withEffect">
                                  <p:stCondLst>
                                    <p:cond delay="1629"/>
                                  </p:stCondLst>
                                  <p:childTnLst>
                                    <p:set>
                                      <p:cBhvr>
                                        <p:cTn id="203" dur="1" fill="hold">
                                          <p:stCondLst>
                                            <p:cond delay="0"/>
                                          </p:stCondLst>
                                        </p:cTn>
                                        <p:tgtEl>
                                          <p:spTgt spid="493"/>
                                        </p:tgtEl>
                                        <p:attrNameLst>
                                          <p:attrName>style.visibility</p:attrName>
                                        </p:attrNameLst>
                                      </p:cBhvr>
                                      <p:to>
                                        <p:strVal val="visible"/>
                                      </p:to>
                                    </p:set>
                                    <p:anim calcmode="lin" valueType="num">
                                      <p:cBhvr>
                                        <p:cTn id="204" dur="4240" fill="hold"/>
                                        <p:tgtEl>
                                          <p:spTgt spid="493"/>
                                        </p:tgtEl>
                                        <p:attrNameLst>
                                          <p:attrName>ppt_w</p:attrName>
                                        </p:attrNameLst>
                                      </p:cBhvr>
                                      <p:tavLst>
                                        <p:tav tm="0">
                                          <p:val>
                                            <p:fltVal val="0"/>
                                          </p:val>
                                        </p:tav>
                                        <p:tav tm="100000">
                                          <p:val>
                                            <p:strVal val="#ppt_w"/>
                                          </p:val>
                                        </p:tav>
                                      </p:tavLst>
                                    </p:anim>
                                    <p:anim calcmode="lin" valueType="num">
                                      <p:cBhvr>
                                        <p:cTn id="205" dur="4240" fill="hold"/>
                                        <p:tgtEl>
                                          <p:spTgt spid="493"/>
                                        </p:tgtEl>
                                        <p:attrNameLst>
                                          <p:attrName>ppt_h</p:attrName>
                                        </p:attrNameLst>
                                      </p:cBhvr>
                                      <p:tavLst>
                                        <p:tav tm="0">
                                          <p:val>
                                            <p:fltVal val="0"/>
                                          </p:val>
                                        </p:tav>
                                        <p:tav tm="100000">
                                          <p:val>
                                            <p:strVal val="#ppt_h"/>
                                          </p:val>
                                        </p:tav>
                                      </p:tavLst>
                                    </p:anim>
                                    <p:anim calcmode="lin" valueType="num">
                                      <p:cBhvr>
                                        <p:cTn id="206" dur="4240" fill="hold"/>
                                        <p:tgtEl>
                                          <p:spTgt spid="493"/>
                                        </p:tgtEl>
                                        <p:attrNameLst>
                                          <p:attrName>ppt_x</p:attrName>
                                        </p:attrNameLst>
                                      </p:cBhvr>
                                      <p:tavLst>
                                        <p:tav tm="0">
                                          <p:val>
                                            <p:fltVal val="0.5"/>
                                          </p:val>
                                        </p:tav>
                                        <p:tav tm="100000">
                                          <p:val>
                                            <p:strVal val="#ppt_x"/>
                                          </p:val>
                                        </p:tav>
                                      </p:tavLst>
                                    </p:anim>
                                    <p:anim calcmode="lin" valueType="num">
                                      <p:cBhvr>
                                        <p:cTn id="207" dur="4240" fill="hold"/>
                                        <p:tgtEl>
                                          <p:spTgt spid="493"/>
                                        </p:tgtEl>
                                        <p:attrNameLst>
                                          <p:attrName>ppt_y</p:attrName>
                                        </p:attrNameLst>
                                      </p:cBhvr>
                                      <p:tavLst>
                                        <p:tav tm="0">
                                          <p:val>
                                            <p:fltVal val="0.5"/>
                                          </p:val>
                                        </p:tav>
                                        <p:tav tm="100000">
                                          <p:val>
                                            <p:strVal val="#ppt_y"/>
                                          </p:val>
                                        </p:tav>
                                      </p:tavLst>
                                    </p:anim>
                                  </p:childTnLst>
                                </p:cTn>
                              </p:par>
                              <p:par>
                                <p:cTn id="208" presetID="23" presetClass="entr" presetSubtype="528" repeatCount="indefinite" fill="hold" grpId="0" nodeType="withEffect">
                                  <p:stCondLst>
                                    <p:cond delay="242"/>
                                  </p:stCondLst>
                                  <p:childTnLst>
                                    <p:set>
                                      <p:cBhvr>
                                        <p:cTn id="209" dur="1" fill="hold">
                                          <p:stCondLst>
                                            <p:cond delay="0"/>
                                          </p:stCondLst>
                                        </p:cTn>
                                        <p:tgtEl>
                                          <p:spTgt spid="494"/>
                                        </p:tgtEl>
                                        <p:attrNameLst>
                                          <p:attrName>style.visibility</p:attrName>
                                        </p:attrNameLst>
                                      </p:cBhvr>
                                      <p:to>
                                        <p:strVal val="visible"/>
                                      </p:to>
                                    </p:set>
                                    <p:anim calcmode="lin" valueType="num">
                                      <p:cBhvr>
                                        <p:cTn id="210" dur="3458" fill="hold"/>
                                        <p:tgtEl>
                                          <p:spTgt spid="494"/>
                                        </p:tgtEl>
                                        <p:attrNameLst>
                                          <p:attrName>ppt_w</p:attrName>
                                        </p:attrNameLst>
                                      </p:cBhvr>
                                      <p:tavLst>
                                        <p:tav tm="0">
                                          <p:val>
                                            <p:fltVal val="0"/>
                                          </p:val>
                                        </p:tav>
                                        <p:tav tm="100000">
                                          <p:val>
                                            <p:strVal val="#ppt_w"/>
                                          </p:val>
                                        </p:tav>
                                      </p:tavLst>
                                    </p:anim>
                                    <p:anim calcmode="lin" valueType="num">
                                      <p:cBhvr>
                                        <p:cTn id="211" dur="3458" fill="hold"/>
                                        <p:tgtEl>
                                          <p:spTgt spid="494"/>
                                        </p:tgtEl>
                                        <p:attrNameLst>
                                          <p:attrName>ppt_h</p:attrName>
                                        </p:attrNameLst>
                                      </p:cBhvr>
                                      <p:tavLst>
                                        <p:tav tm="0">
                                          <p:val>
                                            <p:fltVal val="0"/>
                                          </p:val>
                                        </p:tav>
                                        <p:tav tm="100000">
                                          <p:val>
                                            <p:strVal val="#ppt_h"/>
                                          </p:val>
                                        </p:tav>
                                      </p:tavLst>
                                    </p:anim>
                                    <p:anim calcmode="lin" valueType="num">
                                      <p:cBhvr>
                                        <p:cTn id="212" dur="3458" fill="hold"/>
                                        <p:tgtEl>
                                          <p:spTgt spid="494"/>
                                        </p:tgtEl>
                                        <p:attrNameLst>
                                          <p:attrName>ppt_x</p:attrName>
                                        </p:attrNameLst>
                                      </p:cBhvr>
                                      <p:tavLst>
                                        <p:tav tm="0">
                                          <p:val>
                                            <p:fltVal val="0.5"/>
                                          </p:val>
                                        </p:tav>
                                        <p:tav tm="100000">
                                          <p:val>
                                            <p:strVal val="#ppt_x"/>
                                          </p:val>
                                        </p:tav>
                                      </p:tavLst>
                                    </p:anim>
                                    <p:anim calcmode="lin" valueType="num">
                                      <p:cBhvr>
                                        <p:cTn id="213" dur="3458" fill="hold"/>
                                        <p:tgtEl>
                                          <p:spTgt spid="494"/>
                                        </p:tgtEl>
                                        <p:attrNameLst>
                                          <p:attrName>ppt_y</p:attrName>
                                        </p:attrNameLst>
                                      </p:cBhvr>
                                      <p:tavLst>
                                        <p:tav tm="0">
                                          <p:val>
                                            <p:fltVal val="0.5"/>
                                          </p:val>
                                        </p:tav>
                                        <p:tav tm="100000">
                                          <p:val>
                                            <p:strVal val="#ppt_y"/>
                                          </p:val>
                                        </p:tav>
                                      </p:tavLst>
                                    </p:anim>
                                  </p:childTnLst>
                                </p:cTn>
                              </p:par>
                              <p:par>
                                <p:cTn id="214" presetID="23" presetClass="entr" presetSubtype="528" repeatCount="indefinite" fill="hold" grpId="0" nodeType="withEffect">
                                  <p:stCondLst>
                                    <p:cond delay="1903"/>
                                  </p:stCondLst>
                                  <p:childTnLst>
                                    <p:set>
                                      <p:cBhvr>
                                        <p:cTn id="215" dur="1" fill="hold">
                                          <p:stCondLst>
                                            <p:cond delay="0"/>
                                          </p:stCondLst>
                                        </p:cTn>
                                        <p:tgtEl>
                                          <p:spTgt spid="495"/>
                                        </p:tgtEl>
                                        <p:attrNameLst>
                                          <p:attrName>style.visibility</p:attrName>
                                        </p:attrNameLst>
                                      </p:cBhvr>
                                      <p:to>
                                        <p:strVal val="visible"/>
                                      </p:to>
                                    </p:set>
                                    <p:anim calcmode="lin" valueType="num">
                                      <p:cBhvr>
                                        <p:cTn id="216" dur="4859" fill="hold"/>
                                        <p:tgtEl>
                                          <p:spTgt spid="495"/>
                                        </p:tgtEl>
                                        <p:attrNameLst>
                                          <p:attrName>ppt_w</p:attrName>
                                        </p:attrNameLst>
                                      </p:cBhvr>
                                      <p:tavLst>
                                        <p:tav tm="0">
                                          <p:val>
                                            <p:fltVal val="0"/>
                                          </p:val>
                                        </p:tav>
                                        <p:tav tm="100000">
                                          <p:val>
                                            <p:strVal val="#ppt_w"/>
                                          </p:val>
                                        </p:tav>
                                      </p:tavLst>
                                    </p:anim>
                                    <p:anim calcmode="lin" valueType="num">
                                      <p:cBhvr>
                                        <p:cTn id="217" dur="4859" fill="hold"/>
                                        <p:tgtEl>
                                          <p:spTgt spid="495"/>
                                        </p:tgtEl>
                                        <p:attrNameLst>
                                          <p:attrName>ppt_h</p:attrName>
                                        </p:attrNameLst>
                                      </p:cBhvr>
                                      <p:tavLst>
                                        <p:tav tm="0">
                                          <p:val>
                                            <p:fltVal val="0"/>
                                          </p:val>
                                        </p:tav>
                                        <p:tav tm="100000">
                                          <p:val>
                                            <p:strVal val="#ppt_h"/>
                                          </p:val>
                                        </p:tav>
                                      </p:tavLst>
                                    </p:anim>
                                    <p:anim calcmode="lin" valueType="num">
                                      <p:cBhvr>
                                        <p:cTn id="218" dur="4859" fill="hold"/>
                                        <p:tgtEl>
                                          <p:spTgt spid="495"/>
                                        </p:tgtEl>
                                        <p:attrNameLst>
                                          <p:attrName>ppt_x</p:attrName>
                                        </p:attrNameLst>
                                      </p:cBhvr>
                                      <p:tavLst>
                                        <p:tav tm="0">
                                          <p:val>
                                            <p:fltVal val="0.5"/>
                                          </p:val>
                                        </p:tav>
                                        <p:tav tm="100000">
                                          <p:val>
                                            <p:strVal val="#ppt_x"/>
                                          </p:val>
                                        </p:tav>
                                      </p:tavLst>
                                    </p:anim>
                                    <p:anim calcmode="lin" valueType="num">
                                      <p:cBhvr>
                                        <p:cTn id="219" dur="4859" fill="hold"/>
                                        <p:tgtEl>
                                          <p:spTgt spid="495"/>
                                        </p:tgtEl>
                                        <p:attrNameLst>
                                          <p:attrName>ppt_y</p:attrName>
                                        </p:attrNameLst>
                                      </p:cBhvr>
                                      <p:tavLst>
                                        <p:tav tm="0">
                                          <p:val>
                                            <p:fltVal val="0.5"/>
                                          </p:val>
                                        </p:tav>
                                        <p:tav tm="100000">
                                          <p:val>
                                            <p:strVal val="#ppt_y"/>
                                          </p:val>
                                        </p:tav>
                                      </p:tavLst>
                                    </p:anim>
                                  </p:childTnLst>
                                </p:cTn>
                              </p:par>
                              <p:par>
                                <p:cTn id="220" presetID="23" presetClass="entr" presetSubtype="528" repeatCount="indefinite" fill="hold" grpId="0" nodeType="withEffect">
                                  <p:stCondLst>
                                    <p:cond delay="1230"/>
                                  </p:stCondLst>
                                  <p:childTnLst>
                                    <p:set>
                                      <p:cBhvr>
                                        <p:cTn id="221" dur="1" fill="hold">
                                          <p:stCondLst>
                                            <p:cond delay="0"/>
                                          </p:stCondLst>
                                        </p:cTn>
                                        <p:tgtEl>
                                          <p:spTgt spid="496"/>
                                        </p:tgtEl>
                                        <p:attrNameLst>
                                          <p:attrName>style.visibility</p:attrName>
                                        </p:attrNameLst>
                                      </p:cBhvr>
                                      <p:to>
                                        <p:strVal val="visible"/>
                                      </p:to>
                                    </p:set>
                                    <p:anim calcmode="lin" valueType="num">
                                      <p:cBhvr>
                                        <p:cTn id="222" dur="3298" fill="hold"/>
                                        <p:tgtEl>
                                          <p:spTgt spid="496"/>
                                        </p:tgtEl>
                                        <p:attrNameLst>
                                          <p:attrName>ppt_w</p:attrName>
                                        </p:attrNameLst>
                                      </p:cBhvr>
                                      <p:tavLst>
                                        <p:tav tm="0">
                                          <p:val>
                                            <p:fltVal val="0"/>
                                          </p:val>
                                        </p:tav>
                                        <p:tav tm="100000">
                                          <p:val>
                                            <p:strVal val="#ppt_w"/>
                                          </p:val>
                                        </p:tav>
                                      </p:tavLst>
                                    </p:anim>
                                    <p:anim calcmode="lin" valueType="num">
                                      <p:cBhvr>
                                        <p:cTn id="223" dur="3298" fill="hold"/>
                                        <p:tgtEl>
                                          <p:spTgt spid="496"/>
                                        </p:tgtEl>
                                        <p:attrNameLst>
                                          <p:attrName>ppt_h</p:attrName>
                                        </p:attrNameLst>
                                      </p:cBhvr>
                                      <p:tavLst>
                                        <p:tav tm="0">
                                          <p:val>
                                            <p:fltVal val="0"/>
                                          </p:val>
                                        </p:tav>
                                        <p:tav tm="100000">
                                          <p:val>
                                            <p:strVal val="#ppt_h"/>
                                          </p:val>
                                        </p:tav>
                                      </p:tavLst>
                                    </p:anim>
                                    <p:anim calcmode="lin" valueType="num">
                                      <p:cBhvr>
                                        <p:cTn id="224" dur="3298" fill="hold"/>
                                        <p:tgtEl>
                                          <p:spTgt spid="496"/>
                                        </p:tgtEl>
                                        <p:attrNameLst>
                                          <p:attrName>ppt_x</p:attrName>
                                        </p:attrNameLst>
                                      </p:cBhvr>
                                      <p:tavLst>
                                        <p:tav tm="0">
                                          <p:val>
                                            <p:fltVal val="0.5"/>
                                          </p:val>
                                        </p:tav>
                                        <p:tav tm="100000">
                                          <p:val>
                                            <p:strVal val="#ppt_x"/>
                                          </p:val>
                                        </p:tav>
                                      </p:tavLst>
                                    </p:anim>
                                    <p:anim calcmode="lin" valueType="num">
                                      <p:cBhvr>
                                        <p:cTn id="225" dur="3298" fill="hold"/>
                                        <p:tgtEl>
                                          <p:spTgt spid="496"/>
                                        </p:tgtEl>
                                        <p:attrNameLst>
                                          <p:attrName>ppt_y</p:attrName>
                                        </p:attrNameLst>
                                      </p:cBhvr>
                                      <p:tavLst>
                                        <p:tav tm="0">
                                          <p:val>
                                            <p:fltVal val="0.5"/>
                                          </p:val>
                                        </p:tav>
                                        <p:tav tm="100000">
                                          <p:val>
                                            <p:strVal val="#ppt_y"/>
                                          </p:val>
                                        </p:tav>
                                      </p:tavLst>
                                    </p:anim>
                                  </p:childTnLst>
                                </p:cTn>
                              </p:par>
                              <p:par>
                                <p:cTn id="226" presetID="23" presetClass="entr" presetSubtype="528" repeatCount="indefinite" fill="hold" grpId="0" nodeType="withEffect">
                                  <p:stCondLst>
                                    <p:cond delay="2881"/>
                                  </p:stCondLst>
                                  <p:childTnLst>
                                    <p:set>
                                      <p:cBhvr>
                                        <p:cTn id="227" dur="1" fill="hold">
                                          <p:stCondLst>
                                            <p:cond delay="0"/>
                                          </p:stCondLst>
                                        </p:cTn>
                                        <p:tgtEl>
                                          <p:spTgt spid="497"/>
                                        </p:tgtEl>
                                        <p:attrNameLst>
                                          <p:attrName>style.visibility</p:attrName>
                                        </p:attrNameLst>
                                      </p:cBhvr>
                                      <p:to>
                                        <p:strVal val="visible"/>
                                      </p:to>
                                    </p:set>
                                    <p:anim calcmode="lin" valueType="num">
                                      <p:cBhvr>
                                        <p:cTn id="228" dur="3615" fill="hold"/>
                                        <p:tgtEl>
                                          <p:spTgt spid="497"/>
                                        </p:tgtEl>
                                        <p:attrNameLst>
                                          <p:attrName>ppt_w</p:attrName>
                                        </p:attrNameLst>
                                      </p:cBhvr>
                                      <p:tavLst>
                                        <p:tav tm="0">
                                          <p:val>
                                            <p:fltVal val="0"/>
                                          </p:val>
                                        </p:tav>
                                        <p:tav tm="100000">
                                          <p:val>
                                            <p:strVal val="#ppt_w"/>
                                          </p:val>
                                        </p:tav>
                                      </p:tavLst>
                                    </p:anim>
                                    <p:anim calcmode="lin" valueType="num">
                                      <p:cBhvr>
                                        <p:cTn id="229" dur="3615" fill="hold"/>
                                        <p:tgtEl>
                                          <p:spTgt spid="497"/>
                                        </p:tgtEl>
                                        <p:attrNameLst>
                                          <p:attrName>ppt_h</p:attrName>
                                        </p:attrNameLst>
                                      </p:cBhvr>
                                      <p:tavLst>
                                        <p:tav tm="0">
                                          <p:val>
                                            <p:fltVal val="0"/>
                                          </p:val>
                                        </p:tav>
                                        <p:tav tm="100000">
                                          <p:val>
                                            <p:strVal val="#ppt_h"/>
                                          </p:val>
                                        </p:tav>
                                      </p:tavLst>
                                    </p:anim>
                                    <p:anim calcmode="lin" valueType="num">
                                      <p:cBhvr>
                                        <p:cTn id="230" dur="3615" fill="hold"/>
                                        <p:tgtEl>
                                          <p:spTgt spid="497"/>
                                        </p:tgtEl>
                                        <p:attrNameLst>
                                          <p:attrName>ppt_x</p:attrName>
                                        </p:attrNameLst>
                                      </p:cBhvr>
                                      <p:tavLst>
                                        <p:tav tm="0">
                                          <p:val>
                                            <p:fltVal val="0.5"/>
                                          </p:val>
                                        </p:tav>
                                        <p:tav tm="100000">
                                          <p:val>
                                            <p:strVal val="#ppt_x"/>
                                          </p:val>
                                        </p:tav>
                                      </p:tavLst>
                                    </p:anim>
                                    <p:anim calcmode="lin" valueType="num">
                                      <p:cBhvr>
                                        <p:cTn id="231" dur="3615" fill="hold"/>
                                        <p:tgtEl>
                                          <p:spTgt spid="497"/>
                                        </p:tgtEl>
                                        <p:attrNameLst>
                                          <p:attrName>ppt_y</p:attrName>
                                        </p:attrNameLst>
                                      </p:cBhvr>
                                      <p:tavLst>
                                        <p:tav tm="0">
                                          <p:val>
                                            <p:fltVal val="0.5"/>
                                          </p:val>
                                        </p:tav>
                                        <p:tav tm="100000">
                                          <p:val>
                                            <p:strVal val="#ppt_y"/>
                                          </p:val>
                                        </p:tav>
                                      </p:tavLst>
                                    </p:anim>
                                  </p:childTnLst>
                                </p:cTn>
                              </p:par>
                              <p:par>
                                <p:cTn id="232" presetID="23" presetClass="entr" presetSubtype="528" repeatCount="indefinite" fill="hold" grpId="0" nodeType="withEffect">
                                  <p:stCondLst>
                                    <p:cond delay="344"/>
                                  </p:stCondLst>
                                  <p:childTnLst>
                                    <p:set>
                                      <p:cBhvr>
                                        <p:cTn id="233" dur="1" fill="hold">
                                          <p:stCondLst>
                                            <p:cond delay="0"/>
                                          </p:stCondLst>
                                        </p:cTn>
                                        <p:tgtEl>
                                          <p:spTgt spid="498"/>
                                        </p:tgtEl>
                                        <p:attrNameLst>
                                          <p:attrName>style.visibility</p:attrName>
                                        </p:attrNameLst>
                                      </p:cBhvr>
                                      <p:to>
                                        <p:strVal val="visible"/>
                                      </p:to>
                                    </p:set>
                                    <p:anim calcmode="lin" valueType="num">
                                      <p:cBhvr>
                                        <p:cTn id="234" dur="5078" fill="hold"/>
                                        <p:tgtEl>
                                          <p:spTgt spid="498"/>
                                        </p:tgtEl>
                                        <p:attrNameLst>
                                          <p:attrName>ppt_w</p:attrName>
                                        </p:attrNameLst>
                                      </p:cBhvr>
                                      <p:tavLst>
                                        <p:tav tm="0">
                                          <p:val>
                                            <p:fltVal val="0"/>
                                          </p:val>
                                        </p:tav>
                                        <p:tav tm="100000">
                                          <p:val>
                                            <p:strVal val="#ppt_w"/>
                                          </p:val>
                                        </p:tav>
                                      </p:tavLst>
                                    </p:anim>
                                    <p:anim calcmode="lin" valueType="num">
                                      <p:cBhvr>
                                        <p:cTn id="235" dur="5078" fill="hold"/>
                                        <p:tgtEl>
                                          <p:spTgt spid="498"/>
                                        </p:tgtEl>
                                        <p:attrNameLst>
                                          <p:attrName>ppt_h</p:attrName>
                                        </p:attrNameLst>
                                      </p:cBhvr>
                                      <p:tavLst>
                                        <p:tav tm="0">
                                          <p:val>
                                            <p:fltVal val="0"/>
                                          </p:val>
                                        </p:tav>
                                        <p:tav tm="100000">
                                          <p:val>
                                            <p:strVal val="#ppt_h"/>
                                          </p:val>
                                        </p:tav>
                                      </p:tavLst>
                                    </p:anim>
                                    <p:anim calcmode="lin" valueType="num">
                                      <p:cBhvr>
                                        <p:cTn id="236" dur="5078" fill="hold"/>
                                        <p:tgtEl>
                                          <p:spTgt spid="498"/>
                                        </p:tgtEl>
                                        <p:attrNameLst>
                                          <p:attrName>ppt_x</p:attrName>
                                        </p:attrNameLst>
                                      </p:cBhvr>
                                      <p:tavLst>
                                        <p:tav tm="0">
                                          <p:val>
                                            <p:fltVal val="0.5"/>
                                          </p:val>
                                        </p:tav>
                                        <p:tav tm="100000">
                                          <p:val>
                                            <p:strVal val="#ppt_x"/>
                                          </p:val>
                                        </p:tav>
                                      </p:tavLst>
                                    </p:anim>
                                    <p:anim calcmode="lin" valueType="num">
                                      <p:cBhvr>
                                        <p:cTn id="237" dur="5078" fill="hold"/>
                                        <p:tgtEl>
                                          <p:spTgt spid="498"/>
                                        </p:tgtEl>
                                        <p:attrNameLst>
                                          <p:attrName>ppt_y</p:attrName>
                                        </p:attrNameLst>
                                      </p:cBhvr>
                                      <p:tavLst>
                                        <p:tav tm="0">
                                          <p:val>
                                            <p:fltVal val="0.5"/>
                                          </p:val>
                                        </p:tav>
                                        <p:tav tm="100000">
                                          <p:val>
                                            <p:strVal val="#ppt_y"/>
                                          </p:val>
                                        </p:tav>
                                      </p:tavLst>
                                    </p:anim>
                                  </p:childTnLst>
                                </p:cTn>
                              </p:par>
                              <p:par>
                                <p:cTn id="238" presetID="23" presetClass="entr" presetSubtype="528" repeatCount="indefinite" fill="hold" grpId="0" nodeType="withEffect">
                                  <p:stCondLst>
                                    <p:cond delay="2770"/>
                                  </p:stCondLst>
                                  <p:childTnLst>
                                    <p:set>
                                      <p:cBhvr>
                                        <p:cTn id="239" dur="1" fill="hold">
                                          <p:stCondLst>
                                            <p:cond delay="0"/>
                                          </p:stCondLst>
                                        </p:cTn>
                                        <p:tgtEl>
                                          <p:spTgt spid="499"/>
                                        </p:tgtEl>
                                        <p:attrNameLst>
                                          <p:attrName>style.visibility</p:attrName>
                                        </p:attrNameLst>
                                      </p:cBhvr>
                                      <p:to>
                                        <p:strVal val="visible"/>
                                      </p:to>
                                    </p:set>
                                    <p:anim calcmode="lin" valueType="num">
                                      <p:cBhvr>
                                        <p:cTn id="240" dur="4513" fill="hold"/>
                                        <p:tgtEl>
                                          <p:spTgt spid="499"/>
                                        </p:tgtEl>
                                        <p:attrNameLst>
                                          <p:attrName>ppt_w</p:attrName>
                                        </p:attrNameLst>
                                      </p:cBhvr>
                                      <p:tavLst>
                                        <p:tav tm="0">
                                          <p:val>
                                            <p:fltVal val="0"/>
                                          </p:val>
                                        </p:tav>
                                        <p:tav tm="100000">
                                          <p:val>
                                            <p:strVal val="#ppt_w"/>
                                          </p:val>
                                        </p:tav>
                                      </p:tavLst>
                                    </p:anim>
                                    <p:anim calcmode="lin" valueType="num">
                                      <p:cBhvr>
                                        <p:cTn id="241" dur="4513" fill="hold"/>
                                        <p:tgtEl>
                                          <p:spTgt spid="499"/>
                                        </p:tgtEl>
                                        <p:attrNameLst>
                                          <p:attrName>ppt_h</p:attrName>
                                        </p:attrNameLst>
                                      </p:cBhvr>
                                      <p:tavLst>
                                        <p:tav tm="0">
                                          <p:val>
                                            <p:fltVal val="0"/>
                                          </p:val>
                                        </p:tav>
                                        <p:tav tm="100000">
                                          <p:val>
                                            <p:strVal val="#ppt_h"/>
                                          </p:val>
                                        </p:tav>
                                      </p:tavLst>
                                    </p:anim>
                                    <p:anim calcmode="lin" valueType="num">
                                      <p:cBhvr>
                                        <p:cTn id="242" dur="4513" fill="hold"/>
                                        <p:tgtEl>
                                          <p:spTgt spid="499"/>
                                        </p:tgtEl>
                                        <p:attrNameLst>
                                          <p:attrName>ppt_x</p:attrName>
                                        </p:attrNameLst>
                                      </p:cBhvr>
                                      <p:tavLst>
                                        <p:tav tm="0">
                                          <p:val>
                                            <p:fltVal val="0.5"/>
                                          </p:val>
                                        </p:tav>
                                        <p:tav tm="100000">
                                          <p:val>
                                            <p:strVal val="#ppt_x"/>
                                          </p:val>
                                        </p:tav>
                                      </p:tavLst>
                                    </p:anim>
                                    <p:anim calcmode="lin" valueType="num">
                                      <p:cBhvr>
                                        <p:cTn id="243" dur="4513" fill="hold"/>
                                        <p:tgtEl>
                                          <p:spTgt spid="499"/>
                                        </p:tgtEl>
                                        <p:attrNameLst>
                                          <p:attrName>ppt_y</p:attrName>
                                        </p:attrNameLst>
                                      </p:cBhvr>
                                      <p:tavLst>
                                        <p:tav tm="0">
                                          <p:val>
                                            <p:fltVal val="0.5"/>
                                          </p:val>
                                        </p:tav>
                                        <p:tav tm="100000">
                                          <p:val>
                                            <p:strVal val="#ppt_y"/>
                                          </p:val>
                                        </p:tav>
                                      </p:tavLst>
                                    </p:anim>
                                  </p:childTnLst>
                                </p:cTn>
                              </p:par>
                              <p:par>
                                <p:cTn id="244" presetID="23" presetClass="entr" presetSubtype="528" repeatCount="indefinite" fill="hold" grpId="0" nodeType="withEffect">
                                  <p:stCondLst>
                                    <p:cond delay="1861"/>
                                  </p:stCondLst>
                                  <p:childTnLst>
                                    <p:set>
                                      <p:cBhvr>
                                        <p:cTn id="245" dur="1" fill="hold">
                                          <p:stCondLst>
                                            <p:cond delay="0"/>
                                          </p:stCondLst>
                                        </p:cTn>
                                        <p:tgtEl>
                                          <p:spTgt spid="500"/>
                                        </p:tgtEl>
                                        <p:attrNameLst>
                                          <p:attrName>style.visibility</p:attrName>
                                        </p:attrNameLst>
                                      </p:cBhvr>
                                      <p:to>
                                        <p:strVal val="visible"/>
                                      </p:to>
                                    </p:set>
                                    <p:anim calcmode="lin" valueType="num">
                                      <p:cBhvr>
                                        <p:cTn id="246" dur="3549" fill="hold"/>
                                        <p:tgtEl>
                                          <p:spTgt spid="500"/>
                                        </p:tgtEl>
                                        <p:attrNameLst>
                                          <p:attrName>ppt_w</p:attrName>
                                        </p:attrNameLst>
                                      </p:cBhvr>
                                      <p:tavLst>
                                        <p:tav tm="0">
                                          <p:val>
                                            <p:fltVal val="0"/>
                                          </p:val>
                                        </p:tav>
                                        <p:tav tm="100000">
                                          <p:val>
                                            <p:strVal val="#ppt_w"/>
                                          </p:val>
                                        </p:tav>
                                      </p:tavLst>
                                    </p:anim>
                                    <p:anim calcmode="lin" valueType="num">
                                      <p:cBhvr>
                                        <p:cTn id="247" dur="3549" fill="hold"/>
                                        <p:tgtEl>
                                          <p:spTgt spid="500"/>
                                        </p:tgtEl>
                                        <p:attrNameLst>
                                          <p:attrName>ppt_h</p:attrName>
                                        </p:attrNameLst>
                                      </p:cBhvr>
                                      <p:tavLst>
                                        <p:tav tm="0">
                                          <p:val>
                                            <p:fltVal val="0"/>
                                          </p:val>
                                        </p:tav>
                                        <p:tav tm="100000">
                                          <p:val>
                                            <p:strVal val="#ppt_h"/>
                                          </p:val>
                                        </p:tav>
                                      </p:tavLst>
                                    </p:anim>
                                    <p:anim calcmode="lin" valueType="num">
                                      <p:cBhvr>
                                        <p:cTn id="248" dur="3549" fill="hold"/>
                                        <p:tgtEl>
                                          <p:spTgt spid="500"/>
                                        </p:tgtEl>
                                        <p:attrNameLst>
                                          <p:attrName>ppt_x</p:attrName>
                                        </p:attrNameLst>
                                      </p:cBhvr>
                                      <p:tavLst>
                                        <p:tav tm="0">
                                          <p:val>
                                            <p:fltVal val="0.5"/>
                                          </p:val>
                                        </p:tav>
                                        <p:tav tm="100000">
                                          <p:val>
                                            <p:strVal val="#ppt_x"/>
                                          </p:val>
                                        </p:tav>
                                      </p:tavLst>
                                    </p:anim>
                                    <p:anim calcmode="lin" valueType="num">
                                      <p:cBhvr>
                                        <p:cTn id="249" dur="3549" fill="hold"/>
                                        <p:tgtEl>
                                          <p:spTgt spid="500"/>
                                        </p:tgtEl>
                                        <p:attrNameLst>
                                          <p:attrName>ppt_y</p:attrName>
                                        </p:attrNameLst>
                                      </p:cBhvr>
                                      <p:tavLst>
                                        <p:tav tm="0">
                                          <p:val>
                                            <p:fltVal val="0.5"/>
                                          </p:val>
                                        </p:tav>
                                        <p:tav tm="100000">
                                          <p:val>
                                            <p:strVal val="#ppt_y"/>
                                          </p:val>
                                        </p:tav>
                                      </p:tavLst>
                                    </p:anim>
                                  </p:childTnLst>
                                </p:cTn>
                              </p:par>
                              <p:par>
                                <p:cTn id="250" presetID="23" presetClass="entr" presetSubtype="528" repeatCount="indefinite" fill="hold" grpId="0" nodeType="withEffect">
                                  <p:stCondLst>
                                    <p:cond delay="1043"/>
                                  </p:stCondLst>
                                  <p:childTnLst>
                                    <p:set>
                                      <p:cBhvr>
                                        <p:cTn id="251" dur="1" fill="hold">
                                          <p:stCondLst>
                                            <p:cond delay="0"/>
                                          </p:stCondLst>
                                        </p:cTn>
                                        <p:tgtEl>
                                          <p:spTgt spid="501"/>
                                        </p:tgtEl>
                                        <p:attrNameLst>
                                          <p:attrName>style.visibility</p:attrName>
                                        </p:attrNameLst>
                                      </p:cBhvr>
                                      <p:to>
                                        <p:strVal val="visible"/>
                                      </p:to>
                                    </p:set>
                                    <p:anim calcmode="lin" valueType="num">
                                      <p:cBhvr>
                                        <p:cTn id="252" dur="5974" fill="hold"/>
                                        <p:tgtEl>
                                          <p:spTgt spid="501"/>
                                        </p:tgtEl>
                                        <p:attrNameLst>
                                          <p:attrName>ppt_w</p:attrName>
                                        </p:attrNameLst>
                                      </p:cBhvr>
                                      <p:tavLst>
                                        <p:tav tm="0">
                                          <p:val>
                                            <p:fltVal val="0"/>
                                          </p:val>
                                        </p:tav>
                                        <p:tav tm="100000">
                                          <p:val>
                                            <p:strVal val="#ppt_w"/>
                                          </p:val>
                                        </p:tav>
                                      </p:tavLst>
                                    </p:anim>
                                    <p:anim calcmode="lin" valueType="num">
                                      <p:cBhvr>
                                        <p:cTn id="253" dur="5974" fill="hold"/>
                                        <p:tgtEl>
                                          <p:spTgt spid="501"/>
                                        </p:tgtEl>
                                        <p:attrNameLst>
                                          <p:attrName>ppt_h</p:attrName>
                                        </p:attrNameLst>
                                      </p:cBhvr>
                                      <p:tavLst>
                                        <p:tav tm="0">
                                          <p:val>
                                            <p:fltVal val="0"/>
                                          </p:val>
                                        </p:tav>
                                        <p:tav tm="100000">
                                          <p:val>
                                            <p:strVal val="#ppt_h"/>
                                          </p:val>
                                        </p:tav>
                                      </p:tavLst>
                                    </p:anim>
                                    <p:anim calcmode="lin" valueType="num">
                                      <p:cBhvr>
                                        <p:cTn id="254" dur="5974" fill="hold"/>
                                        <p:tgtEl>
                                          <p:spTgt spid="501"/>
                                        </p:tgtEl>
                                        <p:attrNameLst>
                                          <p:attrName>ppt_x</p:attrName>
                                        </p:attrNameLst>
                                      </p:cBhvr>
                                      <p:tavLst>
                                        <p:tav tm="0">
                                          <p:val>
                                            <p:fltVal val="0.5"/>
                                          </p:val>
                                        </p:tav>
                                        <p:tav tm="100000">
                                          <p:val>
                                            <p:strVal val="#ppt_x"/>
                                          </p:val>
                                        </p:tav>
                                      </p:tavLst>
                                    </p:anim>
                                    <p:anim calcmode="lin" valueType="num">
                                      <p:cBhvr>
                                        <p:cTn id="255" dur="5974" fill="hold"/>
                                        <p:tgtEl>
                                          <p:spTgt spid="501"/>
                                        </p:tgtEl>
                                        <p:attrNameLst>
                                          <p:attrName>ppt_y</p:attrName>
                                        </p:attrNameLst>
                                      </p:cBhvr>
                                      <p:tavLst>
                                        <p:tav tm="0">
                                          <p:val>
                                            <p:fltVal val="0.5"/>
                                          </p:val>
                                        </p:tav>
                                        <p:tav tm="100000">
                                          <p:val>
                                            <p:strVal val="#ppt_y"/>
                                          </p:val>
                                        </p:tav>
                                      </p:tavLst>
                                    </p:anim>
                                  </p:childTnLst>
                                </p:cTn>
                              </p:par>
                              <p:par>
                                <p:cTn id="256" presetID="23" presetClass="entr" presetSubtype="528" repeatCount="indefinite" fill="hold" grpId="0" nodeType="withEffect">
                                  <p:stCondLst>
                                    <p:cond delay="448"/>
                                  </p:stCondLst>
                                  <p:childTnLst>
                                    <p:set>
                                      <p:cBhvr>
                                        <p:cTn id="257" dur="1" fill="hold">
                                          <p:stCondLst>
                                            <p:cond delay="0"/>
                                          </p:stCondLst>
                                        </p:cTn>
                                        <p:tgtEl>
                                          <p:spTgt spid="502"/>
                                        </p:tgtEl>
                                        <p:attrNameLst>
                                          <p:attrName>style.visibility</p:attrName>
                                        </p:attrNameLst>
                                      </p:cBhvr>
                                      <p:to>
                                        <p:strVal val="visible"/>
                                      </p:to>
                                    </p:set>
                                    <p:anim calcmode="lin" valueType="num">
                                      <p:cBhvr>
                                        <p:cTn id="258" dur="4414" fill="hold"/>
                                        <p:tgtEl>
                                          <p:spTgt spid="502"/>
                                        </p:tgtEl>
                                        <p:attrNameLst>
                                          <p:attrName>ppt_w</p:attrName>
                                        </p:attrNameLst>
                                      </p:cBhvr>
                                      <p:tavLst>
                                        <p:tav tm="0">
                                          <p:val>
                                            <p:fltVal val="0"/>
                                          </p:val>
                                        </p:tav>
                                        <p:tav tm="100000">
                                          <p:val>
                                            <p:strVal val="#ppt_w"/>
                                          </p:val>
                                        </p:tav>
                                      </p:tavLst>
                                    </p:anim>
                                    <p:anim calcmode="lin" valueType="num">
                                      <p:cBhvr>
                                        <p:cTn id="259" dur="4414" fill="hold"/>
                                        <p:tgtEl>
                                          <p:spTgt spid="502"/>
                                        </p:tgtEl>
                                        <p:attrNameLst>
                                          <p:attrName>ppt_h</p:attrName>
                                        </p:attrNameLst>
                                      </p:cBhvr>
                                      <p:tavLst>
                                        <p:tav tm="0">
                                          <p:val>
                                            <p:fltVal val="0"/>
                                          </p:val>
                                        </p:tav>
                                        <p:tav tm="100000">
                                          <p:val>
                                            <p:strVal val="#ppt_h"/>
                                          </p:val>
                                        </p:tav>
                                      </p:tavLst>
                                    </p:anim>
                                    <p:anim calcmode="lin" valueType="num">
                                      <p:cBhvr>
                                        <p:cTn id="260" dur="4414" fill="hold"/>
                                        <p:tgtEl>
                                          <p:spTgt spid="502"/>
                                        </p:tgtEl>
                                        <p:attrNameLst>
                                          <p:attrName>ppt_x</p:attrName>
                                        </p:attrNameLst>
                                      </p:cBhvr>
                                      <p:tavLst>
                                        <p:tav tm="0">
                                          <p:val>
                                            <p:fltVal val="0.5"/>
                                          </p:val>
                                        </p:tav>
                                        <p:tav tm="100000">
                                          <p:val>
                                            <p:strVal val="#ppt_x"/>
                                          </p:val>
                                        </p:tav>
                                      </p:tavLst>
                                    </p:anim>
                                    <p:anim calcmode="lin" valueType="num">
                                      <p:cBhvr>
                                        <p:cTn id="261" dur="4414" fill="hold"/>
                                        <p:tgtEl>
                                          <p:spTgt spid="502"/>
                                        </p:tgtEl>
                                        <p:attrNameLst>
                                          <p:attrName>ppt_y</p:attrName>
                                        </p:attrNameLst>
                                      </p:cBhvr>
                                      <p:tavLst>
                                        <p:tav tm="0">
                                          <p:val>
                                            <p:fltVal val="0.5"/>
                                          </p:val>
                                        </p:tav>
                                        <p:tav tm="100000">
                                          <p:val>
                                            <p:strVal val="#ppt_y"/>
                                          </p:val>
                                        </p:tav>
                                      </p:tavLst>
                                    </p:anim>
                                  </p:childTnLst>
                                </p:cTn>
                              </p:par>
                              <p:par>
                                <p:cTn id="262" presetID="23" presetClass="entr" presetSubtype="528" repeatCount="indefinite" fill="hold" grpId="0" nodeType="withEffect">
                                  <p:stCondLst>
                                    <p:cond delay="1440"/>
                                  </p:stCondLst>
                                  <p:childTnLst>
                                    <p:set>
                                      <p:cBhvr>
                                        <p:cTn id="263" dur="1" fill="hold">
                                          <p:stCondLst>
                                            <p:cond delay="0"/>
                                          </p:stCondLst>
                                        </p:cTn>
                                        <p:tgtEl>
                                          <p:spTgt spid="503"/>
                                        </p:tgtEl>
                                        <p:attrNameLst>
                                          <p:attrName>style.visibility</p:attrName>
                                        </p:attrNameLst>
                                      </p:cBhvr>
                                      <p:to>
                                        <p:strVal val="visible"/>
                                      </p:to>
                                    </p:set>
                                    <p:anim calcmode="lin" valueType="num">
                                      <p:cBhvr>
                                        <p:cTn id="264" dur="3012" fill="hold"/>
                                        <p:tgtEl>
                                          <p:spTgt spid="503"/>
                                        </p:tgtEl>
                                        <p:attrNameLst>
                                          <p:attrName>ppt_w</p:attrName>
                                        </p:attrNameLst>
                                      </p:cBhvr>
                                      <p:tavLst>
                                        <p:tav tm="0">
                                          <p:val>
                                            <p:fltVal val="0"/>
                                          </p:val>
                                        </p:tav>
                                        <p:tav tm="100000">
                                          <p:val>
                                            <p:strVal val="#ppt_w"/>
                                          </p:val>
                                        </p:tav>
                                      </p:tavLst>
                                    </p:anim>
                                    <p:anim calcmode="lin" valueType="num">
                                      <p:cBhvr>
                                        <p:cTn id="265" dur="3012" fill="hold"/>
                                        <p:tgtEl>
                                          <p:spTgt spid="503"/>
                                        </p:tgtEl>
                                        <p:attrNameLst>
                                          <p:attrName>ppt_h</p:attrName>
                                        </p:attrNameLst>
                                      </p:cBhvr>
                                      <p:tavLst>
                                        <p:tav tm="0">
                                          <p:val>
                                            <p:fltVal val="0"/>
                                          </p:val>
                                        </p:tav>
                                        <p:tav tm="100000">
                                          <p:val>
                                            <p:strVal val="#ppt_h"/>
                                          </p:val>
                                        </p:tav>
                                      </p:tavLst>
                                    </p:anim>
                                    <p:anim calcmode="lin" valueType="num">
                                      <p:cBhvr>
                                        <p:cTn id="266" dur="3012" fill="hold"/>
                                        <p:tgtEl>
                                          <p:spTgt spid="503"/>
                                        </p:tgtEl>
                                        <p:attrNameLst>
                                          <p:attrName>ppt_x</p:attrName>
                                        </p:attrNameLst>
                                      </p:cBhvr>
                                      <p:tavLst>
                                        <p:tav tm="0">
                                          <p:val>
                                            <p:fltVal val="0.5"/>
                                          </p:val>
                                        </p:tav>
                                        <p:tav tm="100000">
                                          <p:val>
                                            <p:strVal val="#ppt_x"/>
                                          </p:val>
                                        </p:tav>
                                      </p:tavLst>
                                    </p:anim>
                                    <p:anim calcmode="lin" valueType="num">
                                      <p:cBhvr>
                                        <p:cTn id="267" dur="3012" fill="hold"/>
                                        <p:tgtEl>
                                          <p:spTgt spid="503"/>
                                        </p:tgtEl>
                                        <p:attrNameLst>
                                          <p:attrName>ppt_y</p:attrName>
                                        </p:attrNameLst>
                                      </p:cBhvr>
                                      <p:tavLst>
                                        <p:tav tm="0">
                                          <p:val>
                                            <p:fltVal val="0.5"/>
                                          </p:val>
                                        </p:tav>
                                        <p:tav tm="100000">
                                          <p:val>
                                            <p:strVal val="#ppt_y"/>
                                          </p:val>
                                        </p:tav>
                                      </p:tavLst>
                                    </p:anim>
                                  </p:childTnLst>
                                </p:cTn>
                              </p:par>
                              <p:par>
                                <p:cTn id="268" presetID="23" presetClass="entr" presetSubtype="528" repeatCount="indefinite" fill="hold" grpId="0" nodeType="withEffect">
                                  <p:stCondLst>
                                    <p:cond delay="658"/>
                                  </p:stCondLst>
                                  <p:childTnLst>
                                    <p:set>
                                      <p:cBhvr>
                                        <p:cTn id="269" dur="1" fill="hold">
                                          <p:stCondLst>
                                            <p:cond delay="0"/>
                                          </p:stCondLst>
                                        </p:cTn>
                                        <p:tgtEl>
                                          <p:spTgt spid="504"/>
                                        </p:tgtEl>
                                        <p:attrNameLst>
                                          <p:attrName>style.visibility</p:attrName>
                                        </p:attrNameLst>
                                      </p:cBhvr>
                                      <p:to>
                                        <p:strVal val="visible"/>
                                      </p:to>
                                    </p:set>
                                    <p:anim calcmode="lin" valueType="num">
                                      <p:cBhvr>
                                        <p:cTn id="270" dur="4278" fill="hold"/>
                                        <p:tgtEl>
                                          <p:spTgt spid="504"/>
                                        </p:tgtEl>
                                        <p:attrNameLst>
                                          <p:attrName>ppt_w</p:attrName>
                                        </p:attrNameLst>
                                      </p:cBhvr>
                                      <p:tavLst>
                                        <p:tav tm="0">
                                          <p:val>
                                            <p:fltVal val="0"/>
                                          </p:val>
                                        </p:tav>
                                        <p:tav tm="100000">
                                          <p:val>
                                            <p:strVal val="#ppt_w"/>
                                          </p:val>
                                        </p:tav>
                                      </p:tavLst>
                                    </p:anim>
                                    <p:anim calcmode="lin" valueType="num">
                                      <p:cBhvr>
                                        <p:cTn id="271" dur="4278" fill="hold"/>
                                        <p:tgtEl>
                                          <p:spTgt spid="504"/>
                                        </p:tgtEl>
                                        <p:attrNameLst>
                                          <p:attrName>ppt_h</p:attrName>
                                        </p:attrNameLst>
                                      </p:cBhvr>
                                      <p:tavLst>
                                        <p:tav tm="0">
                                          <p:val>
                                            <p:fltVal val="0"/>
                                          </p:val>
                                        </p:tav>
                                        <p:tav tm="100000">
                                          <p:val>
                                            <p:strVal val="#ppt_h"/>
                                          </p:val>
                                        </p:tav>
                                      </p:tavLst>
                                    </p:anim>
                                    <p:anim calcmode="lin" valueType="num">
                                      <p:cBhvr>
                                        <p:cTn id="272" dur="4278" fill="hold"/>
                                        <p:tgtEl>
                                          <p:spTgt spid="504"/>
                                        </p:tgtEl>
                                        <p:attrNameLst>
                                          <p:attrName>ppt_x</p:attrName>
                                        </p:attrNameLst>
                                      </p:cBhvr>
                                      <p:tavLst>
                                        <p:tav tm="0">
                                          <p:val>
                                            <p:fltVal val="0.5"/>
                                          </p:val>
                                        </p:tav>
                                        <p:tav tm="100000">
                                          <p:val>
                                            <p:strVal val="#ppt_x"/>
                                          </p:val>
                                        </p:tav>
                                      </p:tavLst>
                                    </p:anim>
                                    <p:anim calcmode="lin" valueType="num">
                                      <p:cBhvr>
                                        <p:cTn id="273" dur="4278" fill="hold"/>
                                        <p:tgtEl>
                                          <p:spTgt spid="504"/>
                                        </p:tgtEl>
                                        <p:attrNameLst>
                                          <p:attrName>ppt_y</p:attrName>
                                        </p:attrNameLst>
                                      </p:cBhvr>
                                      <p:tavLst>
                                        <p:tav tm="0">
                                          <p:val>
                                            <p:fltVal val="0.5"/>
                                          </p:val>
                                        </p:tav>
                                        <p:tav tm="100000">
                                          <p:val>
                                            <p:strVal val="#ppt_y"/>
                                          </p:val>
                                        </p:tav>
                                      </p:tavLst>
                                    </p:anim>
                                  </p:childTnLst>
                                </p:cTn>
                              </p:par>
                              <p:par>
                                <p:cTn id="274" presetID="23" presetClass="entr" presetSubtype="528" repeatCount="indefinite" fill="hold" grpId="0" nodeType="withEffect">
                                  <p:stCondLst>
                                    <p:cond delay="2981"/>
                                  </p:stCondLst>
                                  <p:childTnLst>
                                    <p:set>
                                      <p:cBhvr>
                                        <p:cTn id="275" dur="1" fill="hold">
                                          <p:stCondLst>
                                            <p:cond delay="0"/>
                                          </p:stCondLst>
                                        </p:cTn>
                                        <p:tgtEl>
                                          <p:spTgt spid="505"/>
                                        </p:tgtEl>
                                        <p:attrNameLst>
                                          <p:attrName>style.visibility</p:attrName>
                                        </p:attrNameLst>
                                      </p:cBhvr>
                                      <p:to>
                                        <p:strVal val="visible"/>
                                      </p:to>
                                    </p:set>
                                    <p:anim calcmode="lin" valueType="num">
                                      <p:cBhvr>
                                        <p:cTn id="276" dur="3866" fill="hold"/>
                                        <p:tgtEl>
                                          <p:spTgt spid="505"/>
                                        </p:tgtEl>
                                        <p:attrNameLst>
                                          <p:attrName>ppt_w</p:attrName>
                                        </p:attrNameLst>
                                      </p:cBhvr>
                                      <p:tavLst>
                                        <p:tav tm="0">
                                          <p:val>
                                            <p:fltVal val="0"/>
                                          </p:val>
                                        </p:tav>
                                        <p:tav tm="100000">
                                          <p:val>
                                            <p:strVal val="#ppt_w"/>
                                          </p:val>
                                        </p:tav>
                                      </p:tavLst>
                                    </p:anim>
                                    <p:anim calcmode="lin" valueType="num">
                                      <p:cBhvr>
                                        <p:cTn id="277" dur="3866" fill="hold"/>
                                        <p:tgtEl>
                                          <p:spTgt spid="505"/>
                                        </p:tgtEl>
                                        <p:attrNameLst>
                                          <p:attrName>ppt_h</p:attrName>
                                        </p:attrNameLst>
                                      </p:cBhvr>
                                      <p:tavLst>
                                        <p:tav tm="0">
                                          <p:val>
                                            <p:fltVal val="0"/>
                                          </p:val>
                                        </p:tav>
                                        <p:tav tm="100000">
                                          <p:val>
                                            <p:strVal val="#ppt_h"/>
                                          </p:val>
                                        </p:tav>
                                      </p:tavLst>
                                    </p:anim>
                                    <p:anim calcmode="lin" valueType="num">
                                      <p:cBhvr>
                                        <p:cTn id="278" dur="3866" fill="hold"/>
                                        <p:tgtEl>
                                          <p:spTgt spid="505"/>
                                        </p:tgtEl>
                                        <p:attrNameLst>
                                          <p:attrName>ppt_x</p:attrName>
                                        </p:attrNameLst>
                                      </p:cBhvr>
                                      <p:tavLst>
                                        <p:tav tm="0">
                                          <p:val>
                                            <p:fltVal val="0.5"/>
                                          </p:val>
                                        </p:tav>
                                        <p:tav tm="100000">
                                          <p:val>
                                            <p:strVal val="#ppt_x"/>
                                          </p:val>
                                        </p:tav>
                                      </p:tavLst>
                                    </p:anim>
                                    <p:anim calcmode="lin" valueType="num">
                                      <p:cBhvr>
                                        <p:cTn id="279" dur="3866" fill="hold"/>
                                        <p:tgtEl>
                                          <p:spTgt spid="505"/>
                                        </p:tgtEl>
                                        <p:attrNameLst>
                                          <p:attrName>ppt_y</p:attrName>
                                        </p:attrNameLst>
                                      </p:cBhvr>
                                      <p:tavLst>
                                        <p:tav tm="0">
                                          <p:val>
                                            <p:fltVal val="0.5"/>
                                          </p:val>
                                        </p:tav>
                                        <p:tav tm="100000">
                                          <p:val>
                                            <p:strVal val="#ppt_y"/>
                                          </p:val>
                                        </p:tav>
                                      </p:tavLst>
                                    </p:anim>
                                  </p:childTnLst>
                                </p:cTn>
                              </p:par>
                              <p:par>
                                <p:cTn id="280" presetID="23" presetClass="entr" presetSubtype="528" repeatCount="indefinite" fill="hold" grpId="0" nodeType="withEffect">
                                  <p:stCondLst>
                                    <p:cond delay="391"/>
                                  </p:stCondLst>
                                  <p:childTnLst>
                                    <p:set>
                                      <p:cBhvr>
                                        <p:cTn id="281" dur="1" fill="hold">
                                          <p:stCondLst>
                                            <p:cond delay="0"/>
                                          </p:stCondLst>
                                        </p:cTn>
                                        <p:tgtEl>
                                          <p:spTgt spid="506"/>
                                        </p:tgtEl>
                                        <p:attrNameLst>
                                          <p:attrName>style.visibility</p:attrName>
                                        </p:attrNameLst>
                                      </p:cBhvr>
                                      <p:to>
                                        <p:strVal val="visible"/>
                                      </p:to>
                                    </p:set>
                                    <p:anim calcmode="lin" valueType="num">
                                      <p:cBhvr>
                                        <p:cTn id="282" dur="5258" fill="hold"/>
                                        <p:tgtEl>
                                          <p:spTgt spid="506"/>
                                        </p:tgtEl>
                                        <p:attrNameLst>
                                          <p:attrName>ppt_w</p:attrName>
                                        </p:attrNameLst>
                                      </p:cBhvr>
                                      <p:tavLst>
                                        <p:tav tm="0">
                                          <p:val>
                                            <p:fltVal val="0"/>
                                          </p:val>
                                        </p:tav>
                                        <p:tav tm="100000">
                                          <p:val>
                                            <p:strVal val="#ppt_w"/>
                                          </p:val>
                                        </p:tav>
                                      </p:tavLst>
                                    </p:anim>
                                    <p:anim calcmode="lin" valueType="num">
                                      <p:cBhvr>
                                        <p:cTn id="283" dur="5258" fill="hold"/>
                                        <p:tgtEl>
                                          <p:spTgt spid="506"/>
                                        </p:tgtEl>
                                        <p:attrNameLst>
                                          <p:attrName>ppt_h</p:attrName>
                                        </p:attrNameLst>
                                      </p:cBhvr>
                                      <p:tavLst>
                                        <p:tav tm="0">
                                          <p:val>
                                            <p:fltVal val="0"/>
                                          </p:val>
                                        </p:tav>
                                        <p:tav tm="100000">
                                          <p:val>
                                            <p:strVal val="#ppt_h"/>
                                          </p:val>
                                        </p:tav>
                                      </p:tavLst>
                                    </p:anim>
                                    <p:anim calcmode="lin" valueType="num">
                                      <p:cBhvr>
                                        <p:cTn id="284" dur="5258" fill="hold"/>
                                        <p:tgtEl>
                                          <p:spTgt spid="506"/>
                                        </p:tgtEl>
                                        <p:attrNameLst>
                                          <p:attrName>ppt_x</p:attrName>
                                        </p:attrNameLst>
                                      </p:cBhvr>
                                      <p:tavLst>
                                        <p:tav tm="0">
                                          <p:val>
                                            <p:fltVal val="0.5"/>
                                          </p:val>
                                        </p:tav>
                                        <p:tav tm="100000">
                                          <p:val>
                                            <p:strVal val="#ppt_x"/>
                                          </p:val>
                                        </p:tav>
                                      </p:tavLst>
                                    </p:anim>
                                    <p:anim calcmode="lin" valueType="num">
                                      <p:cBhvr>
                                        <p:cTn id="285" dur="5258" fill="hold"/>
                                        <p:tgtEl>
                                          <p:spTgt spid="506"/>
                                        </p:tgtEl>
                                        <p:attrNameLst>
                                          <p:attrName>ppt_y</p:attrName>
                                        </p:attrNameLst>
                                      </p:cBhvr>
                                      <p:tavLst>
                                        <p:tav tm="0">
                                          <p:val>
                                            <p:fltVal val="0.5"/>
                                          </p:val>
                                        </p:tav>
                                        <p:tav tm="100000">
                                          <p:val>
                                            <p:strVal val="#ppt_y"/>
                                          </p:val>
                                        </p:tav>
                                      </p:tavLst>
                                    </p:anim>
                                  </p:childTnLst>
                                </p:cTn>
                              </p:par>
                              <p:par>
                                <p:cTn id="286" presetID="23" presetClass="entr" presetSubtype="528" repeatCount="indefinite" fill="hold" grpId="0" nodeType="withEffect">
                                  <p:stCondLst>
                                    <p:cond delay="87"/>
                                  </p:stCondLst>
                                  <p:childTnLst>
                                    <p:set>
                                      <p:cBhvr>
                                        <p:cTn id="287" dur="1" fill="hold">
                                          <p:stCondLst>
                                            <p:cond delay="0"/>
                                          </p:stCondLst>
                                        </p:cTn>
                                        <p:tgtEl>
                                          <p:spTgt spid="507"/>
                                        </p:tgtEl>
                                        <p:attrNameLst>
                                          <p:attrName>style.visibility</p:attrName>
                                        </p:attrNameLst>
                                      </p:cBhvr>
                                      <p:to>
                                        <p:strVal val="visible"/>
                                      </p:to>
                                    </p:set>
                                    <p:anim calcmode="lin" valueType="num">
                                      <p:cBhvr>
                                        <p:cTn id="288" dur="5674" fill="hold"/>
                                        <p:tgtEl>
                                          <p:spTgt spid="507"/>
                                        </p:tgtEl>
                                        <p:attrNameLst>
                                          <p:attrName>ppt_w</p:attrName>
                                        </p:attrNameLst>
                                      </p:cBhvr>
                                      <p:tavLst>
                                        <p:tav tm="0">
                                          <p:val>
                                            <p:fltVal val="0"/>
                                          </p:val>
                                        </p:tav>
                                        <p:tav tm="100000">
                                          <p:val>
                                            <p:strVal val="#ppt_w"/>
                                          </p:val>
                                        </p:tav>
                                      </p:tavLst>
                                    </p:anim>
                                    <p:anim calcmode="lin" valueType="num">
                                      <p:cBhvr>
                                        <p:cTn id="289" dur="5674" fill="hold"/>
                                        <p:tgtEl>
                                          <p:spTgt spid="507"/>
                                        </p:tgtEl>
                                        <p:attrNameLst>
                                          <p:attrName>ppt_h</p:attrName>
                                        </p:attrNameLst>
                                      </p:cBhvr>
                                      <p:tavLst>
                                        <p:tav tm="0">
                                          <p:val>
                                            <p:fltVal val="0"/>
                                          </p:val>
                                        </p:tav>
                                        <p:tav tm="100000">
                                          <p:val>
                                            <p:strVal val="#ppt_h"/>
                                          </p:val>
                                        </p:tav>
                                      </p:tavLst>
                                    </p:anim>
                                    <p:anim calcmode="lin" valueType="num">
                                      <p:cBhvr>
                                        <p:cTn id="290" dur="5674" fill="hold"/>
                                        <p:tgtEl>
                                          <p:spTgt spid="507"/>
                                        </p:tgtEl>
                                        <p:attrNameLst>
                                          <p:attrName>ppt_x</p:attrName>
                                        </p:attrNameLst>
                                      </p:cBhvr>
                                      <p:tavLst>
                                        <p:tav tm="0">
                                          <p:val>
                                            <p:fltVal val="0.5"/>
                                          </p:val>
                                        </p:tav>
                                        <p:tav tm="100000">
                                          <p:val>
                                            <p:strVal val="#ppt_x"/>
                                          </p:val>
                                        </p:tav>
                                      </p:tavLst>
                                    </p:anim>
                                    <p:anim calcmode="lin" valueType="num">
                                      <p:cBhvr>
                                        <p:cTn id="291" dur="5674" fill="hold"/>
                                        <p:tgtEl>
                                          <p:spTgt spid="507"/>
                                        </p:tgtEl>
                                        <p:attrNameLst>
                                          <p:attrName>ppt_y</p:attrName>
                                        </p:attrNameLst>
                                      </p:cBhvr>
                                      <p:tavLst>
                                        <p:tav tm="0">
                                          <p:val>
                                            <p:fltVal val="0.5"/>
                                          </p:val>
                                        </p:tav>
                                        <p:tav tm="100000">
                                          <p:val>
                                            <p:strVal val="#ppt_y"/>
                                          </p:val>
                                        </p:tav>
                                      </p:tavLst>
                                    </p:anim>
                                  </p:childTnLst>
                                </p:cTn>
                              </p:par>
                              <p:par>
                                <p:cTn id="292" presetID="23" presetClass="entr" presetSubtype="528" repeatCount="indefinite" fill="hold" grpId="0" nodeType="withEffect">
                                  <p:stCondLst>
                                    <p:cond delay="1036"/>
                                  </p:stCondLst>
                                  <p:childTnLst>
                                    <p:set>
                                      <p:cBhvr>
                                        <p:cTn id="293" dur="1" fill="hold">
                                          <p:stCondLst>
                                            <p:cond delay="0"/>
                                          </p:stCondLst>
                                        </p:cTn>
                                        <p:tgtEl>
                                          <p:spTgt spid="508"/>
                                        </p:tgtEl>
                                        <p:attrNameLst>
                                          <p:attrName>style.visibility</p:attrName>
                                        </p:attrNameLst>
                                      </p:cBhvr>
                                      <p:to>
                                        <p:strVal val="visible"/>
                                      </p:to>
                                    </p:set>
                                    <p:anim calcmode="lin" valueType="num">
                                      <p:cBhvr>
                                        <p:cTn id="294" dur="5466" fill="hold"/>
                                        <p:tgtEl>
                                          <p:spTgt spid="508"/>
                                        </p:tgtEl>
                                        <p:attrNameLst>
                                          <p:attrName>ppt_w</p:attrName>
                                        </p:attrNameLst>
                                      </p:cBhvr>
                                      <p:tavLst>
                                        <p:tav tm="0">
                                          <p:val>
                                            <p:fltVal val="0"/>
                                          </p:val>
                                        </p:tav>
                                        <p:tav tm="100000">
                                          <p:val>
                                            <p:strVal val="#ppt_w"/>
                                          </p:val>
                                        </p:tav>
                                      </p:tavLst>
                                    </p:anim>
                                    <p:anim calcmode="lin" valueType="num">
                                      <p:cBhvr>
                                        <p:cTn id="295" dur="5466" fill="hold"/>
                                        <p:tgtEl>
                                          <p:spTgt spid="508"/>
                                        </p:tgtEl>
                                        <p:attrNameLst>
                                          <p:attrName>ppt_h</p:attrName>
                                        </p:attrNameLst>
                                      </p:cBhvr>
                                      <p:tavLst>
                                        <p:tav tm="0">
                                          <p:val>
                                            <p:fltVal val="0"/>
                                          </p:val>
                                        </p:tav>
                                        <p:tav tm="100000">
                                          <p:val>
                                            <p:strVal val="#ppt_h"/>
                                          </p:val>
                                        </p:tav>
                                      </p:tavLst>
                                    </p:anim>
                                    <p:anim calcmode="lin" valueType="num">
                                      <p:cBhvr>
                                        <p:cTn id="296" dur="5466" fill="hold"/>
                                        <p:tgtEl>
                                          <p:spTgt spid="508"/>
                                        </p:tgtEl>
                                        <p:attrNameLst>
                                          <p:attrName>ppt_x</p:attrName>
                                        </p:attrNameLst>
                                      </p:cBhvr>
                                      <p:tavLst>
                                        <p:tav tm="0">
                                          <p:val>
                                            <p:fltVal val="0.5"/>
                                          </p:val>
                                        </p:tav>
                                        <p:tav tm="100000">
                                          <p:val>
                                            <p:strVal val="#ppt_x"/>
                                          </p:val>
                                        </p:tav>
                                      </p:tavLst>
                                    </p:anim>
                                    <p:anim calcmode="lin" valueType="num">
                                      <p:cBhvr>
                                        <p:cTn id="297" dur="5466" fill="hold"/>
                                        <p:tgtEl>
                                          <p:spTgt spid="508"/>
                                        </p:tgtEl>
                                        <p:attrNameLst>
                                          <p:attrName>ppt_y</p:attrName>
                                        </p:attrNameLst>
                                      </p:cBhvr>
                                      <p:tavLst>
                                        <p:tav tm="0">
                                          <p:val>
                                            <p:fltVal val="0.5"/>
                                          </p:val>
                                        </p:tav>
                                        <p:tav tm="100000">
                                          <p:val>
                                            <p:strVal val="#ppt_y"/>
                                          </p:val>
                                        </p:tav>
                                      </p:tavLst>
                                    </p:anim>
                                  </p:childTnLst>
                                </p:cTn>
                              </p:par>
                              <p:par>
                                <p:cTn id="298" presetID="23" presetClass="entr" presetSubtype="528" repeatCount="indefinite" fill="hold" grpId="0" nodeType="withEffect">
                                  <p:stCondLst>
                                    <p:cond delay="1643"/>
                                  </p:stCondLst>
                                  <p:childTnLst>
                                    <p:set>
                                      <p:cBhvr>
                                        <p:cTn id="299" dur="1" fill="hold">
                                          <p:stCondLst>
                                            <p:cond delay="0"/>
                                          </p:stCondLst>
                                        </p:cTn>
                                        <p:tgtEl>
                                          <p:spTgt spid="509"/>
                                        </p:tgtEl>
                                        <p:attrNameLst>
                                          <p:attrName>style.visibility</p:attrName>
                                        </p:attrNameLst>
                                      </p:cBhvr>
                                      <p:to>
                                        <p:strVal val="visible"/>
                                      </p:to>
                                    </p:set>
                                    <p:anim calcmode="lin" valueType="num">
                                      <p:cBhvr>
                                        <p:cTn id="300" dur="3531" fill="hold"/>
                                        <p:tgtEl>
                                          <p:spTgt spid="509"/>
                                        </p:tgtEl>
                                        <p:attrNameLst>
                                          <p:attrName>ppt_w</p:attrName>
                                        </p:attrNameLst>
                                      </p:cBhvr>
                                      <p:tavLst>
                                        <p:tav tm="0">
                                          <p:val>
                                            <p:fltVal val="0"/>
                                          </p:val>
                                        </p:tav>
                                        <p:tav tm="100000">
                                          <p:val>
                                            <p:strVal val="#ppt_w"/>
                                          </p:val>
                                        </p:tav>
                                      </p:tavLst>
                                    </p:anim>
                                    <p:anim calcmode="lin" valueType="num">
                                      <p:cBhvr>
                                        <p:cTn id="301" dur="3531" fill="hold"/>
                                        <p:tgtEl>
                                          <p:spTgt spid="509"/>
                                        </p:tgtEl>
                                        <p:attrNameLst>
                                          <p:attrName>ppt_h</p:attrName>
                                        </p:attrNameLst>
                                      </p:cBhvr>
                                      <p:tavLst>
                                        <p:tav tm="0">
                                          <p:val>
                                            <p:fltVal val="0"/>
                                          </p:val>
                                        </p:tav>
                                        <p:tav tm="100000">
                                          <p:val>
                                            <p:strVal val="#ppt_h"/>
                                          </p:val>
                                        </p:tav>
                                      </p:tavLst>
                                    </p:anim>
                                    <p:anim calcmode="lin" valueType="num">
                                      <p:cBhvr>
                                        <p:cTn id="302" dur="3531" fill="hold"/>
                                        <p:tgtEl>
                                          <p:spTgt spid="509"/>
                                        </p:tgtEl>
                                        <p:attrNameLst>
                                          <p:attrName>ppt_x</p:attrName>
                                        </p:attrNameLst>
                                      </p:cBhvr>
                                      <p:tavLst>
                                        <p:tav tm="0">
                                          <p:val>
                                            <p:fltVal val="0.5"/>
                                          </p:val>
                                        </p:tav>
                                        <p:tav tm="100000">
                                          <p:val>
                                            <p:strVal val="#ppt_x"/>
                                          </p:val>
                                        </p:tav>
                                      </p:tavLst>
                                    </p:anim>
                                    <p:anim calcmode="lin" valueType="num">
                                      <p:cBhvr>
                                        <p:cTn id="303" dur="3531" fill="hold"/>
                                        <p:tgtEl>
                                          <p:spTgt spid="509"/>
                                        </p:tgtEl>
                                        <p:attrNameLst>
                                          <p:attrName>ppt_y</p:attrName>
                                        </p:attrNameLst>
                                      </p:cBhvr>
                                      <p:tavLst>
                                        <p:tav tm="0">
                                          <p:val>
                                            <p:fltVal val="0.5"/>
                                          </p:val>
                                        </p:tav>
                                        <p:tav tm="100000">
                                          <p:val>
                                            <p:strVal val="#ppt_y"/>
                                          </p:val>
                                        </p:tav>
                                      </p:tavLst>
                                    </p:anim>
                                  </p:childTnLst>
                                </p:cTn>
                              </p:par>
                              <p:par>
                                <p:cTn id="304" presetID="23" presetClass="entr" presetSubtype="528" repeatCount="indefinite" fill="hold" grpId="0" nodeType="withEffect">
                                  <p:stCondLst>
                                    <p:cond delay="2769"/>
                                  </p:stCondLst>
                                  <p:childTnLst>
                                    <p:set>
                                      <p:cBhvr>
                                        <p:cTn id="305" dur="1" fill="hold">
                                          <p:stCondLst>
                                            <p:cond delay="0"/>
                                          </p:stCondLst>
                                        </p:cTn>
                                        <p:tgtEl>
                                          <p:spTgt spid="510"/>
                                        </p:tgtEl>
                                        <p:attrNameLst>
                                          <p:attrName>style.visibility</p:attrName>
                                        </p:attrNameLst>
                                      </p:cBhvr>
                                      <p:to>
                                        <p:strVal val="visible"/>
                                      </p:to>
                                    </p:set>
                                    <p:anim calcmode="lin" valueType="num">
                                      <p:cBhvr>
                                        <p:cTn id="306" dur="3326" fill="hold"/>
                                        <p:tgtEl>
                                          <p:spTgt spid="510"/>
                                        </p:tgtEl>
                                        <p:attrNameLst>
                                          <p:attrName>ppt_w</p:attrName>
                                        </p:attrNameLst>
                                      </p:cBhvr>
                                      <p:tavLst>
                                        <p:tav tm="0">
                                          <p:val>
                                            <p:fltVal val="0"/>
                                          </p:val>
                                        </p:tav>
                                        <p:tav tm="100000">
                                          <p:val>
                                            <p:strVal val="#ppt_w"/>
                                          </p:val>
                                        </p:tav>
                                      </p:tavLst>
                                    </p:anim>
                                    <p:anim calcmode="lin" valueType="num">
                                      <p:cBhvr>
                                        <p:cTn id="307" dur="3326" fill="hold"/>
                                        <p:tgtEl>
                                          <p:spTgt spid="510"/>
                                        </p:tgtEl>
                                        <p:attrNameLst>
                                          <p:attrName>ppt_h</p:attrName>
                                        </p:attrNameLst>
                                      </p:cBhvr>
                                      <p:tavLst>
                                        <p:tav tm="0">
                                          <p:val>
                                            <p:fltVal val="0"/>
                                          </p:val>
                                        </p:tav>
                                        <p:tav tm="100000">
                                          <p:val>
                                            <p:strVal val="#ppt_h"/>
                                          </p:val>
                                        </p:tav>
                                      </p:tavLst>
                                    </p:anim>
                                    <p:anim calcmode="lin" valueType="num">
                                      <p:cBhvr>
                                        <p:cTn id="308" dur="3326" fill="hold"/>
                                        <p:tgtEl>
                                          <p:spTgt spid="510"/>
                                        </p:tgtEl>
                                        <p:attrNameLst>
                                          <p:attrName>ppt_x</p:attrName>
                                        </p:attrNameLst>
                                      </p:cBhvr>
                                      <p:tavLst>
                                        <p:tav tm="0">
                                          <p:val>
                                            <p:fltVal val="0.5"/>
                                          </p:val>
                                        </p:tav>
                                        <p:tav tm="100000">
                                          <p:val>
                                            <p:strVal val="#ppt_x"/>
                                          </p:val>
                                        </p:tav>
                                      </p:tavLst>
                                    </p:anim>
                                    <p:anim calcmode="lin" valueType="num">
                                      <p:cBhvr>
                                        <p:cTn id="309" dur="3326" fill="hold"/>
                                        <p:tgtEl>
                                          <p:spTgt spid="510"/>
                                        </p:tgtEl>
                                        <p:attrNameLst>
                                          <p:attrName>ppt_y</p:attrName>
                                        </p:attrNameLst>
                                      </p:cBhvr>
                                      <p:tavLst>
                                        <p:tav tm="0">
                                          <p:val>
                                            <p:fltVal val="0.5"/>
                                          </p:val>
                                        </p:tav>
                                        <p:tav tm="100000">
                                          <p:val>
                                            <p:strVal val="#ppt_y"/>
                                          </p:val>
                                        </p:tav>
                                      </p:tavLst>
                                    </p:anim>
                                  </p:childTnLst>
                                </p:cTn>
                              </p:par>
                              <p:par>
                                <p:cTn id="310" presetID="23" presetClass="entr" presetSubtype="528" repeatCount="indefinite" fill="hold" grpId="0" nodeType="withEffect">
                                  <p:stCondLst>
                                    <p:cond delay="1615"/>
                                  </p:stCondLst>
                                  <p:childTnLst>
                                    <p:set>
                                      <p:cBhvr>
                                        <p:cTn id="311" dur="1" fill="hold">
                                          <p:stCondLst>
                                            <p:cond delay="0"/>
                                          </p:stCondLst>
                                        </p:cTn>
                                        <p:tgtEl>
                                          <p:spTgt spid="511"/>
                                        </p:tgtEl>
                                        <p:attrNameLst>
                                          <p:attrName>style.visibility</p:attrName>
                                        </p:attrNameLst>
                                      </p:cBhvr>
                                      <p:to>
                                        <p:strVal val="visible"/>
                                      </p:to>
                                    </p:set>
                                    <p:anim calcmode="lin" valueType="num">
                                      <p:cBhvr>
                                        <p:cTn id="312" dur="3031" fill="hold"/>
                                        <p:tgtEl>
                                          <p:spTgt spid="511"/>
                                        </p:tgtEl>
                                        <p:attrNameLst>
                                          <p:attrName>ppt_w</p:attrName>
                                        </p:attrNameLst>
                                      </p:cBhvr>
                                      <p:tavLst>
                                        <p:tav tm="0">
                                          <p:val>
                                            <p:fltVal val="0"/>
                                          </p:val>
                                        </p:tav>
                                        <p:tav tm="100000">
                                          <p:val>
                                            <p:strVal val="#ppt_w"/>
                                          </p:val>
                                        </p:tav>
                                      </p:tavLst>
                                    </p:anim>
                                    <p:anim calcmode="lin" valueType="num">
                                      <p:cBhvr>
                                        <p:cTn id="313" dur="3031" fill="hold"/>
                                        <p:tgtEl>
                                          <p:spTgt spid="511"/>
                                        </p:tgtEl>
                                        <p:attrNameLst>
                                          <p:attrName>ppt_h</p:attrName>
                                        </p:attrNameLst>
                                      </p:cBhvr>
                                      <p:tavLst>
                                        <p:tav tm="0">
                                          <p:val>
                                            <p:fltVal val="0"/>
                                          </p:val>
                                        </p:tav>
                                        <p:tav tm="100000">
                                          <p:val>
                                            <p:strVal val="#ppt_h"/>
                                          </p:val>
                                        </p:tav>
                                      </p:tavLst>
                                    </p:anim>
                                    <p:anim calcmode="lin" valueType="num">
                                      <p:cBhvr>
                                        <p:cTn id="314" dur="3031" fill="hold"/>
                                        <p:tgtEl>
                                          <p:spTgt spid="511"/>
                                        </p:tgtEl>
                                        <p:attrNameLst>
                                          <p:attrName>ppt_x</p:attrName>
                                        </p:attrNameLst>
                                      </p:cBhvr>
                                      <p:tavLst>
                                        <p:tav tm="0">
                                          <p:val>
                                            <p:fltVal val="0.5"/>
                                          </p:val>
                                        </p:tav>
                                        <p:tav tm="100000">
                                          <p:val>
                                            <p:strVal val="#ppt_x"/>
                                          </p:val>
                                        </p:tav>
                                      </p:tavLst>
                                    </p:anim>
                                    <p:anim calcmode="lin" valueType="num">
                                      <p:cBhvr>
                                        <p:cTn id="315" dur="3031" fill="hold"/>
                                        <p:tgtEl>
                                          <p:spTgt spid="511"/>
                                        </p:tgtEl>
                                        <p:attrNameLst>
                                          <p:attrName>ppt_y</p:attrName>
                                        </p:attrNameLst>
                                      </p:cBhvr>
                                      <p:tavLst>
                                        <p:tav tm="0">
                                          <p:val>
                                            <p:fltVal val="0.5"/>
                                          </p:val>
                                        </p:tav>
                                        <p:tav tm="100000">
                                          <p:val>
                                            <p:strVal val="#ppt_y"/>
                                          </p:val>
                                        </p:tav>
                                      </p:tavLst>
                                    </p:anim>
                                  </p:childTnLst>
                                </p:cTn>
                              </p:par>
                              <p:par>
                                <p:cTn id="316" presetID="23" presetClass="entr" presetSubtype="528" repeatCount="indefinite" fill="hold" grpId="0" nodeType="withEffect">
                                  <p:stCondLst>
                                    <p:cond delay="1219"/>
                                  </p:stCondLst>
                                  <p:childTnLst>
                                    <p:set>
                                      <p:cBhvr>
                                        <p:cTn id="317" dur="1" fill="hold">
                                          <p:stCondLst>
                                            <p:cond delay="0"/>
                                          </p:stCondLst>
                                        </p:cTn>
                                        <p:tgtEl>
                                          <p:spTgt spid="512"/>
                                        </p:tgtEl>
                                        <p:attrNameLst>
                                          <p:attrName>style.visibility</p:attrName>
                                        </p:attrNameLst>
                                      </p:cBhvr>
                                      <p:to>
                                        <p:strVal val="visible"/>
                                      </p:to>
                                    </p:set>
                                    <p:anim calcmode="lin" valueType="num">
                                      <p:cBhvr>
                                        <p:cTn id="318" dur="3455" fill="hold"/>
                                        <p:tgtEl>
                                          <p:spTgt spid="512"/>
                                        </p:tgtEl>
                                        <p:attrNameLst>
                                          <p:attrName>ppt_w</p:attrName>
                                        </p:attrNameLst>
                                      </p:cBhvr>
                                      <p:tavLst>
                                        <p:tav tm="0">
                                          <p:val>
                                            <p:fltVal val="0"/>
                                          </p:val>
                                        </p:tav>
                                        <p:tav tm="100000">
                                          <p:val>
                                            <p:strVal val="#ppt_w"/>
                                          </p:val>
                                        </p:tav>
                                      </p:tavLst>
                                    </p:anim>
                                    <p:anim calcmode="lin" valueType="num">
                                      <p:cBhvr>
                                        <p:cTn id="319" dur="3455" fill="hold"/>
                                        <p:tgtEl>
                                          <p:spTgt spid="512"/>
                                        </p:tgtEl>
                                        <p:attrNameLst>
                                          <p:attrName>ppt_h</p:attrName>
                                        </p:attrNameLst>
                                      </p:cBhvr>
                                      <p:tavLst>
                                        <p:tav tm="0">
                                          <p:val>
                                            <p:fltVal val="0"/>
                                          </p:val>
                                        </p:tav>
                                        <p:tav tm="100000">
                                          <p:val>
                                            <p:strVal val="#ppt_h"/>
                                          </p:val>
                                        </p:tav>
                                      </p:tavLst>
                                    </p:anim>
                                    <p:anim calcmode="lin" valueType="num">
                                      <p:cBhvr>
                                        <p:cTn id="320" dur="3455" fill="hold"/>
                                        <p:tgtEl>
                                          <p:spTgt spid="512"/>
                                        </p:tgtEl>
                                        <p:attrNameLst>
                                          <p:attrName>ppt_x</p:attrName>
                                        </p:attrNameLst>
                                      </p:cBhvr>
                                      <p:tavLst>
                                        <p:tav tm="0">
                                          <p:val>
                                            <p:fltVal val="0.5"/>
                                          </p:val>
                                        </p:tav>
                                        <p:tav tm="100000">
                                          <p:val>
                                            <p:strVal val="#ppt_x"/>
                                          </p:val>
                                        </p:tav>
                                      </p:tavLst>
                                    </p:anim>
                                    <p:anim calcmode="lin" valueType="num">
                                      <p:cBhvr>
                                        <p:cTn id="321" dur="3455" fill="hold"/>
                                        <p:tgtEl>
                                          <p:spTgt spid="512"/>
                                        </p:tgtEl>
                                        <p:attrNameLst>
                                          <p:attrName>ppt_y</p:attrName>
                                        </p:attrNameLst>
                                      </p:cBhvr>
                                      <p:tavLst>
                                        <p:tav tm="0">
                                          <p:val>
                                            <p:fltVal val="0.5"/>
                                          </p:val>
                                        </p:tav>
                                        <p:tav tm="100000">
                                          <p:val>
                                            <p:strVal val="#ppt_y"/>
                                          </p:val>
                                        </p:tav>
                                      </p:tavLst>
                                    </p:anim>
                                  </p:childTnLst>
                                </p:cTn>
                              </p:par>
                              <p:par>
                                <p:cTn id="322" presetID="23" presetClass="entr" presetSubtype="528" repeatCount="indefinite" fill="hold" grpId="0" nodeType="withEffect">
                                  <p:stCondLst>
                                    <p:cond delay="2542"/>
                                  </p:stCondLst>
                                  <p:childTnLst>
                                    <p:set>
                                      <p:cBhvr>
                                        <p:cTn id="323" dur="1" fill="hold">
                                          <p:stCondLst>
                                            <p:cond delay="0"/>
                                          </p:stCondLst>
                                        </p:cTn>
                                        <p:tgtEl>
                                          <p:spTgt spid="513"/>
                                        </p:tgtEl>
                                        <p:attrNameLst>
                                          <p:attrName>style.visibility</p:attrName>
                                        </p:attrNameLst>
                                      </p:cBhvr>
                                      <p:to>
                                        <p:strVal val="visible"/>
                                      </p:to>
                                    </p:set>
                                    <p:anim calcmode="lin" valueType="num">
                                      <p:cBhvr>
                                        <p:cTn id="324" dur="4132" fill="hold"/>
                                        <p:tgtEl>
                                          <p:spTgt spid="513"/>
                                        </p:tgtEl>
                                        <p:attrNameLst>
                                          <p:attrName>ppt_w</p:attrName>
                                        </p:attrNameLst>
                                      </p:cBhvr>
                                      <p:tavLst>
                                        <p:tav tm="0">
                                          <p:val>
                                            <p:fltVal val="0"/>
                                          </p:val>
                                        </p:tav>
                                        <p:tav tm="100000">
                                          <p:val>
                                            <p:strVal val="#ppt_w"/>
                                          </p:val>
                                        </p:tav>
                                      </p:tavLst>
                                    </p:anim>
                                    <p:anim calcmode="lin" valueType="num">
                                      <p:cBhvr>
                                        <p:cTn id="325" dur="4132" fill="hold"/>
                                        <p:tgtEl>
                                          <p:spTgt spid="513"/>
                                        </p:tgtEl>
                                        <p:attrNameLst>
                                          <p:attrName>ppt_h</p:attrName>
                                        </p:attrNameLst>
                                      </p:cBhvr>
                                      <p:tavLst>
                                        <p:tav tm="0">
                                          <p:val>
                                            <p:fltVal val="0"/>
                                          </p:val>
                                        </p:tav>
                                        <p:tav tm="100000">
                                          <p:val>
                                            <p:strVal val="#ppt_h"/>
                                          </p:val>
                                        </p:tav>
                                      </p:tavLst>
                                    </p:anim>
                                    <p:anim calcmode="lin" valueType="num">
                                      <p:cBhvr>
                                        <p:cTn id="326" dur="4132" fill="hold"/>
                                        <p:tgtEl>
                                          <p:spTgt spid="513"/>
                                        </p:tgtEl>
                                        <p:attrNameLst>
                                          <p:attrName>ppt_x</p:attrName>
                                        </p:attrNameLst>
                                      </p:cBhvr>
                                      <p:tavLst>
                                        <p:tav tm="0">
                                          <p:val>
                                            <p:fltVal val="0.5"/>
                                          </p:val>
                                        </p:tav>
                                        <p:tav tm="100000">
                                          <p:val>
                                            <p:strVal val="#ppt_x"/>
                                          </p:val>
                                        </p:tav>
                                      </p:tavLst>
                                    </p:anim>
                                    <p:anim calcmode="lin" valueType="num">
                                      <p:cBhvr>
                                        <p:cTn id="327" dur="4132" fill="hold"/>
                                        <p:tgtEl>
                                          <p:spTgt spid="513"/>
                                        </p:tgtEl>
                                        <p:attrNameLst>
                                          <p:attrName>ppt_y</p:attrName>
                                        </p:attrNameLst>
                                      </p:cBhvr>
                                      <p:tavLst>
                                        <p:tav tm="0">
                                          <p:val>
                                            <p:fltVal val="0.5"/>
                                          </p:val>
                                        </p:tav>
                                        <p:tav tm="100000">
                                          <p:val>
                                            <p:strVal val="#ppt_y"/>
                                          </p:val>
                                        </p:tav>
                                      </p:tavLst>
                                    </p:anim>
                                  </p:childTnLst>
                                </p:cTn>
                              </p:par>
                              <p:par>
                                <p:cTn id="328" presetID="23" presetClass="entr" presetSubtype="528" repeatCount="indefinite" fill="hold" grpId="0" nodeType="withEffect">
                                  <p:stCondLst>
                                    <p:cond delay="2479"/>
                                  </p:stCondLst>
                                  <p:childTnLst>
                                    <p:set>
                                      <p:cBhvr>
                                        <p:cTn id="329" dur="1" fill="hold">
                                          <p:stCondLst>
                                            <p:cond delay="0"/>
                                          </p:stCondLst>
                                        </p:cTn>
                                        <p:tgtEl>
                                          <p:spTgt spid="514"/>
                                        </p:tgtEl>
                                        <p:attrNameLst>
                                          <p:attrName>style.visibility</p:attrName>
                                        </p:attrNameLst>
                                      </p:cBhvr>
                                      <p:to>
                                        <p:strVal val="visible"/>
                                      </p:to>
                                    </p:set>
                                    <p:anim calcmode="lin" valueType="num">
                                      <p:cBhvr>
                                        <p:cTn id="330" dur="3564" fill="hold"/>
                                        <p:tgtEl>
                                          <p:spTgt spid="514"/>
                                        </p:tgtEl>
                                        <p:attrNameLst>
                                          <p:attrName>ppt_w</p:attrName>
                                        </p:attrNameLst>
                                      </p:cBhvr>
                                      <p:tavLst>
                                        <p:tav tm="0">
                                          <p:val>
                                            <p:fltVal val="0"/>
                                          </p:val>
                                        </p:tav>
                                        <p:tav tm="100000">
                                          <p:val>
                                            <p:strVal val="#ppt_w"/>
                                          </p:val>
                                        </p:tav>
                                      </p:tavLst>
                                    </p:anim>
                                    <p:anim calcmode="lin" valueType="num">
                                      <p:cBhvr>
                                        <p:cTn id="331" dur="3564" fill="hold"/>
                                        <p:tgtEl>
                                          <p:spTgt spid="514"/>
                                        </p:tgtEl>
                                        <p:attrNameLst>
                                          <p:attrName>ppt_h</p:attrName>
                                        </p:attrNameLst>
                                      </p:cBhvr>
                                      <p:tavLst>
                                        <p:tav tm="0">
                                          <p:val>
                                            <p:fltVal val="0"/>
                                          </p:val>
                                        </p:tav>
                                        <p:tav tm="100000">
                                          <p:val>
                                            <p:strVal val="#ppt_h"/>
                                          </p:val>
                                        </p:tav>
                                      </p:tavLst>
                                    </p:anim>
                                    <p:anim calcmode="lin" valueType="num">
                                      <p:cBhvr>
                                        <p:cTn id="332" dur="3564" fill="hold"/>
                                        <p:tgtEl>
                                          <p:spTgt spid="514"/>
                                        </p:tgtEl>
                                        <p:attrNameLst>
                                          <p:attrName>ppt_x</p:attrName>
                                        </p:attrNameLst>
                                      </p:cBhvr>
                                      <p:tavLst>
                                        <p:tav tm="0">
                                          <p:val>
                                            <p:fltVal val="0.5"/>
                                          </p:val>
                                        </p:tav>
                                        <p:tav tm="100000">
                                          <p:val>
                                            <p:strVal val="#ppt_x"/>
                                          </p:val>
                                        </p:tav>
                                      </p:tavLst>
                                    </p:anim>
                                    <p:anim calcmode="lin" valueType="num">
                                      <p:cBhvr>
                                        <p:cTn id="333" dur="3564" fill="hold"/>
                                        <p:tgtEl>
                                          <p:spTgt spid="514"/>
                                        </p:tgtEl>
                                        <p:attrNameLst>
                                          <p:attrName>ppt_y</p:attrName>
                                        </p:attrNameLst>
                                      </p:cBhvr>
                                      <p:tavLst>
                                        <p:tav tm="0">
                                          <p:val>
                                            <p:fltVal val="0.5"/>
                                          </p:val>
                                        </p:tav>
                                        <p:tav tm="100000">
                                          <p:val>
                                            <p:strVal val="#ppt_y"/>
                                          </p:val>
                                        </p:tav>
                                      </p:tavLst>
                                    </p:anim>
                                  </p:childTnLst>
                                </p:cTn>
                              </p:par>
                              <p:par>
                                <p:cTn id="334" presetID="23" presetClass="entr" presetSubtype="528" repeatCount="indefinite" fill="hold" grpId="0" nodeType="withEffect">
                                  <p:stCondLst>
                                    <p:cond delay="2017"/>
                                  </p:stCondLst>
                                  <p:childTnLst>
                                    <p:set>
                                      <p:cBhvr>
                                        <p:cTn id="335" dur="1" fill="hold">
                                          <p:stCondLst>
                                            <p:cond delay="0"/>
                                          </p:stCondLst>
                                        </p:cTn>
                                        <p:tgtEl>
                                          <p:spTgt spid="515"/>
                                        </p:tgtEl>
                                        <p:attrNameLst>
                                          <p:attrName>style.visibility</p:attrName>
                                        </p:attrNameLst>
                                      </p:cBhvr>
                                      <p:to>
                                        <p:strVal val="visible"/>
                                      </p:to>
                                    </p:set>
                                    <p:anim calcmode="lin" valueType="num">
                                      <p:cBhvr>
                                        <p:cTn id="336" dur="5939" fill="hold"/>
                                        <p:tgtEl>
                                          <p:spTgt spid="515"/>
                                        </p:tgtEl>
                                        <p:attrNameLst>
                                          <p:attrName>ppt_w</p:attrName>
                                        </p:attrNameLst>
                                      </p:cBhvr>
                                      <p:tavLst>
                                        <p:tav tm="0">
                                          <p:val>
                                            <p:fltVal val="0"/>
                                          </p:val>
                                        </p:tav>
                                        <p:tav tm="100000">
                                          <p:val>
                                            <p:strVal val="#ppt_w"/>
                                          </p:val>
                                        </p:tav>
                                      </p:tavLst>
                                    </p:anim>
                                    <p:anim calcmode="lin" valueType="num">
                                      <p:cBhvr>
                                        <p:cTn id="337" dur="5939" fill="hold"/>
                                        <p:tgtEl>
                                          <p:spTgt spid="515"/>
                                        </p:tgtEl>
                                        <p:attrNameLst>
                                          <p:attrName>ppt_h</p:attrName>
                                        </p:attrNameLst>
                                      </p:cBhvr>
                                      <p:tavLst>
                                        <p:tav tm="0">
                                          <p:val>
                                            <p:fltVal val="0"/>
                                          </p:val>
                                        </p:tav>
                                        <p:tav tm="100000">
                                          <p:val>
                                            <p:strVal val="#ppt_h"/>
                                          </p:val>
                                        </p:tav>
                                      </p:tavLst>
                                    </p:anim>
                                    <p:anim calcmode="lin" valueType="num">
                                      <p:cBhvr>
                                        <p:cTn id="338" dur="5939" fill="hold"/>
                                        <p:tgtEl>
                                          <p:spTgt spid="515"/>
                                        </p:tgtEl>
                                        <p:attrNameLst>
                                          <p:attrName>ppt_x</p:attrName>
                                        </p:attrNameLst>
                                      </p:cBhvr>
                                      <p:tavLst>
                                        <p:tav tm="0">
                                          <p:val>
                                            <p:fltVal val="0.5"/>
                                          </p:val>
                                        </p:tav>
                                        <p:tav tm="100000">
                                          <p:val>
                                            <p:strVal val="#ppt_x"/>
                                          </p:val>
                                        </p:tav>
                                      </p:tavLst>
                                    </p:anim>
                                    <p:anim calcmode="lin" valueType="num">
                                      <p:cBhvr>
                                        <p:cTn id="339" dur="5939" fill="hold"/>
                                        <p:tgtEl>
                                          <p:spTgt spid="515"/>
                                        </p:tgtEl>
                                        <p:attrNameLst>
                                          <p:attrName>ppt_y</p:attrName>
                                        </p:attrNameLst>
                                      </p:cBhvr>
                                      <p:tavLst>
                                        <p:tav tm="0">
                                          <p:val>
                                            <p:fltVal val="0.5"/>
                                          </p:val>
                                        </p:tav>
                                        <p:tav tm="100000">
                                          <p:val>
                                            <p:strVal val="#ppt_y"/>
                                          </p:val>
                                        </p:tav>
                                      </p:tavLst>
                                    </p:anim>
                                  </p:childTnLst>
                                </p:cTn>
                              </p:par>
                              <p:par>
                                <p:cTn id="340" presetID="23" presetClass="entr" presetSubtype="528" repeatCount="indefinite" fill="hold" grpId="0" nodeType="withEffect">
                                  <p:stCondLst>
                                    <p:cond delay="2166"/>
                                  </p:stCondLst>
                                  <p:childTnLst>
                                    <p:set>
                                      <p:cBhvr>
                                        <p:cTn id="341" dur="1" fill="hold">
                                          <p:stCondLst>
                                            <p:cond delay="0"/>
                                          </p:stCondLst>
                                        </p:cTn>
                                        <p:tgtEl>
                                          <p:spTgt spid="516"/>
                                        </p:tgtEl>
                                        <p:attrNameLst>
                                          <p:attrName>style.visibility</p:attrName>
                                        </p:attrNameLst>
                                      </p:cBhvr>
                                      <p:to>
                                        <p:strVal val="visible"/>
                                      </p:to>
                                    </p:set>
                                    <p:anim calcmode="lin" valueType="num">
                                      <p:cBhvr>
                                        <p:cTn id="342" dur="5616" fill="hold"/>
                                        <p:tgtEl>
                                          <p:spTgt spid="516"/>
                                        </p:tgtEl>
                                        <p:attrNameLst>
                                          <p:attrName>ppt_w</p:attrName>
                                        </p:attrNameLst>
                                      </p:cBhvr>
                                      <p:tavLst>
                                        <p:tav tm="0">
                                          <p:val>
                                            <p:fltVal val="0"/>
                                          </p:val>
                                        </p:tav>
                                        <p:tav tm="100000">
                                          <p:val>
                                            <p:strVal val="#ppt_w"/>
                                          </p:val>
                                        </p:tav>
                                      </p:tavLst>
                                    </p:anim>
                                    <p:anim calcmode="lin" valueType="num">
                                      <p:cBhvr>
                                        <p:cTn id="343" dur="5616" fill="hold"/>
                                        <p:tgtEl>
                                          <p:spTgt spid="516"/>
                                        </p:tgtEl>
                                        <p:attrNameLst>
                                          <p:attrName>ppt_h</p:attrName>
                                        </p:attrNameLst>
                                      </p:cBhvr>
                                      <p:tavLst>
                                        <p:tav tm="0">
                                          <p:val>
                                            <p:fltVal val="0"/>
                                          </p:val>
                                        </p:tav>
                                        <p:tav tm="100000">
                                          <p:val>
                                            <p:strVal val="#ppt_h"/>
                                          </p:val>
                                        </p:tav>
                                      </p:tavLst>
                                    </p:anim>
                                    <p:anim calcmode="lin" valueType="num">
                                      <p:cBhvr>
                                        <p:cTn id="344" dur="5616" fill="hold"/>
                                        <p:tgtEl>
                                          <p:spTgt spid="516"/>
                                        </p:tgtEl>
                                        <p:attrNameLst>
                                          <p:attrName>ppt_x</p:attrName>
                                        </p:attrNameLst>
                                      </p:cBhvr>
                                      <p:tavLst>
                                        <p:tav tm="0">
                                          <p:val>
                                            <p:fltVal val="0.5"/>
                                          </p:val>
                                        </p:tav>
                                        <p:tav tm="100000">
                                          <p:val>
                                            <p:strVal val="#ppt_x"/>
                                          </p:val>
                                        </p:tav>
                                      </p:tavLst>
                                    </p:anim>
                                    <p:anim calcmode="lin" valueType="num">
                                      <p:cBhvr>
                                        <p:cTn id="345" dur="5616" fill="hold"/>
                                        <p:tgtEl>
                                          <p:spTgt spid="516"/>
                                        </p:tgtEl>
                                        <p:attrNameLst>
                                          <p:attrName>ppt_y</p:attrName>
                                        </p:attrNameLst>
                                      </p:cBhvr>
                                      <p:tavLst>
                                        <p:tav tm="0">
                                          <p:val>
                                            <p:fltVal val="0.5"/>
                                          </p:val>
                                        </p:tav>
                                        <p:tav tm="100000">
                                          <p:val>
                                            <p:strVal val="#ppt_y"/>
                                          </p:val>
                                        </p:tav>
                                      </p:tavLst>
                                    </p:anim>
                                  </p:childTnLst>
                                </p:cTn>
                              </p:par>
                              <p:par>
                                <p:cTn id="346" presetID="23" presetClass="entr" presetSubtype="528" repeatCount="indefinite" fill="hold" grpId="0" nodeType="withEffect">
                                  <p:stCondLst>
                                    <p:cond delay="2990"/>
                                  </p:stCondLst>
                                  <p:childTnLst>
                                    <p:set>
                                      <p:cBhvr>
                                        <p:cTn id="347" dur="1" fill="hold">
                                          <p:stCondLst>
                                            <p:cond delay="0"/>
                                          </p:stCondLst>
                                        </p:cTn>
                                        <p:tgtEl>
                                          <p:spTgt spid="517"/>
                                        </p:tgtEl>
                                        <p:attrNameLst>
                                          <p:attrName>style.visibility</p:attrName>
                                        </p:attrNameLst>
                                      </p:cBhvr>
                                      <p:to>
                                        <p:strVal val="visible"/>
                                      </p:to>
                                    </p:set>
                                    <p:anim calcmode="lin" valueType="num">
                                      <p:cBhvr>
                                        <p:cTn id="348" dur="4745" fill="hold"/>
                                        <p:tgtEl>
                                          <p:spTgt spid="517"/>
                                        </p:tgtEl>
                                        <p:attrNameLst>
                                          <p:attrName>ppt_w</p:attrName>
                                        </p:attrNameLst>
                                      </p:cBhvr>
                                      <p:tavLst>
                                        <p:tav tm="0">
                                          <p:val>
                                            <p:fltVal val="0"/>
                                          </p:val>
                                        </p:tav>
                                        <p:tav tm="100000">
                                          <p:val>
                                            <p:strVal val="#ppt_w"/>
                                          </p:val>
                                        </p:tav>
                                      </p:tavLst>
                                    </p:anim>
                                    <p:anim calcmode="lin" valueType="num">
                                      <p:cBhvr>
                                        <p:cTn id="349" dur="4745" fill="hold"/>
                                        <p:tgtEl>
                                          <p:spTgt spid="517"/>
                                        </p:tgtEl>
                                        <p:attrNameLst>
                                          <p:attrName>ppt_h</p:attrName>
                                        </p:attrNameLst>
                                      </p:cBhvr>
                                      <p:tavLst>
                                        <p:tav tm="0">
                                          <p:val>
                                            <p:fltVal val="0"/>
                                          </p:val>
                                        </p:tav>
                                        <p:tav tm="100000">
                                          <p:val>
                                            <p:strVal val="#ppt_h"/>
                                          </p:val>
                                        </p:tav>
                                      </p:tavLst>
                                    </p:anim>
                                    <p:anim calcmode="lin" valueType="num">
                                      <p:cBhvr>
                                        <p:cTn id="350" dur="4745" fill="hold"/>
                                        <p:tgtEl>
                                          <p:spTgt spid="517"/>
                                        </p:tgtEl>
                                        <p:attrNameLst>
                                          <p:attrName>ppt_x</p:attrName>
                                        </p:attrNameLst>
                                      </p:cBhvr>
                                      <p:tavLst>
                                        <p:tav tm="0">
                                          <p:val>
                                            <p:fltVal val="0.5"/>
                                          </p:val>
                                        </p:tav>
                                        <p:tav tm="100000">
                                          <p:val>
                                            <p:strVal val="#ppt_x"/>
                                          </p:val>
                                        </p:tav>
                                      </p:tavLst>
                                    </p:anim>
                                    <p:anim calcmode="lin" valueType="num">
                                      <p:cBhvr>
                                        <p:cTn id="351" dur="4745" fill="hold"/>
                                        <p:tgtEl>
                                          <p:spTgt spid="517"/>
                                        </p:tgtEl>
                                        <p:attrNameLst>
                                          <p:attrName>ppt_y</p:attrName>
                                        </p:attrNameLst>
                                      </p:cBhvr>
                                      <p:tavLst>
                                        <p:tav tm="0">
                                          <p:val>
                                            <p:fltVal val="0.5"/>
                                          </p:val>
                                        </p:tav>
                                        <p:tav tm="100000">
                                          <p:val>
                                            <p:strVal val="#ppt_y"/>
                                          </p:val>
                                        </p:tav>
                                      </p:tavLst>
                                    </p:anim>
                                  </p:childTnLst>
                                </p:cTn>
                              </p:par>
                              <p:par>
                                <p:cTn id="352" presetID="23" presetClass="entr" presetSubtype="528" repeatCount="indefinite" fill="hold" grpId="0" nodeType="withEffect">
                                  <p:stCondLst>
                                    <p:cond delay="1019"/>
                                  </p:stCondLst>
                                  <p:childTnLst>
                                    <p:set>
                                      <p:cBhvr>
                                        <p:cTn id="353" dur="1" fill="hold">
                                          <p:stCondLst>
                                            <p:cond delay="0"/>
                                          </p:stCondLst>
                                        </p:cTn>
                                        <p:tgtEl>
                                          <p:spTgt spid="518"/>
                                        </p:tgtEl>
                                        <p:attrNameLst>
                                          <p:attrName>style.visibility</p:attrName>
                                        </p:attrNameLst>
                                      </p:cBhvr>
                                      <p:to>
                                        <p:strVal val="visible"/>
                                      </p:to>
                                    </p:set>
                                    <p:anim calcmode="lin" valueType="num">
                                      <p:cBhvr>
                                        <p:cTn id="354" dur="5188" fill="hold"/>
                                        <p:tgtEl>
                                          <p:spTgt spid="518"/>
                                        </p:tgtEl>
                                        <p:attrNameLst>
                                          <p:attrName>ppt_w</p:attrName>
                                        </p:attrNameLst>
                                      </p:cBhvr>
                                      <p:tavLst>
                                        <p:tav tm="0">
                                          <p:val>
                                            <p:fltVal val="0"/>
                                          </p:val>
                                        </p:tav>
                                        <p:tav tm="100000">
                                          <p:val>
                                            <p:strVal val="#ppt_w"/>
                                          </p:val>
                                        </p:tav>
                                      </p:tavLst>
                                    </p:anim>
                                    <p:anim calcmode="lin" valueType="num">
                                      <p:cBhvr>
                                        <p:cTn id="355" dur="5188" fill="hold"/>
                                        <p:tgtEl>
                                          <p:spTgt spid="518"/>
                                        </p:tgtEl>
                                        <p:attrNameLst>
                                          <p:attrName>ppt_h</p:attrName>
                                        </p:attrNameLst>
                                      </p:cBhvr>
                                      <p:tavLst>
                                        <p:tav tm="0">
                                          <p:val>
                                            <p:fltVal val="0"/>
                                          </p:val>
                                        </p:tav>
                                        <p:tav tm="100000">
                                          <p:val>
                                            <p:strVal val="#ppt_h"/>
                                          </p:val>
                                        </p:tav>
                                      </p:tavLst>
                                    </p:anim>
                                    <p:anim calcmode="lin" valueType="num">
                                      <p:cBhvr>
                                        <p:cTn id="356" dur="5188" fill="hold"/>
                                        <p:tgtEl>
                                          <p:spTgt spid="518"/>
                                        </p:tgtEl>
                                        <p:attrNameLst>
                                          <p:attrName>ppt_x</p:attrName>
                                        </p:attrNameLst>
                                      </p:cBhvr>
                                      <p:tavLst>
                                        <p:tav tm="0">
                                          <p:val>
                                            <p:fltVal val="0.5"/>
                                          </p:val>
                                        </p:tav>
                                        <p:tav tm="100000">
                                          <p:val>
                                            <p:strVal val="#ppt_x"/>
                                          </p:val>
                                        </p:tav>
                                      </p:tavLst>
                                    </p:anim>
                                    <p:anim calcmode="lin" valueType="num">
                                      <p:cBhvr>
                                        <p:cTn id="357" dur="5188" fill="hold"/>
                                        <p:tgtEl>
                                          <p:spTgt spid="518"/>
                                        </p:tgtEl>
                                        <p:attrNameLst>
                                          <p:attrName>ppt_y</p:attrName>
                                        </p:attrNameLst>
                                      </p:cBhvr>
                                      <p:tavLst>
                                        <p:tav tm="0">
                                          <p:val>
                                            <p:fltVal val="0.5"/>
                                          </p:val>
                                        </p:tav>
                                        <p:tav tm="100000">
                                          <p:val>
                                            <p:strVal val="#ppt_y"/>
                                          </p:val>
                                        </p:tav>
                                      </p:tavLst>
                                    </p:anim>
                                  </p:childTnLst>
                                </p:cTn>
                              </p:par>
                              <p:par>
                                <p:cTn id="358" presetID="23" presetClass="entr" presetSubtype="528" repeatCount="indefinite" fill="hold" grpId="0" nodeType="withEffect">
                                  <p:stCondLst>
                                    <p:cond delay="1486"/>
                                  </p:stCondLst>
                                  <p:childTnLst>
                                    <p:set>
                                      <p:cBhvr>
                                        <p:cTn id="359" dur="1" fill="hold">
                                          <p:stCondLst>
                                            <p:cond delay="0"/>
                                          </p:stCondLst>
                                        </p:cTn>
                                        <p:tgtEl>
                                          <p:spTgt spid="519"/>
                                        </p:tgtEl>
                                        <p:attrNameLst>
                                          <p:attrName>style.visibility</p:attrName>
                                        </p:attrNameLst>
                                      </p:cBhvr>
                                      <p:to>
                                        <p:strVal val="visible"/>
                                      </p:to>
                                    </p:set>
                                    <p:anim calcmode="lin" valueType="num">
                                      <p:cBhvr>
                                        <p:cTn id="360" dur="3435" fill="hold"/>
                                        <p:tgtEl>
                                          <p:spTgt spid="519"/>
                                        </p:tgtEl>
                                        <p:attrNameLst>
                                          <p:attrName>ppt_w</p:attrName>
                                        </p:attrNameLst>
                                      </p:cBhvr>
                                      <p:tavLst>
                                        <p:tav tm="0">
                                          <p:val>
                                            <p:fltVal val="0"/>
                                          </p:val>
                                        </p:tav>
                                        <p:tav tm="100000">
                                          <p:val>
                                            <p:strVal val="#ppt_w"/>
                                          </p:val>
                                        </p:tav>
                                      </p:tavLst>
                                    </p:anim>
                                    <p:anim calcmode="lin" valueType="num">
                                      <p:cBhvr>
                                        <p:cTn id="361" dur="3435" fill="hold"/>
                                        <p:tgtEl>
                                          <p:spTgt spid="519"/>
                                        </p:tgtEl>
                                        <p:attrNameLst>
                                          <p:attrName>ppt_h</p:attrName>
                                        </p:attrNameLst>
                                      </p:cBhvr>
                                      <p:tavLst>
                                        <p:tav tm="0">
                                          <p:val>
                                            <p:fltVal val="0"/>
                                          </p:val>
                                        </p:tav>
                                        <p:tav tm="100000">
                                          <p:val>
                                            <p:strVal val="#ppt_h"/>
                                          </p:val>
                                        </p:tav>
                                      </p:tavLst>
                                    </p:anim>
                                    <p:anim calcmode="lin" valueType="num">
                                      <p:cBhvr>
                                        <p:cTn id="362" dur="3435" fill="hold"/>
                                        <p:tgtEl>
                                          <p:spTgt spid="519"/>
                                        </p:tgtEl>
                                        <p:attrNameLst>
                                          <p:attrName>ppt_x</p:attrName>
                                        </p:attrNameLst>
                                      </p:cBhvr>
                                      <p:tavLst>
                                        <p:tav tm="0">
                                          <p:val>
                                            <p:fltVal val="0.5"/>
                                          </p:val>
                                        </p:tav>
                                        <p:tav tm="100000">
                                          <p:val>
                                            <p:strVal val="#ppt_x"/>
                                          </p:val>
                                        </p:tav>
                                      </p:tavLst>
                                    </p:anim>
                                    <p:anim calcmode="lin" valueType="num">
                                      <p:cBhvr>
                                        <p:cTn id="363" dur="3435" fill="hold"/>
                                        <p:tgtEl>
                                          <p:spTgt spid="519"/>
                                        </p:tgtEl>
                                        <p:attrNameLst>
                                          <p:attrName>ppt_y</p:attrName>
                                        </p:attrNameLst>
                                      </p:cBhvr>
                                      <p:tavLst>
                                        <p:tav tm="0">
                                          <p:val>
                                            <p:fltVal val="0.5"/>
                                          </p:val>
                                        </p:tav>
                                        <p:tav tm="100000">
                                          <p:val>
                                            <p:strVal val="#ppt_y"/>
                                          </p:val>
                                        </p:tav>
                                      </p:tavLst>
                                    </p:anim>
                                  </p:childTnLst>
                                </p:cTn>
                              </p:par>
                              <p:par>
                                <p:cTn id="364" presetID="23" presetClass="entr" presetSubtype="528" repeatCount="indefinite" fill="hold" grpId="0" nodeType="withEffect">
                                  <p:stCondLst>
                                    <p:cond delay="1239"/>
                                  </p:stCondLst>
                                  <p:childTnLst>
                                    <p:set>
                                      <p:cBhvr>
                                        <p:cTn id="365" dur="1" fill="hold">
                                          <p:stCondLst>
                                            <p:cond delay="0"/>
                                          </p:stCondLst>
                                        </p:cTn>
                                        <p:tgtEl>
                                          <p:spTgt spid="520"/>
                                        </p:tgtEl>
                                        <p:attrNameLst>
                                          <p:attrName>style.visibility</p:attrName>
                                        </p:attrNameLst>
                                      </p:cBhvr>
                                      <p:to>
                                        <p:strVal val="visible"/>
                                      </p:to>
                                    </p:set>
                                    <p:anim calcmode="lin" valueType="num">
                                      <p:cBhvr>
                                        <p:cTn id="366" dur="3773" fill="hold"/>
                                        <p:tgtEl>
                                          <p:spTgt spid="520"/>
                                        </p:tgtEl>
                                        <p:attrNameLst>
                                          <p:attrName>ppt_w</p:attrName>
                                        </p:attrNameLst>
                                      </p:cBhvr>
                                      <p:tavLst>
                                        <p:tav tm="0">
                                          <p:val>
                                            <p:fltVal val="0"/>
                                          </p:val>
                                        </p:tav>
                                        <p:tav tm="100000">
                                          <p:val>
                                            <p:strVal val="#ppt_w"/>
                                          </p:val>
                                        </p:tav>
                                      </p:tavLst>
                                    </p:anim>
                                    <p:anim calcmode="lin" valueType="num">
                                      <p:cBhvr>
                                        <p:cTn id="367" dur="3773" fill="hold"/>
                                        <p:tgtEl>
                                          <p:spTgt spid="520"/>
                                        </p:tgtEl>
                                        <p:attrNameLst>
                                          <p:attrName>ppt_h</p:attrName>
                                        </p:attrNameLst>
                                      </p:cBhvr>
                                      <p:tavLst>
                                        <p:tav tm="0">
                                          <p:val>
                                            <p:fltVal val="0"/>
                                          </p:val>
                                        </p:tav>
                                        <p:tav tm="100000">
                                          <p:val>
                                            <p:strVal val="#ppt_h"/>
                                          </p:val>
                                        </p:tav>
                                      </p:tavLst>
                                    </p:anim>
                                    <p:anim calcmode="lin" valueType="num">
                                      <p:cBhvr>
                                        <p:cTn id="368" dur="3773" fill="hold"/>
                                        <p:tgtEl>
                                          <p:spTgt spid="520"/>
                                        </p:tgtEl>
                                        <p:attrNameLst>
                                          <p:attrName>ppt_x</p:attrName>
                                        </p:attrNameLst>
                                      </p:cBhvr>
                                      <p:tavLst>
                                        <p:tav tm="0">
                                          <p:val>
                                            <p:fltVal val="0.5"/>
                                          </p:val>
                                        </p:tav>
                                        <p:tav tm="100000">
                                          <p:val>
                                            <p:strVal val="#ppt_x"/>
                                          </p:val>
                                        </p:tav>
                                      </p:tavLst>
                                    </p:anim>
                                    <p:anim calcmode="lin" valueType="num">
                                      <p:cBhvr>
                                        <p:cTn id="369" dur="3773" fill="hold"/>
                                        <p:tgtEl>
                                          <p:spTgt spid="520"/>
                                        </p:tgtEl>
                                        <p:attrNameLst>
                                          <p:attrName>ppt_y</p:attrName>
                                        </p:attrNameLst>
                                      </p:cBhvr>
                                      <p:tavLst>
                                        <p:tav tm="0">
                                          <p:val>
                                            <p:fltVal val="0.5"/>
                                          </p:val>
                                        </p:tav>
                                        <p:tav tm="100000">
                                          <p:val>
                                            <p:strVal val="#ppt_y"/>
                                          </p:val>
                                        </p:tav>
                                      </p:tavLst>
                                    </p:anim>
                                  </p:childTnLst>
                                </p:cTn>
                              </p:par>
                              <p:par>
                                <p:cTn id="370" presetID="23" presetClass="entr" presetSubtype="528" repeatCount="indefinite" fill="hold" grpId="0" nodeType="withEffect">
                                  <p:stCondLst>
                                    <p:cond delay="2086"/>
                                  </p:stCondLst>
                                  <p:childTnLst>
                                    <p:set>
                                      <p:cBhvr>
                                        <p:cTn id="371" dur="1" fill="hold">
                                          <p:stCondLst>
                                            <p:cond delay="0"/>
                                          </p:stCondLst>
                                        </p:cTn>
                                        <p:tgtEl>
                                          <p:spTgt spid="521"/>
                                        </p:tgtEl>
                                        <p:attrNameLst>
                                          <p:attrName>style.visibility</p:attrName>
                                        </p:attrNameLst>
                                      </p:cBhvr>
                                      <p:to>
                                        <p:strVal val="visible"/>
                                      </p:to>
                                    </p:set>
                                    <p:anim calcmode="lin" valueType="num">
                                      <p:cBhvr>
                                        <p:cTn id="372" dur="3085" fill="hold"/>
                                        <p:tgtEl>
                                          <p:spTgt spid="521"/>
                                        </p:tgtEl>
                                        <p:attrNameLst>
                                          <p:attrName>ppt_w</p:attrName>
                                        </p:attrNameLst>
                                      </p:cBhvr>
                                      <p:tavLst>
                                        <p:tav tm="0">
                                          <p:val>
                                            <p:fltVal val="0"/>
                                          </p:val>
                                        </p:tav>
                                        <p:tav tm="100000">
                                          <p:val>
                                            <p:strVal val="#ppt_w"/>
                                          </p:val>
                                        </p:tav>
                                      </p:tavLst>
                                    </p:anim>
                                    <p:anim calcmode="lin" valueType="num">
                                      <p:cBhvr>
                                        <p:cTn id="373" dur="3085" fill="hold"/>
                                        <p:tgtEl>
                                          <p:spTgt spid="521"/>
                                        </p:tgtEl>
                                        <p:attrNameLst>
                                          <p:attrName>ppt_h</p:attrName>
                                        </p:attrNameLst>
                                      </p:cBhvr>
                                      <p:tavLst>
                                        <p:tav tm="0">
                                          <p:val>
                                            <p:fltVal val="0"/>
                                          </p:val>
                                        </p:tav>
                                        <p:tav tm="100000">
                                          <p:val>
                                            <p:strVal val="#ppt_h"/>
                                          </p:val>
                                        </p:tav>
                                      </p:tavLst>
                                    </p:anim>
                                    <p:anim calcmode="lin" valueType="num">
                                      <p:cBhvr>
                                        <p:cTn id="374" dur="3085" fill="hold"/>
                                        <p:tgtEl>
                                          <p:spTgt spid="521"/>
                                        </p:tgtEl>
                                        <p:attrNameLst>
                                          <p:attrName>ppt_x</p:attrName>
                                        </p:attrNameLst>
                                      </p:cBhvr>
                                      <p:tavLst>
                                        <p:tav tm="0">
                                          <p:val>
                                            <p:fltVal val="0.5"/>
                                          </p:val>
                                        </p:tav>
                                        <p:tav tm="100000">
                                          <p:val>
                                            <p:strVal val="#ppt_x"/>
                                          </p:val>
                                        </p:tav>
                                      </p:tavLst>
                                    </p:anim>
                                    <p:anim calcmode="lin" valueType="num">
                                      <p:cBhvr>
                                        <p:cTn id="375" dur="3085" fill="hold"/>
                                        <p:tgtEl>
                                          <p:spTgt spid="521"/>
                                        </p:tgtEl>
                                        <p:attrNameLst>
                                          <p:attrName>ppt_y</p:attrName>
                                        </p:attrNameLst>
                                      </p:cBhvr>
                                      <p:tavLst>
                                        <p:tav tm="0">
                                          <p:val>
                                            <p:fltVal val="0.5"/>
                                          </p:val>
                                        </p:tav>
                                        <p:tav tm="100000">
                                          <p:val>
                                            <p:strVal val="#ppt_y"/>
                                          </p:val>
                                        </p:tav>
                                      </p:tavLst>
                                    </p:anim>
                                  </p:childTnLst>
                                </p:cTn>
                              </p:par>
                              <p:par>
                                <p:cTn id="376" presetID="23" presetClass="entr" presetSubtype="528" repeatCount="indefinite" fill="hold" grpId="0" nodeType="withEffect">
                                  <p:stCondLst>
                                    <p:cond delay="537"/>
                                  </p:stCondLst>
                                  <p:childTnLst>
                                    <p:set>
                                      <p:cBhvr>
                                        <p:cTn id="377" dur="1" fill="hold">
                                          <p:stCondLst>
                                            <p:cond delay="0"/>
                                          </p:stCondLst>
                                        </p:cTn>
                                        <p:tgtEl>
                                          <p:spTgt spid="522"/>
                                        </p:tgtEl>
                                        <p:attrNameLst>
                                          <p:attrName>style.visibility</p:attrName>
                                        </p:attrNameLst>
                                      </p:cBhvr>
                                      <p:to>
                                        <p:strVal val="visible"/>
                                      </p:to>
                                    </p:set>
                                    <p:anim calcmode="lin" valueType="num">
                                      <p:cBhvr>
                                        <p:cTn id="378" dur="5484" fill="hold"/>
                                        <p:tgtEl>
                                          <p:spTgt spid="522"/>
                                        </p:tgtEl>
                                        <p:attrNameLst>
                                          <p:attrName>ppt_w</p:attrName>
                                        </p:attrNameLst>
                                      </p:cBhvr>
                                      <p:tavLst>
                                        <p:tav tm="0">
                                          <p:val>
                                            <p:fltVal val="0"/>
                                          </p:val>
                                        </p:tav>
                                        <p:tav tm="100000">
                                          <p:val>
                                            <p:strVal val="#ppt_w"/>
                                          </p:val>
                                        </p:tav>
                                      </p:tavLst>
                                    </p:anim>
                                    <p:anim calcmode="lin" valueType="num">
                                      <p:cBhvr>
                                        <p:cTn id="379" dur="5484" fill="hold"/>
                                        <p:tgtEl>
                                          <p:spTgt spid="522"/>
                                        </p:tgtEl>
                                        <p:attrNameLst>
                                          <p:attrName>ppt_h</p:attrName>
                                        </p:attrNameLst>
                                      </p:cBhvr>
                                      <p:tavLst>
                                        <p:tav tm="0">
                                          <p:val>
                                            <p:fltVal val="0"/>
                                          </p:val>
                                        </p:tav>
                                        <p:tav tm="100000">
                                          <p:val>
                                            <p:strVal val="#ppt_h"/>
                                          </p:val>
                                        </p:tav>
                                      </p:tavLst>
                                    </p:anim>
                                    <p:anim calcmode="lin" valueType="num">
                                      <p:cBhvr>
                                        <p:cTn id="380" dur="5484" fill="hold"/>
                                        <p:tgtEl>
                                          <p:spTgt spid="522"/>
                                        </p:tgtEl>
                                        <p:attrNameLst>
                                          <p:attrName>ppt_x</p:attrName>
                                        </p:attrNameLst>
                                      </p:cBhvr>
                                      <p:tavLst>
                                        <p:tav tm="0">
                                          <p:val>
                                            <p:fltVal val="0.5"/>
                                          </p:val>
                                        </p:tav>
                                        <p:tav tm="100000">
                                          <p:val>
                                            <p:strVal val="#ppt_x"/>
                                          </p:val>
                                        </p:tav>
                                      </p:tavLst>
                                    </p:anim>
                                    <p:anim calcmode="lin" valueType="num">
                                      <p:cBhvr>
                                        <p:cTn id="381" dur="5484" fill="hold"/>
                                        <p:tgtEl>
                                          <p:spTgt spid="522"/>
                                        </p:tgtEl>
                                        <p:attrNameLst>
                                          <p:attrName>ppt_y</p:attrName>
                                        </p:attrNameLst>
                                      </p:cBhvr>
                                      <p:tavLst>
                                        <p:tav tm="0">
                                          <p:val>
                                            <p:fltVal val="0.5"/>
                                          </p:val>
                                        </p:tav>
                                        <p:tav tm="100000">
                                          <p:val>
                                            <p:strVal val="#ppt_y"/>
                                          </p:val>
                                        </p:tav>
                                      </p:tavLst>
                                    </p:anim>
                                  </p:childTnLst>
                                </p:cTn>
                              </p:par>
                              <p:par>
                                <p:cTn id="382" presetID="23" presetClass="entr" presetSubtype="528" repeatCount="indefinite" fill="hold" grpId="0" nodeType="withEffect">
                                  <p:stCondLst>
                                    <p:cond delay="1269"/>
                                  </p:stCondLst>
                                  <p:childTnLst>
                                    <p:set>
                                      <p:cBhvr>
                                        <p:cTn id="383" dur="1" fill="hold">
                                          <p:stCondLst>
                                            <p:cond delay="0"/>
                                          </p:stCondLst>
                                        </p:cTn>
                                        <p:tgtEl>
                                          <p:spTgt spid="523"/>
                                        </p:tgtEl>
                                        <p:attrNameLst>
                                          <p:attrName>style.visibility</p:attrName>
                                        </p:attrNameLst>
                                      </p:cBhvr>
                                      <p:to>
                                        <p:strVal val="visible"/>
                                      </p:to>
                                    </p:set>
                                    <p:anim calcmode="lin" valueType="num">
                                      <p:cBhvr>
                                        <p:cTn id="384" dur="5350" fill="hold"/>
                                        <p:tgtEl>
                                          <p:spTgt spid="523"/>
                                        </p:tgtEl>
                                        <p:attrNameLst>
                                          <p:attrName>ppt_w</p:attrName>
                                        </p:attrNameLst>
                                      </p:cBhvr>
                                      <p:tavLst>
                                        <p:tav tm="0">
                                          <p:val>
                                            <p:fltVal val="0"/>
                                          </p:val>
                                        </p:tav>
                                        <p:tav tm="100000">
                                          <p:val>
                                            <p:strVal val="#ppt_w"/>
                                          </p:val>
                                        </p:tav>
                                      </p:tavLst>
                                    </p:anim>
                                    <p:anim calcmode="lin" valueType="num">
                                      <p:cBhvr>
                                        <p:cTn id="385" dur="5350" fill="hold"/>
                                        <p:tgtEl>
                                          <p:spTgt spid="523"/>
                                        </p:tgtEl>
                                        <p:attrNameLst>
                                          <p:attrName>ppt_h</p:attrName>
                                        </p:attrNameLst>
                                      </p:cBhvr>
                                      <p:tavLst>
                                        <p:tav tm="0">
                                          <p:val>
                                            <p:fltVal val="0"/>
                                          </p:val>
                                        </p:tav>
                                        <p:tav tm="100000">
                                          <p:val>
                                            <p:strVal val="#ppt_h"/>
                                          </p:val>
                                        </p:tav>
                                      </p:tavLst>
                                    </p:anim>
                                    <p:anim calcmode="lin" valueType="num">
                                      <p:cBhvr>
                                        <p:cTn id="386" dur="5350" fill="hold"/>
                                        <p:tgtEl>
                                          <p:spTgt spid="523"/>
                                        </p:tgtEl>
                                        <p:attrNameLst>
                                          <p:attrName>ppt_x</p:attrName>
                                        </p:attrNameLst>
                                      </p:cBhvr>
                                      <p:tavLst>
                                        <p:tav tm="0">
                                          <p:val>
                                            <p:fltVal val="0.5"/>
                                          </p:val>
                                        </p:tav>
                                        <p:tav tm="100000">
                                          <p:val>
                                            <p:strVal val="#ppt_x"/>
                                          </p:val>
                                        </p:tav>
                                      </p:tavLst>
                                    </p:anim>
                                    <p:anim calcmode="lin" valueType="num">
                                      <p:cBhvr>
                                        <p:cTn id="387" dur="5350" fill="hold"/>
                                        <p:tgtEl>
                                          <p:spTgt spid="523"/>
                                        </p:tgtEl>
                                        <p:attrNameLst>
                                          <p:attrName>ppt_y</p:attrName>
                                        </p:attrNameLst>
                                      </p:cBhvr>
                                      <p:tavLst>
                                        <p:tav tm="0">
                                          <p:val>
                                            <p:fltVal val="0.5"/>
                                          </p:val>
                                        </p:tav>
                                        <p:tav tm="100000">
                                          <p:val>
                                            <p:strVal val="#ppt_y"/>
                                          </p:val>
                                        </p:tav>
                                      </p:tavLst>
                                    </p:anim>
                                  </p:childTnLst>
                                </p:cTn>
                              </p:par>
                              <p:par>
                                <p:cTn id="388" presetID="23" presetClass="entr" presetSubtype="528" repeatCount="indefinite" fill="hold" grpId="0" nodeType="withEffect">
                                  <p:stCondLst>
                                    <p:cond delay="1630"/>
                                  </p:stCondLst>
                                  <p:childTnLst>
                                    <p:set>
                                      <p:cBhvr>
                                        <p:cTn id="389" dur="1" fill="hold">
                                          <p:stCondLst>
                                            <p:cond delay="0"/>
                                          </p:stCondLst>
                                        </p:cTn>
                                        <p:tgtEl>
                                          <p:spTgt spid="524"/>
                                        </p:tgtEl>
                                        <p:attrNameLst>
                                          <p:attrName>style.visibility</p:attrName>
                                        </p:attrNameLst>
                                      </p:cBhvr>
                                      <p:to>
                                        <p:strVal val="visible"/>
                                      </p:to>
                                    </p:set>
                                    <p:anim calcmode="lin" valueType="num">
                                      <p:cBhvr>
                                        <p:cTn id="390" dur="5373" fill="hold"/>
                                        <p:tgtEl>
                                          <p:spTgt spid="524"/>
                                        </p:tgtEl>
                                        <p:attrNameLst>
                                          <p:attrName>ppt_w</p:attrName>
                                        </p:attrNameLst>
                                      </p:cBhvr>
                                      <p:tavLst>
                                        <p:tav tm="0">
                                          <p:val>
                                            <p:fltVal val="0"/>
                                          </p:val>
                                        </p:tav>
                                        <p:tav tm="100000">
                                          <p:val>
                                            <p:strVal val="#ppt_w"/>
                                          </p:val>
                                        </p:tav>
                                      </p:tavLst>
                                    </p:anim>
                                    <p:anim calcmode="lin" valueType="num">
                                      <p:cBhvr>
                                        <p:cTn id="391" dur="5373" fill="hold"/>
                                        <p:tgtEl>
                                          <p:spTgt spid="524"/>
                                        </p:tgtEl>
                                        <p:attrNameLst>
                                          <p:attrName>ppt_h</p:attrName>
                                        </p:attrNameLst>
                                      </p:cBhvr>
                                      <p:tavLst>
                                        <p:tav tm="0">
                                          <p:val>
                                            <p:fltVal val="0"/>
                                          </p:val>
                                        </p:tav>
                                        <p:tav tm="100000">
                                          <p:val>
                                            <p:strVal val="#ppt_h"/>
                                          </p:val>
                                        </p:tav>
                                      </p:tavLst>
                                    </p:anim>
                                    <p:anim calcmode="lin" valueType="num">
                                      <p:cBhvr>
                                        <p:cTn id="392" dur="5373" fill="hold"/>
                                        <p:tgtEl>
                                          <p:spTgt spid="524"/>
                                        </p:tgtEl>
                                        <p:attrNameLst>
                                          <p:attrName>ppt_x</p:attrName>
                                        </p:attrNameLst>
                                      </p:cBhvr>
                                      <p:tavLst>
                                        <p:tav tm="0">
                                          <p:val>
                                            <p:fltVal val="0.5"/>
                                          </p:val>
                                        </p:tav>
                                        <p:tav tm="100000">
                                          <p:val>
                                            <p:strVal val="#ppt_x"/>
                                          </p:val>
                                        </p:tav>
                                      </p:tavLst>
                                    </p:anim>
                                    <p:anim calcmode="lin" valueType="num">
                                      <p:cBhvr>
                                        <p:cTn id="393" dur="5373" fill="hold"/>
                                        <p:tgtEl>
                                          <p:spTgt spid="524"/>
                                        </p:tgtEl>
                                        <p:attrNameLst>
                                          <p:attrName>ppt_y</p:attrName>
                                        </p:attrNameLst>
                                      </p:cBhvr>
                                      <p:tavLst>
                                        <p:tav tm="0">
                                          <p:val>
                                            <p:fltVal val="0.5"/>
                                          </p:val>
                                        </p:tav>
                                        <p:tav tm="100000">
                                          <p:val>
                                            <p:strVal val="#ppt_y"/>
                                          </p:val>
                                        </p:tav>
                                      </p:tavLst>
                                    </p:anim>
                                  </p:childTnLst>
                                </p:cTn>
                              </p:par>
                              <p:par>
                                <p:cTn id="394" presetID="23" presetClass="entr" presetSubtype="528" repeatCount="indefinite" fill="hold" grpId="0" nodeType="withEffect">
                                  <p:stCondLst>
                                    <p:cond delay="2444"/>
                                  </p:stCondLst>
                                  <p:childTnLst>
                                    <p:set>
                                      <p:cBhvr>
                                        <p:cTn id="395" dur="1" fill="hold">
                                          <p:stCondLst>
                                            <p:cond delay="0"/>
                                          </p:stCondLst>
                                        </p:cTn>
                                        <p:tgtEl>
                                          <p:spTgt spid="525"/>
                                        </p:tgtEl>
                                        <p:attrNameLst>
                                          <p:attrName>style.visibility</p:attrName>
                                        </p:attrNameLst>
                                      </p:cBhvr>
                                      <p:to>
                                        <p:strVal val="visible"/>
                                      </p:to>
                                    </p:set>
                                    <p:anim calcmode="lin" valueType="num">
                                      <p:cBhvr>
                                        <p:cTn id="396" dur="3998" fill="hold"/>
                                        <p:tgtEl>
                                          <p:spTgt spid="525"/>
                                        </p:tgtEl>
                                        <p:attrNameLst>
                                          <p:attrName>ppt_w</p:attrName>
                                        </p:attrNameLst>
                                      </p:cBhvr>
                                      <p:tavLst>
                                        <p:tav tm="0">
                                          <p:val>
                                            <p:fltVal val="0"/>
                                          </p:val>
                                        </p:tav>
                                        <p:tav tm="100000">
                                          <p:val>
                                            <p:strVal val="#ppt_w"/>
                                          </p:val>
                                        </p:tav>
                                      </p:tavLst>
                                    </p:anim>
                                    <p:anim calcmode="lin" valueType="num">
                                      <p:cBhvr>
                                        <p:cTn id="397" dur="3998" fill="hold"/>
                                        <p:tgtEl>
                                          <p:spTgt spid="525"/>
                                        </p:tgtEl>
                                        <p:attrNameLst>
                                          <p:attrName>ppt_h</p:attrName>
                                        </p:attrNameLst>
                                      </p:cBhvr>
                                      <p:tavLst>
                                        <p:tav tm="0">
                                          <p:val>
                                            <p:fltVal val="0"/>
                                          </p:val>
                                        </p:tav>
                                        <p:tav tm="100000">
                                          <p:val>
                                            <p:strVal val="#ppt_h"/>
                                          </p:val>
                                        </p:tav>
                                      </p:tavLst>
                                    </p:anim>
                                    <p:anim calcmode="lin" valueType="num">
                                      <p:cBhvr>
                                        <p:cTn id="398" dur="3998" fill="hold"/>
                                        <p:tgtEl>
                                          <p:spTgt spid="525"/>
                                        </p:tgtEl>
                                        <p:attrNameLst>
                                          <p:attrName>ppt_x</p:attrName>
                                        </p:attrNameLst>
                                      </p:cBhvr>
                                      <p:tavLst>
                                        <p:tav tm="0">
                                          <p:val>
                                            <p:fltVal val="0.5"/>
                                          </p:val>
                                        </p:tav>
                                        <p:tav tm="100000">
                                          <p:val>
                                            <p:strVal val="#ppt_x"/>
                                          </p:val>
                                        </p:tav>
                                      </p:tavLst>
                                    </p:anim>
                                    <p:anim calcmode="lin" valueType="num">
                                      <p:cBhvr>
                                        <p:cTn id="399" dur="3998" fill="hold"/>
                                        <p:tgtEl>
                                          <p:spTgt spid="525"/>
                                        </p:tgtEl>
                                        <p:attrNameLst>
                                          <p:attrName>ppt_y</p:attrName>
                                        </p:attrNameLst>
                                      </p:cBhvr>
                                      <p:tavLst>
                                        <p:tav tm="0">
                                          <p:val>
                                            <p:fltVal val="0.5"/>
                                          </p:val>
                                        </p:tav>
                                        <p:tav tm="100000">
                                          <p:val>
                                            <p:strVal val="#ppt_y"/>
                                          </p:val>
                                        </p:tav>
                                      </p:tavLst>
                                    </p:anim>
                                  </p:childTnLst>
                                </p:cTn>
                              </p:par>
                              <p:par>
                                <p:cTn id="400" presetID="23" presetClass="entr" presetSubtype="528" repeatCount="indefinite" fill="hold" grpId="0" nodeType="withEffect">
                                  <p:stCondLst>
                                    <p:cond delay="1623"/>
                                  </p:stCondLst>
                                  <p:childTnLst>
                                    <p:set>
                                      <p:cBhvr>
                                        <p:cTn id="401" dur="1" fill="hold">
                                          <p:stCondLst>
                                            <p:cond delay="0"/>
                                          </p:stCondLst>
                                        </p:cTn>
                                        <p:tgtEl>
                                          <p:spTgt spid="526"/>
                                        </p:tgtEl>
                                        <p:attrNameLst>
                                          <p:attrName>style.visibility</p:attrName>
                                        </p:attrNameLst>
                                      </p:cBhvr>
                                      <p:to>
                                        <p:strVal val="visible"/>
                                      </p:to>
                                    </p:set>
                                    <p:anim calcmode="lin" valueType="num">
                                      <p:cBhvr>
                                        <p:cTn id="402" dur="4353" fill="hold"/>
                                        <p:tgtEl>
                                          <p:spTgt spid="526"/>
                                        </p:tgtEl>
                                        <p:attrNameLst>
                                          <p:attrName>ppt_w</p:attrName>
                                        </p:attrNameLst>
                                      </p:cBhvr>
                                      <p:tavLst>
                                        <p:tav tm="0">
                                          <p:val>
                                            <p:fltVal val="0"/>
                                          </p:val>
                                        </p:tav>
                                        <p:tav tm="100000">
                                          <p:val>
                                            <p:strVal val="#ppt_w"/>
                                          </p:val>
                                        </p:tav>
                                      </p:tavLst>
                                    </p:anim>
                                    <p:anim calcmode="lin" valueType="num">
                                      <p:cBhvr>
                                        <p:cTn id="403" dur="4353" fill="hold"/>
                                        <p:tgtEl>
                                          <p:spTgt spid="526"/>
                                        </p:tgtEl>
                                        <p:attrNameLst>
                                          <p:attrName>ppt_h</p:attrName>
                                        </p:attrNameLst>
                                      </p:cBhvr>
                                      <p:tavLst>
                                        <p:tav tm="0">
                                          <p:val>
                                            <p:fltVal val="0"/>
                                          </p:val>
                                        </p:tav>
                                        <p:tav tm="100000">
                                          <p:val>
                                            <p:strVal val="#ppt_h"/>
                                          </p:val>
                                        </p:tav>
                                      </p:tavLst>
                                    </p:anim>
                                    <p:anim calcmode="lin" valueType="num">
                                      <p:cBhvr>
                                        <p:cTn id="404" dur="4353" fill="hold"/>
                                        <p:tgtEl>
                                          <p:spTgt spid="526"/>
                                        </p:tgtEl>
                                        <p:attrNameLst>
                                          <p:attrName>ppt_x</p:attrName>
                                        </p:attrNameLst>
                                      </p:cBhvr>
                                      <p:tavLst>
                                        <p:tav tm="0">
                                          <p:val>
                                            <p:fltVal val="0.5"/>
                                          </p:val>
                                        </p:tav>
                                        <p:tav tm="100000">
                                          <p:val>
                                            <p:strVal val="#ppt_x"/>
                                          </p:val>
                                        </p:tav>
                                      </p:tavLst>
                                    </p:anim>
                                    <p:anim calcmode="lin" valueType="num">
                                      <p:cBhvr>
                                        <p:cTn id="405" dur="4353" fill="hold"/>
                                        <p:tgtEl>
                                          <p:spTgt spid="526"/>
                                        </p:tgtEl>
                                        <p:attrNameLst>
                                          <p:attrName>ppt_y</p:attrName>
                                        </p:attrNameLst>
                                      </p:cBhvr>
                                      <p:tavLst>
                                        <p:tav tm="0">
                                          <p:val>
                                            <p:fltVal val="0.5"/>
                                          </p:val>
                                        </p:tav>
                                        <p:tav tm="100000">
                                          <p:val>
                                            <p:strVal val="#ppt_y"/>
                                          </p:val>
                                        </p:tav>
                                      </p:tavLst>
                                    </p:anim>
                                  </p:childTnLst>
                                </p:cTn>
                              </p:par>
                              <p:par>
                                <p:cTn id="406" presetID="23" presetClass="entr" presetSubtype="528" repeatCount="indefinite" fill="hold" grpId="0" nodeType="withEffect">
                                  <p:stCondLst>
                                    <p:cond delay="1283"/>
                                  </p:stCondLst>
                                  <p:childTnLst>
                                    <p:set>
                                      <p:cBhvr>
                                        <p:cTn id="407" dur="1" fill="hold">
                                          <p:stCondLst>
                                            <p:cond delay="0"/>
                                          </p:stCondLst>
                                        </p:cTn>
                                        <p:tgtEl>
                                          <p:spTgt spid="527"/>
                                        </p:tgtEl>
                                        <p:attrNameLst>
                                          <p:attrName>style.visibility</p:attrName>
                                        </p:attrNameLst>
                                      </p:cBhvr>
                                      <p:to>
                                        <p:strVal val="visible"/>
                                      </p:to>
                                    </p:set>
                                    <p:anim calcmode="lin" valueType="num">
                                      <p:cBhvr>
                                        <p:cTn id="408" dur="4665" fill="hold"/>
                                        <p:tgtEl>
                                          <p:spTgt spid="527"/>
                                        </p:tgtEl>
                                        <p:attrNameLst>
                                          <p:attrName>ppt_w</p:attrName>
                                        </p:attrNameLst>
                                      </p:cBhvr>
                                      <p:tavLst>
                                        <p:tav tm="0">
                                          <p:val>
                                            <p:fltVal val="0"/>
                                          </p:val>
                                        </p:tav>
                                        <p:tav tm="100000">
                                          <p:val>
                                            <p:strVal val="#ppt_w"/>
                                          </p:val>
                                        </p:tav>
                                      </p:tavLst>
                                    </p:anim>
                                    <p:anim calcmode="lin" valueType="num">
                                      <p:cBhvr>
                                        <p:cTn id="409" dur="4665" fill="hold"/>
                                        <p:tgtEl>
                                          <p:spTgt spid="527"/>
                                        </p:tgtEl>
                                        <p:attrNameLst>
                                          <p:attrName>ppt_h</p:attrName>
                                        </p:attrNameLst>
                                      </p:cBhvr>
                                      <p:tavLst>
                                        <p:tav tm="0">
                                          <p:val>
                                            <p:fltVal val="0"/>
                                          </p:val>
                                        </p:tav>
                                        <p:tav tm="100000">
                                          <p:val>
                                            <p:strVal val="#ppt_h"/>
                                          </p:val>
                                        </p:tav>
                                      </p:tavLst>
                                    </p:anim>
                                    <p:anim calcmode="lin" valueType="num">
                                      <p:cBhvr>
                                        <p:cTn id="410" dur="4665" fill="hold"/>
                                        <p:tgtEl>
                                          <p:spTgt spid="527"/>
                                        </p:tgtEl>
                                        <p:attrNameLst>
                                          <p:attrName>ppt_x</p:attrName>
                                        </p:attrNameLst>
                                      </p:cBhvr>
                                      <p:tavLst>
                                        <p:tav tm="0">
                                          <p:val>
                                            <p:fltVal val="0.5"/>
                                          </p:val>
                                        </p:tav>
                                        <p:tav tm="100000">
                                          <p:val>
                                            <p:strVal val="#ppt_x"/>
                                          </p:val>
                                        </p:tav>
                                      </p:tavLst>
                                    </p:anim>
                                    <p:anim calcmode="lin" valueType="num">
                                      <p:cBhvr>
                                        <p:cTn id="411" dur="4665" fill="hold"/>
                                        <p:tgtEl>
                                          <p:spTgt spid="527"/>
                                        </p:tgtEl>
                                        <p:attrNameLst>
                                          <p:attrName>ppt_y</p:attrName>
                                        </p:attrNameLst>
                                      </p:cBhvr>
                                      <p:tavLst>
                                        <p:tav tm="0">
                                          <p:val>
                                            <p:fltVal val="0.5"/>
                                          </p:val>
                                        </p:tav>
                                        <p:tav tm="100000">
                                          <p:val>
                                            <p:strVal val="#ppt_y"/>
                                          </p:val>
                                        </p:tav>
                                      </p:tavLst>
                                    </p:anim>
                                  </p:childTnLst>
                                </p:cTn>
                              </p:par>
                              <p:par>
                                <p:cTn id="412" presetID="23" presetClass="entr" presetSubtype="528" repeatCount="indefinite" fill="hold" grpId="0" nodeType="withEffect">
                                  <p:stCondLst>
                                    <p:cond delay="1527"/>
                                  </p:stCondLst>
                                  <p:childTnLst>
                                    <p:set>
                                      <p:cBhvr>
                                        <p:cTn id="413" dur="1" fill="hold">
                                          <p:stCondLst>
                                            <p:cond delay="0"/>
                                          </p:stCondLst>
                                        </p:cTn>
                                        <p:tgtEl>
                                          <p:spTgt spid="528"/>
                                        </p:tgtEl>
                                        <p:attrNameLst>
                                          <p:attrName>style.visibility</p:attrName>
                                        </p:attrNameLst>
                                      </p:cBhvr>
                                      <p:to>
                                        <p:strVal val="visible"/>
                                      </p:to>
                                    </p:set>
                                    <p:anim calcmode="lin" valueType="num">
                                      <p:cBhvr>
                                        <p:cTn id="414" dur="5410" fill="hold"/>
                                        <p:tgtEl>
                                          <p:spTgt spid="528"/>
                                        </p:tgtEl>
                                        <p:attrNameLst>
                                          <p:attrName>ppt_w</p:attrName>
                                        </p:attrNameLst>
                                      </p:cBhvr>
                                      <p:tavLst>
                                        <p:tav tm="0">
                                          <p:val>
                                            <p:fltVal val="0"/>
                                          </p:val>
                                        </p:tav>
                                        <p:tav tm="100000">
                                          <p:val>
                                            <p:strVal val="#ppt_w"/>
                                          </p:val>
                                        </p:tav>
                                      </p:tavLst>
                                    </p:anim>
                                    <p:anim calcmode="lin" valueType="num">
                                      <p:cBhvr>
                                        <p:cTn id="415" dur="5410" fill="hold"/>
                                        <p:tgtEl>
                                          <p:spTgt spid="528"/>
                                        </p:tgtEl>
                                        <p:attrNameLst>
                                          <p:attrName>ppt_h</p:attrName>
                                        </p:attrNameLst>
                                      </p:cBhvr>
                                      <p:tavLst>
                                        <p:tav tm="0">
                                          <p:val>
                                            <p:fltVal val="0"/>
                                          </p:val>
                                        </p:tav>
                                        <p:tav tm="100000">
                                          <p:val>
                                            <p:strVal val="#ppt_h"/>
                                          </p:val>
                                        </p:tav>
                                      </p:tavLst>
                                    </p:anim>
                                    <p:anim calcmode="lin" valueType="num">
                                      <p:cBhvr>
                                        <p:cTn id="416" dur="5410" fill="hold"/>
                                        <p:tgtEl>
                                          <p:spTgt spid="528"/>
                                        </p:tgtEl>
                                        <p:attrNameLst>
                                          <p:attrName>ppt_x</p:attrName>
                                        </p:attrNameLst>
                                      </p:cBhvr>
                                      <p:tavLst>
                                        <p:tav tm="0">
                                          <p:val>
                                            <p:fltVal val="0.5"/>
                                          </p:val>
                                        </p:tav>
                                        <p:tav tm="100000">
                                          <p:val>
                                            <p:strVal val="#ppt_x"/>
                                          </p:val>
                                        </p:tav>
                                      </p:tavLst>
                                    </p:anim>
                                    <p:anim calcmode="lin" valueType="num">
                                      <p:cBhvr>
                                        <p:cTn id="417" dur="5410" fill="hold"/>
                                        <p:tgtEl>
                                          <p:spTgt spid="528"/>
                                        </p:tgtEl>
                                        <p:attrNameLst>
                                          <p:attrName>ppt_y</p:attrName>
                                        </p:attrNameLst>
                                      </p:cBhvr>
                                      <p:tavLst>
                                        <p:tav tm="0">
                                          <p:val>
                                            <p:fltVal val="0.5"/>
                                          </p:val>
                                        </p:tav>
                                        <p:tav tm="100000">
                                          <p:val>
                                            <p:strVal val="#ppt_y"/>
                                          </p:val>
                                        </p:tav>
                                      </p:tavLst>
                                    </p:anim>
                                  </p:childTnLst>
                                </p:cTn>
                              </p:par>
                              <p:par>
                                <p:cTn id="418" presetID="23" presetClass="entr" presetSubtype="528" repeatCount="indefinite" fill="hold" grpId="0" nodeType="withEffect">
                                  <p:stCondLst>
                                    <p:cond delay="683"/>
                                  </p:stCondLst>
                                  <p:childTnLst>
                                    <p:set>
                                      <p:cBhvr>
                                        <p:cTn id="419" dur="1" fill="hold">
                                          <p:stCondLst>
                                            <p:cond delay="0"/>
                                          </p:stCondLst>
                                        </p:cTn>
                                        <p:tgtEl>
                                          <p:spTgt spid="529"/>
                                        </p:tgtEl>
                                        <p:attrNameLst>
                                          <p:attrName>style.visibility</p:attrName>
                                        </p:attrNameLst>
                                      </p:cBhvr>
                                      <p:to>
                                        <p:strVal val="visible"/>
                                      </p:to>
                                    </p:set>
                                    <p:anim calcmode="lin" valueType="num">
                                      <p:cBhvr>
                                        <p:cTn id="420" dur="4692" fill="hold"/>
                                        <p:tgtEl>
                                          <p:spTgt spid="529"/>
                                        </p:tgtEl>
                                        <p:attrNameLst>
                                          <p:attrName>ppt_w</p:attrName>
                                        </p:attrNameLst>
                                      </p:cBhvr>
                                      <p:tavLst>
                                        <p:tav tm="0">
                                          <p:val>
                                            <p:fltVal val="0"/>
                                          </p:val>
                                        </p:tav>
                                        <p:tav tm="100000">
                                          <p:val>
                                            <p:strVal val="#ppt_w"/>
                                          </p:val>
                                        </p:tav>
                                      </p:tavLst>
                                    </p:anim>
                                    <p:anim calcmode="lin" valueType="num">
                                      <p:cBhvr>
                                        <p:cTn id="421" dur="4692" fill="hold"/>
                                        <p:tgtEl>
                                          <p:spTgt spid="529"/>
                                        </p:tgtEl>
                                        <p:attrNameLst>
                                          <p:attrName>ppt_h</p:attrName>
                                        </p:attrNameLst>
                                      </p:cBhvr>
                                      <p:tavLst>
                                        <p:tav tm="0">
                                          <p:val>
                                            <p:fltVal val="0"/>
                                          </p:val>
                                        </p:tav>
                                        <p:tav tm="100000">
                                          <p:val>
                                            <p:strVal val="#ppt_h"/>
                                          </p:val>
                                        </p:tav>
                                      </p:tavLst>
                                    </p:anim>
                                    <p:anim calcmode="lin" valueType="num">
                                      <p:cBhvr>
                                        <p:cTn id="422" dur="4692" fill="hold"/>
                                        <p:tgtEl>
                                          <p:spTgt spid="529"/>
                                        </p:tgtEl>
                                        <p:attrNameLst>
                                          <p:attrName>ppt_x</p:attrName>
                                        </p:attrNameLst>
                                      </p:cBhvr>
                                      <p:tavLst>
                                        <p:tav tm="0">
                                          <p:val>
                                            <p:fltVal val="0.5"/>
                                          </p:val>
                                        </p:tav>
                                        <p:tav tm="100000">
                                          <p:val>
                                            <p:strVal val="#ppt_x"/>
                                          </p:val>
                                        </p:tav>
                                      </p:tavLst>
                                    </p:anim>
                                    <p:anim calcmode="lin" valueType="num">
                                      <p:cBhvr>
                                        <p:cTn id="423" dur="4692" fill="hold"/>
                                        <p:tgtEl>
                                          <p:spTgt spid="529"/>
                                        </p:tgtEl>
                                        <p:attrNameLst>
                                          <p:attrName>ppt_y</p:attrName>
                                        </p:attrNameLst>
                                      </p:cBhvr>
                                      <p:tavLst>
                                        <p:tav tm="0">
                                          <p:val>
                                            <p:fltVal val="0.5"/>
                                          </p:val>
                                        </p:tav>
                                        <p:tav tm="100000">
                                          <p:val>
                                            <p:strVal val="#ppt_y"/>
                                          </p:val>
                                        </p:tav>
                                      </p:tavLst>
                                    </p:anim>
                                  </p:childTnLst>
                                </p:cTn>
                              </p:par>
                              <p:par>
                                <p:cTn id="424" presetID="23" presetClass="entr" presetSubtype="528" repeatCount="indefinite" fill="hold" grpId="0" nodeType="withEffect">
                                  <p:stCondLst>
                                    <p:cond delay="1858"/>
                                  </p:stCondLst>
                                  <p:childTnLst>
                                    <p:set>
                                      <p:cBhvr>
                                        <p:cTn id="425" dur="1" fill="hold">
                                          <p:stCondLst>
                                            <p:cond delay="0"/>
                                          </p:stCondLst>
                                        </p:cTn>
                                        <p:tgtEl>
                                          <p:spTgt spid="530"/>
                                        </p:tgtEl>
                                        <p:attrNameLst>
                                          <p:attrName>style.visibility</p:attrName>
                                        </p:attrNameLst>
                                      </p:cBhvr>
                                      <p:to>
                                        <p:strVal val="visible"/>
                                      </p:to>
                                    </p:set>
                                    <p:anim calcmode="lin" valueType="num">
                                      <p:cBhvr>
                                        <p:cTn id="426" dur="3611" fill="hold"/>
                                        <p:tgtEl>
                                          <p:spTgt spid="530"/>
                                        </p:tgtEl>
                                        <p:attrNameLst>
                                          <p:attrName>ppt_w</p:attrName>
                                        </p:attrNameLst>
                                      </p:cBhvr>
                                      <p:tavLst>
                                        <p:tav tm="0">
                                          <p:val>
                                            <p:fltVal val="0"/>
                                          </p:val>
                                        </p:tav>
                                        <p:tav tm="100000">
                                          <p:val>
                                            <p:strVal val="#ppt_w"/>
                                          </p:val>
                                        </p:tav>
                                      </p:tavLst>
                                    </p:anim>
                                    <p:anim calcmode="lin" valueType="num">
                                      <p:cBhvr>
                                        <p:cTn id="427" dur="3611" fill="hold"/>
                                        <p:tgtEl>
                                          <p:spTgt spid="530"/>
                                        </p:tgtEl>
                                        <p:attrNameLst>
                                          <p:attrName>ppt_h</p:attrName>
                                        </p:attrNameLst>
                                      </p:cBhvr>
                                      <p:tavLst>
                                        <p:tav tm="0">
                                          <p:val>
                                            <p:fltVal val="0"/>
                                          </p:val>
                                        </p:tav>
                                        <p:tav tm="100000">
                                          <p:val>
                                            <p:strVal val="#ppt_h"/>
                                          </p:val>
                                        </p:tav>
                                      </p:tavLst>
                                    </p:anim>
                                    <p:anim calcmode="lin" valueType="num">
                                      <p:cBhvr>
                                        <p:cTn id="428" dur="3611" fill="hold"/>
                                        <p:tgtEl>
                                          <p:spTgt spid="530"/>
                                        </p:tgtEl>
                                        <p:attrNameLst>
                                          <p:attrName>ppt_x</p:attrName>
                                        </p:attrNameLst>
                                      </p:cBhvr>
                                      <p:tavLst>
                                        <p:tav tm="0">
                                          <p:val>
                                            <p:fltVal val="0.5"/>
                                          </p:val>
                                        </p:tav>
                                        <p:tav tm="100000">
                                          <p:val>
                                            <p:strVal val="#ppt_x"/>
                                          </p:val>
                                        </p:tav>
                                      </p:tavLst>
                                    </p:anim>
                                    <p:anim calcmode="lin" valueType="num">
                                      <p:cBhvr>
                                        <p:cTn id="429" dur="3611" fill="hold"/>
                                        <p:tgtEl>
                                          <p:spTgt spid="530"/>
                                        </p:tgtEl>
                                        <p:attrNameLst>
                                          <p:attrName>ppt_y</p:attrName>
                                        </p:attrNameLst>
                                      </p:cBhvr>
                                      <p:tavLst>
                                        <p:tav tm="0">
                                          <p:val>
                                            <p:fltVal val="0.5"/>
                                          </p:val>
                                        </p:tav>
                                        <p:tav tm="100000">
                                          <p:val>
                                            <p:strVal val="#ppt_y"/>
                                          </p:val>
                                        </p:tav>
                                      </p:tavLst>
                                    </p:anim>
                                  </p:childTnLst>
                                </p:cTn>
                              </p:par>
                              <p:par>
                                <p:cTn id="430" presetID="23" presetClass="entr" presetSubtype="528" repeatCount="indefinite" fill="hold" grpId="0" nodeType="withEffect">
                                  <p:stCondLst>
                                    <p:cond delay="1469"/>
                                  </p:stCondLst>
                                  <p:childTnLst>
                                    <p:set>
                                      <p:cBhvr>
                                        <p:cTn id="431" dur="1" fill="hold">
                                          <p:stCondLst>
                                            <p:cond delay="0"/>
                                          </p:stCondLst>
                                        </p:cTn>
                                        <p:tgtEl>
                                          <p:spTgt spid="531"/>
                                        </p:tgtEl>
                                        <p:attrNameLst>
                                          <p:attrName>style.visibility</p:attrName>
                                        </p:attrNameLst>
                                      </p:cBhvr>
                                      <p:to>
                                        <p:strVal val="visible"/>
                                      </p:to>
                                    </p:set>
                                    <p:anim calcmode="lin" valueType="num">
                                      <p:cBhvr>
                                        <p:cTn id="432" dur="3623" fill="hold"/>
                                        <p:tgtEl>
                                          <p:spTgt spid="531"/>
                                        </p:tgtEl>
                                        <p:attrNameLst>
                                          <p:attrName>ppt_w</p:attrName>
                                        </p:attrNameLst>
                                      </p:cBhvr>
                                      <p:tavLst>
                                        <p:tav tm="0">
                                          <p:val>
                                            <p:fltVal val="0"/>
                                          </p:val>
                                        </p:tav>
                                        <p:tav tm="100000">
                                          <p:val>
                                            <p:strVal val="#ppt_w"/>
                                          </p:val>
                                        </p:tav>
                                      </p:tavLst>
                                    </p:anim>
                                    <p:anim calcmode="lin" valueType="num">
                                      <p:cBhvr>
                                        <p:cTn id="433" dur="3623" fill="hold"/>
                                        <p:tgtEl>
                                          <p:spTgt spid="531"/>
                                        </p:tgtEl>
                                        <p:attrNameLst>
                                          <p:attrName>ppt_h</p:attrName>
                                        </p:attrNameLst>
                                      </p:cBhvr>
                                      <p:tavLst>
                                        <p:tav tm="0">
                                          <p:val>
                                            <p:fltVal val="0"/>
                                          </p:val>
                                        </p:tav>
                                        <p:tav tm="100000">
                                          <p:val>
                                            <p:strVal val="#ppt_h"/>
                                          </p:val>
                                        </p:tav>
                                      </p:tavLst>
                                    </p:anim>
                                    <p:anim calcmode="lin" valueType="num">
                                      <p:cBhvr>
                                        <p:cTn id="434" dur="3623" fill="hold"/>
                                        <p:tgtEl>
                                          <p:spTgt spid="531"/>
                                        </p:tgtEl>
                                        <p:attrNameLst>
                                          <p:attrName>ppt_x</p:attrName>
                                        </p:attrNameLst>
                                      </p:cBhvr>
                                      <p:tavLst>
                                        <p:tav tm="0">
                                          <p:val>
                                            <p:fltVal val="0.5"/>
                                          </p:val>
                                        </p:tav>
                                        <p:tav tm="100000">
                                          <p:val>
                                            <p:strVal val="#ppt_x"/>
                                          </p:val>
                                        </p:tav>
                                      </p:tavLst>
                                    </p:anim>
                                    <p:anim calcmode="lin" valueType="num">
                                      <p:cBhvr>
                                        <p:cTn id="435" dur="3623" fill="hold"/>
                                        <p:tgtEl>
                                          <p:spTgt spid="531"/>
                                        </p:tgtEl>
                                        <p:attrNameLst>
                                          <p:attrName>ppt_y</p:attrName>
                                        </p:attrNameLst>
                                      </p:cBhvr>
                                      <p:tavLst>
                                        <p:tav tm="0">
                                          <p:val>
                                            <p:fltVal val="0.5"/>
                                          </p:val>
                                        </p:tav>
                                        <p:tav tm="100000">
                                          <p:val>
                                            <p:strVal val="#ppt_y"/>
                                          </p:val>
                                        </p:tav>
                                      </p:tavLst>
                                    </p:anim>
                                  </p:childTnLst>
                                </p:cTn>
                              </p:par>
                              <p:par>
                                <p:cTn id="436" presetID="23" presetClass="entr" presetSubtype="528" repeatCount="indefinite" fill="hold" grpId="0" nodeType="withEffect">
                                  <p:stCondLst>
                                    <p:cond delay="2042"/>
                                  </p:stCondLst>
                                  <p:childTnLst>
                                    <p:set>
                                      <p:cBhvr>
                                        <p:cTn id="437" dur="1" fill="hold">
                                          <p:stCondLst>
                                            <p:cond delay="0"/>
                                          </p:stCondLst>
                                        </p:cTn>
                                        <p:tgtEl>
                                          <p:spTgt spid="532"/>
                                        </p:tgtEl>
                                        <p:attrNameLst>
                                          <p:attrName>style.visibility</p:attrName>
                                        </p:attrNameLst>
                                      </p:cBhvr>
                                      <p:to>
                                        <p:strVal val="visible"/>
                                      </p:to>
                                    </p:set>
                                    <p:anim calcmode="lin" valueType="num">
                                      <p:cBhvr>
                                        <p:cTn id="438" dur="4094" fill="hold"/>
                                        <p:tgtEl>
                                          <p:spTgt spid="532"/>
                                        </p:tgtEl>
                                        <p:attrNameLst>
                                          <p:attrName>ppt_w</p:attrName>
                                        </p:attrNameLst>
                                      </p:cBhvr>
                                      <p:tavLst>
                                        <p:tav tm="0">
                                          <p:val>
                                            <p:fltVal val="0"/>
                                          </p:val>
                                        </p:tav>
                                        <p:tav tm="100000">
                                          <p:val>
                                            <p:strVal val="#ppt_w"/>
                                          </p:val>
                                        </p:tav>
                                      </p:tavLst>
                                    </p:anim>
                                    <p:anim calcmode="lin" valueType="num">
                                      <p:cBhvr>
                                        <p:cTn id="439" dur="4094" fill="hold"/>
                                        <p:tgtEl>
                                          <p:spTgt spid="532"/>
                                        </p:tgtEl>
                                        <p:attrNameLst>
                                          <p:attrName>ppt_h</p:attrName>
                                        </p:attrNameLst>
                                      </p:cBhvr>
                                      <p:tavLst>
                                        <p:tav tm="0">
                                          <p:val>
                                            <p:fltVal val="0"/>
                                          </p:val>
                                        </p:tav>
                                        <p:tav tm="100000">
                                          <p:val>
                                            <p:strVal val="#ppt_h"/>
                                          </p:val>
                                        </p:tav>
                                      </p:tavLst>
                                    </p:anim>
                                    <p:anim calcmode="lin" valueType="num">
                                      <p:cBhvr>
                                        <p:cTn id="440" dur="4094" fill="hold"/>
                                        <p:tgtEl>
                                          <p:spTgt spid="532"/>
                                        </p:tgtEl>
                                        <p:attrNameLst>
                                          <p:attrName>ppt_x</p:attrName>
                                        </p:attrNameLst>
                                      </p:cBhvr>
                                      <p:tavLst>
                                        <p:tav tm="0">
                                          <p:val>
                                            <p:fltVal val="0.5"/>
                                          </p:val>
                                        </p:tav>
                                        <p:tav tm="100000">
                                          <p:val>
                                            <p:strVal val="#ppt_x"/>
                                          </p:val>
                                        </p:tav>
                                      </p:tavLst>
                                    </p:anim>
                                    <p:anim calcmode="lin" valueType="num">
                                      <p:cBhvr>
                                        <p:cTn id="441" dur="4094" fill="hold"/>
                                        <p:tgtEl>
                                          <p:spTgt spid="532"/>
                                        </p:tgtEl>
                                        <p:attrNameLst>
                                          <p:attrName>ppt_y</p:attrName>
                                        </p:attrNameLst>
                                      </p:cBhvr>
                                      <p:tavLst>
                                        <p:tav tm="0">
                                          <p:val>
                                            <p:fltVal val="0.5"/>
                                          </p:val>
                                        </p:tav>
                                        <p:tav tm="100000">
                                          <p:val>
                                            <p:strVal val="#ppt_y"/>
                                          </p:val>
                                        </p:tav>
                                      </p:tavLst>
                                    </p:anim>
                                  </p:childTnLst>
                                </p:cTn>
                              </p:par>
                              <p:par>
                                <p:cTn id="442" presetID="23" presetClass="entr" presetSubtype="528" repeatCount="indefinite" fill="hold" grpId="0" nodeType="withEffect">
                                  <p:stCondLst>
                                    <p:cond delay="2660"/>
                                  </p:stCondLst>
                                  <p:childTnLst>
                                    <p:set>
                                      <p:cBhvr>
                                        <p:cTn id="443" dur="1" fill="hold">
                                          <p:stCondLst>
                                            <p:cond delay="0"/>
                                          </p:stCondLst>
                                        </p:cTn>
                                        <p:tgtEl>
                                          <p:spTgt spid="533"/>
                                        </p:tgtEl>
                                        <p:attrNameLst>
                                          <p:attrName>style.visibility</p:attrName>
                                        </p:attrNameLst>
                                      </p:cBhvr>
                                      <p:to>
                                        <p:strVal val="visible"/>
                                      </p:to>
                                    </p:set>
                                    <p:anim calcmode="lin" valueType="num">
                                      <p:cBhvr>
                                        <p:cTn id="444" dur="4721" fill="hold"/>
                                        <p:tgtEl>
                                          <p:spTgt spid="533"/>
                                        </p:tgtEl>
                                        <p:attrNameLst>
                                          <p:attrName>ppt_w</p:attrName>
                                        </p:attrNameLst>
                                      </p:cBhvr>
                                      <p:tavLst>
                                        <p:tav tm="0">
                                          <p:val>
                                            <p:fltVal val="0"/>
                                          </p:val>
                                        </p:tav>
                                        <p:tav tm="100000">
                                          <p:val>
                                            <p:strVal val="#ppt_w"/>
                                          </p:val>
                                        </p:tav>
                                      </p:tavLst>
                                    </p:anim>
                                    <p:anim calcmode="lin" valueType="num">
                                      <p:cBhvr>
                                        <p:cTn id="445" dur="4721" fill="hold"/>
                                        <p:tgtEl>
                                          <p:spTgt spid="533"/>
                                        </p:tgtEl>
                                        <p:attrNameLst>
                                          <p:attrName>ppt_h</p:attrName>
                                        </p:attrNameLst>
                                      </p:cBhvr>
                                      <p:tavLst>
                                        <p:tav tm="0">
                                          <p:val>
                                            <p:fltVal val="0"/>
                                          </p:val>
                                        </p:tav>
                                        <p:tav tm="100000">
                                          <p:val>
                                            <p:strVal val="#ppt_h"/>
                                          </p:val>
                                        </p:tav>
                                      </p:tavLst>
                                    </p:anim>
                                    <p:anim calcmode="lin" valueType="num">
                                      <p:cBhvr>
                                        <p:cTn id="446" dur="4721" fill="hold"/>
                                        <p:tgtEl>
                                          <p:spTgt spid="533"/>
                                        </p:tgtEl>
                                        <p:attrNameLst>
                                          <p:attrName>ppt_x</p:attrName>
                                        </p:attrNameLst>
                                      </p:cBhvr>
                                      <p:tavLst>
                                        <p:tav tm="0">
                                          <p:val>
                                            <p:fltVal val="0.5"/>
                                          </p:val>
                                        </p:tav>
                                        <p:tav tm="100000">
                                          <p:val>
                                            <p:strVal val="#ppt_x"/>
                                          </p:val>
                                        </p:tav>
                                      </p:tavLst>
                                    </p:anim>
                                    <p:anim calcmode="lin" valueType="num">
                                      <p:cBhvr>
                                        <p:cTn id="447" dur="4721" fill="hold"/>
                                        <p:tgtEl>
                                          <p:spTgt spid="533"/>
                                        </p:tgtEl>
                                        <p:attrNameLst>
                                          <p:attrName>ppt_y</p:attrName>
                                        </p:attrNameLst>
                                      </p:cBhvr>
                                      <p:tavLst>
                                        <p:tav tm="0">
                                          <p:val>
                                            <p:fltVal val="0.5"/>
                                          </p:val>
                                        </p:tav>
                                        <p:tav tm="100000">
                                          <p:val>
                                            <p:strVal val="#ppt_y"/>
                                          </p:val>
                                        </p:tav>
                                      </p:tavLst>
                                    </p:anim>
                                  </p:childTnLst>
                                </p:cTn>
                              </p:par>
                              <p:par>
                                <p:cTn id="448" presetID="23" presetClass="entr" presetSubtype="528" repeatCount="indefinite" fill="hold" grpId="0" nodeType="withEffect">
                                  <p:stCondLst>
                                    <p:cond delay="1112"/>
                                  </p:stCondLst>
                                  <p:childTnLst>
                                    <p:set>
                                      <p:cBhvr>
                                        <p:cTn id="449" dur="1" fill="hold">
                                          <p:stCondLst>
                                            <p:cond delay="0"/>
                                          </p:stCondLst>
                                        </p:cTn>
                                        <p:tgtEl>
                                          <p:spTgt spid="534"/>
                                        </p:tgtEl>
                                        <p:attrNameLst>
                                          <p:attrName>style.visibility</p:attrName>
                                        </p:attrNameLst>
                                      </p:cBhvr>
                                      <p:to>
                                        <p:strVal val="visible"/>
                                      </p:to>
                                    </p:set>
                                    <p:anim calcmode="lin" valueType="num">
                                      <p:cBhvr>
                                        <p:cTn id="450" dur="4033" fill="hold"/>
                                        <p:tgtEl>
                                          <p:spTgt spid="534"/>
                                        </p:tgtEl>
                                        <p:attrNameLst>
                                          <p:attrName>ppt_w</p:attrName>
                                        </p:attrNameLst>
                                      </p:cBhvr>
                                      <p:tavLst>
                                        <p:tav tm="0">
                                          <p:val>
                                            <p:fltVal val="0"/>
                                          </p:val>
                                        </p:tav>
                                        <p:tav tm="100000">
                                          <p:val>
                                            <p:strVal val="#ppt_w"/>
                                          </p:val>
                                        </p:tav>
                                      </p:tavLst>
                                    </p:anim>
                                    <p:anim calcmode="lin" valueType="num">
                                      <p:cBhvr>
                                        <p:cTn id="451" dur="4033" fill="hold"/>
                                        <p:tgtEl>
                                          <p:spTgt spid="534"/>
                                        </p:tgtEl>
                                        <p:attrNameLst>
                                          <p:attrName>ppt_h</p:attrName>
                                        </p:attrNameLst>
                                      </p:cBhvr>
                                      <p:tavLst>
                                        <p:tav tm="0">
                                          <p:val>
                                            <p:fltVal val="0"/>
                                          </p:val>
                                        </p:tav>
                                        <p:tav tm="100000">
                                          <p:val>
                                            <p:strVal val="#ppt_h"/>
                                          </p:val>
                                        </p:tav>
                                      </p:tavLst>
                                    </p:anim>
                                    <p:anim calcmode="lin" valueType="num">
                                      <p:cBhvr>
                                        <p:cTn id="452" dur="4033" fill="hold"/>
                                        <p:tgtEl>
                                          <p:spTgt spid="534"/>
                                        </p:tgtEl>
                                        <p:attrNameLst>
                                          <p:attrName>ppt_x</p:attrName>
                                        </p:attrNameLst>
                                      </p:cBhvr>
                                      <p:tavLst>
                                        <p:tav tm="0">
                                          <p:val>
                                            <p:fltVal val="0.5"/>
                                          </p:val>
                                        </p:tav>
                                        <p:tav tm="100000">
                                          <p:val>
                                            <p:strVal val="#ppt_x"/>
                                          </p:val>
                                        </p:tav>
                                      </p:tavLst>
                                    </p:anim>
                                    <p:anim calcmode="lin" valueType="num">
                                      <p:cBhvr>
                                        <p:cTn id="453" dur="4033" fill="hold"/>
                                        <p:tgtEl>
                                          <p:spTgt spid="534"/>
                                        </p:tgtEl>
                                        <p:attrNameLst>
                                          <p:attrName>ppt_y</p:attrName>
                                        </p:attrNameLst>
                                      </p:cBhvr>
                                      <p:tavLst>
                                        <p:tav tm="0">
                                          <p:val>
                                            <p:fltVal val="0.5"/>
                                          </p:val>
                                        </p:tav>
                                        <p:tav tm="100000">
                                          <p:val>
                                            <p:strVal val="#ppt_y"/>
                                          </p:val>
                                        </p:tav>
                                      </p:tavLst>
                                    </p:anim>
                                  </p:childTnLst>
                                </p:cTn>
                              </p:par>
                              <p:par>
                                <p:cTn id="454" presetID="23" presetClass="entr" presetSubtype="528" repeatCount="indefinite" fill="hold" grpId="0" nodeType="withEffect">
                                  <p:stCondLst>
                                    <p:cond delay="907"/>
                                  </p:stCondLst>
                                  <p:childTnLst>
                                    <p:set>
                                      <p:cBhvr>
                                        <p:cTn id="455" dur="1" fill="hold">
                                          <p:stCondLst>
                                            <p:cond delay="0"/>
                                          </p:stCondLst>
                                        </p:cTn>
                                        <p:tgtEl>
                                          <p:spTgt spid="535"/>
                                        </p:tgtEl>
                                        <p:attrNameLst>
                                          <p:attrName>style.visibility</p:attrName>
                                        </p:attrNameLst>
                                      </p:cBhvr>
                                      <p:to>
                                        <p:strVal val="visible"/>
                                      </p:to>
                                    </p:set>
                                    <p:anim calcmode="lin" valueType="num">
                                      <p:cBhvr>
                                        <p:cTn id="456" dur="4585" fill="hold"/>
                                        <p:tgtEl>
                                          <p:spTgt spid="535"/>
                                        </p:tgtEl>
                                        <p:attrNameLst>
                                          <p:attrName>ppt_w</p:attrName>
                                        </p:attrNameLst>
                                      </p:cBhvr>
                                      <p:tavLst>
                                        <p:tav tm="0">
                                          <p:val>
                                            <p:fltVal val="0"/>
                                          </p:val>
                                        </p:tav>
                                        <p:tav tm="100000">
                                          <p:val>
                                            <p:strVal val="#ppt_w"/>
                                          </p:val>
                                        </p:tav>
                                      </p:tavLst>
                                    </p:anim>
                                    <p:anim calcmode="lin" valueType="num">
                                      <p:cBhvr>
                                        <p:cTn id="457" dur="4585" fill="hold"/>
                                        <p:tgtEl>
                                          <p:spTgt spid="535"/>
                                        </p:tgtEl>
                                        <p:attrNameLst>
                                          <p:attrName>ppt_h</p:attrName>
                                        </p:attrNameLst>
                                      </p:cBhvr>
                                      <p:tavLst>
                                        <p:tav tm="0">
                                          <p:val>
                                            <p:fltVal val="0"/>
                                          </p:val>
                                        </p:tav>
                                        <p:tav tm="100000">
                                          <p:val>
                                            <p:strVal val="#ppt_h"/>
                                          </p:val>
                                        </p:tav>
                                      </p:tavLst>
                                    </p:anim>
                                    <p:anim calcmode="lin" valueType="num">
                                      <p:cBhvr>
                                        <p:cTn id="458" dur="4585" fill="hold"/>
                                        <p:tgtEl>
                                          <p:spTgt spid="535"/>
                                        </p:tgtEl>
                                        <p:attrNameLst>
                                          <p:attrName>ppt_x</p:attrName>
                                        </p:attrNameLst>
                                      </p:cBhvr>
                                      <p:tavLst>
                                        <p:tav tm="0">
                                          <p:val>
                                            <p:fltVal val="0.5"/>
                                          </p:val>
                                        </p:tav>
                                        <p:tav tm="100000">
                                          <p:val>
                                            <p:strVal val="#ppt_x"/>
                                          </p:val>
                                        </p:tav>
                                      </p:tavLst>
                                    </p:anim>
                                    <p:anim calcmode="lin" valueType="num">
                                      <p:cBhvr>
                                        <p:cTn id="459" dur="4585" fill="hold"/>
                                        <p:tgtEl>
                                          <p:spTgt spid="535"/>
                                        </p:tgtEl>
                                        <p:attrNameLst>
                                          <p:attrName>ppt_y</p:attrName>
                                        </p:attrNameLst>
                                      </p:cBhvr>
                                      <p:tavLst>
                                        <p:tav tm="0">
                                          <p:val>
                                            <p:fltVal val="0.5"/>
                                          </p:val>
                                        </p:tav>
                                        <p:tav tm="100000">
                                          <p:val>
                                            <p:strVal val="#ppt_y"/>
                                          </p:val>
                                        </p:tav>
                                      </p:tavLst>
                                    </p:anim>
                                  </p:childTnLst>
                                </p:cTn>
                              </p:par>
                              <p:par>
                                <p:cTn id="460" presetID="23" presetClass="entr" presetSubtype="528" repeatCount="indefinite" fill="hold" grpId="0" nodeType="withEffect">
                                  <p:stCondLst>
                                    <p:cond delay="879"/>
                                  </p:stCondLst>
                                  <p:childTnLst>
                                    <p:set>
                                      <p:cBhvr>
                                        <p:cTn id="461" dur="1" fill="hold">
                                          <p:stCondLst>
                                            <p:cond delay="0"/>
                                          </p:stCondLst>
                                        </p:cTn>
                                        <p:tgtEl>
                                          <p:spTgt spid="536"/>
                                        </p:tgtEl>
                                        <p:attrNameLst>
                                          <p:attrName>style.visibility</p:attrName>
                                        </p:attrNameLst>
                                      </p:cBhvr>
                                      <p:to>
                                        <p:strVal val="visible"/>
                                      </p:to>
                                    </p:set>
                                    <p:anim calcmode="lin" valueType="num">
                                      <p:cBhvr>
                                        <p:cTn id="462" dur="4276" fill="hold"/>
                                        <p:tgtEl>
                                          <p:spTgt spid="536"/>
                                        </p:tgtEl>
                                        <p:attrNameLst>
                                          <p:attrName>ppt_w</p:attrName>
                                        </p:attrNameLst>
                                      </p:cBhvr>
                                      <p:tavLst>
                                        <p:tav tm="0">
                                          <p:val>
                                            <p:fltVal val="0"/>
                                          </p:val>
                                        </p:tav>
                                        <p:tav tm="100000">
                                          <p:val>
                                            <p:strVal val="#ppt_w"/>
                                          </p:val>
                                        </p:tav>
                                      </p:tavLst>
                                    </p:anim>
                                    <p:anim calcmode="lin" valueType="num">
                                      <p:cBhvr>
                                        <p:cTn id="463" dur="4276" fill="hold"/>
                                        <p:tgtEl>
                                          <p:spTgt spid="536"/>
                                        </p:tgtEl>
                                        <p:attrNameLst>
                                          <p:attrName>ppt_h</p:attrName>
                                        </p:attrNameLst>
                                      </p:cBhvr>
                                      <p:tavLst>
                                        <p:tav tm="0">
                                          <p:val>
                                            <p:fltVal val="0"/>
                                          </p:val>
                                        </p:tav>
                                        <p:tav tm="100000">
                                          <p:val>
                                            <p:strVal val="#ppt_h"/>
                                          </p:val>
                                        </p:tav>
                                      </p:tavLst>
                                    </p:anim>
                                    <p:anim calcmode="lin" valueType="num">
                                      <p:cBhvr>
                                        <p:cTn id="464" dur="4276" fill="hold"/>
                                        <p:tgtEl>
                                          <p:spTgt spid="536"/>
                                        </p:tgtEl>
                                        <p:attrNameLst>
                                          <p:attrName>ppt_x</p:attrName>
                                        </p:attrNameLst>
                                      </p:cBhvr>
                                      <p:tavLst>
                                        <p:tav tm="0">
                                          <p:val>
                                            <p:fltVal val="0.5"/>
                                          </p:val>
                                        </p:tav>
                                        <p:tav tm="100000">
                                          <p:val>
                                            <p:strVal val="#ppt_x"/>
                                          </p:val>
                                        </p:tav>
                                      </p:tavLst>
                                    </p:anim>
                                    <p:anim calcmode="lin" valueType="num">
                                      <p:cBhvr>
                                        <p:cTn id="465" dur="4276" fill="hold"/>
                                        <p:tgtEl>
                                          <p:spTgt spid="536"/>
                                        </p:tgtEl>
                                        <p:attrNameLst>
                                          <p:attrName>ppt_y</p:attrName>
                                        </p:attrNameLst>
                                      </p:cBhvr>
                                      <p:tavLst>
                                        <p:tav tm="0">
                                          <p:val>
                                            <p:fltVal val="0.5"/>
                                          </p:val>
                                        </p:tav>
                                        <p:tav tm="100000">
                                          <p:val>
                                            <p:strVal val="#ppt_y"/>
                                          </p:val>
                                        </p:tav>
                                      </p:tavLst>
                                    </p:anim>
                                  </p:childTnLst>
                                </p:cTn>
                              </p:par>
                              <p:par>
                                <p:cTn id="466" presetID="23" presetClass="entr" presetSubtype="528" repeatCount="indefinite" fill="hold" grpId="0" nodeType="withEffect">
                                  <p:stCondLst>
                                    <p:cond delay="451"/>
                                  </p:stCondLst>
                                  <p:childTnLst>
                                    <p:set>
                                      <p:cBhvr>
                                        <p:cTn id="467" dur="1" fill="hold">
                                          <p:stCondLst>
                                            <p:cond delay="0"/>
                                          </p:stCondLst>
                                        </p:cTn>
                                        <p:tgtEl>
                                          <p:spTgt spid="537"/>
                                        </p:tgtEl>
                                        <p:attrNameLst>
                                          <p:attrName>style.visibility</p:attrName>
                                        </p:attrNameLst>
                                      </p:cBhvr>
                                      <p:to>
                                        <p:strVal val="visible"/>
                                      </p:to>
                                    </p:set>
                                    <p:anim calcmode="lin" valueType="num">
                                      <p:cBhvr>
                                        <p:cTn id="468" dur="4719" fill="hold"/>
                                        <p:tgtEl>
                                          <p:spTgt spid="537"/>
                                        </p:tgtEl>
                                        <p:attrNameLst>
                                          <p:attrName>ppt_w</p:attrName>
                                        </p:attrNameLst>
                                      </p:cBhvr>
                                      <p:tavLst>
                                        <p:tav tm="0">
                                          <p:val>
                                            <p:fltVal val="0"/>
                                          </p:val>
                                        </p:tav>
                                        <p:tav tm="100000">
                                          <p:val>
                                            <p:strVal val="#ppt_w"/>
                                          </p:val>
                                        </p:tav>
                                      </p:tavLst>
                                    </p:anim>
                                    <p:anim calcmode="lin" valueType="num">
                                      <p:cBhvr>
                                        <p:cTn id="469" dur="4719" fill="hold"/>
                                        <p:tgtEl>
                                          <p:spTgt spid="537"/>
                                        </p:tgtEl>
                                        <p:attrNameLst>
                                          <p:attrName>ppt_h</p:attrName>
                                        </p:attrNameLst>
                                      </p:cBhvr>
                                      <p:tavLst>
                                        <p:tav tm="0">
                                          <p:val>
                                            <p:fltVal val="0"/>
                                          </p:val>
                                        </p:tav>
                                        <p:tav tm="100000">
                                          <p:val>
                                            <p:strVal val="#ppt_h"/>
                                          </p:val>
                                        </p:tav>
                                      </p:tavLst>
                                    </p:anim>
                                    <p:anim calcmode="lin" valueType="num">
                                      <p:cBhvr>
                                        <p:cTn id="470" dur="4719" fill="hold"/>
                                        <p:tgtEl>
                                          <p:spTgt spid="537"/>
                                        </p:tgtEl>
                                        <p:attrNameLst>
                                          <p:attrName>ppt_x</p:attrName>
                                        </p:attrNameLst>
                                      </p:cBhvr>
                                      <p:tavLst>
                                        <p:tav tm="0">
                                          <p:val>
                                            <p:fltVal val="0.5"/>
                                          </p:val>
                                        </p:tav>
                                        <p:tav tm="100000">
                                          <p:val>
                                            <p:strVal val="#ppt_x"/>
                                          </p:val>
                                        </p:tav>
                                      </p:tavLst>
                                    </p:anim>
                                    <p:anim calcmode="lin" valueType="num">
                                      <p:cBhvr>
                                        <p:cTn id="471" dur="4719" fill="hold"/>
                                        <p:tgtEl>
                                          <p:spTgt spid="537"/>
                                        </p:tgtEl>
                                        <p:attrNameLst>
                                          <p:attrName>ppt_y</p:attrName>
                                        </p:attrNameLst>
                                      </p:cBhvr>
                                      <p:tavLst>
                                        <p:tav tm="0">
                                          <p:val>
                                            <p:fltVal val="0.5"/>
                                          </p:val>
                                        </p:tav>
                                        <p:tav tm="100000">
                                          <p:val>
                                            <p:strVal val="#ppt_y"/>
                                          </p:val>
                                        </p:tav>
                                      </p:tavLst>
                                    </p:anim>
                                  </p:childTnLst>
                                </p:cTn>
                              </p:par>
                              <p:par>
                                <p:cTn id="472" presetID="23" presetClass="entr" presetSubtype="528" repeatCount="indefinite" fill="hold" grpId="0" nodeType="withEffect">
                                  <p:stCondLst>
                                    <p:cond delay="1589"/>
                                  </p:stCondLst>
                                  <p:childTnLst>
                                    <p:set>
                                      <p:cBhvr>
                                        <p:cTn id="473" dur="1" fill="hold">
                                          <p:stCondLst>
                                            <p:cond delay="0"/>
                                          </p:stCondLst>
                                        </p:cTn>
                                        <p:tgtEl>
                                          <p:spTgt spid="538"/>
                                        </p:tgtEl>
                                        <p:attrNameLst>
                                          <p:attrName>style.visibility</p:attrName>
                                        </p:attrNameLst>
                                      </p:cBhvr>
                                      <p:to>
                                        <p:strVal val="visible"/>
                                      </p:to>
                                    </p:set>
                                    <p:anim calcmode="lin" valueType="num">
                                      <p:cBhvr>
                                        <p:cTn id="474" dur="3150" fill="hold"/>
                                        <p:tgtEl>
                                          <p:spTgt spid="538"/>
                                        </p:tgtEl>
                                        <p:attrNameLst>
                                          <p:attrName>ppt_w</p:attrName>
                                        </p:attrNameLst>
                                      </p:cBhvr>
                                      <p:tavLst>
                                        <p:tav tm="0">
                                          <p:val>
                                            <p:fltVal val="0"/>
                                          </p:val>
                                        </p:tav>
                                        <p:tav tm="100000">
                                          <p:val>
                                            <p:strVal val="#ppt_w"/>
                                          </p:val>
                                        </p:tav>
                                      </p:tavLst>
                                    </p:anim>
                                    <p:anim calcmode="lin" valueType="num">
                                      <p:cBhvr>
                                        <p:cTn id="475" dur="3150" fill="hold"/>
                                        <p:tgtEl>
                                          <p:spTgt spid="538"/>
                                        </p:tgtEl>
                                        <p:attrNameLst>
                                          <p:attrName>ppt_h</p:attrName>
                                        </p:attrNameLst>
                                      </p:cBhvr>
                                      <p:tavLst>
                                        <p:tav tm="0">
                                          <p:val>
                                            <p:fltVal val="0"/>
                                          </p:val>
                                        </p:tav>
                                        <p:tav tm="100000">
                                          <p:val>
                                            <p:strVal val="#ppt_h"/>
                                          </p:val>
                                        </p:tav>
                                      </p:tavLst>
                                    </p:anim>
                                    <p:anim calcmode="lin" valueType="num">
                                      <p:cBhvr>
                                        <p:cTn id="476" dur="3150" fill="hold"/>
                                        <p:tgtEl>
                                          <p:spTgt spid="538"/>
                                        </p:tgtEl>
                                        <p:attrNameLst>
                                          <p:attrName>ppt_x</p:attrName>
                                        </p:attrNameLst>
                                      </p:cBhvr>
                                      <p:tavLst>
                                        <p:tav tm="0">
                                          <p:val>
                                            <p:fltVal val="0.5"/>
                                          </p:val>
                                        </p:tav>
                                        <p:tav tm="100000">
                                          <p:val>
                                            <p:strVal val="#ppt_x"/>
                                          </p:val>
                                        </p:tav>
                                      </p:tavLst>
                                    </p:anim>
                                    <p:anim calcmode="lin" valueType="num">
                                      <p:cBhvr>
                                        <p:cTn id="477" dur="3150" fill="hold"/>
                                        <p:tgtEl>
                                          <p:spTgt spid="538"/>
                                        </p:tgtEl>
                                        <p:attrNameLst>
                                          <p:attrName>ppt_y</p:attrName>
                                        </p:attrNameLst>
                                      </p:cBhvr>
                                      <p:tavLst>
                                        <p:tav tm="0">
                                          <p:val>
                                            <p:fltVal val="0.5"/>
                                          </p:val>
                                        </p:tav>
                                        <p:tav tm="100000">
                                          <p:val>
                                            <p:strVal val="#ppt_y"/>
                                          </p:val>
                                        </p:tav>
                                      </p:tavLst>
                                    </p:anim>
                                  </p:childTnLst>
                                </p:cTn>
                              </p:par>
                              <p:par>
                                <p:cTn id="478" presetID="23" presetClass="entr" presetSubtype="528" repeatCount="indefinite" fill="hold" grpId="0" nodeType="withEffect">
                                  <p:stCondLst>
                                    <p:cond delay="670"/>
                                  </p:stCondLst>
                                  <p:childTnLst>
                                    <p:set>
                                      <p:cBhvr>
                                        <p:cTn id="479" dur="1" fill="hold">
                                          <p:stCondLst>
                                            <p:cond delay="0"/>
                                          </p:stCondLst>
                                        </p:cTn>
                                        <p:tgtEl>
                                          <p:spTgt spid="539"/>
                                        </p:tgtEl>
                                        <p:attrNameLst>
                                          <p:attrName>style.visibility</p:attrName>
                                        </p:attrNameLst>
                                      </p:cBhvr>
                                      <p:to>
                                        <p:strVal val="visible"/>
                                      </p:to>
                                    </p:set>
                                    <p:anim calcmode="lin" valueType="num">
                                      <p:cBhvr>
                                        <p:cTn id="480" dur="4643" fill="hold"/>
                                        <p:tgtEl>
                                          <p:spTgt spid="539"/>
                                        </p:tgtEl>
                                        <p:attrNameLst>
                                          <p:attrName>ppt_w</p:attrName>
                                        </p:attrNameLst>
                                      </p:cBhvr>
                                      <p:tavLst>
                                        <p:tav tm="0">
                                          <p:val>
                                            <p:fltVal val="0"/>
                                          </p:val>
                                        </p:tav>
                                        <p:tav tm="100000">
                                          <p:val>
                                            <p:strVal val="#ppt_w"/>
                                          </p:val>
                                        </p:tav>
                                      </p:tavLst>
                                    </p:anim>
                                    <p:anim calcmode="lin" valueType="num">
                                      <p:cBhvr>
                                        <p:cTn id="481" dur="4643" fill="hold"/>
                                        <p:tgtEl>
                                          <p:spTgt spid="539"/>
                                        </p:tgtEl>
                                        <p:attrNameLst>
                                          <p:attrName>ppt_h</p:attrName>
                                        </p:attrNameLst>
                                      </p:cBhvr>
                                      <p:tavLst>
                                        <p:tav tm="0">
                                          <p:val>
                                            <p:fltVal val="0"/>
                                          </p:val>
                                        </p:tav>
                                        <p:tav tm="100000">
                                          <p:val>
                                            <p:strVal val="#ppt_h"/>
                                          </p:val>
                                        </p:tav>
                                      </p:tavLst>
                                    </p:anim>
                                    <p:anim calcmode="lin" valueType="num">
                                      <p:cBhvr>
                                        <p:cTn id="482" dur="4643" fill="hold"/>
                                        <p:tgtEl>
                                          <p:spTgt spid="539"/>
                                        </p:tgtEl>
                                        <p:attrNameLst>
                                          <p:attrName>ppt_x</p:attrName>
                                        </p:attrNameLst>
                                      </p:cBhvr>
                                      <p:tavLst>
                                        <p:tav tm="0">
                                          <p:val>
                                            <p:fltVal val="0.5"/>
                                          </p:val>
                                        </p:tav>
                                        <p:tav tm="100000">
                                          <p:val>
                                            <p:strVal val="#ppt_x"/>
                                          </p:val>
                                        </p:tav>
                                      </p:tavLst>
                                    </p:anim>
                                    <p:anim calcmode="lin" valueType="num">
                                      <p:cBhvr>
                                        <p:cTn id="483" dur="4643" fill="hold"/>
                                        <p:tgtEl>
                                          <p:spTgt spid="539"/>
                                        </p:tgtEl>
                                        <p:attrNameLst>
                                          <p:attrName>ppt_y</p:attrName>
                                        </p:attrNameLst>
                                      </p:cBhvr>
                                      <p:tavLst>
                                        <p:tav tm="0">
                                          <p:val>
                                            <p:fltVal val="0.5"/>
                                          </p:val>
                                        </p:tav>
                                        <p:tav tm="100000">
                                          <p:val>
                                            <p:strVal val="#ppt_y"/>
                                          </p:val>
                                        </p:tav>
                                      </p:tavLst>
                                    </p:anim>
                                  </p:childTnLst>
                                </p:cTn>
                              </p:par>
                              <p:par>
                                <p:cTn id="484" presetID="23" presetClass="entr" presetSubtype="528" repeatCount="indefinite" fill="hold" grpId="0" nodeType="withEffect">
                                  <p:stCondLst>
                                    <p:cond delay="1754"/>
                                  </p:stCondLst>
                                  <p:childTnLst>
                                    <p:set>
                                      <p:cBhvr>
                                        <p:cTn id="485" dur="1" fill="hold">
                                          <p:stCondLst>
                                            <p:cond delay="0"/>
                                          </p:stCondLst>
                                        </p:cTn>
                                        <p:tgtEl>
                                          <p:spTgt spid="540"/>
                                        </p:tgtEl>
                                        <p:attrNameLst>
                                          <p:attrName>style.visibility</p:attrName>
                                        </p:attrNameLst>
                                      </p:cBhvr>
                                      <p:to>
                                        <p:strVal val="visible"/>
                                      </p:to>
                                    </p:set>
                                    <p:anim calcmode="lin" valueType="num">
                                      <p:cBhvr>
                                        <p:cTn id="486" dur="3619" fill="hold"/>
                                        <p:tgtEl>
                                          <p:spTgt spid="540"/>
                                        </p:tgtEl>
                                        <p:attrNameLst>
                                          <p:attrName>ppt_w</p:attrName>
                                        </p:attrNameLst>
                                      </p:cBhvr>
                                      <p:tavLst>
                                        <p:tav tm="0">
                                          <p:val>
                                            <p:fltVal val="0"/>
                                          </p:val>
                                        </p:tav>
                                        <p:tav tm="100000">
                                          <p:val>
                                            <p:strVal val="#ppt_w"/>
                                          </p:val>
                                        </p:tav>
                                      </p:tavLst>
                                    </p:anim>
                                    <p:anim calcmode="lin" valueType="num">
                                      <p:cBhvr>
                                        <p:cTn id="487" dur="3619" fill="hold"/>
                                        <p:tgtEl>
                                          <p:spTgt spid="540"/>
                                        </p:tgtEl>
                                        <p:attrNameLst>
                                          <p:attrName>ppt_h</p:attrName>
                                        </p:attrNameLst>
                                      </p:cBhvr>
                                      <p:tavLst>
                                        <p:tav tm="0">
                                          <p:val>
                                            <p:fltVal val="0"/>
                                          </p:val>
                                        </p:tav>
                                        <p:tav tm="100000">
                                          <p:val>
                                            <p:strVal val="#ppt_h"/>
                                          </p:val>
                                        </p:tav>
                                      </p:tavLst>
                                    </p:anim>
                                    <p:anim calcmode="lin" valueType="num">
                                      <p:cBhvr>
                                        <p:cTn id="488" dur="3619" fill="hold"/>
                                        <p:tgtEl>
                                          <p:spTgt spid="540"/>
                                        </p:tgtEl>
                                        <p:attrNameLst>
                                          <p:attrName>ppt_x</p:attrName>
                                        </p:attrNameLst>
                                      </p:cBhvr>
                                      <p:tavLst>
                                        <p:tav tm="0">
                                          <p:val>
                                            <p:fltVal val="0.5"/>
                                          </p:val>
                                        </p:tav>
                                        <p:tav tm="100000">
                                          <p:val>
                                            <p:strVal val="#ppt_x"/>
                                          </p:val>
                                        </p:tav>
                                      </p:tavLst>
                                    </p:anim>
                                    <p:anim calcmode="lin" valueType="num">
                                      <p:cBhvr>
                                        <p:cTn id="489" dur="3619" fill="hold"/>
                                        <p:tgtEl>
                                          <p:spTgt spid="540"/>
                                        </p:tgtEl>
                                        <p:attrNameLst>
                                          <p:attrName>ppt_y</p:attrName>
                                        </p:attrNameLst>
                                      </p:cBhvr>
                                      <p:tavLst>
                                        <p:tav tm="0">
                                          <p:val>
                                            <p:fltVal val="0.5"/>
                                          </p:val>
                                        </p:tav>
                                        <p:tav tm="100000">
                                          <p:val>
                                            <p:strVal val="#ppt_y"/>
                                          </p:val>
                                        </p:tav>
                                      </p:tavLst>
                                    </p:anim>
                                  </p:childTnLst>
                                </p:cTn>
                              </p:par>
                              <p:par>
                                <p:cTn id="490" presetID="23" presetClass="entr" presetSubtype="528" repeatCount="indefinite" fill="hold" grpId="0" nodeType="withEffect">
                                  <p:stCondLst>
                                    <p:cond delay="1090"/>
                                  </p:stCondLst>
                                  <p:childTnLst>
                                    <p:set>
                                      <p:cBhvr>
                                        <p:cTn id="491" dur="1" fill="hold">
                                          <p:stCondLst>
                                            <p:cond delay="0"/>
                                          </p:stCondLst>
                                        </p:cTn>
                                        <p:tgtEl>
                                          <p:spTgt spid="541"/>
                                        </p:tgtEl>
                                        <p:attrNameLst>
                                          <p:attrName>style.visibility</p:attrName>
                                        </p:attrNameLst>
                                      </p:cBhvr>
                                      <p:to>
                                        <p:strVal val="visible"/>
                                      </p:to>
                                    </p:set>
                                    <p:anim calcmode="lin" valueType="num">
                                      <p:cBhvr>
                                        <p:cTn id="492" dur="5888" fill="hold"/>
                                        <p:tgtEl>
                                          <p:spTgt spid="541"/>
                                        </p:tgtEl>
                                        <p:attrNameLst>
                                          <p:attrName>ppt_w</p:attrName>
                                        </p:attrNameLst>
                                      </p:cBhvr>
                                      <p:tavLst>
                                        <p:tav tm="0">
                                          <p:val>
                                            <p:fltVal val="0"/>
                                          </p:val>
                                        </p:tav>
                                        <p:tav tm="100000">
                                          <p:val>
                                            <p:strVal val="#ppt_w"/>
                                          </p:val>
                                        </p:tav>
                                      </p:tavLst>
                                    </p:anim>
                                    <p:anim calcmode="lin" valueType="num">
                                      <p:cBhvr>
                                        <p:cTn id="493" dur="5888" fill="hold"/>
                                        <p:tgtEl>
                                          <p:spTgt spid="541"/>
                                        </p:tgtEl>
                                        <p:attrNameLst>
                                          <p:attrName>ppt_h</p:attrName>
                                        </p:attrNameLst>
                                      </p:cBhvr>
                                      <p:tavLst>
                                        <p:tav tm="0">
                                          <p:val>
                                            <p:fltVal val="0"/>
                                          </p:val>
                                        </p:tav>
                                        <p:tav tm="100000">
                                          <p:val>
                                            <p:strVal val="#ppt_h"/>
                                          </p:val>
                                        </p:tav>
                                      </p:tavLst>
                                    </p:anim>
                                    <p:anim calcmode="lin" valueType="num">
                                      <p:cBhvr>
                                        <p:cTn id="494" dur="5888" fill="hold"/>
                                        <p:tgtEl>
                                          <p:spTgt spid="541"/>
                                        </p:tgtEl>
                                        <p:attrNameLst>
                                          <p:attrName>ppt_x</p:attrName>
                                        </p:attrNameLst>
                                      </p:cBhvr>
                                      <p:tavLst>
                                        <p:tav tm="0">
                                          <p:val>
                                            <p:fltVal val="0.5"/>
                                          </p:val>
                                        </p:tav>
                                        <p:tav tm="100000">
                                          <p:val>
                                            <p:strVal val="#ppt_x"/>
                                          </p:val>
                                        </p:tav>
                                      </p:tavLst>
                                    </p:anim>
                                    <p:anim calcmode="lin" valueType="num">
                                      <p:cBhvr>
                                        <p:cTn id="495" dur="5888" fill="hold"/>
                                        <p:tgtEl>
                                          <p:spTgt spid="541"/>
                                        </p:tgtEl>
                                        <p:attrNameLst>
                                          <p:attrName>ppt_y</p:attrName>
                                        </p:attrNameLst>
                                      </p:cBhvr>
                                      <p:tavLst>
                                        <p:tav tm="0">
                                          <p:val>
                                            <p:fltVal val="0.5"/>
                                          </p:val>
                                        </p:tav>
                                        <p:tav tm="100000">
                                          <p:val>
                                            <p:strVal val="#ppt_y"/>
                                          </p:val>
                                        </p:tav>
                                      </p:tavLst>
                                    </p:anim>
                                  </p:childTnLst>
                                </p:cTn>
                              </p:par>
                              <p:par>
                                <p:cTn id="496" presetID="23" presetClass="entr" presetSubtype="528" repeatCount="indefinite" fill="hold" grpId="0" nodeType="withEffect">
                                  <p:stCondLst>
                                    <p:cond delay="2628"/>
                                  </p:stCondLst>
                                  <p:childTnLst>
                                    <p:set>
                                      <p:cBhvr>
                                        <p:cTn id="497" dur="1" fill="hold">
                                          <p:stCondLst>
                                            <p:cond delay="0"/>
                                          </p:stCondLst>
                                        </p:cTn>
                                        <p:tgtEl>
                                          <p:spTgt spid="542"/>
                                        </p:tgtEl>
                                        <p:attrNameLst>
                                          <p:attrName>style.visibility</p:attrName>
                                        </p:attrNameLst>
                                      </p:cBhvr>
                                      <p:to>
                                        <p:strVal val="visible"/>
                                      </p:to>
                                    </p:set>
                                    <p:anim calcmode="lin" valueType="num">
                                      <p:cBhvr>
                                        <p:cTn id="498" dur="5799" fill="hold"/>
                                        <p:tgtEl>
                                          <p:spTgt spid="542"/>
                                        </p:tgtEl>
                                        <p:attrNameLst>
                                          <p:attrName>ppt_w</p:attrName>
                                        </p:attrNameLst>
                                      </p:cBhvr>
                                      <p:tavLst>
                                        <p:tav tm="0">
                                          <p:val>
                                            <p:fltVal val="0"/>
                                          </p:val>
                                        </p:tav>
                                        <p:tav tm="100000">
                                          <p:val>
                                            <p:strVal val="#ppt_w"/>
                                          </p:val>
                                        </p:tav>
                                      </p:tavLst>
                                    </p:anim>
                                    <p:anim calcmode="lin" valueType="num">
                                      <p:cBhvr>
                                        <p:cTn id="499" dur="5799" fill="hold"/>
                                        <p:tgtEl>
                                          <p:spTgt spid="542"/>
                                        </p:tgtEl>
                                        <p:attrNameLst>
                                          <p:attrName>ppt_h</p:attrName>
                                        </p:attrNameLst>
                                      </p:cBhvr>
                                      <p:tavLst>
                                        <p:tav tm="0">
                                          <p:val>
                                            <p:fltVal val="0"/>
                                          </p:val>
                                        </p:tav>
                                        <p:tav tm="100000">
                                          <p:val>
                                            <p:strVal val="#ppt_h"/>
                                          </p:val>
                                        </p:tav>
                                      </p:tavLst>
                                    </p:anim>
                                    <p:anim calcmode="lin" valueType="num">
                                      <p:cBhvr>
                                        <p:cTn id="500" dur="5799" fill="hold"/>
                                        <p:tgtEl>
                                          <p:spTgt spid="542"/>
                                        </p:tgtEl>
                                        <p:attrNameLst>
                                          <p:attrName>ppt_x</p:attrName>
                                        </p:attrNameLst>
                                      </p:cBhvr>
                                      <p:tavLst>
                                        <p:tav tm="0">
                                          <p:val>
                                            <p:fltVal val="0.5"/>
                                          </p:val>
                                        </p:tav>
                                        <p:tav tm="100000">
                                          <p:val>
                                            <p:strVal val="#ppt_x"/>
                                          </p:val>
                                        </p:tav>
                                      </p:tavLst>
                                    </p:anim>
                                    <p:anim calcmode="lin" valueType="num">
                                      <p:cBhvr>
                                        <p:cTn id="501" dur="5799" fill="hold"/>
                                        <p:tgtEl>
                                          <p:spTgt spid="542"/>
                                        </p:tgtEl>
                                        <p:attrNameLst>
                                          <p:attrName>ppt_y</p:attrName>
                                        </p:attrNameLst>
                                      </p:cBhvr>
                                      <p:tavLst>
                                        <p:tav tm="0">
                                          <p:val>
                                            <p:fltVal val="0.5"/>
                                          </p:val>
                                        </p:tav>
                                        <p:tav tm="100000">
                                          <p:val>
                                            <p:strVal val="#ppt_y"/>
                                          </p:val>
                                        </p:tav>
                                      </p:tavLst>
                                    </p:anim>
                                  </p:childTnLst>
                                </p:cTn>
                              </p:par>
                              <p:par>
                                <p:cTn id="502" presetID="23" presetClass="entr" presetSubtype="528" repeatCount="indefinite" fill="hold" grpId="0" nodeType="withEffect">
                                  <p:stCondLst>
                                    <p:cond delay="1434"/>
                                  </p:stCondLst>
                                  <p:childTnLst>
                                    <p:set>
                                      <p:cBhvr>
                                        <p:cTn id="503" dur="1" fill="hold">
                                          <p:stCondLst>
                                            <p:cond delay="0"/>
                                          </p:stCondLst>
                                        </p:cTn>
                                        <p:tgtEl>
                                          <p:spTgt spid="543"/>
                                        </p:tgtEl>
                                        <p:attrNameLst>
                                          <p:attrName>style.visibility</p:attrName>
                                        </p:attrNameLst>
                                      </p:cBhvr>
                                      <p:to>
                                        <p:strVal val="visible"/>
                                      </p:to>
                                    </p:set>
                                    <p:anim calcmode="lin" valueType="num">
                                      <p:cBhvr>
                                        <p:cTn id="504" dur="5978" fill="hold"/>
                                        <p:tgtEl>
                                          <p:spTgt spid="543"/>
                                        </p:tgtEl>
                                        <p:attrNameLst>
                                          <p:attrName>ppt_w</p:attrName>
                                        </p:attrNameLst>
                                      </p:cBhvr>
                                      <p:tavLst>
                                        <p:tav tm="0">
                                          <p:val>
                                            <p:fltVal val="0"/>
                                          </p:val>
                                        </p:tav>
                                        <p:tav tm="100000">
                                          <p:val>
                                            <p:strVal val="#ppt_w"/>
                                          </p:val>
                                        </p:tav>
                                      </p:tavLst>
                                    </p:anim>
                                    <p:anim calcmode="lin" valueType="num">
                                      <p:cBhvr>
                                        <p:cTn id="505" dur="5978" fill="hold"/>
                                        <p:tgtEl>
                                          <p:spTgt spid="543"/>
                                        </p:tgtEl>
                                        <p:attrNameLst>
                                          <p:attrName>ppt_h</p:attrName>
                                        </p:attrNameLst>
                                      </p:cBhvr>
                                      <p:tavLst>
                                        <p:tav tm="0">
                                          <p:val>
                                            <p:fltVal val="0"/>
                                          </p:val>
                                        </p:tav>
                                        <p:tav tm="100000">
                                          <p:val>
                                            <p:strVal val="#ppt_h"/>
                                          </p:val>
                                        </p:tav>
                                      </p:tavLst>
                                    </p:anim>
                                    <p:anim calcmode="lin" valueType="num">
                                      <p:cBhvr>
                                        <p:cTn id="506" dur="5978" fill="hold"/>
                                        <p:tgtEl>
                                          <p:spTgt spid="543"/>
                                        </p:tgtEl>
                                        <p:attrNameLst>
                                          <p:attrName>ppt_x</p:attrName>
                                        </p:attrNameLst>
                                      </p:cBhvr>
                                      <p:tavLst>
                                        <p:tav tm="0">
                                          <p:val>
                                            <p:fltVal val="0.5"/>
                                          </p:val>
                                        </p:tav>
                                        <p:tav tm="100000">
                                          <p:val>
                                            <p:strVal val="#ppt_x"/>
                                          </p:val>
                                        </p:tav>
                                      </p:tavLst>
                                    </p:anim>
                                    <p:anim calcmode="lin" valueType="num">
                                      <p:cBhvr>
                                        <p:cTn id="507" dur="5978" fill="hold"/>
                                        <p:tgtEl>
                                          <p:spTgt spid="543"/>
                                        </p:tgtEl>
                                        <p:attrNameLst>
                                          <p:attrName>ppt_y</p:attrName>
                                        </p:attrNameLst>
                                      </p:cBhvr>
                                      <p:tavLst>
                                        <p:tav tm="0">
                                          <p:val>
                                            <p:fltVal val="0.5"/>
                                          </p:val>
                                        </p:tav>
                                        <p:tav tm="100000">
                                          <p:val>
                                            <p:strVal val="#ppt_y"/>
                                          </p:val>
                                        </p:tav>
                                      </p:tavLst>
                                    </p:anim>
                                  </p:childTnLst>
                                </p:cTn>
                              </p:par>
                              <p:par>
                                <p:cTn id="508" presetID="23" presetClass="entr" presetSubtype="528" repeatCount="indefinite" fill="hold" grpId="0" nodeType="withEffect">
                                  <p:stCondLst>
                                    <p:cond delay="572"/>
                                  </p:stCondLst>
                                  <p:childTnLst>
                                    <p:set>
                                      <p:cBhvr>
                                        <p:cTn id="509" dur="1" fill="hold">
                                          <p:stCondLst>
                                            <p:cond delay="0"/>
                                          </p:stCondLst>
                                        </p:cTn>
                                        <p:tgtEl>
                                          <p:spTgt spid="544"/>
                                        </p:tgtEl>
                                        <p:attrNameLst>
                                          <p:attrName>style.visibility</p:attrName>
                                        </p:attrNameLst>
                                      </p:cBhvr>
                                      <p:to>
                                        <p:strVal val="visible"/>
                                      </p:to>
                                    </p:set>
                                    <p:anim calcmode="lin" valueType="num">
                                      <p:cBhvr>
                                        <p:cTn id="510" dur="5519" fill="hold"/>
                                        <p:tgtEl>
                                          <p:spTgt spid="544"/>
                                        </p:tgtEl>
                                        <p:attrNameLst>
                                          <p:attrName>ppt_w</p:attrName>
                                        </p:attrNameLst>
                                      </p:cBhvr>
                                      <p:tavLst>
                                        <p:tav tm="0">
                                          <p:val>
                                            <p:fltVal val="0"/>
                                          </p:val>
                                        </p:tav>
                                        <p:tav tm="100000">
                                          <p:val>
                                            <p:strVal val="#ppt_w"/>
                                          </p:val>
                                        </p:tav>
                                      </p:tavLst>
                                    </p:anim>
                                    <p:anim calcmode="lin" valueType="num">
                                      <p:cBhvr>
                                        <p:cTn id="511" dur="5519" fill="hold"/>
                                        <p:tgtEl>
                                          <p:spTgt spid="544"/>
                                        </p:tgtEl>
                                        <p:attrNameLst>
                                          <p:attrName>ppt_h</p:attrName>
                                        </p:attrNameLst>
                                      </p:cBhvr>
                                      <p:tavLst>
                                        <p:tav tm="0">
                                          <p:val>
                                            <p:fltVal val="0"/>
                                          </p:val>
                                        </p:tav>
                                        <p:tav tm="100000">
                                          <p:val>
                                            <p:strVal val="#ppt_h"/>
                                          </p:val>
                                        </p:tav>
                                      </p:tavLst>
                                    </p:anim>
                                    <p:anim calcmode="lin" valueType="num">
                                      <p:cBhvr>
                                        <p:cTn id="512" dur="5519" fill="hold"/>
                                        <p:tgtEl>
                                          <p:spTgt spid="544"/>
                                        </p:tgtEl>
                                        <p:attrNameLst>
                                          <p:attrName>ppt_x</p:attrName>
                                        </p:attrNameLst>
                                      </p:cBhvr>
                                      <p:tavLst>
                                        <p:tav tm="0">
                                          <p:val>
                                            <p:fltVal val="0.5"/>
                                          </p:val>
                                        </p:tav>
                                        <p:tav tm="100000">
                                          <p:val>
                                            <p:strVal val="#ppt_x"/>
                                          </p:val>
                                        </p:tav>
                                      </p:tavLst>
                                    </p:anim>
                                    <p:anim calcmode="lin" valueType="num">
                                      <p:cBhvr>
                                        <p:cTn id="513" dur="5519" fill="hold"/>
                                        <p:tgtEl>
                                          <p:spTgt spid="544"/>
                                        </p:tgtEl>
                                        <p:attrNameLst>
                                          <p:attrName>ppt_y</p:attrName>
                                        </p:attrNameLst>
                                      </p:cBhvr>
                                      <p:tavLst>
                                        <p:tav tm="0">
                                          <p:val>
                                            <p:fltVal val="0.5"/>
                                          </p:val>
                                        </p:tav>
                                        <p:tav tm="100000">
                                          <p:val>
                                            <p:strVal val="#ppt_y"/>
                                          </p:val>
                                        </p:tav>
                                      </p:tavLst>
                                    </p:anim>
                                  </p:childTnLst>
                                </p:cTn>
                              </p:par>
                              <p:par>
                                <p:cTn id="514" presetID="23" presetClass="entr" presetSubtype="528" repeatCount="indefinite" fill="hold" grpId="0" nodeType="withEffect">
                                  <p:stCondLst>
                                    <p:cond delay="2052"/>
                                  </p:stCondLst>
                                  <p:childTnLst>
                                    <p:set>
                                      <p:cBhvr>
                                        <p:cTn id="515" dur="1" fill="hold">
                                          <p:stCondLst>
                                            <p:cond delay="0"/>
                                          </p:stCondLst>
                                        </p:cTn>
                                        <p:tgtEl>
                                          <p:spTgt spid="545"/>
                                        </p:tgtEl>
                                        <p:attrNameLst>
                                          <p:attrName>style.visibility</p:attrName>
                                        </p:attrNameLst>
                                      </p:cBhvr>
                                      <p:to>
                                        <p:strVal val="visible"/>
                                      </p:to>
                                    </p:set>
                                    <p:anim calcmode="lin" valueType="num">
                                      <p:cBhvr>
                                        <p:cTn id="516" dur="4228" fill="hold"/>
                                        <p:tgtEl>
                                          <p:spTgt spid="545"/>
                                        </p:tgtEl>
                                        <p:attrNameLst>
                                          <p:attrName>ppt_w</p:attrName>
                                        </p:attrNameLst>
                                      </p:cBhvr>
                                      <p:tavLst>
                                        <p:tav tm="0">
                                          <p:val>
                                            <p:fltVal val="0"/>
                                          </p:val>
                                        </p:tav>
                                        <p:tav tm="100000">
                                          <p:val>
                                            <p:strVal val="#ppt_w"/>
                                          </p:val>
                                        </p:tav>
                                      </p:tavLst>
                                    </p:anim>
                                    <p:anim calcmode="lin" valueType="num">
                                      <p:cBhvr>
                                        <p:cTn id="517" dur="4228" fill="hold"/>
                                        <p:tgtEl>
                                          <p:spTgt spid="545"/>
                                        </p:tgtEl>
                                        <p:attrNameLst>
                                          <p:attrName>ppt_h</p:attrName>
                                        </p:attrNameLst>
                                      </p:cBhvr>
                                      <p:tavLst>
                                        <p:tav tm="0">
                                          <p:val>
                                            <p:fltVal val="0"/>
                                          </p:val>
                                        </p:tav>
                                        <p:tav tm="100000">
                                          <p:val>
                                            <p:strVal val="#ppt_h"/>
                                          </p:val>
                                        </p:tav>
                                      </p:tavLst>
                                    </p:anim>
                                    <p:anim calcmode="lin" valueType="num">
                                      <p:cBhvr>
                                        <p:cTn id="518" dur="4228" fill="hold"/>
                                        <p:tgtEl>
                                          <p:spTgt spid="545"/>
                                        </p:tgtEl>
                                        <p:attrNameLst>
                                          <p:attrName>ppt_x</p:attrName>
                                        </p:attrNameLst>
                                      </p:cBhvr>
                                      <p:tavLst>
                                        <p:tav tm="0">
                                          <p:val>
                                            <p:fltVal val="0.5"/>
                                          </p:val>
                                        </p:tav>
                                        <p:tav tm="100000">
                                          <p:val>
                                            <p:strVal val="#ppt_x"/>
                                          </p:val>
                                        </p:tav>
                                      </p:tavLst>
                                    </p:anim>
                                    <p:anim calcmode="lin" valueType="num">
                                      <p:cBhvr>
                                        <p:cTn id="519" dur="4228" fill="hold"/>
                                        <p:tgtEl>
                                          <p:spTgt spid="545"/>
                                        </p:tgtEl>
                                        <p:attrNameLst>
                                          <p:attrName>ppt_y</p:attrName>
                                        </p:attrNameLst>
                                      </p:cBhvr>
                                      <p:tavLst>
                                        <p:tav tm="0">
                                          <p:val>
                                            <p:fltVal val="0.5"/>
                                          </p:val>
                                        </p:tav>
                                        <p:tav tm="100000">
                                          <p:val>
                                            <p:strVal val="#ppt_y"/>
                                          </p:val>
                                        </p:tav>
                                      </p:tavLst>
                                    </p:anim>
                                  </p:childTnLst>
                                </p:cTn>
                              </p:par>
                              <p:par>
                                <p:cTn id="520" presetID="23" presetClass="entr" presetSubtype="528" repeatCount="indefinite" fill="hold" grpId="0" nodeType="withEffect">
                                  <p:stCondLst>
                                    <p:cond delay="2242"/>
                                  </p:stCondLst>
                                  <p:childTnLst>
                                    <p:set>
                                      <p:cBhvr>
                                        <p:cTn id="521" dur="1" fill="hold">
                                          <p:stCondLst>
                                            <p:cond delay="0"/>
                                          </p:stCondLst>
                                        </p:cTn>
                                        <p:tgtEl>
                                          <p:spTgt spid="546"/>
                                        </p:tgtEl>
                                        <p:attrNameLst>
                                          <p:attrName>style.visibility</p:attrName>
                                        </p:attrNameLst>
                                      </p:cBhvr>
                                      <p:to>
                                        <p:strVal val="visible"/>
                                      </p:to>
                                    </p:set>
                                    <p:anim calcmode="lin" valueType="num">
                                      <p:cBhvr>
                                        <p:cTn id="522" dur="5416" fill="hold"/>
                                        <p:tgtEl>
                                          <p:spTgt spid="546"/>
                                        </p:tgtEl>
                                        <p:attrNameLst>
                                          <p:attrName>ppt_w</p:attrName>
                                        </p:attrNameLst>
                                      </p:cBhvr>
                                      <p:tavLst>
                                        <p:tav tm="0">
                                          <p:val>
                                            <p:fltVal val="0"/>
                                          </p:val>
                                        </p:tav>
                                        <p:tav tm="100000">
                                          <p:val>
                                            <p:strVal val="#ppt_w"/>
                                          </p:val>
                                        </p:tav>
                                      </p:tavLst>
                                    </p:anim>
                                    <p:anim calcmode="lin" valueType="num">
                                      <p:cBhvr>
                                        <p:cTn id="523" dur="5416" fill="hold"/>
                                        <p:tgtEl>
                                          <p:spTgt spid="546"/>
                                        </p:tgtEl>
                                        <p:attrNameLst>
                                          <p:attrName>ppt_h</p:attrName>
                                        </p:attrNameLst>
                                      </p:cBhvr>
                                      <p:tavLst>
                                        <p:tav tm="0">
                                          <p:val>
                                            <p:fltVal val="0"/>
                                          </p:val>
                                        </p:tav>
                                        <p:tav tm="100000">
                                          <p:val>
                                            <p:strVal val="#ppt_h"/>
                                          </p:val>
                                        </p:tav>
                                      </p:tavLst>
                                    </p:anim>
                                    <p:anim calcmode="lin" valueType="num">
                                      <p:cBhvr>
                                        <p:cTn id="524" dur="5416" fill="hold"/>
                                        <p:tgtEl>
                                          <p:spTgt spid="546"/>
                                        </p:tgtEl>
                                        <p:attrNameLst>
                                          <p:attrName>ppt_x</p:attrName>
                                        </p:attrNameLst>
                                      </p:cBhvr>
                                      <p:tavLst>
                                        <p:tav tm="0">
                                          <p:val>
                                            <p:fltVal val="0.5"/>
                                          </p:val>
                                        </p:tav>
                                        <p:tav tm="100000">
                                          <p:val>
                                            <p:strVal val="#ppt_x"/>
                                          </p:val>
                                        </p:tav>
                                      </p:tavLst>
                                    </p:anim>
                                    <p:anim calcmode="lin" valueType="num">
                                      <p:cBhvr>
                                        <p:cTn id="525" dur="5416" fill="hold"/>
                                        <p:tgtEl>
                                          <p:spTgt spid="546"/>
                                        </p:tgtEl>
                                        <p:attrNameLst>
                                          <p:attrName>ppt_y</p:attrName>
                                        </p:attrNameLst>
                                      </p:cBhvr>
                                      <p:tavLst>
                                        <p:tav tm="0">
                                          <p:val>
                                            <p:fltVal val="0.5"/>
                                          </p:val>
                                        </p:tav>
                                        <p:tav tm="100000">
                                          <p:val>
                                            <p:strVal val="#ppt_y"/>
                                          </p:val>
                                        </p:tav>
                                      </p:tavLst>
                                    </p:anim>
                                  </p:childTnLst>
                                </p:cTn>
                              </p:par>
                              <p:par>
                                <p:cTn id="526" presetID="10" presetClass="entr" presetSubtype="0" fill="hold" grpId="0" nodeType="withEffect">
                                  <p:stCondLst>
                                    <p:cond delay="2242"/>
                                  </p:stCondLst>
                                  <p:childTnLst>
                                    <p:set>
                                      <p:cBhvr>
                                        <p:cTn id="527" dur="1" fill="hold">
                                          <p:stCondLst>
                                            <p:cond delay="0"/>
                                          </p:stCondLst>
                                        </p:cTn>
                                        <p:tgtEl>
                                          <p:spTgt spid="353"/>
                                        </p:tgtEl>
                                        <p:attrNameLst>
                                          <p:attrName>style.visibility</p:attrName>
                                        </p:attrNameLst>
                                      </p:cBhvr>
                                      <p:to>
                                        <p:strVal val="visible"/>
                                      </p:to>
                                    </p:set>
                                    <p:animEffect transition="in" filter="fade">
                                      <p:cBhvr>
                                        <p:cTn id="528" dur="500"/>
                                        <p:tgtEl>
                                          <p:spTgt spid="353"/>
                                        </p:tgtEl>
                                      </p:cBhvr>
                                    </p:animEffect>
                                  </p:childTnLst>
                                </p:cTn>
                              </p:par>
                              <p:par>
                                <p:cTn id="529" presetID="22" presetClass="entr" presetSubtype="8" fill="hold" nodeType="withEffect">
                                  <p:stCondLst>
                                    <p:cond delay="2750"/>
                                  </p:stCondLst>
                                  <p:childTnLst>
                                    <p:set>
                                      <p:cBhvr>
                                        <p:cTn id="530" dur="1" fill="hold">
                                          <p:stCondLst>
                                            <p:cond delay="0"/>
                                          </p:stCondLst>
                                        </p:cTn>
                                        <p:tgtEl>
                                          <p:spTgt spid="354"/>
                                        </p:tgtEl>
                                        <p:attrNameLst>
                                          <p:attrName>style.visibility</p:attrName>
                                        </p:attrNameLst>
                                      </p:cBhvr>
                                      <p:to>
                                        <p:strVal val="visible"/>
                                      </p:to>
                                    </p:set>
                                    <p:animEffect transition="in" filter="wipe(left)">
                                      <p:cBhvr>
                                        <p:cTn id="531" dur="500"/>
                                        <p:tgtEl>
                                          <p:spTgt spid="354"/>
                                        </p:tgtEl>
                                      </p:cBhvr>
                                    </p:animEffect>
                                  </p:childTnLst>
                                </p:cTn>
                              </p:par>
                              <p:par>
                                <p:cTn id="532" presetID="22" presetClass="entr" presetSubtype="2" fill="hold" nodeType="withEffect">
                                  <p:stCondLst>
                                    <p:cond delay="2750"/>
                                  </p:stCondLst>
                                  <p:childTnLst>
                                    <p:set>
                                      <p:cBhvr>
                                        <p:cTn id="533" dur="1" fill="hold">
                                          <p:stCondLst>
                                            <p:cond delay="0"/>
                                          </p:stCondLst>
                                        </p:cTn>
                                        <p:tgtEl>
                                          <p:spTgt spid="352"/>
                                        </p:tgtEl>
                                        <p:attrNameLst>
                                          <p:attrName>style.visibility</p:attrName>
                                        </p:attrNameLst>
                                      </p:cBhvr>
                                      <p:to>
                                        <p:strVal val="visible"/>
                                      </p:to>
                                    </p:set>
                                    <p:animEffect transition="in" filter="wipe(right)">
                                      <p:cBhvr>
                                        <p:cTn id="534" dur="500"/>
                                        <p:tgtEl>
                                          <p:spTgt spid="352"/>
                                        </p:tgtEl>
                                      </p:cBhvr>
                                    </p:animEffect>
                                  </p:childTnLst>
                                </p:cTn>
                              </p:par>
                              <p:par>
                                <p:cTn id="535" presetID="16" presetClass="entr" presetSubtype="37" fill="hold" nodeType="withEffect">
                                  <p:stCondLst>
                                    <p:cond delay="2750"/>
                                  </p:stCondLst>
                                  <p:childTnLst>
                                    <p:set>
                                      <p:cBhvr>
                                        <p:cTn id="536" dur="1" fill="hold">
                                          <p:stCondLst>
                                            <p:cond delay="0"/>
                                          </p:stCondLst>
                                        </p:cTn>
                                        <p:tgtEl>
                                          <p:spTgt spid="355"/>
                                        </p:tgtEl>
                                        <p:attrNameLst>
                                          <p:attrName>style.visibility</p:attrName>
                                        </p:attrNameLst>
                                      </p:cBhvr>
                                      <p:to>
                                        <p:strVal val="visible"/>
                                      </p:to>
                                    </p:set>
                                    <p:animEffect transition="in" filter="barn(outVertical)">
                                      <p:cBhvr>
                                        <p:cTn id="537" dur="500"/>
                                        <p:tgtEl>
                                          <p:spTgt spid="355"/>
                                        </p:tgtEl>
                                      </p:cBhvr>
                                    </p:animEffect>
                                  </p:childTnLst>
                                </p:cTn>
                              </p:par>
                              <p:par>
                                <p:cTn id="538" presetID="2" presetClass="entr" presetSubtype="8" fill="hold" grpId="0" nodeType="withEffect">
                                  <p:stCondLst>
                                    <p:cond delay="3250"/>
                                  </p:stCondLst>
                                  <p:childTnLst>
                                    <p:set>
                                      <p:cBhvr>
                                        <p:cTn id="539" dur="1" fill="hold">
                                          <p:stCondLst>
                                            <p:cond delay="0"/>
                                          </p:stCondLst>
                                        </p:cTn>
                                        <p:tgtEl>
                                          <p:spTgt spid="351"/>
                                        </p:tgtEl>
                                        <p:attrNameLst>
                                          <p:attrName>style.visibility</p:attrName>
                                        </p:attrNameLst>
                                      </p:cBhvr>
                                      <p:to>
                                        <p:strVal val="visible"/>
                                      </p:to>
                                    </p:set>
                                    <p:anim calcmode="lin" valueType="num">
                                      <p:cBhvr additive="base">
                                        <p:cTn id="540" dur="500" fill="hold"/>
                                        <p:tgtEl>
                                          <p:spTgt spid="351"/>
                                        </p:tgtEl>
                                        <p:attrNameLst>
                                          <p:attrName>ppt_x</p:attrName>
                                        </p:attrNameLst>
                                      </p:cBhvr>
                                      <p:tavLst>
                                        <p:tav tm="0">
                                          <p:val>
                                            <p:strVal val="0-#ppt_w/2"/>
                                          </p:val>
                                        </p:tav>
                                        <p:tav tm="100000">
                                          <p:val>
                                            <p:strVal val="#ppt_x"/>
                                          </p:val>
                                        </p:tav>
                                      </p:tavLst>
                                    </p:anim>
                                    <p:anim calcmode="lin" valueType="num">
                                      <p:cBhvr additive="base">
                                        <p:cTn id="541" dur="500" fill="hold"/>
                                        <p:tgtEl>
                                          <p:spTgt spid="351"/>
                                        </p:tgtEl>
                                        <p:attrNameLst>
                                          <p:attrName>ppt_y</p:attrName>
                                        </p:attrNameLst>
                                      </p:cBhvr>
                                      <p:tavLst>
                                        <p:tav tm="0">
                                          <p:val>
                                            <p:strVal val="#ppt_y"/>
                                          </p:val>
                                        </p:tav>
                                        <p:tav tm="100000">
                                          <p:val>
                                            <p:strVal val="#ppt_y"/>
                                          </p:val>
                                        </p:tav>
                                      </p:tavLst>
                                    </p:anim>
                                  </p:childTnLst>
                                </p:cTn>
                              </p:par>
                              <p:par>
                                <p:cTn id="542" presetID="2" presetClass="entr" presetSubtype="2" fill="hold" grpId="0" nodeType="withEffect">
                                  <p:stCondLst>
                                    <p:cond delay="3250"/>
                                  </p:stCondLst>
                                  <p:childTnLst>
                                    <p:set>
                                      <p:cBhvr>
                                        <p:cTn id="543" dur="1" fill="hold">
                                          <p:stCondLst>
                                            <p:cond delay="0"/>
                                          </p:stCondLst>
                                        </p:cTn>
                                        <p:tgtEl>
                                          <p:spTgt spid="356"/>
                                        </p:tgtEl>
                                        <p:attrNameLst>
                                          <p:attrName>style.visibility</p:attrName>
                                        </p:attrNameLst>
                                      </p:cBhvr>
                                      <p:to>
                                        <p:strVal val="visible"/>
                                      </p:to>
                                    </p:set>
                                    <p:anim calcmode="lin" valueType="num">
                                      <p:cBhvr additive="base">
                                        <p:cTn id="544" dur="500" fill="hold"/>
                                        <p:tgtEl>
                                          <p:spTgt spid="356"/>
                                        </p:tgtEl>
                                        <p:attrNameLst>
                                          <p:attrName>ppt_x</p:attrName>
                                        </p:attrNameLst>
                                      </p:cBhvr>
                                      <p:tavLst>
                                        <p:tav tm="0">
                                          <p:val>
                                            <p:strVal val="1+#ppt_w/2"/>
                                          </p:val>
                                        </p:tav>
                                        <p:tav tm="100000">
                                          <p:val>
                                            <p:strVal val="#ppt_x"/>
                                          </p:val>
                                        </p:tav>
                                      </p:tavLst>
                                    </p:anim>
                                    <p:anim calcmode="lin" valueType="num">
                                      <p:cBhvr additive="base">
                                        <p:cTn id="545" dur="500" fill="hold"/>
                                        <p:tgtEl>
                                          <p:spTgt spid="356"/>
                                        </p:tgtEl>
                                        <p:attrNameLst>
                                          <p:attrName>ppt_y</p:attrName>
                                        </p:attrNameLst>
                                      </p:cBhvr>
                                      <p:tavLst>
                                        <p:tav tm="0">
                                          <p:val>
                                            <p:strVal val="#ppt_y"/>
                                          </p:val>
                                        </p:tav>
                                        <p:tav tm="100000">
                                          <p:val>
                                            <p:strVal val="#ppt_y"/>
                                          </p:val>
                                        </p:tav>
                                      </p:tavLst>
                                    </p:anim>
                                  </p:childTnLst>
                                </p:cTn>
                              </p:par>
                              <p:par>
                                <p:cTn id="546" presetID="6" presetClass="emph" presetSubtype="0" fill="hold" grpId="1" nodeType="withEffect">
                                  <p:stCondLst>
                                    <p:cond delay="3750"/>
                                  </p:stCondLst>
                                  <p:childTnLst>
                                    <p:animScale>
                                      <p:cBhvr>
                                        <p:cTn id="547" dur="500" fill="hold"/>
                                        <p:tgtEl>
                                          <p:spTgt spid="356"/>
                                        </p:tgtEl>
                                      </p:cBhvr>
                                      <p:by x="150000" y="150000"/>
                                    </p:animScale>
                                  </p:childTnLst>
                                </p:cTn>
                              </p:par>
                              <p:par>
                                <p:cTn id="548" presetID="10" presetClass="exit" presetSubtype="0" fill="hold" grpId="2" nodeType="withEffect">
                                  <p:stCondLst>
                                    <p:cond delay="3750"/>
                                  </p:stCondLst>
                                  <p:childTnLst>
                                    <p:animEffect transition="out" filter="fade">
                                      <p:cBhvr>
                                        <p:cTn id="549" dur="500"/>
                                        <p:tgtEl>
                                          <p:spTgt spid="356"/>
                                        </p:tgtEl>
                                      </p:cBhvr>
                                    </p:animEffect>
                                    <p:set>
                                      <p:cBhvr>
                                        <p:cTn id="550" dur="1" fill="hold">
                                          <p:stCondLst>
                                            <p:cond delay="499"/>
                                          </p:stCondLst>
                                        </p:cTn>
                                        <p:tgtEl>
                                          <p:spTgt spid="3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5" grpId="1" animBg="1"/>
      <p:bldP spid="115" grpId="2" animBg="1"/>
      <p:bldP spid="116" grpId="0" animBg="1"/>
      <p:bldP spid="116" grpId="1" animBg="1"/>
      <p:bldP spid="125" grpId="0" animBg="1"/>
      <p:bldP spid="125" grpId="1" animBg="1"/>
      <p:bldP spid="125" grpId="2" animBg="1"/>
      <p:bldP spid="125" grpId="3" animBg="1"/>
      <p:bldP spid="472" grpId="0" animBg="1"/>
      <p:bldP spid="473" grpId="0" animBg="1"/>
      <p:bldP spid="474" grpId="0" animBg="1"/>
      <p:bldP spid="475" grpId="0" animBg="1"/>
      <p:bldP spid="476" grpId="0" animBg="1"/>
      <p:bldP spid="477" grpId="0" animBg="1"/>
      <p:bldP spid="478" grpId="0" animBg="1"/>
      <p:bldP spid="479" grpId="0" animBg="1"/>
      <p:bldP spid="480" grpId="0" animBg="1"/>
      <p:bldP spid="481" grpId="0" animBg="1"/>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P spid="493" grpId="0" animBg="1"/>
      <p:bldP spid="494" grpId="0" animBg="1"/>
      <p:bldP spid="495" grpId="0" animBg="1"/>
      <p:bldP spid="496" grpId="0" animBg="1"/>
      <p:bldP spid="497" grpId="0" animBg="1"/>
      <p:bldP spid="498" grpId="0" animBg="1"/>
      <p:bldP spid="499" grpId="0" animBg="1"/>
      <p:bldP spid="500" grpId="0" animBg="1"/>
      <p:bldP spid="501" grpId="0" animBg="1"/>
      <p:bldP spid="502" grpId="0" animBg="1"/>
      <p:bldP spid="503" grpId="0" animBg="1"/>
      <p:bldP spid="504" grpId="0" animBg="1"/>
      <p:bldP spid="505" grpId="0" animBg="1"/>
      <p:bldP spid="506" grpId="0" animBg="1"/>
      <p:bldP spid="507" grpId="0" animBg="1"/>
      <p:bldP spid="508" grpId="0" animBg="1"/>
      <p:bldP spid="509" grpId="0" animBg="1"/>
      <p:bldP spid="510" grpId="0" animBg="1"/>
      <p:bldP spid="511" grpId="0" animBg="1"/>
      <p:bldP spid="512" grpId="0" animBg="1"/>
      <p:bldP spid="513" grpId="0" animBg="1"/>
      <p:bldP spid="514" grpId="0" animBg="1"/>
      <p:bldP spid="515" grpId="0" animBg="1"/>
      <p:bldP spid="516" grpId="0" animBg="1"/>
      <p:bldP spid="517" grpId="0" animBg="1"/>
      <p:bldP spid="518" grpId="0" animBg="1"/>
      <p:bldP spid="519" grpId="0" animBg="1"/>
      <p:bldP spid="520" grpId="0" animBg="1"/>
      <p:bldP spid="521" grpId="0" animBg="1"/>
      <p:bldP spid="522" grpId="0" animBg="1"/>
      <p:bldP spid="523" grpId="0" animBg="1"/>
      <p:bldP spid="524" grpId="0" animBg="1"/>
      <p:bldP spid="525" grpId="0" animBg="1"/>
      <p:bldP spid="526" grpId="0" animBg="1"/>
      <p:bldP spid="527" grpId="0" animBg="1"/>
      <p:bldP spid="528" grpId="0" animBg="1"/>
      <p:bldP spid="529" grpId="0" animBg="1"/>
      <p:bldP spid="530" grpId="0" animBg="1"/>
      <p:bldP spid="531" grpId="0" animBg="1"/>
      <p:bldP spid="532" grpId="0" animBg="1"/>
      <p:bldP spid="533" grpId="0" animBg="1"/>
      <p:bldP spid="534" grpId="0" animBg="1"/>
      <p:bldP spid="535" grpId="0" animBg="1"/>
      <p:bldP spid="536" grpId="0" animBg="1"/>
      <p:bldP spid="537" grpId="0" animBg="1"/>
      <p:bldP spid="538" grpId="0" animBg="1"/>
      <p:bldP spid="539" grpId="0" animBg="1"/>
      <p:bldP spid="540" grpId="0" animBg="1"/>
      <p:bldP spid="541" grpId="0" animBg="1"/>
      <p:bldP spid="542" grpId="0" animBg="1"/>
      <p:bldP spid="543" grpId="0" animBg="1"/>
      <p:bldP spid="544" grpId="0" animBg="1"/>
      <p:bldP spid="545" grpId="0" animBg="1"/>
      <p:bldP spid="546" grpId="0" animBg="1"/>
      <p:bldP spid="547" grpId="0" animBg="1"/>
      <p:bldP spid="351" grpId="0"/>
      <p:bldP spid="353" grpId="0" animBg="1"/>
      <p:bldP spid="356" grpId="0"/>
      <p:bldP spid="356" grpId="1"/>
      <p:bldP spid="356"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2387181" y="4570452"/>
            <a:ext cx="7429500" cy="1279446"/>
          </a:xfrm>
          <a:prstGeom prst="roundRect">
            <a:avLst>
              <a:gd name="adj" fmla="val 23381"/>
            </a:avLst>
          </a:prstGeom>
          <a:solidFill>
            <a:srgbClr val="000711">
              <a:alpha val="56000"/>
            </a:srgbClr>
          </a:solidFill>
        </p:spPr>
        <p:txBody>
          <a:bodyPr wrap="square" anchor="ctr">
            <a:spAutoFit/>
          </a:bodyPr>
          <a:lstStyle/>
          <a:p>
            <a:pPr algn="ctr"/>
            <a:r>
              <a:rPr lang="zh-CN" altLang="en-US" sz="66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项目介绍</a:t>
            </a:r>
            <a:endParaRPr lang="en-US" altLang="zh-CN"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51" name="图片 50"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5873"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51"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08060" y="2460625"/>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52"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330248"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H="1">
            <a:off x="8842158"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图片 54"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flipH="1">
            <a:off x="8564345" y="2466350"/>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86533"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6"/>
          <a:stretch>
            <a:fillRect/>
          </a:stretch>
        </p:blipFill>
        <p:spPr>
          <a:xfrm>
            <a:off x="-4101109" y="1534507"/>
            <a:ext cx="3718882" cy="3712786"/>
          </a:xfrm>
          <a:prstGeom prst="rect">
            <a:avLst/>
          </a:prstGeom>
        </p:spPr>
      </p:pic>
      <p:pic>
        <p:nvPicPr>
          <p:cNvPr id="3" name="图片 2"/>
          <p:cNvPicPr>
            <a:picLocks noChangeAspect="1"/>
          </p:cNvPicPr>
          <p:nvPr/>
        </p:nvPicPr>
        <p:blipFill>
          <a:blip r:embed="rId7"/>
          <a:stretch>
            <a:fillRect/>
          </a:stretch>
        </p:blipFill>
        <p:spPr>
          <a:xfrm>
            <a:off x="12645797" y="1534507"/>
            <a:ext cx="3712786" cy="3712786"/>
          </a:xfrm>
          <a:prstGeom prst="rect">
            <a:avLst/>
          </a:prstGeom>
        </p:spPr>
      </p:pic>
      <p:grpSp>
        <p:nvGrpSpPr>
          <p:cNvPr id="5" name="组合 4"/>
          <p:cNvGrpSpPr/>
          <p:nvPr/>
        </p:nvGrpSpPr>
        <p:grpSpPr>
          <a:xfrm>
            <a:off x="4424363" y="1569734"/>
            <a:ext cx="3332239" cy="2206929"/>
            <a:chOff x="4424363" y="1569734"/>
            <a:chExt cx="3332239" cy="2206929"/>
          </a:xfrm>
        </p:grpSpPr>
        <p:grpSp>
          <p:nvGrpSpPr>
            <p:cNvPr id="12" name="组合 11"/>
            <p:cNvGrpSpPr/>
            <p:nvPr/>
          </p:nvGrpSpPr>
          <p:grpSpPr>
            <a:xfrm>
              <a:off x="4424363" y="1649412"/>
              <a:ext cx="1558925" cy="2127251"/>
              <a:chOff x="4424363" y="1649412"/>
              <a:chExt cx="1558925" cy="2127251"/>
            </a:xfrm>
          </p:grpSpPr>
          <p:sp>
            <p:nvSpPr>
              <p:cNvPr id="13"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7" name="组合 96"/>
            <p:cNvGrpSpPr/>
            <p:nvPr/>
          </p:nvGrpSpPr>
          <p:grpSpPr>
            <a:xfrm>
              <a:off x="6274464" y="1569734"/>
              <a:ext cx="1482138" cy="2183419"/>
              <a:chOff x="3719513" y="3386138"/>
              <a:chExt cx="473075" cy="696913"/>
            </a:xfrm>
          </p:grpSpPr>
          <p:sp>
            <p:nvSpPr>
              <p:cNvPr id="98" name="Freeform 32"/>
              <p:cNvSpPr>
                <a:spLocks/>
              </p:cNvSpPr>
              <p:nvPr/>
            </p:nvSpPr>
            <p:spPr bwMode="auto">
              <a:xfrm>
                <a:off x="3727451" y="3652838"/>
                <a:ext cx="450850" cy="7938"/>
              </a:xfrm>
              <a:custGeom>
                <a:avLst/>
                <a:gdLst>
                  <a:gd name="T0" fmla="*/ 116 w 117"/>
                  <a:gd name="T1" fmla="*/ 2 h 2"/>
                  <a:gd name="T2" fmla="*/ 1 w 117"/>
                  <a:gd name="T3" fmla="*/ 2 h 2"/>
                  <a:gd name="T4" fmla="*/ 0 w 117"/>
                  <a:gd name="T5" fmla="*/ 1 h 2"/>
                  <a:gd name="T6" fmla="*/ 1 w 117"/>
                  <a:gd name="T7" fmla="*/ 0 h 2"/>
                  <a:gd name="T8" fmla="*/ 116 w 117"/>
                  <a:gd name="T9" fmla="*/ 0 h 2"/>
                  <a:gd name="T10" fmla="*/ 117 w 117"/>
                  <a:gd name="T11" fmla="*/ 1 h 2"/>
                  <a:gd name="T12" fmla="*/ 116 w 1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7" h="2">
                    <a:moveTo>
                      <a:pt x="116" y="2"/>
                    </a:moveTo>
                    <a:cubicBezTo>
                      <a:pt x="1" y="2"/>
                      <a:pt x="1" y="2"/>
                      <a:pt x="1" y="2"/>
                    </a:cubicBezTo>
                    <a:cubicBezTo>
                      <a:pt x="1" y="2"/>
                      <a:pt x="0" y="2"/>
                      <a:pt x="0" y="1"/>
                    </a:cubicBezTo>
                    <a:cubicBezTo>
                      <a:pt x="0" y="1"/>
                      <a:pt x="1" y="0"/>
                      <a:pt x="1" y="0"/>
                    </a:cubicBezTo>
                    <a:cubicBezTo>
                      <a:pt x="116" y="0"/>
                      <a:pt x="116" y="0"/>
                      <a:pt x="116" y="0"/>
                    </a:cubicBezTo>
                    <a:cubicBezTo>
                      <a:pt x="116" y="0"/>
                      <a:pt x="117" y="1"/>
                      <a:pt x="117" y="1"/>
                    </a:cubicBezTo>
                    <a:cubicBezTo>
                      <a:pt x="117" y="2"/>
                      <a:pt x="116" y="2"/>
                      <a:pt x="116"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33"/>
              <p:cNvSpPr>
                <a:spLocks/>
              </p:cNvSpPr>
              <p:nvPr/>
            </p:nvSpPr>
            <p:spPr bwMode="auto">
              <a:xfrm>
                <a:off x="3927476" y="3405188"/>
                <a:ext cx="7938" cy="555625"/>
              </a:xfrm>
              <a:custGeom>
                <a:avLst/>
                <a:gdLst>
                  <a:gd name="T0" fmla="*/ 1 w 2"/>
                  <a:gd name="T1" fmla="*/ 146 h 146"/>
                  <a:gd name="T2" fmla="*/ 0 w 2"/>
                  <a:gd name="T3" fmla="*/ 145 h 146"/>
                  <a:gd name="T4" fmla="*/ 0 w 2"/>
                  <a:gd name="T5" fmla="*/ 1 h 146"/>
                  <a:gd name="T6" fmla="*/ 1 w 2"/>
                  <a:gd name="T7" fmla="*/ 0 h 146"/>
                  <a:gd name="T8" fmla="*/ 2 w 2"/>
                  <a:gd name="T9" fmla="*/ 1 h 146"/>
                  <a:gd name="T10" fmla="*/ 2 w 2"/>
                  <a:gd name="T11" fmla="*/ 145 h 146"/>
                  <a:gd name="T12" fmla="*/ 1 w 2"/>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2" h="146">
                    <a:moveTo>
                      <a:pt x="1" y="146"/>
                    </a:moveTo>
                    <a:cubicBezTo>
                      <a:pt x="1" y="146"/>
                      <a:pt x="0" y="145"/>
                      <a:pt x="0" y="145"/>
                    </a:cubicBezTo>
                    <a:cubicBezTo>
                      <a:pt x="0" y="1"/>
                      <a:pt x="0" y="1"/>
                      <a:pt x="0" y="1"/>
                    </a:cubicBezTo>
                    <a:cubicBezTo>
                      <a:pt x="0" y="0"/>
                      <a:pt x="1" y="0"/>
                      <a:pt x="1" y="0"/>
                    </a:cubicBezTo>
                    <a:cubicBezTo>
                      <a:pt x="2" y="0"/>
                      <a:pt x="2" y="0"/>
                      <a:pt x="2" y="1"/>
                    </a:cubicBezTo>
                    <a:cubicBezTo>
                      <a:pt x="2" y="145"/>
                      <a:pt x="2" y="145"/>
                      <a:pt x="2" y="145"/>
                    </a:cubicBezTo>
                    <a:cubicBezTo>
                      <a:pt x="2" y="145"/>
                      <a:pt x="2" y="146"/>
                      <a:pt x="1" y="14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34"/>
              <p:cNvSpPr>
                <a:spLocks/>
              </p:cNvSpPr>
              <p:nvPr/>
            </p:nvSpPr>
            <p:spPr bwMode="auto">
              <a:xfrm>
                <a:off x="3732213" y="3552825"/>
                <a:ext cx="438150" cy="434975"/>
              </a:xfrm>
              <a:custGeom>
                <a:avLst/>
                <a:gdLst>
                  <a:gd name="T0" fmla="*/ 1 w 114"/>
                  <a:gd name="T1" fmla="*/ 114 h 114"/>
                  <a:gd name="T2" fmla="*/ 0 w 114"/>
                  <a:gd name="T3" fmla="*/ 114 h 114"/>
                  <a:gd name="T4" fmla="*/ 0 w 114"/>
                  <a:gd name="T5" fmla="*/ 113 h 114"/>
                  <a:gd name="T6" fmla="*/ 112 w 114"/>
                  <a:gd name="T7" fmla="*/ 0 h 114"/>
                  <a:gd name="T8" fmla="*/ 114 w 114"/>
                  <a:gd name="T9" fmla="*/ 0 h 114"/>
                  <a:gd name="T10" fmla="*/ 114 w 114"/>
                  <a:gd name="T11" fmla="*/ 1 h 114"/>
                  <a:gd name="T12" fmla="*/ 1 w 114"/>
                  <a:gd name="T13" fmla="*/ 114 h 114"/>
                  <a:gd name="T14" fmla="*/ 1 w 114"/>
                  <a:gd name="T15" fmla="*/ 1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14">
                    <a:moveTo>
                      <a:pt x="1" y="114"/>
                    </a:moveTo>
                    <a:cubicBezTo>
                      <a:pt x="0" y="114"/>
                      <a:pt x="0" y="114"/>
                      <a:pt x="0" y="114"/>
                    </a:cubicBezTo>
                    <a:cubicBezTo>
                      <a:pt x="0" y="114"/>
                      <a:pt x="0" y="113"/>
                      <a:pt x="0" y="113"/>
                    </a:cubicBezTo>
                    <a:cubicBezTo>
                      <a:pt x="112" y="0"/>
                      <a:pt x="112" y="0"/>
                      <a:pt x="112" y="0"/>
                    </a:cubicBezTo>
                    <a:cubicBezTo>
                      <a:pt x="113" y="0"/>
                      <a:pt x="113" y="0"/>
                      <a:pt x="114" y="0"/>
                    </a:cubicBezTo>
                    <a:cubicBezTo>
                      <a:pt x="114" y="1"/>
                      <a:pt x="114" y="1"/>
                      <a:pt x="114" y="1"/>
                    </a:cubicBezTo>
                    <a:cubicBezTo>
                      <a:pt x="1" y="114"/>
                      <a:pt x="1" y="114"/>
                      <a:pt x="1" y="114"/>
                    </a:cubicBezTo>
                    <a:cubicBezTo>
                      <a:pt x="1" y="114"/>
                      <a:pt x="1" y="114"/>
                      <a:pt x="1" y="11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35"/>
              <p:cNvSpPr>
                <a:spLocks/>
              </p:cNvSpPr>
              <p:nvPr/>
            </p:nvSpPr>
            <p:spPr bwMode="auto">
              <a:xfrm>
                <a:off x="3727451" y="3552825"/>
                <a:ext cx="442913" cy="107950"/>
              </a:xfrm>
              <a:custGeom>
                <a:avLst/>
                <a:gdLst>
                  <a:gd name="T0" fmla="*/ 1 w 115"/>
                  <a:gd name="T1" fmla="*/ 28 h 28"/>
                  <a:gd name="T2" fmla="*/ 0 w 115"/>
                  <a:gd name="T3" fmla="*/ 28 h 28"/>
                  <a:gd name="T4" fmla="*/ 1 w 115"/>
                  <a:gd name="T5" fmla="*/ 27 h 28"/>
                  <a:gd name="T6" fmla="*/ 114 w 115"/>
                  <a:gd name="T7" fmla="*/ 0 h 28"/>
                  <a:gd name="T8" fmla="*/ 115 w 115"/>
                  <a:gd name="T9" fmla="*/ 1 h 28"/>
                  <a:gd name="T10" fmla="*/ 114 w 115"/>
                  <a:gd name="T11" fmla="*/ 2 h 28"/>
                  <a:gd name="T12" fmla="*/ 2 w 115"/>
                  <a:gd name="T13" fmla="*/ 28 h 28"/>
                  <a:gd name="T14" fmla="*/ 1 w 115"/>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28">
                    <a:moveTo>
                      <a:pt x="1" y="28"/>
                    </a:moveTo>
                    <a:cubicBezTo>
                      <a:pt x="1" y="28"/>
                      <a:pt x="1" y="28"/>
                      <a:pt x="0" y="28"/>
                    </a:cubicBezTo>
                    <a:cubicBezTo>
                      <a:pt x="0" y="27"/>
                      <a:pt x="1" y="27"/>
                      <a:pt x="1" y="27"/>
                    </a:cubicBezTo>
                    <a:cubicBezTo>
                      <a:pt x="114" y="0"/>
                      <a:pt x="114" y="0"/>
                      <a:pt x="114" y="0"/>
                    </a:cubicBezTo>
                    <a:cubicBezTo>
                      <a:pt x="114" y="0"/>
                      <a:pt x="115" y="0"/>
                      <a:pt x="115" y="1"/>
                    </a:cubicBezTo>
                    <a:cubicBezTo>
                      <a:pt x="115" y="1"/>
                      <a:pt x="115" y="2"/>
                      <a:pt x="114" y="2"/>
                    </a:cubicBezTo>
                    <a:cubicBezTo>
                      <a:pt x="2" y="28"/>
                      <a:pt x="2" y="28"/>
                      <a:pt x="2" y="28"/>
                    </a:cubicBezTo>
                    <a:cubicBezTo>
                      <a:pt x="1" y="28"/>
                      <a:pt x="1" y="28"/>
                      <a:pt x="1" y="2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36"/>
              <p:cNvSpPr>
                <a:spLocks/>
              </p:cNvSpPr>
              <p:nvPr/>
            </p:nvSpPr>
            <p:spPr bwMode="auto">
              <a:xfrm>
                <a:off x="3927476" y="3405188"/>
                <a:ext cx="250825" cy="255588"/>
              </a:xfrm>
              <a:custGeom>
                <a:avLst/>
                <a:gdLst>
                  <a:gd name="T0" fmla="*/ 64 w 65"/>
                  <a:gd name="T1" fmla="*/ 67 h 67"/>
                  <a:gd name="T2" fmla="*/ 63 w 65"/>
                  <a:gd name="T3" fmla="*/ 67 h 67"/>
                  <a:gd name="T4" fmla="*/ 1 w 65"/>
                  <a:gd name="T5" fmla="*/ 2 h 67"/>
                  <a:gd name="T6" fmla="*/ 1 w 65"/>
                  <a:gd name="T7" fmla="*/ 0 h 67"/>
                  <a:gd name="T8" fmla="*/ 2 w 65"/>
                  <a:gd name="T9" fmla="*/ 0 h 67"/>
                  <a:gd name="T10" fmla="*/ 65 w 65"/>
                  <a:gd name="T11" fmla="*/ 66 h 67"/>
                  <a:gd name="T12" fmla="*/ 64 w 65"/>
                  <a:gd name="T13" fmla="*/ 67 h 67"/>
                  <a:gd name="T14" fmla="*/ 64 w 65"/>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7">
                    <a:moveTo>
                      <a:pt x="64" y="67"/>
                    </a:moveTo>
                    <a:cubicBezTo>
                      <a:pt x="64" y="67"/>
                      <a:pt x="63" y="67"/>
                      <a:pt x="63" y="67"/>
                    </a:cubicBezTo>
                    <a:cubicBezTo>
                      <a:pt x="1" y="2"/>
                      <a:pt x="1" y="2"/>
                      <a:pt x="1" y="2"/>
                    </a:cubicBezTo>
                    <a:cubicBezTo>
                      <a:pt x="0" y="1"/>
                      <a:pt x="0" y="1"/>
                      <a:pt x="1" y="0"/>
                    </a:cubicBezTo>
                    <a:cubicBezTo>
                      <a:pt x="1" y="0"/>
                      <a:pt x="2" y="0"/>
                      <a:pt x="2" y="0"/>
                    </a:cubicBezTo>
                    <a:cubicBezTo>
                      <a:pt x="65" y="66"/>
                      <a:pt x="65" y="66"/>
                      <a:pt x="65" y="66"/>
                    </a:cubicBezTo>
                    <a:cubicBezTo>
                      <a:pt x="65" y="66"/>
                      <a:pt x="65" y="67"/>
                      <a:pt x="64" y="67"/>
                    </a:cubicBezTo>
                    <a:cubicBezTo>
                      <a:pt x="64" y="67"/>
                      <a:pt x="64" y="67"/>
                      <a:pt x="64" y="6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37"/>
              <p:cNvSpPr>
                <a:spLocks/>
              </p:cNvSpPr>
              <p:nvPr/>
            </p:nvSpPr>
            <p:spPr bwMode="auto">
              <a:xfrm>
                <a:off x="3732213" y="3979863"/>
                <a:ext cx="446088" cy="95250"/>
              </a:xfrm>
              <a:custGeom>
                <a:avLst/>
                <a:gdLst>
                  <a:gd name="T0" fmla="*/ 115 w 116"/>
                  <a:gd name="T1" fmla="*/ 25 h 25"/>
                  <a:gd name="T2" fmla="*/ 115 w 116"/>
                  <a:gd name="T3" fmla="*/ 25 h 25"/>
                  <a:gd name="T4" fmla="*/ 0 w 116"/>
                  <a:gd name="T5" fmla="*/ 2 h 25"/>
                  <a:gd name="T6" fmla="*/ 0 w 116"/>
                  <a:gd name="T7" fmla="*/ 1 h 25"/>
                  <a:gd name="T8" fmla="*/ 1 w 116"/>
                  <a:gd name="T9" fmla="*/ 0 h 25"/>
                  <a:gd name="T10" fmla="*/ 116 w 116"/>
                  <a:gd name="T11" fmla="*/ 23 h 25"/>
                  <a:gd name="T12" fmla="*/ 116 w 116"/>
                  <a:gd name="T13" fmla="*/ 24 h 25"/>
                  <a:gd name="T14" fmla="*/ 115 w 11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25">
                    <a:moveTo>
                      <a:pt x="115" y="25"/>
                    </a:moveTo>
                    <a:cubicBezTo>
                      <a:pt x="115" y="25"/>
                      <a:pt x="115" y="25"/>
                      <a:pt x="115" y="25"/>
                    </a:cubicBezTo>
                    <a:cubicBezTo>
                      <a:pt x="0" y="2"/>
                      <a:pt x="0" y="2"/>
                      <a:pt x="0" y="2"/>
                    </a:cubicBezTo>
                    <a:cubicBezTo>
                      <a:pt x="0" y="2"/>
                      <a:pt x="0" y="2"/>
                      <a:pt x="0" y="1"/>
                    </a:cubicBezTo>
                    <a:cubicBezTo>
                      <a:pt x="0" y="1"/>
                      <a:pt x="0" y="0"/>
                      <a:pt x="1" y="0"/>
                    </a:cubicBezTo>
                    <a:cubicBezTo>
                      <a:pt x="116" y="23"/>
                      <a:pt x="116" y="23"/>
                      <a:pt x="116" y="23"/>
                    </a:cubicBezTo>
                    <a:cubicBezTo>
                      <a:pt x="116" y="23"/>
                      <a:pt x="116" y="23"/>
                      <a:pt x="116" y="24"/>
                    </a:cubicBezTo>
                    <a:cubicBezTo>
                      <a:pt x="116" y="24"/>
                      <a:pt x="116" y="25"/>
                      <a:pt x="115" y="2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38"/>
              <p:cNvSpPr>
                <a:spLocks/>
              </p:cNvSpPr>
              <p:nvPr/>
            </p:nvSpPr>
            <p:spPr bwMode="auto">
              <a:xfrm>
                <a:off x="3732213" y="3781425"/>
                <a:ext cx="203200" cy="293688"/>
              </a:xfrm>
              <a:custGeom>
                <a:avLst/>
                <a:gdLst>
                  <a:gd name="T0" fmla="*/ 1 w 53"/>
                  <a:gd name="T1" fmla="*/ 77 h 77"/>
                  <a:gd name="T2" fmla="*/ 0 w 53"/>
                  <a:gd name="T3" fmla="*/ 76 h 77"/>
                  <a:gd name="T4" fmla="*/ 0 w 53"/>
                  <a:gd name="T5" fmla="*/ 75 h 77"/>
                  <a:gd name="T6" fmla="*/ 52 w 53"/>
                  <a:gd name="T7" fmla="*/ 1 h 77"/>
                  <a:gd name="T8" fmla="*/ 53 w 53"/>
                  <a:gd name="T9" fmla="*/ 1 h 77"/>
                  <a:gd name="T10" fmla="*/ 53 w 53"/>
                  <a:gd name="T11" fmla="*/ 2 h 77"/>
                  <a:gd name="T12" fmla="*/ 1 w 53"/>
                  <a:gd name="T13" fmla="*/ 76 h 77"/>
                  <a:gd name="T14" fmla="*/ 1 w 53"/>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77">
                    <a:moveTo>
                      <a:pt x="1" y="77"/>
                    </a:moveTo>
                    <a:cubicBezTo>
                      <a:pt x="0" y="77"/>
                      <a:pt x="0" y="77"/>
                      <a:pt x="0" y="76"/>
                    </a:cubicBezTo>
                    <a:cubicBezTo>
                      <a:pt x="0" y="76"/>
                      <a:pt x="0" y="76"/>
                      <a:pt x="0" y="75"/>
                    </a:cubicBezTo>
                    <a:cubicBezTo>
                      <a:pt x="52" y="1"/>
                      <a:pt x="52" y="1"/>
                      <a:pt x="52" y="1"/>
                    </a:cubicBezTo>
                    <a:cubicBezTo>
                      <a:pt x="52" y="1"/>
                      <a:pt x="52" y="0"/>
                      <a:pt x="53" y="1"/>
                    </a:cubicBezTo>
                    <a:cubicBezTo>
                      <a:pt x="53" y="1"/>
                      <a:pt x="53" y="2"/>
                      <a:pt x="53" y="2"/>
                    </a:cubicBezTo>
                    <a:cubicBezTo>
                      <a:pt x="1" y="76"/>
                      <a:pt x="1" y="76"/>
                      <a:pt x="1" y="76"/>
                    </a:cubicBezTo>
                    <a:cubicBezTo>
                      <a:pt x="1" y="76"/>
                      <a:pt x="1" y="77"/>
                      <a:pt x="1" y="7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39"/>
              <p:cNvSpPr>
                <a:spLocks/>
              </p:cNvSpPr>
              <p:nvPr/>
            </p:nvSpPr>
            <p:spPr bwMode="auto">
              <a:xfrm>
                <a:off x="3727451" y="3652838"/>
                <a:ext cx="207963" cy="136525"/>
              </a:xfrm>
              <a:custGeom>
                <a:avLst/>
                <a:gdLst>
                  <a:gd name="T0" fmla="*/ 53 w 54"/>
                  <a:gd name="T1" fmla="*/ 36 h 36"/>
                  <a:gd name="T2" fmla="*/ 53 w 54"/>
                  <a:gd name="T3" fmla="*/ 36 h 36"/>
                  <a:gd name="T4" fmla="*/ 1 w 54"/>
                  <a:gd name="T5" fmla="*/ 2 h 36"/>
                  <a:gd name="T6" fmla="*/ 1 w 54"/>
                  <a:gd name="T7" fmla="*/ 1 h 36"/>
                  <a:gd name="T8" fmla="*/ 2 w 54"/>
                  <a:gd name="T9" fmla="*/ 1 h 36"/>
                  <a:gd name="T10" fmla="*/ 54 w 54"/>
                  <a:gd name="T11" fmla="*/ 35 h 36"/>
                  <a:gd name="T12" fmla="*/ 54 w 54"/>
                  <a:gd name="T13" fmla="*/ 36 h 36"/>
                  <a:gd name="T14" fmla="*/ 53 w 54"/>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6">
                    <a:moveTo>
                      <a:pt x="53" y="36"/>
                    </a:moveTo>
                    <a:cubicBezTo>
                      <a:pt x="53" y="36"/>
                      <a:pt x="53" y="36"/>
                      <a:pt x="53" y="36"/>
                    </a:cubicBezTo>
                    <a:cubicBezTo>
                      <a:pt x="1" y="2"/>
                      <a:pt x="1" y="2"/>
                      <a:pt x="1" y="2"/>
                    </a:cubicBezTo>
                    <a:cubicBezTo>
                      <a:pt x="0" y="2"/>
                      <a:pt x="0" y="1"/>
                      <a:pt x="1" y="1"/>
                    </a:cubicBezTo>
                    <a:cubicBezTo>
                      <a:pt x="1" y="0"/>
                      <a:pt x="1" y="0"/>
                      <a:pt x="2" y="1"/>
                    </a:cubicBezTo>
                    <a:cubicBezTo>
                      <a:pt x="54" y="35"/>
                      <a:pt x="54" y="35"/>
                      <a:pt x="54" y="35"/>
                    </a:cubicBezTo>
                    <a:cubicBezTo>
                      <a:pt x="54" y="35"/>
                      <a:pt x="54" y="36"/>
                      <a:pt x="54" y="36"/>
                    </a:cubicBezTo>
                    <a:cubicBezTo>
                      <a:pt x="54" y="36"/>
                      <a:pt x="54" y="36"/>
                      <a:pt x="53" y="3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40"/>
              <p:cNvSpPr>
                <a:spLocks/>
              </p:cNvSpPr>
              <p:nvPr/>
            </p:nvSpPr>
            <p:spPr bwMode="auto">
              <a:xfrm>
                <a:off x="3719513" y="3386138"/>
                <a:ext cx="473075" cy="696913"/>
              </a:xfrm>
              <a:custGeom>
                <a:avLst/>
                <a:gdLst>
                  <a:gd name="T0" fmla="*/ 118 w 123"/>
                  <a:gd name="T1" fmla="*/ 183 h 183"/>
                  <a:gd name="T2" fmla="*/ 4 w 123"/>
                  <a:gd name="T3" fmla="*/ 183 h 183"/>
                  <a:gd name="T4" fmla="*/ 0 w 123"/>
                  <a:gd name="T5" fmla="*/ 180 h 183"/>
                  <a:gd name="T6" fmla="*/ 0 w 123"/>
                  <a:gd name="T7" fmla="*/ 157 h 183"/>
                  <a:gd name="T8" fmla="*/ 4 w 123"/>
                  <a:gd name="T9" fmla="*/ 154 h 183"/>
                  <a:gd name="T10" fmla="*/ 7 w 123"/>
                  <a:gd name="T11" fmla="*/ 157 h 183"/>
                  <a:gd name="T12" fmla="*/ 7 w 123"/>
                  <a:gd name="T13" fmla="*/ 176 h 183"/>
                  <a:gd name="T14" fmla="*/ 115 w 123"/>
                  <a:gd name="T15" fmla="*/ 176 h 183"/>
                  <a:gd name="T16" fmla="*/ 115 w 123"/>
                  <a:gd name="T17" fmla="*/ 153 h 183"/>
                  <a:gd name="T18" fmla="*/ 55 w 123"/>
                  <a:gd name="T19" fmla="*/ 153 h 183"/>
                  <a:gd name="T20" fmla="*/ 52 w 123"/>
                  <a:gd name="T21" fmla="*/ 151 h 183"/>
                  <a:gd name="T22" fmla="*/ 53 w 123"/>
                  <a:gd name="T23" fmla="*/ 147 h 183"/>
                  <a:gd name="T24" fmla="*/ 84 w 123"/>
                  <a:gd name="T25" fmla="*/ 116 h 183"/>
                  <a:gd name="T26" fmla="*/ 95 w 123"/>
                  <a:gd name="T27" fmla="*/ 105 h 183"/>
                  <a:gd name="T28" fmla="*/ 105 w 123"/>
                  <a:gd name="T29" fmla="*/ 92 h 183"/>
                  <a:gd name="T30" fmla="*/ 113 w 123"/>
                  <a:gd name="T31" fmla="*/ 77 h 183"/>
                  <a:gd name="T32" fmla="*/ 115 w 123"/>
                  <a:gd name="T33" fmla="*/ 61 h 183"/>
                  <a:gd name="T34" fmla="*/ 111 w 123"/>
                  <a:gd name="T35" fmla="*/ 40 h 183"/>
                  <a:gd name="T36" fmla="*/ 100 w 123"/>
                  <a:gd name="T37" fmla="*/ 24 h 183"/>
                  <a:gd name="T38" fmla="*/ 82 w 123"/>
                  <a:gd name="T39" fmla="*/ 13 h 183"/>
                  <a:gd name="T40" fmla="*/ 41 w 123"/>
                  <a:gd name="T41" fmla="*/ 13 h 183"/>
                  <a:gd name="T42" fmla="*/ 24 w 123"/>
                  <a:gd name="T43" fmla="*/ 24 h 183"/>
                  <a:gd name="T44" fmla="*/ 12 w 123"/>
                  <a:gd name="T45" fmla="*/ 43 h 183"/>
                  <a:gd name="T46" fmla="*/ 7 w 123"/>
                  <a:gd name="T47" fmla="*/ 71 h 183"/>
                  <a:gd name="T48" fmla="*/ 3 w 123"/>
                  <a:gd name="T49" fmla="*/ 75 h 183"/>
                  <a:gd name="T50" fmla="*/ 0 w 123"/>
                  <a:gd name="T51" fmla="*/ 71 h 183"/>
                  <a:gd name="T52" fmla="*/ 5 w 123"/>
                  <a:gd name="T53" fmla="*/ 41 h 183"/>
                  <a:gd name="T54" fmla="*/ 19 w 123"/>
                  <a:gd name="T55" fmla="*/ 19 h 183"/>
                  <a:gd name="T56" fmla="*/ 39 w 123"/>
                  <a:gd name="T57" fmla="*/ 6 h 183"/>
                  <a:gd name="T58" fmla="*/ 85 w 123"/>
                  <a:gd name="T59" fmla="*/ 6 h 183"/>
                  <a:gd name="T60" fmla="*/ 105 w 123"/>
                  <a:gd name="T61" fmla="*/ 19 h 183"/>
                  <a:gd name="T62" fmla="*/ 118 w 123"/>
                  <a:gd name="T63" fmla="*/ 37 h 183"/>
                  <a:gd name="T64" fmla="*/ 123 w 123"/>
                  <a:gd name="T65" fmla="*/ 61 h 183"/>
                  <a:gd name="T66" fmla="*/ 119 w 123"/>
                  <a:gd name="T67" fmla="*/ 79 h 183"/>
                  <a:gd name="T68" fmla="*/ 111 w 123"/>
                  <a:gd name="T69" fmla="*/ 96 h 183"/>
                  <a:gd name="T70" fmla="*/ 100 w 123"/>
                  <a:gd name="T71" fmla="*/ 110 h 183"/>
                  <a:gd name="T72" fmla="*/ 89 w 123"/>
                  <a:gd name="T73" fmla="*/ 122 h 183"/>
                  <a:gd name="T74" fmla="*/ 64 w 123"/>
                  <a:gd name="T75" fmla="*/ 146 h 183"/>
                  <a:gd name="T76" fmla="*/ 118 w 123"/>
                  <a:gd name="T77" fmla="*/ 146 h 183"/>
                  <a:gd name="T78" fmla="*/ 122 w 123"/>
                  <a:gd name="T79" fmla="*/ 150 h 183"/>
                  <a:gd name="T80" fmla="*/ 122 w 123"/>
                  <a:gd name="T81" fmla="*/ 180 h 183"/>
                  <a:gd name="T82" fmla="*/ 118 w 123"/>
                  <a:gd name="T8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83">
                    <a:moveTo>
                      <a:pt x="118" y="183"/>
                    </a:moveTo>
                    <a:cubicBezTo>
                      <a:pt x="4" y="183"/>
                      <a:pt x="4" y="183"/>
                      <a:pt x="4" y="183"/>
                    </a:cubicBezTo>
                    <a:cubicBezTo>
                      <a:pt x="2" y="183"/>
                      <a:pt x="0" y="182"/>
                      <a:pt x="0" y="180"/>
                    </a:cubicBezTo>
                    <a:cubicBezTo>
                      <a:pt x="0" y="157"/>
                      <a:pt x="0" y="157"/>
                      <a:pt x="0" y="157"/>
                    </a:cubicBezTo>
                    <a:cubicBezTo>
                      <a:pt x="0" y="155"/>
                      <a:pt x="2" y="154"/>
                      <a:pt x="4" y="154"/>
                    </a:cubicBezTo>
                    <a:cubicBezTo>
                      <a:pt x="6" y="154"/>
                      <a:pt x="7" y="155"/>
                      <a:pt x="7" y="157"/>
                    </a:cubicBezTo>
                    <a:cubicBezTo>
                      <a:pt x="7" y="176"/>
                      <a:pt x="7" y="176"/>
                      <a:pt x="7" y="176"/>
                    </a:cubicBezTo>
                    <a:cubicBezTo>
                      <a:pt x="115" y="176"/>
                      <a:pt x="115" y="176"/>
                      <a:pt x="115" y="176"/>
                    </a:cubicBezTo>
                    <a:cubicBezTo>
                      <a:pt x="115" y="153"/>
                      <a:pt x="115" y="153"/>
                      <a:pt x="115" y="153"/>
                    </a:cubicBezTo>
                    <a:cubicBezTo>
                      <a:pt x="55" y="153"/>
                      <a:pt x="55" y="153"/>
                      <a:pt x="55" y="153"/>
                    </a:cubicBezTo>
                    <a:cubicBezTo>
                      <a:pt x="54" y="153"/>
                      <a:pt x="52" y="153"/>
                      <a:pt x="52" y="151"/>
                    </a:cubicBezTo>
                    <a:cubicBezTo>
                      <a:pt x="51" y="150"/>
                      <a:pt x="52" y="148"/>
                      <a:pt x="53" y="147"/>
                    </a:cubicBezTo>
                    <a:cubicBezTo>
                      <a:pt x="84" y="116"/>
                      <a:pt x="84" y="116"/>
                      <a:pt x="84" y="116"/>
                    </a:cubicBezTo>
                    <a:cubicBezTo>
                      <a:pt x="87" y="113"/>
                      <a:pt x="91" y="109"/>
                      <a:pt x="95" y="105"/>
                    </a:cubicBezTo>
                    <a:cubicBezTo>
                      <a:pt x="98" y="101"/>
                      <a:pt x="102" y="97"/>
                      <a:pt x="105" y="92"/>
                    </a:cubicBezTo>
                    <a:cubicBezTo>
                      <a:pt x="108" y="87"/>
                      <a:pt x="111" y="82"/>
                      <a:pt x="113" y="77"/>
                    </a:cubicBezTo>
                    <a:cubicBezTo>
                      <a:pt x="114" y="72"/>
                      <a:pt x="115" y="66"/>
                      <a:pt x="115" y="61"/>
                    </a:cubicBezTo>
                    <a:cubicBezTo>
                      <a:pt x="115" y="53"/>
                      <a:pt x="114" y="47"/>
                      <a:pt x="111" y="40"/>
                    </a:cubicBezTo>
                    <a:cubicBezTo>
                      <a:pt x="108" y="34"/>
                      <a:pt x="104" y="29"/>
                      <a:pt x="100" y="24"/>
                    </a:cubicBezTo>
                    <a:cubicBezTo>
                      <a:pt x="95" y="20"/>
                      <a:pt x="89" y="16"/>
                      <a:pt x="82" y="13"/>
                    </a:cubicBezTo>
                    <a:cubicBezTo>
                      <a:pt x="70" y="8"/>
                      <a:pt x="55" y="8"/>
                      <a:pt x="41" y="13"/>
                    </a:cubicBezTo>
                    <a:cubicBezTo>
                      <a:pt x="35" y="15"/>
                      <a:pt x="29" y="19"/>
                      <a:pt x="24" y="24"/>
                    </a:cubicBezTo>
                    <a:cubicBezTo>
                      <a:pt x="19" y="29"/>
                      <a:pt x="15" y="36"/>
                      <a:pt x="12" y="43"/>
                    </a:cubicBezTo>
                    <a:cubicBezTo>
                      <a:pt x="9" y="51"/>
                      <a:pt x="7" y="61"/>
                      <a:pt x="7" y="71"/>
                    </a:cubicBezTo>
                    <a:cubicBezTo>
                      <a:pt x="7" y="74"/>
                      <a:pt x="5" y="75"/>
                      <a:pt x="3" y="75"/>
                    </a:cubicBezTo>
                    <a:cubicBezTo>
                      <a:pt x="1" y="75"/>
                      <a:pt x="0" y="73"/>
                      <a:pt x="0" y="71"/>
                    </a:cubicBezTo>
                    <a:cubicBezTo>
                      <a:pt x="0" y="60"/>
                      <a:pt x="2" y="49"/>
                      <a:pt x="5" y="41"/>
                    </a:cubicBezTo>
                    <a:cubicBezTo>
                      <a:pt x="9" y="32"/>
                      <a:pt x="13" y="25"/>
                      <a:pt x="19" y="19"/>
                    </a:cubicBezTo>
                    <a:cubicBezTo>
                      <a:pt x="25" y="13"/>
                      <a:pt x="31" y="9"/>
                      <a:pt x="39" y="6"/>
                    </a:cubicBezTo>
                    <a:cubicBezTo>
                      <a:pt x="54" y="0"/>
                      <a:pt x="71" y="1"/>
                      <a:pt x="85" y="6"/>
                    </a:cubicBezTo>
                    <a:cubicBezTo>
                      <a:pt x="93" y="9"/>
                      <a:pt x="99" y="14"/>
                      <a:pt x="105" y="19"/>
                    </a:cubicBezTo>
                    <a:cubicBezTo>
                      <a:pt x="110" y="24"/>
                      <a:pt x="115" y="30"/>
                      <a:pt x="118" y="37"/>
                    </a:cubicBezTo>
                    <a:cubicBezTo>
                      <a:pt x="121" y="45"/>
                      <a:pt x="123" y="52"/>
                      <a:pt x="123" y="61"/>
                    </a:cubicBezTo>
                    <a:cubicBezTo>
                      <a:pt x="123" y="67"/>
                      <a:pt x="122" y="73"/>
                      <a:pt x="119" y="79"/>
                    </a:cubicBezTo>
                    <a:cubicBezTo>
                      <a:pt x="117" y="85"/>
                      <a:pt x="115" y="91"/>
                      <a:pt x="111" y="96"/>
                    </a:cubicBezTo>
                    <a:cubicBezTo>
                      <a:pt x="108" y="101"/>
                      <a:pt x="104" y="106"/>
                      <a:pt x="100" y="110"/>
                    </a:cubicBezTo>
                    <a:cubicBezTo>
                      <a:pt x="96" y="114"/>
                      <a:pt x="93" y="118"/>
                      <a:pt x="89" y="122"/>
                    </a:cubicBezTo>
                    <a:cubicBezTo>
                      <a:pt x="64" y="146"/>
                      <a:pt x="64" y="146"/>
                      <a:pt x="64" y="146"/>
                    </a:cubicBezTo>
                    <a:cubicBezTo>
                      <a:pt x="118" y="146"/>
                      <a:pt x="118" y="146"/>
                      <a:pt x="118" y="146"/>
                    </a:cubicBezTo>
                    <a:cubicBezTo>
                      <a:pt x="120" y="146"/>
                      <a:pt x="122" y="148"/>
                      <a:pt x="122" y="150"/>
                    </a:cubicBezTo>
                    <a:cubicBezTo>
                      <a:pt x="122" y="180"/>
                      <a:pt x="122" y="180"/>
                      <a:pt x="122" y="180"/>
                    </a:cubicBezTo>
                    <a:cubicBezTo>
                      <a:pt x="122" y="182"/>
                      <a:pt x="120" y="183"/>
                      <a:pt x="118"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Oval 41"/>
              <p:cNvSpPr>
                <a:spLocks noChangeArrowheads="1"/>
              </p:cNvSpPr>
              <p:nvPr/>
            </p:nvSpPr>
            <p:spPr bwMode="auto">
              <a:xfrm>
                <a:off x="3913188" y="3770313"/>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Oval 42"/>
              <p:cNvSpPr>
                <a:spLocks noChangeArrowheads="1"/>
              </p:cNvSpPr>
              <p:nvPr/>
            </p:nvSpPr>
            <p:spPr bwMode="auto">
              <a:xfrm>
                <a:off x="3767138" y="397668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Oval 43"/>
              <p:cNvSpPr>
                <a:spLocks noChangeArrowheads="1"/>
              </p:cNvSpPr>
              <p:nvPr/>
            </p:nvSpPr>
            <p:spPr bwMode="auto">
              <a:xfrm>
                <a:off x="4073526" y="355758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44"/>
              <p:cNvSpPr>
                <a:spLocks noChangeArrowheads="1"/>
              </p:cNvSpPr>
              <p:nvPr/>
            </p:nvSpPr>
            <p:spPr bwMode="auto">
              <a:xfrm>
                <a:off x="3913188" y="3595688"/>
                <a:ext cx="38100"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Oval 45"/>
              <p:cNvSpPr>
                <a:spLocks noChangeArrowheads="1"/>
              </p:cNvSpPr>
              <p:nvPr/>
            </p:nvSpPr>
            <p:spPr bwMode="auto">
              <a:xfrm>
                <a:off x="4046538" y="3636963"/>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6606082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decel="50000" fill="hold" nodeType="withEffect">
                                  <p:stCondLst>
                                    <p:cond delay="0"/>
                                  </p:stCondLst>
                                  <p:childTnLst>
                                    <p:animMotion origin="layout" path="M 4.16667E-6 -4.44444E-6 L 0.6901 -4.44444E-6 " pathEditMode="relative" rAng="0" ptsTypes="AA">
                                      <p:cBhvr>
                                        <p:cTn id="6" dur="1250" fill="hold"/>
                                        <p:tgtEl>
                                          <p:spTgt spid="2"/>
                                        </p:tgtEl>
                                        <p:attrNameLst>
                                          <p:attrName>ppt_x</p:attrName>
                                          <p:attrName>ppt_y</p:attrName>
                                        </p:attrNameLst>
                                      </p:cBhvr>
                                      <p:rCtr x="34505" y="0"/>
                                    </p:animMotion>
                                  </p:childTnLst>
                                </p:cTn>
                              </p:par>
                              <p:par>
                                <p:cTn id="7" presetID="35" presetClass="path" presetSubtype="0" decel="50000" fill="hold" nodeType="withEffect">
                                  <p:stCondLst>
                                    <p:cond delay="0"/>
                                  </p:stCondLst>
                                  <p:childTnLst>
                                    <p:animMotion origin="layout" path="M -3.125E-6 -4.44444E-6 L -0.70117 -4.44444E-6 " pathEditMode="relative" rAng="0" ptsTypes="AA">
                                      <p:cBhvr>
                                        <p:cTn id="8" dur="1250" fill="hold"/>
                                        <p:tgtEl>
                                          <p:spTgt spid="3"/>
                                        </p:tgtEl>
                                        <p:attrNameLst>
                                          <p:attrName>ppt_x</p:attrName>
                                          <p:attrName>ppt_y</p:attrName>
                                        </p:attrNameLst>
                                      </p:cBhvr>
                                      <p:rCtr x="-35065" y="0"/>
                                    </p:animMotion>
                                  </p:childTnLst>
                                </p:cTn>
                              </p:par>
                            </p:childTnLst>
                          </p:cTn>
                        </p:par>
                        <p:par>
                          <p:cTn id="9" fill="hold">
                            <p:stCondLst>
                              <p:cond delay="1250"/>
                            </p:stCondLst>
                            <p:childTnLst>
                              <p:par>
                                <p:cTn id="10" presetID="6" presetClass="emph" presetSubtype="0" repeatCount="10000" fill="hold" nodeType="afterEffect">
                                  <p:stCondLst>
                                    <p:cond delay="0"/>
                                  </p:stCondLst>
                                  <p:childTnLst>
                                    <p:animScale>
                                      <p:cBhvr>
                                        <p:cTn id="11" dur="20" fill="hold"/>
                                        <p:tgtEl>
                                          <p:spTgt spid="2"/>
                                        </p:tgtEl>
                                      </p:cBhvr>
                                      <p:by x="150000" y="150000"/>
                                    </p:animScale>
                                  </p:childTnLst>
                                </p:cTn>
                              </p:par>
                              <p:par>
                                <p:cTn id="12" presetID="6" presetClass="emph" presetSubtype="0" repeatCount="10000" fill="hold" nodeType="withEffect">
                                  <p:stCondLst>
                                    <p:cond delay="0"/>
                                  </p:stCondLst>
                                  <p:childTnLst>
                                    <p:animScale>
                                      <p:cBhvr>
                                        <p:cTn id="13" dur="20" fill="hold"/>
                                        <p:tgtEl>
                                          <p:spTgt spid="3"/>
                                        </p:tgtEl>
                                      </p:cBhvr>
                                      <p:by x="150000" y="150000"/>
                                    </p:animScale>
                                  </p:childTnLst>
                                </p:cTn>
                              </p:par>
                            </p:childTnLst>
                          </p:cTn>
                        </p:par>
                        <p:par>
                          <p:cTn id="14" fill="hold">
                            <p:stCondLst>
                              <p:cond delay="1450"/>
                            </p:stCondLst>
                            <p:childTnLst>
                              <p:par>
                                <p:cTn id="15" presetID="6" presetClass="emph" presetSubtype="0" decel="50000" fill="hold" nodeType="afterEffect">
                                  <p:stCondLst>
                                    <p:cond delay="0"/>
                                  </p:stCondLst>
                                  <p:childTnLst>
                                    <p:animScale>
                                      <p:cBhvr>
                                        <p:cTn id="16" dur="1000" fill="hold"/>
                                        <p:tgtEl>
                                          <p:spTgt spid="2"/>
                                        </p:tgtEl>
                                      </p:cBhvr>
                                      <p:by x="1000000" y="1000000"/>
                                    </p:animScale>
                                  </p:childTnLst>
                                </p:cTn>
                              </p:par>
                              <p:par>
                                <p:cTn id="17" presetID="10" presetClass="exit" presetSubtype="0" fill="hold" nodeType="withEffect">
                                  <p:stCondLst>
                                    <p:cond delay="0"/>
                                  </p:stCondLst>
                                  <p:childTnLst>
                                    <p:animEffect transition="out" filter="fad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par>
                                <p:cTn id="20" presetID="6" presetClass="emph" presetSubtype="0" decel="50000" fill="hold" nodeType="withEffect">
                                  <p:stCondLst>
                                    <p:cond delay="0"/>
                                  </p:stCondLst>
                                  <p:childTnLst>
                                    <p:animScale>
                                      <p:cBhvr>
                                        <p:cTn id="21" dur="1000" fill="hold"/>
                                        <p:tgtEl>
                                          <p:spTgt spid="3"/>
                                        </p:tgtEl>
                                      </p:cBhvr>
                                      <p:by x="1000000" y="1000000"/>
                                    </p:animScale>
                                  </p:childTnLst>
                                </p:cTn>
                              </p:par>
                              <p:par>
                                <p:cTn id="22" presetID="10" presetClass="exit" presetSubtype="0" fill="hold" nodeType="withEffect">
                                  <p:stCondLst>
                                    <p:cond delay="0"/>
                                  </p:stCondLst>
                                  <p:childTnLst>
                                    <p:animEffect transition="out" filter="fade">
                                      <p:cBhvr>
                                        <p:cTn id="23" dur="1000"/>
                                        <p:tgtEl>
                                          <p:spTgt spid="3"/>
                                        </p:tgtEl>
                                      </p:cBhvr>
                                    </p:animEffect>
                                    <p:set>
                                      <p:cBhvr>
                                        <p:cTn id="24" dur="1" fill="hold">
                                          <p:stCondLst>
                                            <p:cond delay="999"/>
                                          </p:stCondLst>
                                        </p:cTn>
                                        <p:tgtEl>
                                          <p:spTgt spid="3"/>
                                        </p:tgtEl>
                                        <p:attrNameLst>
                                          <p:attrName>style.visibility</p:attrName>
                                        </p:attrNameLst>
                                      </p:cBhvr>
                                      <p:to>
                                        <p:strVal val="hidden"/>
                                      </p:to>
                                    </p:set>
                                  </p:childTnLst>
                                </p:cTn>
                              </p:par>
                              <p:par>
                                <p:cTn id="25" presetID="53" presetClass="entr" presetSubtype="528"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fltVal val="0.5"/>
                                          </p:val>
                                        </p:tav>
                                        <p:tav tm="100000">
                                          <p:val>
                                            <p:strVal val="#ppt_x"/>
                                          </p:val>
                                        </p:tav>
                                      </p:tavLst>
                                    </p:anim>
                                    <p:anim calcmode="lin" valueType="num">
                                      <p:cBhvr>
                                        <p:cTn id="31" dur="1000" fill="hold"/>
                                        <p:tgtEl>
                                          <p:spTgt spid="5"/>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fltVal val="0.5"/>
                                          </p:val>
                                        </p:tav>
                                        <p:tav tm="100000">
                                          <p:val>
                                            <p:strVal val="#ppt_x"/>
                                          </p:val>
                                        </p:tav>
                                      </p:tavLst>
                                    </p:anim>
                                    <p:anim calcmode="lin" valueType="num">
                                      <p:cBhvr>
                                        <p:cTn id="38" dur="1000" fill="hold"/>
                                        <p:tgtEl>
                                          <p:spTgt spid="26"/>
                                        </p:tgtEl>
                                        <p:attrNameLst>
                                          <p:attrName>ppt_y</p:attrName>
                                        </p:attrNameLst>
                                      </p:cBhvr>
                                      <p:tavLst>
                                        <p:tav tm="0">
                                          <p:val>
                                            <p:fltVal val="0.5"/>
                                          </p:val>
                                        </p:tav>
                                        <p:tav tm="100000">
                                          <p:val>
                                            <p:strVal val="#ppt_y"/>
                                          </p:val>
                                        </p:tav>
                                      </p:tavLst>
                                    </p:anim>
                                  </p:childTnLst>
                                </p:cTn>
                              </p:par>
                            </p:childTnLst>
                          </p:cTn>
                        </p:par>
                        <p:par>
                          <p:cTn id="39" fill="hold">
                            <p:stCondLst>
                              <p:cond delay="2450"/>
                            </p:stCondLst>
                            <p:childTnLst>
                              <p:par>
                                <p:cTn id="40" presetID="10" presetClass="entr" presetSubtype="0" repeatCount="3000"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200"/>
                                        <p:tgtEl>
                                          <p:spTgt spid="53"/>
                                        </p:tgtEl>
                                      </p:cBhvr>
                                    </p:animEffect>
                                  </p:childTnLst>
                                </p:cTn>
                              </p:par>
                              <p:par>
                                <p:cTn id="43" presetID="10" presetClass="entr" presetSubtype="0" repeatCount="3000" fill="hold" nodeType="withEffect">
                                  <p:stCondLst>
                                    <p:cond delay="1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200"/>
                                        <p:tgtEl>
                                          <p:spTgt spid="52"/>
                                        </p:tgtEl>
                                      </p:cBhvr>
                                    </p:animEffect>
                                  </p:childTnLst>
                                </p:cTn>
                              </p:par>
                              <p:par>
                                <p:cTn id="46" presetID="10" presetClass="entr" presetSubtype="0" repeatCount="3000" fill="hold" nodeType="withEffect">
                                  <p:stCondLst>
                                    <p:cond delay="20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200"/>
                                        <p:tgtEl>
                                          <p:spTgt spid="51"/>
                                        </p:tgtEl>
                                      </p:cBhvr>
                                    </p:animEffect>
                                  </p:childTnLst>
                                </p:cTn>
                              </p:par>
                              <p:par>
                                <p:cTn id="49" presetID="10" presetClass="entr" presetSubtype="0" repeatCount="3000" fill="hold"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200"/>
                                        <p:tgtEl>
                                          <p:spTgt spid="56"/>
                                        </p:tgtEl>
                                      </p:cBhvr>
                                    </p:animEffect>
                                  </p:childTnLst>
                                </p:cTn>
                              </p:par>
                              <p:par>
                                <p:cTn id="52" presetID="10" presetClass="entr" presetSubtype="0" repeatCount="3000" fill="hold" nodeType="withEffect">
                                  <p:stCondLst>
                                    <p:cond delay="10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200"/>
                                        <p:tgtEl>
                                          <p:spTgt spid="55"/>
                                        </p:tgtEl>
                                      </p:cBhvr>
                                    </p:animEffect>
                                  </p:childTnLst>
                                </p:cTn>
                              </p:par>
                              <p:par>
                                <p:cTn id="55" presetID="10" presetClass="entr" presetSubtype="0" repeatCount="3000" fill="hold" nodeType="withEffect">
                                  <p:stCondLst>
                                    <p:cond delay="20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20875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项目简介</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4549466" y="2592797"/>
            <a:ext cx="1513670" cy="1513670"/>
            <a:chOff x="4549466" y="2592797"/>
            <a:chExt cx="1513670" cy="1513670"/>
          </a:xfrm>
        </p:grpSpPr>
        <p:sp>
          <p:nvSpPr>
            <p:cNvPr id="5" name="任意多边形 4"/>
            <p:cNvSpPr/>
            <p:nvPr/>
          </p:nvSpPr>
          <p:spPr>
            <a:xfrm rot="16200000" flipH="1">
              <a:off x="4549466" y="2592797"/>
              <a:ext cx="1513670" cy="1513670"/>
            </a:xfrm>
            <a:custGeom>
              <a:avLst/>
              <a:gdLst>
                <a:gd name="connsiteX0" fmla="*/ 0 w 1845129"/>
                <a:gd name="connsiteY0" fmla="*/ 0 h 1845129"/>
                <a:gd name="connsiteX1" fmla="*/ 1407500 w 1845129"/>
                <a:gd name="connsiteY1" fmla="*/ 0 h 1845129"/>
                <a:gd name="connsiteX2" fmla="*/ 1845129 w 1845129"/>
                <a:gd name="connsiteY2" fmla="*/ 437629 h 1845129"/>
                <a:gd name="connsiteX3" fmla="*/ 1845129 w 1845129"/>
                <a:gd name="connsiteY3" fmla="*/ 439911 h 1845129"/>
                <a:gd name="connsiteX4" fmla="*/ 439910 w 1845129"/>
                <a:gd name="connsiteY4" fmla="*/ 439911 h 1845129"/>
                <a:gd name="connsiteX5" fmla="*/ 439910 w 1845129"/>
                <a:gd name="connsiteY5" fmla="*/ 1845129 h 1845129"/>
                <a:gd name="connsiteX6" fmla="*/ 437629 w 1845129"/>
                <a:gd name="connsiteY6" fmla="*/ 1845129 h 1845129"/>
                <a:gd name="connsiteX7" fmla="*/ 0 w 1845129"/>
                <a:gd name="connsiteY7" fmla="*/ 1407500 h 184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chemeClr val="bg1"/>
            </a:solidFill>
            <a:ln>
              <a:noFill/>
            </a:ln>
            <a:effectLst>
              <a:outerShdw blurRad="50800" dist="38100" dir="13500000" algn="br"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16200000" flipH="1">
              <a:off x="4896063" y="2939392"/>
              <a:ext cx="1154655" cy="1154655"/>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6"/>
            <p:cNvSpPr>
              <a:spLocks noEditPoints="1"/>
            </p:cNvSpPr>
            <p:nvPr/>
          </p:nvSpPr>
          <p:spPr bwMode="auto">
            <a:xfrm>
              <a:off x="5274256" y="3296884"/>
              <a:ext cx="398268" cy="453152"/>
            </a:xfrm>
            <a:custGeom>
              <a:avLst/>
              <a:gdLst>
                <a:gd name="T0" fmla="*/ 381 w 598"/>
                <a:gd name="T1" fmla="*/ 84 h 674"/>
                <a:gd name="T2" fmla="*/ 296 w 598"/>
                <a:gd name="T3" fmla="*/ 169 h 674"/>
                <a:gd name="T4" fmla="*/ 212 w 598"/>
                <a:gd name="T5" fmla="*/ 169 h 674"/>
                <a:gd name="T6" fmla="*/ 127 w 598"/>
                <a:gd name="T7" fmla="*/ 84 h 674"/>
                <a:gd name="T8" fmla="*/ 212 w 598"/>
                <a:gd name="T9" fmla="*/ 0 h 674"/>
                <a:gd name="T10" fmla="*/ 296 w 598"/>
                <a:gd name="T11" fmla="*/ 0 h 674"/>
                <a:gd name="T12" fmla="*/ 381 w 598"/>
                <a:gd name="T13" fmla="*/ 84 h 674"/>
                <a:gd name="T14" fmla="*/ 421 w 598"/>
                <a:gd name="T15" fmla="*/ 84 h 674"/>
                <a:gd name="T16" fmla="*/ 423 w 598"/>
                <a:gd name="T17" fmla="*/ 103 h 674"/>
                <a:gd name="T18" fmla="*/ 317 w 598"/>
                <a:gd name="T19" fmla="*/ 209 h 674"/>
                <a:gd name="T20" fmla="*/ 191 w 598"/>
                <a:gd name="T21" fmla="*/ 209 h 674"/>
                <a:gd name="T22" fmla="*/ 85 w 598"/>
                <a:gd name="T23" fmla="*/ 103 h 674"/>
                <a:gd name="T24" fmla="*/ 87 w 598"/>
                <a:gd name="T25" fmla="*/ 84 h 674"/>
                <a:gd name="T26" fmla="*/ 0 w 598"/>
                <a:gd name="T27" fmla="*/ 188 h 674"/>
                <a:gd name="T28" fmla="*/ 0 w 598"/>
                <a:gd name="T29" fmla="*/ 569 h 674"/>
                <a:gd name="T30" fmla="*/ 106 w 598"/>
                <a:gd name="T31" fmla="*/ 674 h 674"/>
                <a:gd name="T32" fmla="*/ 387 w 598"/>
                <a:gd name="T33" fmla="*/ 674 h 674"/>
                <a:gd name="T34" fmla="*/ 272 w 598"/>
                <a:gd name="T35" fmla="*/ 500 h 674"/>
                <a:gd name="T36" fmla="*/ 461 w 598"/>
                <a:gd name="T37" fmla="*/ 311 h 674"/>
                <a:gd name="T38" fmla="*/ 508 w 598"/>
                <a:gd name="T39" fmla="*/ 317 h 674"/>
                <a:gd name="T40" fmla="*/ 508 w 598"/>
                <a:gd name="T41" fmla="*/ 188 h 674"/>
                <a:gd name="T42" fmla="*/ 421 w 598"/>
                <a:gd name="T43" fmla="*/ 84 h 674"/>
                <a:gd name="T44" fmla="*/ 238 w 598"/>
                <a:gd name="T45" fmla="*/ 422 h 674"/>
                <a:gd name="T46" fmla="*/ 238 w 598"/>
                <a:gd name="T47" fmla="*/ 422 h 674"/>
                <a:gd name="T48" fmla="*/ 106 w 598"/>
                <a:gd name="T49" fmla="*/ 422 h 674"/>
                <a:gd name="T50" fmla="*/ 85 w 598"/>
                <a:gd name="T51" fmla="*/ 401 h 674"/>
                <a:gd name="T52" fmla="*/ 106 w 598"/>
                <a:gd name="T53" fmla="*/ 380 h 674"/>
                <a:gd name="T54" fmla="*/ 238 w 598"/>
                <a:gd name="T55" fmla="*/ 380 h 674"/>
                <a:gd name="T56" fmla="*/ 259 w 598"/>
                <a:gd name="T57" fmla="*/ 401 h 674"/>
                <a:gd name="T58" fmla="*/ 238 w 598"/>
                <a:gd name="T59" fmla="*/ 422 h 674"/>
                <a:gd name="T60" fmla="*/ 280 w 598"/>
                <a:gd name="T61" fmla="*/ 338 h 674"/>
                <a:gd name="T62" fmla="*/ 280 w 598"/>
                <a:gd name="T63" fmla="*/ 338 h 674"/>
                <a:gd name="T64" fmla="*/ 106 w 598"/>
                <a:gd name="T65" fmla="*/ 338 h 674"/>
                <a:gd name="T66" fmla="*/ 85 w 598"/>
                <a:gd name="T67" fmla="*/ 317 h 674"/>
                <a:gd name="T68" fmla="*/ 106 w 598"/>
                <a:gd name="T69" fmla="*/ 296 h 674"/>
                <a:gd name="T70" fmla="*/ 280 w 598"/>
                <a:gd name="T71" fmla="*/ 296 h 674"/>
                <a:gd name="T72" fmla="*/ 302 w 598"/>
                <a:gd name="T73" fmla="*/ 317 h 674"/>
                <a:gd name="T74" fmla="*/ 280 w 598"/>
                <a:gd name="T75" fmla="*/ 338 h 674"/>
                <a:gd name="T76" fmla="*/ 496 w 598"/>
                <a:gd name="T77" fmla="*/ 369 h 674"/>
                <a:gd name="T78" fmla="*/ 463 w 598"/>
                <a:gd name="T79" fmla="*/ 365 h 674"/>
                <a:gd name="T80" fmla="*/ 328 w 598"/>
                <a:gd name="T81" fmla="*/ 500 h 674"/>
                <a:gd name="T82" fmla="*/ 434 w 598"/>
                <a:gd name="T83" fmla="*/ 632 h 674"/>
                <a:gd name="T84" fmla="*/ 463 w 598"/>
                <a:gd name="T85" fmla="*/ 635 h 674"/>
                <a:gd name="T86" fmla="*/ 598 w 598"/>
                <a:gd name="T87" fmla="*/ 500 h 674"/>
                <a:gd name="T88" fmla="*/ 496 w 598"/>
                <a:gd name="T89" fmla="*/ 369 h 674"/>
                <a:gd name="T90" fmla="*/ 539 w 598"/>
                <a:gd name="T91" fmla="*/ 481 h 674"/>
                <a:gd name="T92" fmla="*/ 539 w 598"/>
                <a:gd name="T93" fmla="*/ 481 h 674"/>
                <a:gd name="T94" fmla="*/ 496 w 598"/>
                <a:gd name="T95" fmla="*/ 523 h 674"/>
                <a:gd name="T96" fmla="*/ 463 w 598"/>
                <a:gd name="T97" fmla="*/ 557 h 674"/>
                <a:gd name="T98" fmla="*/ 425 w 598"/>
                <a:gd name="T99" fmla="*/ 557 h 674"/>
                <a:gd name="T100" fmla="*/ 386 w 598"/>
                <a:gd name="T101" fmla="*/ 519 h 674"/>
                <a:gd name="T102" fmla="*/ 386 w 598"/>
                <a:gd name="T103" fmla="*/ 481 h 674"/>
                <a:gd name="T104" fmla="*/ 425 w 598"/>
                <a:gd name="T105" fmla="*/ 481 h 674"/>
                <a:gd name="T106" fmla="*/ 444 w 598"/>
                <a:gd name="T107" fmla="*/ 500 h 674"/>
                <a:gd name="T108" fmla="*/ 496 w 598"/>
                <a:gd name="T109" fmla="*/ 447 h 674"/>
                <a:gd name="T110" fmla="*/ 501 w 598"/>
                <a:gd name="T111" fmla="*/ 443 h 674"/>
                <a:gd name="T112" fmla="*/ 539 w 598"/>
                <a:gd name="T113" fmla="*/ 443 h 674"/>
                <a:gd name="T114" fmla="*/ 539 w 598"/>
                <a:gd name="T115" fmla="*/ 481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 h="674">
                  <a:moveTo>
                    <a:pt x="381" y="84"/>
                  </a:moveTo>
                  <a:cubicBezTo>
                    <a:pt x="381" y="131"/>
                    <a:pt x="343" y="169"/>
                    <a:pt x="296" y="169"/>
                  </a:cubicBezTo>
                  <a:lnTo>
                    <a:pt x="212" y="169"/>
                  </a:lnTo>
                  <a:cubicBezTo>
                    <a:pt x="165" y="169"/>
                    <a:pt x="127" y="131"/>
                    <a:pt x="127" y="84"/>
                  </a:cubicBezTo>
                  <a:cubicBezTo>
                    <a:pt x="127" y="37"/>
                    <a:pt x="165" y="0"/>
                    <a:pt x="212" y="0"/>
                  </a:cubicBezTo>
                  <a:lnTo>
                    <a:pt x="296" y="0"/>
                  </a:lnTo>
                  <a:cubicBezTo>
                    <a:pt x="343" y="0"/>
                    <a:pt x="381" y="37"/>
                    <a:pt x="381" y="84"/>
                  </a:cubicBezTo>
                  <a:close/>
                  <a:moveTo>
                    <a:pt x="421" y="84"/>
                  </a:moveTo>
                  <a:cubicBezTo>
                    <a:pt x="422" y="90"/>
                    <a:pt x="423" y="97"/>
                    <a:pt x="423" y="103"/>
                  </a:cubicBezTo>
                  <a:cubicBezTo>
                    <a:pt x="423" y="162"/>
                    <a:pt x="376" y="209"/>
                    <a:pt x="317" y="209"/>
                  </a:cubicBezTo>
                  <a:lnTo>
                    <a:pt x="191" y="209"/>
                  </a:lnTo>
                  <a:cubicBezTo>
                    <a:pt x="132" y="209"/>
                    <a:pt x="85" y="162"/>
                    <a:pt x="85" y="103"/>
                  </a:cubicBezTo>
                  <a:cubicBezTo>
                    <a:pt x="85" y="97"/>
                    <a:pt x="85" y="90"/>
                    <a:pt x="87" y="84"/>
                  </a:cubicBezTo>
                  <a:cubicBezTo>
                    <a:pt x="37" y="93"/>
                    <a:pt x="0" y="136"/>
                    <a:pt x="0" y="188"/>
                  </a:cubicBezTo>
                  <a:lnTo>
                    <a:pt x="0" y="569"/>
                  </a:lnTo>
                  <a:cubicBezTo>
                    <a:pt x="0" y="627"/>
                    <a:pt x="47" y="674"/>
                    <a:pt x="106" y="674"/>
                  </a:cubicBezTo>
                  <a:lnTo>
                    <a:pt x="387" y="674"/>
                  </a:lnTo>
                  <a:cubicBezTo>
                    <a:pt x="320" y="646"/>
                    <a:pt x="272" y="579"/>
                    <a:pt x="272" y="500"/>
                  </a:cubicBezTo>
                  <a:cubicBezTo>
                    <a:pt x="272" y="396"/>
                    <a:pt x="357" y="311"/>
                    <a:pt x="461" y="311"/>
                  </a:cubicBezTo>
                  <a:cubicBezTo>
                    <a:pt x="477" y="311"/>
                    <a:pt x="493" y="313"/>
                    <a:pt x="508" y="317"/>
                  </a:cubicBezTo>
                  <a:lnTo>
                    <a:pt x="508" y="188"/>
                  </a:lnTo>
                  <a:cubicBezTo>
                    <a:pt x="508" y="136"/>
                    <a:pt x="470" y="93"/>
                    <a:pt x="421" y="84"/>
                  </a:cubicBezTo>
                  <a:close/>
                  <a:moveTo>
                    <a:pt x="238" y="422"/>
                  </a:moveTo>
                  <a:lnTo>
                    <a:pt x="238" y="422"/>
                  </a:lnTo>
                  <a:lnTo>
                    <a:pt x="106" y="422"/>
                  </a:lnTo>
                  <a:cubicBezTo>
                    <a:pt x="94" y="422"/>
                    <a:pt x="85" y="413"/>
                    <a:pt x="85" y="401"/>
                  </a:cubicBezTo>
                  <a:cubicBezTo>
                    <a:pt x="85" y="390"/>
                    <a:pt x="94" y="380"/>
                    <a:pt x="106" y="380"/>
                  </a:cubicBezTo>
                  <a:lnTo>
                    <a:pt x="238" y="380"/>
                  </a:lnTo>
                  <a:cubicBezTo>
                    <a:pt x="250" y="380"/>
                    <a:pt x="259" y="390"/>
                    <a:pt x="259" y="401"/>
                  </a:cubicBezTo>
                  <a:cubicBezTo>
                    <a:pt x="259" y="413"/>
                    <a:pt x="250" y="422"/>
                    <a:pt x="238" y="422"/>
                  </a:cubicBezTo>
                  <a:close/>
                  <a:moveTo>
                    <a:pt x="280" y="338"/>
                  </a:moveTo>
                  <a:lnTo>
                    <a:pt x="280" y="338"/>
                  </a:lnTo>
                  <a:lnTo>
                    <a:pt x="106" y="338"/>
                  </a:lnTo>
                  <a:cubicBezTo>
                    <a:pt x="94" y="338"/>
                    <a:pt x="85" y="328"/>
                    <a:pt x="85" y="317"/>
                  </a:cubicBezTo>
                  <a:cubicBezTo>
                    <a:pt x="85" y="305"/>
                    <a:pt x="94" y="296"/>
                    <a:pt x="106" y="296"/>
                  </a:cubicBezTo>
                  <a:lnTo>
                    <a:pt x="280" y="296"/>
                  </a:lnTo>
                  <a:cubicBezTo>
                    <a:pt x="292" y="296"/>
                    <a:pt x="302" y="305"/>
                    <a:pt x="302" y="317"/>
                  </a:cubicBezTo>
                  <a:cubicBezTo>
                    <a:pt x="302" y="328"/>
                    <a:pt x="292" y="338"/>
                    <a:pt x="280" y="338"/>
                  </a:cubicBezTo>
                  <a:close/>
                  <a:moveTo>
                    <a:pt x="496" y="369"/>
                  </a:moveTo>
                  <a:cubicBezTo>
                    <a:pt x="486" y="367"/>
                    <a:pt x="474" y="365"/>
                    <a:pt x="463" y="365"/>
                  </a:cubicBezTo>
                  <a:cubicBezTo>
                    <a:pt x="388" y="365"/>
                    <a:pt x="328" y="425"/>
                    <a:pt x="328" y="500"/>
                  </a:cubicBezTo>
                  <a:cubicBezTo>
                    <a:pt x="328" y="565"/>
                    <a:pt x="374" y="619"/>
                    <a:pt x="434" y="632"/>
                  </a:cubicBezTo>
                  <a:cubicBezTo>
                    <a:pt x="443" y="634"/>
                    <a:pt x="453" y="635"/>
                    <a:pt x="463" y="635"/>
                  </a:cubicBezTo>
                  <a:cubicBezTo>
                    <a:pt x="537" y="635"/>
                    <a:pt x="598" y="574"/>
                    <a:pt x="598" y="500"/>
                  </a:cubicBezTo>
                  <a:cubicBezTo>
                    <a:pt x="598" y="437"/>
                    <a:pt x="555" y="384"/>
                    <a:pt x="496" y="369"/>
                  </a:cubicBezTo>
                  <a:close/>
                  <a:moveTo>
                    <a:pt x="539" y="481"/>
                  </a:moveTo>
                  <a:lnTo>
                    <a:pt x="539" y="481"/>
                  </a:lnTo>
                  <a:lnTo>
                    <a:pt x="496" y="523"/>
                  </a:lnTo>
                  <a:lnTo>
                    <a:pt x="463" y="557"/>
                  </a:lnTo>
                  <a:cubicBezTo>
                    <a:pt x="452" y="568"/>
                    <a:pt x="435" y="568"/>
                    <a:pt x="425" y="557"/>
                  </a:cubicBezTo>
                  <a:lnTo>
                    <a:pt x="386" y="519"/>
                  </a:lnTo>
                  <a:cubicBezTo>
                    <a:pt x="376" y="508"/>
                    <a:pt x="376" y="491"/>
                    <a:pt x="386" y="481"/>
                  </a:cubicBezTo>
                  <a:cubicBezTo>
                    <a:pt x="397" y="470"/>
                    <a:pt x="414" y="470"/>
                    <a:pt x="425" y="481"/>
                  </a:cubicBezTo>
                  <a:lnTo>
                    <a:pt x="444" y="500"/>
                  </a:lnTo>
                  <a:lnTo>
                    <a:pt x="496" y="447"/>
                  </a:lnTo>
                  <a:lnTo>
                    <a:pt x="501" y="443"/>
                  </a:lnTo>
                  <a:cubicBezTo>
                    <a:pt x="511" y="432"/>
                    <a:pt x="528" y="432"/>
                    <a:pt x="539" y="443"/>
                  </a:cubicBezTo>
                  <a:cubicBezTo>
                    <a:pt x="549" y="453"/>
                    <a:pt x="549" y="470"/>
                    <a:pt x="539" y="48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6153697" y="4197027"/>
            <a:ext cx="1515539" cy="1515540"/>
            <a:chOff x="6153697" y="4197027"/>
            <a:chExt cx="1515539" cy="1515540"/>
          </a:xfrm>
        </p:grpSpPr>
        <p:sp>
          <p:nvSpPr>
            <p:cNvPr id="9" name="任意多边形 8"/>
            <p:cNvSpPr/>
            <p:nvPr/>
          </p:nvSpPr>
          <p:spPr>
            <a:xfrm rot="10800000">
              <a:off x="6155566" y="4198897"/>
              <a:ext cx="1513670" cy="1513670"/>
            </a:xfrm>
            <a:custGeom>
              <a:avLst/>
              <a:gdLst>
                <a:gd name="connsiteX0" fmla="*/ 0 w 1845129"/>
                <a:gd name="connsiteY0" fmla="*/ 0 h 1845129"/>
                <a:gd name="connsiteX1" fmla="*/ 1407500 w 1845129"/>
                <a:gd name="connsiteY1" fmla="*/ 0 h 1845129"/>
                <a:gd name="connsiteX2" fmla="*/ 1845129 w 1845129"/>
                <a:gd name="connsiteY2" fmla="*/ 437629 h 1845129"/>
                <a:gd name="connsiteX3" fmla="*/ 1845129 w 1845129"/>
                <a:gd name="connsiteY3" fmla="*/ 439911 h 1845129"/>
                <a:gd name="connsiteX4" fmla="*/ 439910 w 1845129"/>
                <a:gd name="connsiteY4" fmla="*/ 439911 h 1845129"/>
                <a:gd name="connsiteX5" fmla="*/ 439910 w 1845129"/>
                <a:gd name="connsiteY5" fmla="*/ 1845129 h 1845129"/>
                <a:gd name="connsiteX6" fmla="*/ 437629 w 1845129"/>
                <a:gd name="connsiteY6" fmla="*/ 1845129 h 1845129"/>
                <a:gd name="connsiteX7" fmla="*/ 0 w 1845129"/>
                <a:gd name="connsiteY7" fmla="*/ 1407500 h 184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rgbClr val="FFFFFF"/>
            </a:solidFill>
            <a:ln>
              <a:noFill/>
            </a:ln>
            <a:effectLst>
              <a:outerShdw blurRad="50800" dist="38100" dir="2700000" algn="tl"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0800000">
              <a:off x="6153697" y="4197027"/>
              <a:ext cx="1154655" cy="1154655"/>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36"/>
            <p:cNvSpPr>
              <a:spLocks noEditPoints="1"/>
            </p:cNvSpPr>
            <p:nvPr/>
          </p:nvSpPr>
          <p:spPr bwMode="auto">
            <a:xfrm>
              <a:off x="6508223" y="4575639"/>
              <a:ext cx="411335" cy="406420"/>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2" name="组合 11"/>
          <p:cNvGrpSpPr/>
          <p:nvPr/>
        </p:nvGrpSpPr>
        <p:grpSpPr>
          <a:xfrm>
            <a:off x="6150896" y="2585248"/>
            <a:ext cx="1515541" cy="1515540"/>
            <a:chOff x="6150896" y="2585248"/>
            <a:chExt cx="1515541" cy="1515540"/>
          </a:xfrm>
        </p:grpSpPr>
        <p:sp>
          <p:nvSpPr>
            <p:cNvPr id="13" name="任意多边形 12"/>
            <p:cNvSpPr/>
            <p:nvPr/>
          </p:nvSpPr>
          <p:spPr>
            <a:xfrm rot="5400000">
              <a:off x="6152767" y="2585248"/>
              <a:ext cx="1513669" cy="1513670"/>
            </a:xfrm>
            <a:custGeom>
              <a:avLst/>
              <a:gdLst>
                <a:gd name="connsiteX0" fmla="*/ 0 w 1845129"/>
                <a:gd name="connsiteY0" fmla="*/ 0 h 1845129"/>
                <a:gd name="connsiteX1" fmla="*/ 1407500 w 1845129"/>
                <a:gd name="connsiteY1" fmla="*/ 0 h 1845129"/>
                <a:gd name="connsiteX2" fmla="*/ 1845129 w 1845129"/>
                <a:gd name="connsiteY2" fmla="*/ 437629 h 1845129"/>
                <a:gd name="connsiteX3" fmla="*/ 1845129 w 1845129"/>
                <a:gd name="connsiteY3" fmla="*/ 439911 h 1845129"/>
                <a:gd name="connsiteX4" fmla="*/ 439910 w 1845129"/>
                <a:gd name="connsiteY4" fmla="*/ 439911 h 1845129"/>
                <a:gd name="connsiteX5" fmla="*/ 439910 w 1845129"/>
                <a:gd name="connsiteY5" fmla="*/ 1845129 h 1845129"/>
                <a:gd name="connsiteX6" fmla="*/ 437629 w 1845129"/>
                <a:gd name="connsiteY6" fmla="*/ 1845129 h 1845129"/>
                <a:gd name="connsiteX7" fmla="*/ 0 w 1845129"/>
                <a:gd name="connsiteY7" fmla="*/ 1407500 h 184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rgbClr val="FFFFFF">
                <a:alpha val="30000"/>
              </a:srgbClr>
            </a:solidFill>
            <a:ln>
              <a:noFill/>
            </a:ln>
            <a:effectLst>
              <a:outerShdw blurRad="50800" dist="38100" dir="18900000" algn="bl" rotWithShape="0">
                <a:srgbClr val="41415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6150897" y="2946133"/>
              <a:ext cx="1154654" cy="1154655"/>
            </a:xfrm>
            <a:prstGeom prst="rect">
              <a:avLst/>
            </a:prstGeom>
            <a:noFill/>
            <a:ln>
              <a:solidFill>
                <a:srgbClr val="FFFFFF">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2"/>
            <p:cNvSpPr>
              <a:spLocks noEditPoints="1"/>
            </p:cNvSpPr>
            <p:nvPr/>
          </p:nvSpPr>
          <p:spPr bwMode="auto">
            <a:xfrm>
              <a:off x="6508223" y="3347422"/>
              <a:ext cx="475419" cy="354358"/>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rgbClr val="FFFFFF">
                <a:alpha val="30000"/>
              </a:srgb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6" name="组合 15"/>
          <p:cNvGrpSpPr/>
          <p:nvPr/>
        </p:nvGrpSpPr>
        <p:grpSpPr>
          <a:xfrm>
            <a:off x="4563419" y="4185978"/>
            <a:ext cx="1513669" cy="1515540"/>
            <a:chOff x="4563419" y="4185978"/>
            <a:chExt cx="1513669" cy="1515540"/>
          </a:xfrm>
        </p:grpSpPr>
        <p:sp>
          <p:nvSpPr>
            <p:cNvPr id="17" name="任意多边形 16"/>
            <p:cNvSpPr/>
            <p:nvPr/>
          </p:nvSpPr>
          <p:spPr>
            <a:xfrm flipV="1">
              <a:off x="4563419" y="4187848"/>
              <a:ext cx="1513669" cy="1513670"/>
            </a:xfrm>
            <a:custGeom>
              <a:avLst/>
              <a:gdLst>
                <a:gd name="connsiteX0" fmla="*/ 0 w 1845129"/>
                <a:gd name="connsiteY0" fmla="*/ 0 h 1845129"/>
                <a:gd name="connsiteX1" fmla="*/ 1407500 w 1845129"/>
                <a:gd name="connsiteY1" fmla="*/ 0 h 1845129"/>
                <a:gd name="connsiteX2" fmla="*/ 1845129 w 1845129"/>
                <a:gd name="connsiteY2" fmla="*/ 437629 h 1845129"/>
                <a:gd name="connsiteX3" fmla="*/ 1845129 w 1845129"/>
                <a:gd name="connsiteY3" fmla="*/ 439911 h 1845129"/>
                <a:gd name="connsiteX4" fmla="*/ 439910 w 1845129"/>
                <a:gd name="connsiteY4" fmla="*/ 439911 h 1845129"/>
                <a:gd name="connsiteX5" fmla="*/ 439910 w 1845129"/>
                <a:gd name="connsiteY5" fmla="*/ 1845129 h 1845129"/>
                <a:gd name="connsiteX6" fmla="*/ 437629 w 1845129"/>
                <a:gd name="connsiteY6" fmla="*/ 1845129 h 1845129"/>
                <a:gd name="connsiteX7" fmla="*/ 0 w 1845129"/>
                <a:gd name="connsiteY7" fmla="*/ 1407500 h 184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45129" h="1845129">
                  <a:moveTo>
                    <a:pt x="0" y="0"/>
                  </a:moveTo>
                  <a:lnTo>
                    <a:pt x="1407500" y="0"/>
                  </a:lnTo>
                  <a:lnTo>
                    <a:pt x="1845129" y="437629"/>
                  </a:lnTo>
                  <a:lnTo>
                    <a:pt x="1845129" y="439911"/>
                  </a:lnTo>
                  <a:lnTo>
                    <a:pt x="439910" y="439911"/>
                  </a:lnTo>
                  <a:lnTo>
                    <a:pt x="439910" y="1845129"/>
                  </a:lnTo>
                  <a:lnTo>
                    <a:pt x="437629" y="1845129"/>
                  </a:lnTo>
                  <a:lnTo>
                    <a:pt x="0" y="1407500"/>
                  </a:lnTo>
                  <a:close/>
                </a:path>
              </a:pathLst>
            </a:custGeom>
            <a:solidFill>
              <a:srgbClr val="FFFFFF">
                <a:alpha val="30000"/>
              </a:srgbClr>
            </a:solidFill>
            <a:ln>
              <a:noFill/>
            </a:ln>
            <a:effectLst>
              <a:outerShdw blurRad="101600" dist="63500" dir="8100000" algn="tr" rotWithShape="0">
                <a:srgbClr val="414153">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flipV="1">
              <a:off x="4911050" y="4185978"/>
              <a:ext cx="1154654" cy="1154655"/>
            </a:xfrm>
            <a:prstGeom prst="rect">
              <a:avLst/>
            </a:prstGeom>
            <a:noFill/>
            <a:ln>
              <a:solidFill>
                <a:srgbClr val="FFFFFF">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6"/>
            <p:cNvSpPr>
              <a:spLocks noEditPoints="1"/>
            </p:cNvSpPr>
            <p:nvPr/>
          </p:nvSpPr>
          <p:spPr bwMode="auto">
            <a:xfrm>
              <a:off x="5274256" y="4575639"/>
              <a:ext cx="498367" cy="397432"/>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alpha val="30000"/>
              </a:srgbClr>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0" name="矩形 19"/>
          <p:cNvSpPr>
            <a:spLocks noChangeArrowheads="1"/>
          </p:cNvSpPr>
          <p:nvPr/>
        </p:nvSpPr>
        <p:spPr bwMode="auto">
          <a:xfrm>
            <a:off x="1014617" y="2537998"/>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1" name="矩形 47"/>
          <p:cNvSpPr>
            <a:spLocks noChangeArrowheads="1"/>
          </p:cNvSpPr>
          <p:nvPr/>
        </p:nvSpPr>
        <p:spPr bwMode="auto">
          <a:xfrm>
            <a:off x="1014616" y="4619819"/>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smtClean="0">
                <a:solidFill>
                  <a:schemeClr val="bg1"/>
                </a:solidFill>
              </a:rPr>
              <a:t>单击此处输入标题</a:t>
            </a:r>
            <a:endParaRPr lang="en-US" altLang="zh-CN" sz="2400" dirty="0" smtClean="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2" name="矩形 47"/>
          <p:cNvSpPr>
            <a:spLocks noChangeArrowheads="1"/>
          </p:cNvSpPr>
          <p:nvPr/>
        </p:nvSpPr>
        <p:spPr bwMode="auto">
          <a:xfrm>
            <a:off x="8521974" y="2537998"/>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3" name="矩形 22"/>
          <p:cNvSpPr>
            <a:spLocks noChangeArrowheads="1"/>
          </p:cNvSpPr>
          <p:nvPr/>
        </p:nvSpPr>
        <p:spPr bwMode="auto">
          <a:xfrm>
            <a:off x="8521973" y="4619819"/>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41222066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42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decel="42000" fill="hold" nodeType="withEffect">
                                  <p:stCondLst>
                                    <p:cond delay="1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2" decel="42000" fill="hold"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0-#ppt_w/2"/>
                                          </p:val>
                                        </p:tav>
                                        <p:tav tm="100000">
                                          <p:val>
                                            <p:strVal val="#ppt_x"/>
                                          </p:val>
                                        </p:tav>
                                      </p:tavLst>
                                    </p:anim>
                                    <p:anim calcmode="lin" valueType="num">
                                      <p:cBhvr additive="base">
                                        <p:cTn id="16" dur="75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6" decel="42000" fill="hold" nodeType="withEffect">
                                  <p:stCondLst>
                                    <p:cond delay="4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fill="hold"/>
                                        <p:tgtEl>
                                          <p:spTgt spid="8"/>
                                        </p:tgtEl>
                                        <p:attrNameLst>
                                          <p:attrName>ppt_x</p:attrName>
                                        </p:attrNameLst>
                                      </p:cBhvr>
                                      <p:tavLst>
                                        <p:tav tm="0">
                                          <p:val>
                                            <p:strVal val="1+#ppt_w/2"/>
                                          </p:val>
                                        </p:tav>
                                        <p:tav tm="100000">
                                          <p:val>
                                            <p:strVal val="#ppt_x"/>
                                          </p:val>
                                        </p:tav>
                                      </p:tavLst>
                                    </p:anim>
                                    <p:anim calcmode="lin" valueType="num">
                                      <p:cBhvr additive="base">
                                        <p:cTn id="20" dur="750" fill="hold"/>
                                        <p:tgtEl>
                                          <p:spTgt spid="8"/>
                                        </p:tgtEl>
                                        <p:attrNameLst>
                                          <p:attrName>ppt_y</p:attrName>
                                        </p:attrNameLst>
                                      </p:cBhvr>
                                      <p:tavLst>
                                        <p:tav tm="0">
                                          <p:val>
                                            <p:strVal val="1+#ppt_h/2"/>
                                          </p:val>
                                        </p:tav>
                                        <p:tav tm="100000">
                                          <p:val>
                                            <p:strVal val="#ppt_y"/>
                                          </p:val>
                                        </p:tav>
                                      </p:tavLst>
                                    </p:anim>
                                  </p:childTnLst>
                                </p:cTn>
                              </p:par>
                            </p:childTnLst>
                          </p:cTn>
                        </p:par>
                        <p:par>
                          <p:cTn id="21" fill="hold">
                            <p:stCondLst>
                              <p:cond delay="12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25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2" presetClass="entr" presetSubtype="8" fill="hold" grpId="0" nodeType="withEffect">
                                  <p:stCondLst>
                                    <p:cond delay="75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208750" y="196292"/>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项目简介</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cxnSp>
        <p:nvCxnSpPr>
          <p:cNvPr id="4" name="直接连接符 3"/>
          <p:cNvCxnSpPr/>
          <p:nvPr/>
        </p:nvCxnSpPr>
        <p:spPr>
          <a:xfrm>
            <a:off x="3544888" y="2344738"/>
            <a:ext cx="0" cy="360045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5400000">
            <a:off x="3750943" y="2110737"/>
            <a:ext cx="0" cy="46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3706813" y="3421062"/>
            <a:ext cx="0" cy="14763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5400000">
            <a:off x="3748623" y="5732362"/>
            <a:ext cx="0" cy="432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055688" y="3041650"/>
            <a:ext cx="2193925" cy="2193925"/>
          </a:xfrm>
          <a:prstGeom prst="ellipse">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9" name="组合 8"/>
          <p:cNvGrpSpPr/>
          <p:nvPr/>
        </p:nvGrpSpPr>
        <p:grpSpPr>
          <a:xfrm>
            <a:off x="3952875" y="1970088"/>
            <a:ext cx="2855913" cy="773112"/>
            <a:chOff x="3952875" y="1970088"/>
            <a:chExt cx="2855913" cy="773112"/>
          </a:xfrm>
        </p:grpSpPr>
        <p:sp>
          <p:nvSpPr>
            <p:cNvPr id="10" name="圆角矩形 9"/>
            <p:cNvSpPr/>
            <p:nvPr/>
          </p:nvSpPr>
          <p:spPr>
            <a:xfrm>
              <a:off x="3952875" y="1970088"/>
              <a:ext cx="2855913" cy="773112"/>
            </a:xfrm>
            <a:prstGeom prst="round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1" name="文本框 10"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410381" y="1970088"/>
              <a:ext cx="2037737" cy="646331"/>
            </a:xfrm>
            <a:prstGeom prst="rect">
              <a:avLst/>
            </a:prstGeom>
            <a:noFill/>
            <a:effectLst/>
          </p:spPr>
          <p:txBody>
            <a:bodyPr wrap="none" rtlCol="0">
              <a:spAutoFit/>
            </a:bodyPr>
            <a:lstStyle/>
            <a:p>
              <a:r>
                <a:rPr lang="zh-CN" altLang="en-US" sz="3600" b="1" dirty="0" smtClean="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6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2" name="组合 11"/>
          <p:cNvGrpSpPr/>
          <p:nvPr/>
        </p:nvGrpSpPr>
        <p:grpSpPr>
          <a:xfrm>
            <a:off x="3952875" y="3749675"/>
            <a:ext cx="2855913" cy="776288"/>
            <a:chOff x="3952875" y="3749675"/>
            <a:chExt cx="2855913" cy="776288"/>
          </a:xfrm>
        </p:grpSpPr>
        <p:sp>
          <p:nvSpPr>
            <p:cNvPr id="13" name="圆角矩形 12"/>
            <p:cNvSpPr/>
            <p:nvPr/>
          </p:nvSpPr>
          <p:spPr>
            <a:xfrm>
              <a:off x="3952875" y="3751263"/>
              <a:ext cx="2855913" cy="774700"/>
            </a:xfrm>
            <a:prstGeom prst="roundRect">
              <a:avLst/>
            </a:prstGeom>
            <a:solidFill>
              <a:schemeClr val="bg1"/>
            </a:solidFill>
            <a:ln>
              <a:noFill/>
            </a:ln>
            <a:effectLst>
              <a:outerShdw blurRad="508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文本框 13"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410380" y="3749675"/>
              <a:ext cx="2037737" cy="646331"/>
            </a:xfrm>
            <a:prstGeom prst="rect">
              <a:avLst/>
            </a:prstGeom>
            <a:noFill/>
            <a:effectLst/>
          </p:spPr>
          <p:txBody>
            <a:bodyPr wrap="none" rtlCol="0">
              <a:spAutoFit/>
            </a:bodyPr>
            <a:lstStyle/>
            <a:p>
              <a:r>
                <a:rPr lang="zh-CN" altLang="en-US" sz="3600" b="1" dirty="0" smtClean="0">
                  <a:solidFill>
                    <a:srgbClr val="113250"/>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600" b="1" dirty="0">
                <a:solidFill>
                  <a:srgbClr val="113250"/>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5" name="组合 14"/>
          <p:cNvGrpSpPr/>
          <p:nvPr/>
        </p:nvGrpSpPr>
        <p:grpSpPr>
          <a:xfrm>
            <a:off x="3952875" y="5532438"/>
            <a:ext cx="2855913" cy="774700"/>
            <a:chOff x="3952875" y="5532438"/>
            <a:chExt cx="2855913" cy="774700"/>
          </a:xfrm>
        </p:grpSpPr>
        <p:sp>
          <p:nvSpPr>
            <p:cNvPr id="16" name="圆角矩形 15"/>
            <p:cNvSpPr/>
            <p:nvPr/>
          </p:nvSpPr>
          <p:spPr>
            <a:xfrm>
              <a:off x="3952875" y="5532438"/>
              <a:ext cx="2855913" cy="774700"/>
            </a:xfrm>
            <a:prstGeom prst="roundRect">
              <a:avLst/>
            </a:prstGeom>
            <a:solidFill>
              <a:schemeClr val="bg1">
                <a:alpha val="30000"/>
              </a:schemeClr>
            </a:solidFill>
            <a:ln>
              <a:noFill/>
            </a:ln>
            <a:effectLst>
              <a:outerShdw blurRad="88900" dist="63500" dir="2700000" algn="tl"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文本框 16"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4410380" y="5538102"/>
              <a:ext cx="2037737" cy="646331"/>
            </a:xfrm>
            <a:prstGeom prst="rect">
              <a:avLst/>
            </a:prstGeom>
            <a:noFill/>
            <a:effectLst/>
          </p:spPr>
          <p:txBody>
            <a:bodyPr wrap="none" rtlCol="0">
              <a:spAutoFit/>
            </a:bodyPr>
            <a:lstStyle/>
            <a:p>
              <a:r>
                <a:rPr lang="zh-CN" altLang="en-US" sz="3600" b="1" dirty="0" smtClean="0">
                  <a:solidFill>
                    <a:srgbClr val="F2F2F2"/>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3600" b="1" dirty="0">
                <a:solidFill>
                  <a:srgbClr val="F2F2F2"/>
                </a:solidFill>
                <a:latin typeface="幼圆" panose="02010509060101010101" pitchFamily="49" charset="-122"/>
                <a:ea typeface="幼圆" panose="02010509060101010101" pitchFamily="49" charset="-122"/>
                <a:cs typeface="Kartika" panose="02020503030404060203" pitchFamily="18" charset="0"/>
              </a:endParaRPr>
            </a:p>
          </p:txBody>
        </p:sp>
      </p:grpSp>
      <p:sp>
        <p:nvSpPr>
          <p:cNvPr id="18" name="矩形 47"/>
          <p:cNvSpPr>
            <a:spLocks noChangeArrowheads="1"/>
          </p:cNvSpPr>
          <p:nvPr/>
        </p:nvSpPr>
        <p:spPr bwMode="auto">
          <a:xfrm>
            <a:off x="7404459" y="2005783"/>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bg1"/>
                </a:solidFill>
              </a:rPr>
              <a:t>请</a:t>
            </a:r>
            <a:r>
              <a:rPr lang="zh-CN" altLang="en-US" sz="1800" dirty="0">
                <a:solidFill>
                  <a:schemeClr val="bg1"/>
                </a:solidFill>
              </a:rPr>
              <a:t>在这里输入您的主要叙述内容</a:t>
            </a:r>
            <a:endParaRPr lang="en-US" altLang="zh-CN" sz="1800" dirty="0">
              <a:solidFill>
                <a:schemeClr val="bg1"/>
              </a:solidFill>
            </a:endParaRPr>
          </a:p>
          <a:p>
            <a:pPr>
              <a:buNone/>
            </a:pPr>
            <a:r>
              <a:rPr lang="zh-CN" altLang="en-US" sz="1800" dirty="0">
                <a:solidFill>
                  <a:schemeClr val="bg1"/>
                </a:solidFill>
              </a:rPr>
              <a:t>请在这里输入您的主要叙述内容</a:t>
            </a:r>
            <a:endParaRPr lang="en-US" altLang="zh-CN" sz="1800" dirty="0">
              <a:solidFill>
                <a:schemeClr val="bg1"/>
              </a:solidFill>
            </a:endParaRPr>
          </a:p>
        </p:txBody>
      </p:sp>
      <p:sp>
        <p:nvSpPr>
          <p:cNvPr id="19" name="矩形 47"/>
          <p:cNvSpPr>
            <a:spLocks noChangeArrowheads="1"/>
          </p:cNvSpPr>
          <p:nvPr/>
        </p:nvSpPr>
        <p:spPr bwMode="auto">
          <a:xfrm>
            <a:off x="7404459" y="3775794"/>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bg1"/>
                </a:solidFill>
              </a:rPr>
              <a:t>请</a:t>
            </a:r>
            <a:r>
              <a:rPr lang="zh-CN" altLang="en-US" sz="1800" dirty="0">
                <a:solidFill>
                  <a:schemeClr val="bg1"/>
                </a:solidFill>
              </a:rPr>
              <a:t>在这里输入您的主要叙述内容</a:t>
            </a:r>
            <a:endParaRPr lang="en-US" altLang="zh-CN" sz="1800" dirty="0">
              <a:solidFill>
                <a:schemeClr val="bg1"/>
              </a:solidFill>
            </a:endParaRPr>
          </a:p>
          <a:p>
            <a:pPr>
              <a:buNone/>
            </a:pPr>
            <a:r>
              <a:rPr lang="zh-CN" altLang="en-US" sz="1800" dirty="0">
                <a:solidFill>
                  <a:schemeClr val="bg1"/>
                </a:solidFill>
              </a:rPr>
              <a:t>请在这里输入您的主要叙述内容</a:t>
            </a:r>
            <a:endParaRPr lang="en-US" altLang="zh-CN" sz="1800" dirty="0">
              <a:solidFill>
                <a:schemeClr val="bg1"/>
              </a:solidFill>
            </a:endParaRPr>
          </a:p>
        </p:txBody>
      </p:sp>
      <p:sp>
        <p:nvSpPr>
          <p:cNvPr id="20" name="矩形 47"/>
          <p:cNvSpPr>
            <a:spLocks noChangeArrowheads="1"/>
          </p:cNvSpPr>
          <p:nvPr/>
        </p:nvSpPr>
        <p:spPr bwMode="auto">
          <a:xfrm>
            <a:off x="7404459" y="5568927"/>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800" dirty="0" smtClean="0">
                <a:solidFill>
                  <a:schemeClr val="bg1"/>
                </a:solidFill>
              </a:rPr>
              <a:t>请</a:t>
            </a:r>
            <a:r>
              <a:rPr lang="zh-CN" altLang="en-US" sz="1800" dirty="0">
                <a:solidFill>
                  <a:schemeClr val="bg1"/>
                </a:solidFill>
              </a:rPr>
              <a:t>在这里输入您的主要叙述内容</a:t>
            </a:r>
            <a:endParaRPr lang="en-US" altLang="zh-CN" sz="1800" dirty="0">
              <a:solidFill>
                <a:schemeClr val="bg1"/>
              </a:solidFill>
            </a:endParaRPr>
          </a:p>
          <a:p>
            <a:pPr>
              <a:buNone/>
            </a:pPr>
            <a:r>
              <a:rPr lang="zh-CN" altLang="en-US" sz="1800" dirty="0">
                <a:solidFill>
                  <a:schemeClr val="bg1"/>
                </a:solidFill>
              </a:rPr>
              <a:t>请在这里输入您的主要叙述内容</a:t>
            </a:r>
            <a:endParaRPr lang="en-US" altLang="zh-CN" sz="1800" dirty="0">
              <a:solidFill>
                <a:schemeClr val="bg1"/>
              </a:solidFill>
            </a:endParaRPr>
          </a:p>
        </p:txBody>
      </p:sp>
    </p:spTree>
    <p:extLst>
      <p:ext uri="{BB962C8B-B14F-4D97-AF65-F5344CB8AC3E}">
        <p14:creationId xmlns:p14="http://schemas.microsoft.com/office/powerpoint/2010/main" val="17673319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strVal val="4*#ppt_w"/>
                                          </p:val>
                                        </p:tav>
                                        <p:tav tm="100000">
                                          <p:val>
                                            <p:strVal val="#ppt_w"/>
                                          </p:val>
                                        </p:tav>
                                      </p:tavLst>
                                    </p:anim>
                                    <p:anim calcmode="lin" valueType="num">
                                      <p:cBhvr>
                                        <p:cTn id="8" dur="750" fill="hold"/>
                                        <p:tgtEl>
                                          <p:spTgt spid="8"/>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250"/>
                            </p:stCondLst>
                            <p:childTnLst>
                              <p:par>
                                <p:cTn id="14" presetID="16" presetClass="entr" presetSubtype="4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outHorizontal)">
                                      <p:cBhvr>
                                        <p:cTn id="16" dur="500"/>
                                        <p:tgtEl>
                                          <p:spTgt spid="4"/>
                                        </p:tgtEl>
                                      </p:cBhvr>
                                    </p:animEffect>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8"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250"/>
                            </p:stCondLst>
                            <p:childTnLst>
                              <p:par>
                                <p:cTn id="25" presetID="2" presetClass="entr" presetSubtype="2" decel="2800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1+#ppt_w/2"/>
                                          </p:val>
                                        </p:tav>
                                        <p:tav tm="100000">
                                          <p:val>
                                            <p:strVal val="#ppt_x"/>
                                          </p:val>
                                        </p:tav>
                                      </p:tavLst>
                                    </p:anim>
                                    <p:anim calcmode="lin" valueType="num">
                                      <p:cBhvr additive="base">
                                        <p:cTn id="28" dur="75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decel="28000" fill="hold" nodeType="withEffect">
                                  <p:stCondLst>
                                    <p:cond delay="2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1+#ppt_w/2"/>
                                          </p:val>
                                        </p:tav>
                                        <p:tav tm="100000">
                                          <p:val>
                                            <p:strVal val="#ppt_x"/>
                                          </p:val>
                                        </p:tav>
                                      </p:tavLst>
                                    </p:anim>
                                    <p:anim calcmode="lin" valueType="num">
                                      <p:cBhvr additive="base">
                                        <p:cTn id="32" dur="750" fill="hold"/>
                                        <p:tgtEl>
                                          <p:spTgt spid="12"/>
                                        </p:tgtEl>
                                        <p:attrNameLst>
                                          <p:attrName>ppt_y</p:attrName>
                                        </p:attrNameLst>
                                      </p:cBhvr>
                                      <p:tavLst>
                                        <p:tav tm="0">
                                          <p:val>
                                            <p:strVal val="#ppt_y"/>
                                          </p:val>
                                        </p:tav>
                                        <p:tav tm="100000">
                                          <p:val>
                                            <p:strVal val="#ppt_y"/>
                                          </p:val>
                                        </p:tav>
                                      </p:tavLst>
                                    </p:anim>
                                  </p:childTnLst>
                                </p:cTn>
                              </p:par>
                              <p:par>
                                <p:cTn id="33" presetID="2" presetClass="entr" presetSubtype="2" decel="28000" fill="hold"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1+#ppt_w/2"/>
                                          </p:val>
                                        </p:tav>
                                        <p:tav tm="100000">
                                          <p:val>
                                            <p:strVal val="#ppt_x"/>
                                          </p:val>
                                        </p:tav>
                                      </p:tavLst>
                                    </p:anim>
                                    <p:anim calcmode="lin" valueType="num">
                                      <p:cBhvr additive="base">
                                        <p:cTn id="36" dur="750" fill="hold"/>
                                        <p:tgtEl>
                                          <p:spTgt spid="15"/>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grpId="0" nodeType="withEffect">
                                  <p:stCondLst>
                                    <p:cond delay="50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细节分析</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任意多边形 3"/>
          <p:cNvSpPr/>
          <p:nvPr/>
        </p:nvSpPr>
        <p:spPr>
          <a:xfrm>
            <a:off x="1157288" y="3414264"/>
            <a:ext cx="10006012" cy="645342"/>
          </a:xfrm>
          <a:custGeom>
            <a:avLst/>
            <a:gdLst>
              <a:gd name="connsiteX0" fmla="*/ 4908343 w 7407966"/>
              <a:gd name="connsiteY0" fmla="*/ 423912 h 476941"/>
              <a:gd name="connsiteX1" fmla="*/ 4932501 w 7407966"/>
              <a:gd name="connsiteY1" fmla="*/ 426347 h 476941"/>
              <a:gd name="connsiteX2" fmla="*/ 4956659 w 7407966"/>
              <a:gd name="connsiteY2" fmla="*/ 423912 h 476941"/>
              <a:gd name="connsiteX3" fmla="*/ 4956659 w 7407966"/>
              <a:gd name="connsiteY3" fmla="*/ 476941 h 476941"/>
              <a:gd name="connsiteX4" fmla="*/ 4908343 w 7407966"/>
              <a:gd name="connsiteY4" fmla="*/ 476941 h 476941"/>
              <a:gd name="connsiteX5" fmla="*/ 1996867 w 7407966"/>
              <a:gd name="connsiteY5" fmla="*/ 423912 h 476941"/>
              <a:gd name="connsiteX6" fmla="*/ 2021025 w 7407966"/>
              <a:gd name="connsiteY6" fmla="*/ 426347 h 476941"/>
              <a:gd name="connsiteX7" fmla="*/ 2045183 w 7407966"/>
              <a:gd name="connsiteY7" fmla="*/ 423912 h 476941"/>
              <a:gd name="connsiteX8" fmla="*/ 2045183 w 7407966"/>
              <a:gd name="connsiteY8" fmla="*/ 476941 h 476941"/>
              <a:gd name="connsiteX9" fmla="*/ 1996867 w 7407966"/>
              <a:gd name="connsiteY9" fmla="*/ 476941 h 476941"/>
              <a:gd name="connsiteX10" fmla="*/ 6569706 w 7407966"/>
              <a:gd name="connsiteY10" fmla="*/ 217819 h 476941"/>
              <a:gd name="connsiteX11" fmla="*/ 7407966 w 7407966"/>
              <a:gd name="connsiteY11" fmla="*/ 217819 h 476941"/>
              <a:gd name="connsiteX12" fmla="*/ 7407966 w 7407966"/>
              <a:gd name="connsiteY12" fmla="*/ 263538 h 476941"/>
              <a:gd name="connsiteX13" fmla="*/ 6569706 w 7407966"/>
              <a:gd name="connsiteY13" fmla="*/ 263538 h 476941"/>
              <a:gd name="connsiteX14" fmla="*/ 6574321 w 7407966"/>
              <a:gd name="connsiteY14" fmla="*/ 240678 h 476941"/>
              <a:gd name="connsiteX15" fmla="*/ 5113555 w 7407966"/>
              <a:gd name="connsiteY15" fmla="*/ 217819 h 476941"/>
              <a:gd name="connsiteX16" fmla="*/ 6207598 w 7407966"/>
              <a:gd name="connsiteY16" fmla="*/ 217819 h 476941"/>
              <a:gd name="connsiteX17" fmla="*/ 6202983 w 7407966"/>
              <a:gd name="connsiteY17" fmla="*/ 240678 h 476941"/>
              <a:gd name="connsiteX18" fmla="*/ 6207598 w 7407966"/>
              <a:gd name="connsiteY18" fmla="*/ 263538 h 476941"/>
              <a:gd name="connsiteX19" fmla="*/ 5113555 w 7407966"/>
              <a:gd name="connsiteY19" fmla="*/ 263538 h 476941"/>
              <a:gd name="connsiteX20" fmla="*/ 5118170 w 7407966"/>
              <a:gd name="connsiteY20" fmla="*/ 240678 h 476941"/>
              <a:gd name="connsiteX21" fmla="*/ 3657817 w 7407966"/>
              <a:gd name="connsiteY21" fmla="*/ 217819 h 476941"/>
              <a:gd name="connsiteX22" fmla="*/ 4751447 w 7407966"/>
              <a:gd name="connsiteY22" fmla="*/ 217819 h 476941"/>
              <a:gd name="connsiteX23" fmla="*/ 4746832 w 7407966"/>
              <a:gd name="connsiteY23" fmla="*/ 240678 h 476941"/>
              <a:gd name="connsiteX24" fmla="*/ 4751447 w 7407966"/>
              <a:gd name="connsiteY24" fmla="*/ 263538 h 476941"/>
              <a:gd name="connsiteX25" fmla="*/ 3657817 w 7407966"/>
              <a:gd name="connsiteY25" fmla="*/ 263538 h 476941"/>
              <a:gd name="connsiteX26" fmla="*/ 3662432 w 7407966"/>
              <a:gd name="connsiteY26" fmla="*/ 240678 h 476941"/>
              <a:gd name="connsiteX27" fmla="*/ 2202079 w 7407966"/>
              <a:gd name="connsiteY27" fmla="*/ 217819 h 476941"/>
              <a:gd name="connsiteX28" fmla="*/ 3295709 w 7407966"/>
              <a:gd name="connsiteY28" fmla="*/ 217819 h 476941"/>
              <a:gd name="connsiteX29" fmla="*/ 3291094 w 7407966"/>
              <a:gd name="connsiteY29" fmla="*/ 240678 h 476941"/>
              <a:gd name="connsiteX30" fmla="*/ 3295710 w 7407966"/>
              <a:gd name="connsiteY30" fmla="*/ 263538 h 476941"/>
              <a:gd name="connsiteX31" fmla="*/ 2202079 w 7407966"/>
              <a:gd name="connsiteY31" fmla="*/ 263538 h 476941"/>
              <a:gd name="connsiteX32" fmla="*/ 2206694 w 7407966"/>
              <a:gd name="connsiteY32" fmla="*/ 240678 h 476941"/>
              <a:gd name="connsiteX33" fmla="*/ 746341 w 7407966"/>
              <a:gd name="connsiteY33" fmla="*/ 217819 h 476941"/>
              <a:gd name="connsiteX34" fmla="*/ 1839971 w 7407966"/>
              <a:gd name="connsiteY34" fmla="*/ 217819 h 476941"/>
              <a:gd name="connsiteX35" fmla="*/ 1835356 w 7407966"/>
              <a:gd name="connsiteY35" fmla="*/ 240678 h 476941"/>
              <a:gd name="connsiteX36" fmla="*/ 1839971 w 7407966"/>
              <a:gd name="connsiteY36" fmla="*/ 263538 h 476941"/>
              <a:gd name="connsiteX37" fmla="*/ 746341 w 7407966"/>
              <a:gd name="connsiteY37" fmla="*/ 263538 h 476941"/>
              <a:gd name="connsiteX38" fmla="*/ 750956 w 7407966"/>
              <a:gd name="connsiteY38" fmla="*/ 240678 h 476941"/>
              <a:gd name="connsiteX39" fmla="*/ 0 w 7407966"/>
              <a:gd name="connsiteY39" fmla="*/ 217819 h 476941"/>
              <a:gd name="connsiteX40" fmla="*/ 384233 w 7407966"/>
              <a:gd name="connsiteY40" fmla="*/ 217819 h 476941"/>
              <a:gd name="connsiteX41" fmla="*/ 379618 w 7407966"/>
              <a:gd name="connsiteY41" fmla="*/ 240678 h 476941"/>
              <a:gd name="connsiteX42" fmla="*/ 384233 w 7407966"/>
              <a:gd name="connsiteY42" fmla="*/ 263538 h 476941"/>
              <a:gd name="connsiteX43" fmla="*/ 0 w 7407966"/>
              <a:gd name="connsiteY43" fmla="*/ 263538 h 476941"/>
              <a:gd name="connsiteX44" fmla="*/ 6367254 w 7407966"/>
              <a:gd name="connsiteY44" fmla="*/ 0 h 476941"/>
              <a:gd name="connsiteX45" fmla="*/ 6415570 w 7407966"/>
              <a:gd name="connsiteY45" fmla="*/ 0 h 476941"/>
              <a:gd name="connsiteX46" fmla="*/ 6415570 w 7407966"/>
              <a:gd name="connsiteY46" fmla="*/ 57723 h 476941"/>
              <a:gd name="connsiteX47" fmla="*/ 6388652 w 7407966"/>
              <a:gd name="connsiteY47" fmla="*/ 55009 h 476941"/>
              <a:gd name="connsiteX48" fmla="*/ 6367254 w 7407966"/>
              <a:gd name="connsiteY48" fmla="*/ 57166 h 476941"/>
              <a:gd name="connsiteX49" fmla="*/ 3452605 w 7407966"/>
              <a:gd name="connsiteY49" fmla="*/ 0 h 476941"/>
              <a:gd name="connsiteX50" fmla="*/ 3500921 w 7407966"/>
              <a:gd name="connsiteY50" fmla="*/ 0 h 476941"/>
              <a:gd name="connsiteX51" fmla="*/ 3500921 w 7407966"/>
              <a:gd name="connsiteY51" fmla="*/ 57444 h 476941"/>
              <a:gd name="connsiteX52" fmla="*/ 3476763 w 7407966"/>
              <a:gd name="connsiteY52" fmla="*/ 55009 h 476941"/>
              <a:gd name="connsiteX53" fmla="*/ 3452605 w 7407966"/>
              <a:gd name="connsiteY53" fmla="*/ 57444 h 476941"/>
              <a:gd name="connsiteX54" fmla="*/ 541129 w 7407966"/>
              <a:gd name="connsiteY54" fmla="*/ 0 h 476941"/>
              <a:gd name="connsiteX55" fmla="*/ 589445 w 7407966"/>
              <a:gd name="connsiteY55" fmla="*/ 0 h 476941"/>
              <a:gd name="connsiteX56" fmla="*/ 589445 w 7407966"/>
              <a:gd name="connsiteY56" fmla="*/ 57444 h 476941"/>
              <a:gd name="connsiteX57" fmla="*/ 565287 w 7407966"/>
              <a:gd name="connsiteY57" fmla="*/ 55009 h 476941"/>
              <a:gd name="connsiteX58" fmla="*/ 541129 w 7407966"/>
              <a:gd name="connsiteY58" fmla="*/ 57444 h 476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7407966" h="476941">
                <a:moveTo>
                  <a:pt x="4908343" y="423912"/>
                </a:moveTo>
                <a:lnTo>
                  <a:pt x="4932501" y="426347"/>
                </a:lnTo>
                <a:lnTo>
                  <a:pt x="4956659" y="423912"/>
                </a:lnTo>
                <a:lnTo>
                  <a:pt x="4956659" y="476941"/>
                </a:lnTo>
                <a:lnTo>
                  <a:pt x="4908343" y="476941"/>
                </a:lnTo>
                <a:close/>
                <a:moveTo>
                  <a:pt x="1996867" y="423912"/>
                </a:moveTo>
                <a:lnTo>
                  <a:pt x="2021025" y="426347"/>
                </a:lnTo>
                <a:lnTo>
                  <a:pt x="2045183" y="423912"/>
                </a:lnTo>
                <a:lnTo>
                  <a:pt x="2045183" y="476941"/>
                </a:lnTo>
                <a:lnTo>
                  <a:pt x="1996867" y="476941"/>
                </a:lnTo>
                <a:close/>
                <a:moveTo>
                  <a:pt x="6569706" y="217819"/>
                </a:moveTo>
                <a:lnTo>
                  <a:pt x="7407966" y="217819"/>
                </a:lnTo>
                <a:lnTo>
                  <a:pt x="7407966" y="263538"/>
                </a:lnTo>
                <a:lnTo>
                  <a:pt x="6569706" y="263538"/>
                </a:lnTo>
                <a:lnTo>
                  <a:pt x="6574321" y="240678"/>
                </a:lnTo>
                <a:close/>
                <a:moveTo>
                  <a:pt x="5113555" y="217819"/>
                </a:moveTo>
                <a:lnTo>
                  <a:pt x="6207598" y="217819"/>
                </a:lnTo>
                <a:lnTo>
                  <a:pt x="6202983" y="240678"/>
                </a:lnTo>
                <a:lnTo>
                  <a:pt x="6207598" y="263538"/>
                </a:lnTo>
                <a:lnTo>
                  <a:pt x="5113555" y="263538"/>
                </a:lnTo>
                <a:lnTo>
                  <a:pt x="5118170" y="240678"/>
                </a:lnTo>
                <a:close/>
                <a:moveTo>
                  <a:pt x="3657817" y="217819"/>
                </a:moveTo>
                <a:lnTo>
                  <a:pt x="4751447" y="217819"/>
                </a:lnTo>
                <a:lnTo>
                  <a:pt x="4746832" y="240678"/>
                </a:lnTo>
                <a:lnTo>
                  <a:pt x="4751447" y="263538"/>
                </a:lnTo>
                <a:lnTo>
                  <a:pt x="3657817" y="263538"/>
                </a:lnTo>
                <a:lnTo>
                  <a:pt x="3662432" y="240678"/>
                </a:lnTo>
                <a:close/>
                <a:moveTo>
                  <a:pt x="2202079" y="217819"/>
                </a:moveTo>
                <a:lnTo>
                  <a:pt x="3295709" y="217819"/>
                </a:lnTo>
                <a:lnTo>
                  <a:pt x="3291094" y="240678"/>
                </a:lnTo>
                <a:lnTo>
                  <a:pt x="3295710" y="263538"/>
                </a:lnTo>
                <a:lnTo>
                  <a:pt x="2202079" y="263538"/>
                </a:lnTo>
                <a:lnTo>
                  <a:pt x="2206694" y="240678"/>
                </a:lnTo>
                <a:close/>
                <a:moveTo>
                  <a:pt x="746341" y="217819"/>
                </a:moveTo>
                <a:lnTo>
                  <a:pt x="1839971" y="217819"/>
                </a:lnTo>
                <a:lnTo>
                  <a:pt x="1835356" y="240678"/>
                </a:lnTo>
                <a:lnTo>
                  <a:pt x="1839971" y="263538"/>
                </a:lnTo>
                <a:lnTo>
                  <a:pt x="746341" y="263538"/>
                </a:lnTo>
                <a:lnTo>
                  <a:pt x="750956" y="240678"/>
                </a:lnTo>
                <a:close/>
                <a:moveTo>
                  <a:pt x="0" y="217819"/>
                </a:moveTo>
                <a:lnTo>
                  <a:pt x="384233" y="217819"/>
                </a:lnTo>
                <a:lnTo>
                  <a:pt x="379618" y="240678"/>
                </a:lnTo>
                <a:lnTo>
                  <a:pt x="384233" y="263538"/>
                </a:lnTo>
                <a:lnTo>
                  <a:pt x="0" y="263538"/>
                </a:lnTo>
                <a:close/>
                <a:moveTo>
                  <a:pt x="6367254" y="0"/>
                </a:moveTo>
                <a:lnTo>
                  <a:pt x="6415570" y="0"/>
                </a:lnTo>
                <a:lnTo>
                  <a:pt x="6415570" y="57723"/>
                </a:lnTo>
                <a:lnTo>
                  <a:pt x="6388652" y="55009"/>
                </a:lnTo>
                <a:lnTo>
                  <a:pt x="6367254" y="57166"/>
                </a:lnTo>
                <a:close/>
                <a:moveTo>
                  <a:pt x="3452605" y="0"/>
                </a:moveTo>
                <a:lnTo>
                  <a:pt x="3500921" y="0"/>
                </a:lnTo>
                <a:lnTo>
                  <a:pt x="3500921" y="57444"/>
                </a:lnTo>
                <a:lnTo>
                  <a:pt x="3476763" y="55009"/>
                </a:lnTo>
                <a:lnTo>
                  <a:pt x="3452605" y="57444"/>
                </a:lnTo>
                <a:close/>
                <a:moveTo>
                  <a:pt x="541129" y="0"/>
                </a:moveTo>
                <a:lnTo>
                  <a:pt x="589445" y="0"/>
                </a:lnTo>
                <a:lnTo>
                  <a:pt x="589445" y="57444"/>
                </a:lnTo>
                <a:lnTo>
                  <a:pt x="565287" y="55009"/>
                </a:lnTo>
                <a:lnTo>
                  <a:pt x="541129" y="57444"/>
                </a:lnTo>
                <a:close/>
              </a:path>
            </a:pathLst>
          </a:custGeom>
          <a:solidFill>
            <a:srgbClr val="C6C4C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endParaRPr>
          </a:p>
        </p:txBody>
      </p:sp>
      <p:grpSp>
        <p:nvGrpSpPr>
          <p:cNvPr id="5" name="组合 4"/>
          <p:cNvGrpSpPr/>
          <p:nvPr/>
        </p:nvGrpSpPr>
        <p:grpSpPr>
          <a:xfrm>
            <a:off x="2972980" y="1574245"/>
            <a:ext cx="2207604" cy="1475040"/>
            <a:chOff x="2972980" y="1574245"/>
            <a:chExt cx="2207604" cy="1475040"/>
          </a:xfrm>
        </p:grpSpPr>
        <p:sp>
          <p:nvSpPr>
            <p:cNvPr id="6" name="文本框 5"/>
            <p:cNvSpPr txBox="1"/>
            <p:nvPr/>
          </p:nvSpPr>
          <p:spPr>
            <a:xfrm>
              <a:off x="2972980" y="2526065"/>
              <a:ext cx="2207604" cy="523220"/>
            </a:xfrm>
            <a:prstGeom prst="rect">
              <a:avLst/>
            </a:prstGeom>
            <a:noFill/>
          </p:spPr>
          <p:txBody>
            <a:bodyPr wrap="square" rtlCol="0">
              <a:spAutoFit/>
            </a:bodyPr>
            <a:lstStyle/>
            <a:p>
              <a:r>
                <a:rPr lang="zh-CN" altLang="en-US" sz="2800" b="1" dirty="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28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sp>
          <p:nvSpPr>
            <p:cNvPr id="7" name="文本框 14"/>
            <p:cNvSpPr txBox="1"/>
            <p:nvPr/>
          </p:nvSpPr>
          <p:spPr>
            <a:xfrm>
              <a:off x="3010433" y="1574245"/>
              <a:ext cx="211128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8" name="组合 7"/>
          <p:cNvGrpSpPr/>
          <p:nvPr/>
        </p:nvGrpSpPr>
        <p:grpSpPr>
          <a:xfrm>
            <a:off x="6808562" y="1574245"/>
            <a:ext cx="2207604" cy="1477408"/>
            <a:chOff x="6808562" y="1574245"/>
            <a:chExt cx="2207604" cy="1477408"/>
          </a:xfrm>
        </p:grpSpPr>
        <p:sp>
          <p:nvSpPr>
            <p:cNvPr id="9" name="文本框 8"/>
            <p:cNvSpPr txBox="1"/>
            <p:nvPr/>
          </p:nvSpPr>
          <p:spPr>
            <a:xfrm>
              <a:off x="6808562" y="2528433"/>
              <a:ext cx="2207604" cy="523220"/>
            </a:xfrm>
            <a:prstGeom prst="rect">
              <a:avLst/>
            </a:prstGeom>
            <a:noFill/>
          </p:spPr>
          <p:txBody>
            <a:bodyPr wrap="square" rtlCol="0">
              <a:spAutoFit/>
            </a:bodyPr>
            <a:lstStyle/>
            <a:p>
              <a:r>
                <a:rPr lang="zh-CN" altLang="en-US" sz="2800" b="1" dirty="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28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sp>
          <p:nvSpPr>
            <p:cNvPr id="10" name="文本框 14"/>
            <p:cNvSpPr txBox="1"/>
            <p:nvPr/>
          </p:nvSpPr>
          <p:spPr>
            <a:xfrm>
              <a:off x="6856722" y="1574245"/>
              <a:ext cx="211128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11" name="组合 10"/>
          <p:cNvGrpSpPr/>
          <p:nvPr/>
        </p:nvGrpSpPr>
        <p:grpSpPr>
          <a:xfrm>
            <a:off x="1033827" y="4550612"/>
            <a:ext cx="2240102" cy="1394610"/>
            <a:chOff x="1033827" y="4550612"/>
            <a:chExt cx="2240102" cy="1394610"/>
          </a:xfrm>
        </p:grpSpPr>
        <p:sp>
          <p:nvSpPr>
            <p:cNvPr id="12" name="文本框 11"/>
            <p:cNvSpPr txBox="1"/>
            <p:nvPr/>
          </p:nvSpPr>
          <p:spPr>
            <a:xfrm>
              <a:off x="1066325" y="4550612"/>
              <a:ext cx="2207604" cy="523220"/>
            </a:xfrm>
            <a:prstGeom prst="rect">
              <a:avLst/>
            </a:prstGeom>
            <a:noFill/>
          </p:spPr>
          <p:txBody>
            <a:bodyPr wrap="square" rtlCol="0">
              <a:spAutoFit/>
            </a:bodyPr>
            <a:lstStyle/>
            <a:p>
              <a:r>
                <a:rPr lang="zh-CN" altLang="en-US" sz="2800" b="1" dirty="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28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sp>
          <p:nvSpPr>
            <p:cNvPr id="13" name="文本框 14"/>
            <p:cNvSpPr txBox="1"/>
            <p:nvPr/>
          </p:nvSpPr>
          <p:spPr>
            <a:xfrm>
              <a:off x="1033827" y="5114225"/>
              <a:ext cx="211128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14" name="组合 13"/>
          <p:cNvGrpSpPr/>
          <p:nvPr/>
        </p:nvGrpSpPr>
        <p:grpSpPr>
          <a:xfrm>
            <a:off x="4873383" y="4550612"/>
            <a:ext cx="2266064" cy="1394610"/>
            <a:chOff x="4873383" y="4550612"/>
            <a:chExt cx="2266064" cy="1394610"/>
          </a:xfrm>
        </p:grpSpPr>
        <p:sp>
          <p:nvSpPr>
            <p:cNvPr id="15" name="文本框 14"/>
            <p:cNvSpPr txBox="1"/>
            <p:nvPr/>
          </p:nvSpPr>
          <p:spPr>
            <a:xfrm>
              <a:off x="4931843" y="4550612"/>
              <a:ext cx="2207604" cy="523220"/>
            </a:xfrm>
            <a:prstGeom prst="rect">
              <a:avLst/>
            </a:prstGeom>
            <a:noFill/>
          </p:spPr>
          <p:txBody>
            <a:bodyPr wrap="square" rtlCol="0">
              <a:spAutoFit/>
            </a:bodyPr>
            <a:lstStyle/>
            <a:p>
              <a:r>
                <a:rPr lang="zh-CN" altLang="en-US" sz="2800" b="1" dirty="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28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sp>
          <p:nvSpPr>
            <p:cNvPr id="16" name="文本框 14"/>
            <p:cNvSpPr txBox="1"/>
            <p:nvPr/>
          </p:nvSpPr>
          <p:spPr>
            <a:xfrm>
              <a:off x="4873383" y="5114225"/>
              <a:ext cx="211128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17" name="组合 16"/>
          <p:cNvGrpSpPr/>
          <p:nvPr/>
        </p:nvGrpSpPr>
        <p:grpSpPr>
          <a:xfrm>
            <a:off x="8816905" y="4506816"/>
            <a:ext cx="2207604" cy="1438406"/>
            <a:chOff x="8816905" y="4506816"/>
            <a:chExt cx="2207604" cy="1438406"/>
          </a:xfrm>
        </p:grpSpPr>
        <p:sp>
          <p:nvSpPr>
            <p:cNvPr id="18" name="文本框 17"/>
            <p:cNvSpPr txBox="1"/>
            <p:nvPr/>
          </p:nvSpPr>
          <p:spPr>
            <a:xfrm>
              <a:off x="8816905" y="4506816"/>
              <a:ext cx="2207604" cy="523220"/>
            </a:xfrm>
            <a:prstGeom prst="rect">
              <a:avLst/>
            </a:prstGeom>
            <a:noFill/>
          </p:spPr>
          <p:txBody>
            <a:bodyPr wrap="square" rtlCol="0">
              <a:spAutoFit/>
            </a:bodyPr>
            <a:lstStyle/>
            <a:p>
              <a:r>
                <a:rPr lang="zh-CN" altLang="en-US" sz="2800" b="1" dirty="0">
                  <a:solidFill>
                    <a:srgbClr val="FEFEFE"/>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2800" b="1" dirty="0">
                <a:solidFill>
                  <a:srgbClr val="FEFEFE"/>
                </a:solidFill>
                <a:latin typeface="幼圆" panose="02010509060101010101" pitchFamily="49" charset="-122"/>
                <a:ea typeface="幼圆" panose="02010509060101010101" pitchFamily="49" charset="-122"/>
                <a:cs typeface="Kartika" panose="02020503030404060203" pitchFamily="18" charset="0"/>
              </a:endParaRPr>
            </a:p>
          </p:txBody>
        </p:sp>
        <p:sp>
          <p:nvSpPr>
            <p:cNvPr id="19" name="文本框 14"/>
            <p:cNvSpPr txBox="1"/>
            <p:nvPr/>
          </p:nvSpPr>
          <p:spPr>
            <a:xfrm>
              <a:off x="8816905" y="5114225"/>
              <a:ext cx="211128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20" name="组合 19"/>
          <p:cNvGrpSpPr/>
          <p:nvPr/>
        </p:nvGrpSpPr>
        <p:grpSpPr>
          <a:xfrm>
            <a:off x="1307367" y="2164317"/>
            <a:ext cx="1217788" cy="1785944"/>
            <a:chOff x="1307367" y="2164317"/>
            <a:chExt cx="1217788" cy="1785944"/>
          </a:xfrm>
        </p:grpSpPr>
        <p:sp>
          <p:nvSpPr>
            <p:cNvPr id="21" name="同心圆 20"/>
            <p:cNvSpPr/>
            <p:nvPr/>
          </p:nvSpPr>
          <p:spPr>
            <a:xfrm>
              <a:off x="1706151" y="3530039"/>
              <a:ext cx="422366" cy="420222"/>
            </a:xfrm>
            <a:prstGeom prst="donut">
              <a:avLst>
                <a:gd name="adj" fmla="val 186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2" name="椭圆 21"/>
            <p:cNvSpPr/>
            <p:nvPr/>
          </p:nvSpPr>
          <p:spPr>
            <a:xfrm>
              <a:off x="1307367" y="2164317"/>
              <a:ext cx="1217788" cy="1217787"/>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3" name="Freeform 191"/>
            <p:cNvSpPr>
              <a:spLocks noEditPoints="1"/>
            </p:cNvSpPr>
            <p:nvPr/>
          </p:nvSpPr>
          <p:spPr bwMode="auto">
            <a:xfrm>
              <a:off x="1702407" y="2586429"/>
              <a:ext cx="404189" cy="402854"/>
            </a:xfrm>
            <a:custGeom>
              <a:avLst/>
              <a:gdLst>
                <a:gd name="T0" fmla="*/ 64 w 128"/>
                <a:gd name="T1" fmla="*/ 0 h 128"/>
                <a:gd name="T2" fmla="*/ 0 w 128"/>
                <a:gd name="T3" fmla="*/ 56 h 128"/>
                <a:gd name="T4" fmla="*/ 24 w 128"/>
                <a:gd name="T5" fmla="*/ 100 h 128"/>
                <a:gd name="T6" fmla="*/ 24 w 128"/>
                <a:gd name="T7" fmla="*/ 128 h 128"/>
                <a:gd name="T8" fmla="*/ 52 w 128"/>
                <a:gd name="T9" fmla="*/ 111 h 128"/>
                <a:gd name="T10" fmla="*/ 64 w 128"/>
                <a:gd name="T11" fmla="*/ 112 h 128"/>
                <a:gd name="T12" fmla="*/ 128 w 128"/>
                <a:gd name="T13" fmla="*/ 56 h 128"/>
                <a:gd name="T14" fmla="*/ 64 w 128"/>
                <a:gd name="T15" fmla="*/ 0 h 128"/>
                <a:gd name="T16" fmla="*/ 32 w 128"/>
                <a:gd name="T17" fmla="*/ 64 h 128"/>
                <a:gd name="T18" fmla="*/ 24 w 128"/>
                <a:gd name="T19" fmla="*/ 56 h 128"/>
                <a:gd name="T20" fmla="*/ 32 w 128"/>
                <a:gd name="T21" fmla="*/ 48 h 128"/>
                <a:gd name="T22" fmla="*/ 40 w 128"/>
                <a:gd name="T23" fmla="*/ 56 h 128"/>
                <a:gd name="T24" fmla="*/ 32 w 128"/>
                <a:gd name="T25" fmla="*/ 64 h 128"/>
                <a:gd name="T26" fmla="*/ 64 w 128"/>
                <a:gd name="T27" fmla="*/ 64 h 128"/>
                <a:gd name="T28" fmla="*/ 56 w 128"/>
                <a:gd name="T29" fmla="*/ 56 h 128"/>
                <a:gd name="T30" fmla="*/ 64 w 128"/>
                <a:gd name="T31" fmla="*/ 48 h 128"/>
                <a:gd name="T32" fmla="*/ 72 w 128"/>
                <a:gd name="T33" fmla="*/ 56 h 128"/>
                <a:gd name="T34" fmla="*/ 64 w 128"/>
                <a:gd name="T35" fmla="*/ 64 h 128"/>
                <a:gd name="T36" fmla="*/ 96 w 128"/>
                <a:gd name="T37" fmla="*/ 64 h 128"/>
                <a:gd name="T38" fmla="*/ 88 w 128"/>
                <a:gd name="T39" fmla="*/ 56 h 128"/>
                <a:gd name="T40" fmla="*/ 96 w 128"/>
                <a:gd name="T41" fmla="*/ 48 h 128"/>
                <a:gd name="T42" fmla="*/ 104 w 128"/>
                <a:gd name="T43" fmla="*/ 56 h 128"/>
                <a:gd name="T44" fmla="*/ 96 w 128"/>
                <a:gd name="T45" fmla="*/ 6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28">
                  <a:moveTo>
                    <a:pt x="64" y="0"/>
                  </a:moveTo>
                  <a:cubicBezTo>
                    <a:pt x="29" y="0"/>
                    <a:pt x="0" y="25"/>
                    <a:pt x="0" y="56"/>
                  </a:cubicBezTo>
                  <a:cubicBezTo>
                    <a:pt x="0" y="74"/>
                    <a:pt x="9" y="89"/>
                    <a:pt x="24" y="100"/>
                  </a:cubicBezTo>
                  <a:cubicBezTo>
                    <a:pt x="24" y="128"/>
                    <a:pt x="24" y="128"/>
                    <a:pt x="24" y="128"/>
                  </a:cubicBezTo>
                  <a:cubicBezTo>
                    <a:pt x="52" y="111"/>
                    <a:pt x="52" y="111"/>
                    <a:pt x="52" y="111"/>
                  </a:cubicBezTo>
                  <a:cubicBezTo>
                    <a:pt x="56" y="112"/>
                    <a:pt x="60" y="112"/>
                    <a:pt x="64" y="112"/>
                  </a:cubicBezTo>
                  <a:cubicBezTo>
                    <a:pt x="99" y="112"/>
                    <a:pt x="128" y="87"/>
                    <a:pt x="128" y="56"/>
                  </a:cubicBezTo>
                  <a:cubicBezTo>
                    <a:pt x="128" y="25"/>
                    <a:pt x="99" y="0"/>
                    <a:pt x="64" y="0"/>
                  </a:cubicBezTo>
                  <a:close/>
                  <a:moveTo>
                    <a:pt x="32" y="64"/>
                  </a:moveTo>
                  <a:cubicBezTo>
                    <a:pt x="28" y="64"/>
                    <a:pt x="24" y="60"/>
                    <a:pt x="24" y="56"/>
                  </a:cubicBezTo>
                  <a:cubicBezTo>
                    <a:pt x="24" y="52"/>
                    <a:pt x="28" y="48"/>
                    <a:pt x="32" y="48"/>
                  </a:cubicBezTo>
                  <a:cubicBezTo>
                    <a:pt x="36" y="48"/>
                    <a:pt x="40" y="52"/>
                    <a:pt x="40" y="56"/>
                  </a:cubicBezTo>
                  <a:cubicBezTo>
                    <a:pt x="40" y="60"/>
                    <a:pt x="36" y="64"/>
                    <a:pt x="32" y="64"/>
                  </a:cubicBezTo>
                  <a:close/>
                  <a:moveTo>
                    <a:pt x="64" y="64"/>
                  </a:moveTo>
                  <a:cubicBezTo>
                    <a:pt x="60" y="64"/>
                    <a:pt x="56" y="60"/>
                    <a:pt x="56" y="56"/>
                  </a:cubicBezTo>
                  <a:cubicBezTo>
                    <a:pt x="56" y="52"/>
                    <a:pt x="60" y="48"/>
                    <a:pt x="64" y="48"/>
                  </a:cubicBezTo>
                  <a:cubicBezTo>
                    <a:pt x="68" y="48"/>
                    <a:pt x="72" y="52"/>
                    <a:pt x="72" y="56"/>
                  </a:cubicBezTo>
                  <a:cubicBezTo>
                    <a:pt x="72" y="60"/>
                    <a:pt x="68" y="64"/>
                    <a:pt x="64" y="64"/>
                  </a:cubicBezTo>
                  <a:close/>
                  <a:moveTo>
                    <a:pt x="96" y="64"/>
                  </a:moveTo>
                  <a:cubicBezTo>
                    <a:pt x="92" y="64"/>
                    <a:pt x="88" y="60"/>
                    <a:pt x="88" y="56"/>
                  </a:cubicBezTo>
                  <a:cubicBezTo>
                    <a:pt x="88" y="52"/>
                    <a:pt x="92" y="48"/>
                    <a:pt x="96" y="48"/>
                  </a:cubicBezTo>
                  <a:cubicBezTo>
                    <a:pt x="100" y="48"/>
                    <a:pt x="104" y="52"/>
                    <a:pt x="104" y="56"/>
                  </a:cubicBezTo>
                  <a:cubicBezTo>
                    <a:pt x="104" y="60"/>
                    <a:pt x="100" y="64"/>
                    <a:pt x="96"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3273408" y="3530039"/>
            <a:ext cx="1217788" cy="1785946"/>
            <a:chOff x="3273408" y="3530039"/>
            <a:chExt cx="1217788" cy="1785946"/>
          </a:xfrm>
        </p:grpSpPr>
        <p:sp>
          <p:nvSpPr>
            <p:cNvPr id="25" name="同心圆 24"/>
            <p:cNvSpPr/>
            <p:nvPr/>
          </p:nvSpPr>
          <p:spPr>
            <a:xfrm>
              <a:off x="3672190" y="3530039"/>
              <a:ext cx="422367" cy="420222"/>
            </a:xfrm>
            <a:prstGeom prst="donut">
              <a:avLst>
                <a:gd name="adj" fmla="val 186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6" name="椭圆 25"/>
            <p:cNvSpPr/>
            <p:nvPr/>
          </p:nvSpPr>
          <p:spPr>
            <a:xfrm>
              <a:off x="3273408" y="4098198"/>
              <a:ext cx="1217788" cy="1217787"/>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7" name="Freeform 187"/>
            <p:cNvSpPr>
              <a:spLocks noEditPoints="1"/>
            </p:cNvSpPr>
            <p:nvPr/>
          </p:nvSpPr>
          <p:spPr bwMode="auto">
            <a:xfrm>
              <a:off x="3714576" y="4608293"/>
              <a:ext cx="337330" cy="253556"/>
            </a:xfrm>
            <a:custGeom>
              <a:avLst/>
              <a:gdLst>
                <a:gd name="T0" fmla="*/ 124 w 128"/>
                <a:gd name="T1" fmla="*/ 0 h 96"/>
                <a:gd name="T2" fmla="*/ 4 w 128"/>
                <a:gd name="T3" fmla="*/ 0 h 96"/>
                <a:gd name="T4" fmla="*/ 64 w 128"/>
                <a:gd name="T5" fmla="*/ 48 h 96"/>
                <a:gd name="T6" fmla="*/ 124 w 128"/>
                <a:gd name="T7" fmla="*/ 0 h 96"/>
                <a:gd name="T8" fmla="*/ 0 w 128"/>
                <a:gd name="T9" fmla="*/ 7 h 96"/>
                <a:gd name="T10" fmla="*/ 0 w 128"/>
                <a:gd name="T11" fmla="*/ 87 h 96"/>
                <a:gd name="T12" fmla="*/ 0 w 128"/>
                <a:gd name="T13" fmla="*/ 89 h 96"/>
                <a:gd name="T14" fmla="*/ 45 w 128"/>
                <a:gd name="T15" fmla="*/ 44 h 96"/>
                <a:gd name="T16" fmla="*/ 0 w 128"/>
                <a:gd name="T17" fmla="*/ 7 h 96"/>
                <a:gd name="T18" fmla="*/ 84 w 128"/>
                <a:gd name="T19" fmla="*/ 44 h 96"/>
                <a:gd name="T20" fmla="*/ 128 w 128"/>
                <a:gd name="T21" fmla="*/ 89 h 96"/>
                <a:gd name="T22" fmla="*/ 128 w 128"/>
                <a:gd name="T23" fmla="*/ 87 h 96"/>
                <a:gd name="T24" fmla="*/ 128 w 128"/>
                <a:gd name="T25" fmla="*/ 7 h 96"/>
                <a:gd name="T26" fmla="*/ 84 w 128"/>
                <a:gd name="T27" fmla="*/ 44 h 96"/>
                <a:gd name="T28" fmla="*/ 64 w 128"/>
                <a:gd name="T29" fmla="*/ 60 h 96"/>
                <a:gd name="T30" fmla="*/ 51 w 128"/>
                <a:gd name="T31" fmla="*/ 49 h 96"/>
                <a:gd name="T32" fmla="*/ 4 w 128"/>
                <a:gd name="T33" fmla="*/ 96 h 96"/>
                <a:gd name="T34" fmla="*/ 122 w 128"/>
                <a:gd name="T35" fmla="*/ 96 h 96"/>
                <a:gd name="T36" fmla="*/ 77 w 128"/>
                <a:gd name="T37" fmla="*/ 49 h 96"/>
                <a:gd name="T38" fmla="*/ 64 w 128"/>
                <a:gd name="T39" fmla="*/ 6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96">
                  <a:moveTo>
                    <a:pt x="124" y="0"/>
                  </a:moveTo>
                  <a:cubicBezTo>
                    <a:pt x="4" y="0"/>
                    <a:pt x="4" y="0"/>
                    <a:pt x="4" y="0"/>
                  </a:cubicBezTo>
                  <a:cubicBezTo>
                    <a:pt x="64" y="48"/>
                    <a:pt x="64" y="48"/>
                    <a:pt x="64" y="48"/>
                  </a:cubicBezTo>
                  <a:lnTo>
                    <a:pt x="124" y="0"/>
                  </a:lnTo>
                  <a:close/>
                  <a:moveTo>
                    <a:pt x="0" y="7"/>
                  </a:moveTo>
                  <a:cubicBezTo>
                    <a:pt x="0" y="87"/>
                    <a:pt x="0" y="87"/>
                    <a:pt x="0" y="87"/>
                  </a:cubicBezTo>
                  <a:cubicBezTo>
                    <a:pt x="0" y="88"/>
                    <a:pt x="0" y="88"/>
                    <a:pt x="0" y="89"/>
                  </a:cubicBezTo>
                  <a:cubicBezTo>
                    <a:pt x="45" y="44"/>
                    <a:pt x="45" y="44"/>
                    <a:pt x="45" y="44"/>
                  </a:cubicBezTo>
                  <a:lnTo>
                    <a:pt x="0" y="7"/>
                  </a:lnTo>
                  <a:close/>
                  <a:moveTo>
                    <a:pt x="84" y="44"/>
                  </a:moveTo>
                  <a:cubicBezTo>
                    <a:pt x="128" y="89"/>
                    <a:pt x="128" y="89"/>
                    <a:pt x="128" y="89"/>
                  </a:cubicBezTo>
                  <a:cubicBezTo>
                    <a:pt x="128" y="88"/>
                    <a:pt x="128" y="88"/>
                    <a:pt x="128" y="87"/>
                  </a:cubicBezTo>
                  <a:cubicBezTo>
                    <a:pt x="128" y="7"/>
                    <a:pt x="128" y="7"/>
                    <a:pt x="128" y="7"/>
                  </a:cubicBezTo>
                  <a:lnTo>
                    <a:pt x="84" y="44"/>
                  </a:lnTo>
                  <a:close/>
                  <a:moveTo>
                    <a:pt x="64" y="60"/>
                  </a:moveTo>
                  <a:cubicBezTo>
                    <a:pt x="51" y="49"/>
                    <a:pt x="51" y="49"/>
                    <a:pt x="51" y="49"/>
                  </a:cubicBezTo>
                  <a:cubicBezTo>
                    <a:pt x="4" y="96"/>
                    <a:pt x="4" y="96"/>
                    <a:pt x="4" y="96"/>
                  </a:cubicBezTo>
                  <a:cubicBezTo>
                    <a:pt x="122" y="96"/>
                    <a:pt x="122" y="96"/>
                    <a:pt x="122" y="96"/>
                  </a:cubicBezTo>
                  <a:cubicBezTo>
                    <a:pt x="77" y="49"/>
                    <a:pt x="77" y="49"/>
                    <a:pt x="77" y="49"/>
                  </a:cubicBezTo>
                  <a:lnTo>
                    <a:pt x="64" y="6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5239450" y="2164317"/>
            <a:ext cx="1217788" cy="1785944"/>
            <a:chOff x="5239450" y="2164317"/>
            <a:chExt cx="1217788" cy="1785944"/>
          </a:xfrm>
        </p:grpSpPr>
        <p:sp>
          <p:nvSpPr>
            <p:cNvPr id="29" name="同心圆 28"/>
            <p:cNvSpPr/>
            <p:nvPr/>
          </p:nvSpPr>
          <p:spPr>
            <a:xfrm>
              <a:off x="5638234" y="3530039"/>
              <a:ext cx="422366" cy="420222"/>
            </a:xfrm>
            <a:prstGeom prst="donut">
              <a:avLst>
                <a:gd name="adj" fmla="val 186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0" name="椭圆 29"/>
            <p:cNvSpPr/>
            <p:nvPr/>
          </p:nvSpPr>
          <p:spPr>
            <a:xfrm>
              <a:off x="5239450" y="2164317"/>
              <a:ext cx="1217788" cy="1217787"/>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1" name="Freeform 64"/>
            <p:cNvSpPr>
              <a:spLocks noEditPoints="1"/>
            </p:cNvSpPr>
            <p:nvPr/>
          </p:nvSpPr>
          <p:spPr bwMode="auto">
            <a:xfrm>
              <a:off x="5663851" y="2599876"/>
              <a:ext cx="354928" cy="353587"/>
            </a:xfrm>
            <a:custGeom>
              <a:avLst/>
              <a:gdLst>
                <a:gd name="T0" fmla="*/ 32 w 112"/>
                <a:gd name="T1" fmla="*/ 0 h 112"/>
                <a:gd name="T2" fmla="*/ 16 w 112"/>
                <a:gd name="T3" fmla="*/ 0 h 112"/>
                <a:gd name="T4" fmla="*/ 0 w 112"/>
                <a:gd name="T5" fmla="*/ 16 h 112"/>
                <a:gd name="T6" fmla="*/ 0 w 112"/>
                <a:gd name="T7" fmla="*/ 32 h 112"/>
                <a:gd name="T8" fmla="*/ 16 w 112"/>
                <a:gd name="T9" fmla="*/ 48 h 112"/>
                <a:gd name="T10" fmla="*/ 32 w 112"/>
                <a:gd name="T11" fmla="*/ 48 h 112"/>
                <a:gd name="T12" fmla="*/ 48 w 112"/>
                <a:gd name="T13" fmla="*/ 32 h 112"/>
                <a:gd name="T14" fmla="*/ 48 w 112"/>
                <a:gd name="T15" fmla="*/ 16 h 112"/>
                <a:gd name="T16" fmla="*/ 32 w 112"/>
                <a:gd name="T17" fmla="*/ 0 h 112"/>
                <a:gd name="T18" fmla="*/ 32 w 112"/>
                <a:gd name="T19" fmla="*/ 64 h 112"/>
                <a:gd name="T20" fmla="*/ 16 w 112"/>
                <a:gd name="T21" fmla="*/ 64 h 112"/>
                <a:gd name="T22" fmla="*/ 0 w 112"/>
                <a:gd name="T23" fmla="*/ 80 h 112"/>
                <a:gd name="T24" fmla="*/ 0 w 112"/>
                <a:gd name="T25" fmla="*/ 96 h 112"/>
                <a:gd name="T26" fmla="*/ 16 w 112"/>
                <a:gd name="T27" fmla="*/ 112 h 112"/>
                <a:gd name="T28" fmla="*/ 32 w 112"/>
                <a:gd name="T29" fmla="*/ 112 h 112"/>
                <a:gd name="T30" fmla="*/ 48 w 112"/>
                <a:gd name="T31" fmla="*/ 96 h 112"/>
                <a:gd name="T32" fmla="*/ 48 w 112"/>
                <a:gd name="T33" fmla="*/ 80 h 112"/>
                <a:gd name="T34" fmla="*/ 32 w 112"/>
                <a:gd name="T35" fmla="*/ 64 h 112"/>
                <a:gd name="T36" fmla="*/ 96 w 112"/>
                <a:gd name="T37" fmla="*/ 64 h 112"/>
                <a:gd name="T38" fmla="*/ 80 w 112"/>
                <a:gd name="T39" fmla="*/ 64 h 112"/>
                <a:gd name="T40" fmla="*/ 64 w 112"/>
                <a:gd name="T41" fmla="*/ 80 h 112"/>
                <a:gd name="T42" fmla="*/ 64 w 112"/>
                <a:gd name="T43" fmla="*/ 96 h 112"/>
                <a:gd name="T44" fmla="*/ 80 w 112"/>
                <a:gd name="T45" fmla="*/ 112 h 112"/>
                <a:gd name="T46" fmla="*/ 96 w 112"/>
                <a:gd name="T47" fmla="*/ 112 h 112"/>
                <a:gd name="T48" fmla="*/ 112 w 112"/>
                <a:gd name="T49" fmla="*/ 96 h 112"/>
                <a:gd name="T50" fmla="*/ 112 w 112"/>
                <a:gd name="T51" fmla="*/ 80 h 112"/>
                <a:gd name="T52" fmla="*/ 96 w 112"/>
                <a:gd name="T53" fmla="*/ 64 h 112"/>
                <a:gd name="T54" fmla="*/ 96 w 112"/>
                <a:gd name="T55" fmla="*/ 0 h 112"/>
                <a:gd name="T56" fmla="*/ 80 w 112"/>
                <a:gd name="T57" fmla="*/ 0 h 112"/>
                <a:gd name="T58" fmla="*/ 64 w 112"/>
                <a:gd name="T59" fmla="*/ 16 h 112"/>
                <a:gd name="T60" fmla="*/ 64 w 112"/>
                <a:gd name="T61" fmla="*/ 32 h 112"/>
                <a:gd name="T62" fmla="*/ 80 w 112"/>
                <a:gd name="T63" fmla="*/ 48 h 112"/>
                <a:gd name="T64" fmla="*/ 96 w 112"/>
                <a:gd name="T65" fmla="*/ 48 h 112"/>
                <a:gd name="T66" fmla="*/ 112 w 112"/>
                <a:gd name="T67" fmla="*/ 32 h 112"/>
                <a:gd name="T68" fmla="*/ 112 w 112"/>
                <a:gd name="T69" fmla="*/ 16 h 112"/>
                <a:gd name="T70" fmla="*/ 96 w 112"/>
                <a:gd name="T7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 h="112">
                  <a:moveTo>
                    <a:pt x="32" y="0"/>
                  </a:moveTo>
                  <a:cubicBezTo>
                    <a:pt x="16" y="0"/>
                    <a:pt x="16" y="0"/>
                    <a:pt x="16" y="0"/>
                  </a:cubicBezTo>
                  <a:cubicBezTo>
                    <a:pt x="7" y="0"/>
                    <a:pt x="0" y="7"/>
                    <a:pt x="0" y="16"/>
                  </a:cubicBezTo>
                  <a:cubicBezTo>
                    <a:pt x="0" y="32"/>
                    <a:pt x="0" y="32"/>
                    <a:pt x="0" y="32"/>
                  </a:cubicBezTo>
                  <a:cubicBezTo>
                    <a:pt x="0" y="41"/>
                    <a:pt x="7" y="48"/>
                    <a:pt x="16" y="48"/>
                  </a:cubicBezTo>
                  <a:cubicBezTo>
                    <a:pt x="32" y="48"/>
                    <a:pt x="32" y="48"/>
                    <a:pt x="32" y="48"/>
                  </a:cubicBezTo>
                  <a:cubicBezTo>
                    <a:pt x="41" y="48"/>
                    <a:pt x="48" y="41"/>
                    <a:pt x="48" y="32"/>
                  </a:cubicBezTo>
                  <a:cubicBezTo>
                    <a:pt x="48" y="16"/>
                    <a:pt x="48" y="16"/>
                    <a:pt x="48" y="16"/>
                  </a:cubicBezTo>
                  <a:cubicBezTo>
                    <a:pt x="48" y="7"/>
                    <a:pt x="41" y="0"/>
                    <a:pt x="32" y="0"/>
                  </a:cubicBezTo>
                  <a:close/>
                  <a:moveTo>
                    <a:pt x="32" y="64"/>
                  </a:moveTo>
                  <a:cubicBezTo>
                    <a:pt x="16" y="64"/>
                    <a:pt x="16" y="64"/>
                    <a:pt x="16" y="64"/>
                  </a:cubicBezTo>
                  <a:cubicBezTo>
                    <a:pt x="7" y="64"/>
                    <a:pt x="0" y="71"/>
                    <a:pt x="0" y="80"/>
                  </a:cubicBezTo>
                  <a:cubicBezTo>
                    <a:pt x="0" y="96"/>
                    <a:pt x="0" y="96"/>
                    <a:pt x="0" y="96"/>
                  </a:cubicBezTo>
                  <a:cubicBezTo>
                    <a:pt x="0" y="105"/>
                    <a:pt x="7" y="112"/>
                    <a:pt x="16" y="112"/>
                  </a:cubicBezTo>
                  <a:cubicBezTo>
                    <a:pt x="32" y="112"/>
                    <a:pt x="32" y="112"/>
                    <a:pt x="32" y="112"/>
                  </a:cubicBezTo>
                  <a:cubicBezTo>
                    <a:pt x="41" y="112"/>
                    <a:pt x="48" y="105"/>
                    <a:pt x="48" y="96"/>
                  </a:cubicBezTo>
                  <a:cubicBezTo>
                    <a:pt x="48" y="80"/>
                    <a:pt x="48" y="80"/>
                    <a:pt x="48" y="80"/>
                  </a:cubicBezTo>
                  <a:cubicBezTo>
                    <a:pt x="48" y="71"/>
                    <a:pt x="41" y="64"/>
                    <a:pt x="32" y="64"/>
                  </a:cubicBezTo>
                  <a:close/>
                  <a:moveTo>
                    <a:pt x="96" y="64"/>
                  </a:moveTo>
                  <a:cubicBezTo>
                    <a:pt x="80" y="64"/>
                    <a:pt x="80" y="64"/>
                    <a:pt x="80" y="64"/>
                  </a:cubicBezTo>
                  <a:cubicBezTo>
                    <a:pt x="71" y="64"/>
                    <a:pt x="64" y="71"/>
                    <a:pt x="64" y="80"/>
                  </a:cubicBezTo>
                  <a:cubicBezTo>
                    <a:pt x="64" y="96"/>
                    <a:pt x="64" y="96"/>
                    <a:pt x="64" y="96"/>
                  </a:cubicBezTo>
                  <a:cubicBezTo>
                    <a:pt x="64" y="105"/>
                    <a:pt x="71" y="112"/>
                    <a:pt x="80" y="112"/>
                  </a:cubicBezTo>
                  <a:cubicBezTo>
                    <a:pt x="96" y="112"/>
                    <a:pt x="96" y="112"/>
                    <a:pt x="96" y="112"/>
                  </a:cubicBezTo>
                  <a:cubicBezTo>
                    <a:pt x="105" y="112"/>
                    <a:pt x="112" y="105"/>
                    <a:pt x="112" y="96"/>
                  </a:cubicBezTo>
                  <a:cubicBezTo>
                    <a:pt x="112" y="80"/>
                    <a:pt x="112" y="80"/>
                    <a:pt x="112" y="80"/>
                  </a:cubicBezTo>
                  <a:cubicBezTo>
                    <a:pt x="112" y="71"/>
                    <a:pt x="105" y="64"/>
                    <a:pt x="96" y="64"/>
                  </a:cubicBezTo>
                  <a:close/>
                  <a:moveTo>
                    <a:pt x="96" y="0"/>
                  </a:moveTo>
                  <a:cubicBezTo>
                    <a:pt x="80" y="0"/>
                    <a:pt x="80" y="0"/>
                    <a:pt x="80" y="0"/>
                  </a:cubicBezTo>
                  <a:cubicBezTo>
                    <a:pt x="71" y="0"/>
                    <a:pt x="64" y="7"/>
                    <a:pt x="64" y="16"/>
                  </a:cubicBezTo>
                  <a:cubicBezTo>
                    <a:pt x="64" y="32"/>
                    <a:pt x="64" y="32"/>
                    <a:pt x="64" y="32"/>
                  </a:cubicBezTo>
                  <a:cubicBezTo>
                    <a:pt x="64" y="41"/>
                    <a:pt x="71" y="48"/>
                    <a:pt x="80" y="48"/>
                  </a:cubicBezTo>
                  <a:cubicBezTo>
                    <a:pt x="96" y="48"/>
                    <a:pt x="96" y="48"/>
                    <a:pt x="96" y="48"/>
                  </a:cubicBezTo>
                  <a:cubicBezTo>
                    <a:pt x="105" y="48"/>
                    <a:pt x="112" y="41"/>
                    <a:pt x="112" y="32"/>
                  </a:cubicBezTo>
                  <a:cubicBezTo>
                    <a:pt x="112" y="16"/>
                    <a:pt x="112" y="16"/>
                    <a:pt x="112" y="16"/>
                  </a:cubicBezTo>
                  <a:cubicBezTo>
                    <a:pt x="112" y="7"/>
                    <a:pt x="105" y="0"/>
                    <a:pt x="96"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7214066" y="3530039"/>
            <a:ext cx="1217788" cy="1785946"/>
            <a:chOff x="7214066" y="3530039"/>
            <a:chExt cx="1217788" cy="1785946"/>
          </a:xfrm>
        </p:grpSpPr>
        <p:sp>
          <p:nvSpPr>
            <p:cNvPr id="33" name="同心圆 32"/>
            <p:cNvSpPr/>
            <p:nvPr/>
          </p:nvSpPr>
          <p:spPr>
            <a:xfrm>
              <a:off x="7612849" y="3530039"/>
              <a:ext cx="422367" cy="420222"/>
            </a:xfrm>
            <a:prstGeom prst="donut">
              <a:avLst>
                <a:gd name="adj" fmla="val 186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4" name="椭圆 33"/>
            <p:cNvSpPr/>
            <p:nvPr/>
          </p:nvSpPr>
          <p:spPr>
            <a:xfrm>
              <a:off x="7214066" y="4098198"/>
              <a:ext cx="1217788" cy="1217787"/>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5" name="Freeform 89"/>
            <p:cNvSpPr>
              <a:spLocks noEditPoints="1"/>
            </p:cNvSpPr>
            <p:nvPr/>
          </p:nvSpPr>
          <p:spPr bwMode="auto">
            <a:xfrm>
              <a:off x="7639508" y="4532418"/>
              <a:ext cx="344033" cy="342915"/>
            </a:xfrm>
            <a:custGeom>
              <a:avLst/>
              <a:gdLst>
                <a:gd name="T0" fmla="*/ 7 w 130"/>
                <a:gd name="T1" fmla="*/ 59 h 130"/>
                <a:gd name="T2" fmla="*/ 7 w 130"/>
                <a:gd name="T3" fmla="*/ 82 h 130"/>
                <a:gd name="T4" fmla="*/ 48 w 130"/>
                <a:gd name="T5" fmla="*/ 123 h 130"/>
                <a:gd name="T6" fmla="*/ 71 w 130"/>
                <a:gd name="T7" fmla="*/ 123 h 130"/>
                <a:gd name="T8" fmla="*/ 79 w 130"/>
                <a:gd name="T9" fmla="*/ 116 h 130"/>
                <a:gd name="T10" fmla="*/ 14 w 130"/>
                <a:gd name="T11" fmla="*/ 52 h 130"/>
                <a:gd name="T12" fmla="*/ 7 w 130"/>
                <a:gd name="T13" fmla="*/ 59 h 130"/>
                <a:gd name="T14" fmla="*/ 84 w 130"/>
                <a:gd name="T15" fmla="*/ 34 h 130"/>
                <a:gd name="T16" fmla="*/ 84 w 130"/>
                <a:gd name="T17" fmla="*/ 46 h 130"/>
                <a:gd name="T18" fmla="*/ 96 w 130"/>
                <a:gd name="T19" fmla="*/ 46 h 130"/>
                <a:gd name="T20" fmla="*/ 96 w 130"/>
                <a:gd name="T21" fmla="*/ 34 h 130"/>
                <a:gd name="T22" fmla="*/ 84 w 130"/>
                <a:gd name="T23" fmla="*/ 34 h 130"/>
                <a:gd name="T24" fmla="*/ 122 w 130"/>
                <a:gd name="T25" fmla="*/ 0 h 130"/>
                <a:gd name="T26" fmla="*/ 69 w 130"/>
                <a:gd name="T27" fmla="*/ 0 h 130"/>
                <a:gd name="T28" fmla="*/ 60 w 130"/>
                <a:gd name="T29" fmla="*/ 6 h 130"/>
                <a:gd name="T30" fmla="*/ 20 w 130"/>
                <a:gd name="T31" fmla="*/ 46 h 130"/>
                <a:gd name="T32" fmla="*/ 84 w 130"/>
                <a:gd name="T33" fmla="*/ 110 h 130"/>
                <a:gd name="T34" fmla="*/ 124 w 130"/>
                <a:gd name="T35" fmla="*/ 70 h 130"/>
                <a:gd name="T36" fmla="*/ 130 w 130"/>
                <a:gd name="T37" fmla="*/ 61 h 130"/>
                <a:gd name="T38" fmla="*/ 130 w 130"/>
                <a:gd name="T39" fmla="*/ 8 h 130"/>
                <a:gd name="T40" fmla="*/ 122 w 130"/>
                <a:gd name="T41" fmla="*/ 0 h 130"/>
                <a:gd name="T42" fmla="*/ 101 w 130"/>
                <a:gd name="T43" fmla="*/ 51 h 130"/>
                <a:gd name="T44" fmla="*/ 79 w 130"/>
                <a:gd name="T45" fmla="*/ 51 h 130"/>
                <a:gd name="T46" fmla="*/ 79 w 130"/>
                <a:gd name="T47" fmla="*/ 29 h 130"/>
                <a:gd name="T48" fmla="*/ 101 w 130"/>
                <a:gd name="T49" fmla="*/ 29 h 130"/>
                <a:gd name="T50" fmla="*/ 101 w 130"/>
                <a:gd name="T51" fmla="*/ 5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130">
                  <a:moveTo>
                    <a:pt x="7" y="59"/>
                  </a:moveTo>
                  <a:cubicBezTo>
                    <a:pt x="0" y="65"/>
                    <a:pt x="0" y="76"/>
                    <a:pt x="7" y="82"/>
                  </a:cubicBezTo>
                  <a:cubicBezTo>
                    <a:pt x="48" y="123"/>
                    <a:pt x="48" y="123"/>
                    <a:pt x="48" y="123"/>
                  </a:cubicBezTo>
                  <a:cubicBezTo>
                    <a:pt x="54" y="130"/>
                    <a:pt x="65" y="130"/>
                    <a:pt x="71" y="123"/>
                  </a:cubicBezTo>
                  <a:cubicBezTo>
                    <a:pt x="79" y="116"/>
                    <a:pt x="79" y="116"/>
                    <a:pt x="79" y="116"/>
                  </a:cubicBezTo>
                  <a:cubicBezTo>
                    <a:pt x="14" y="52"/>
                    <a:pt x="14" y="52"/>
                    <a:pt x="14" y="52"/>
                  </a:cubicBezTo>
                  <a:lnTo>
                    <a:pt x="7" y="59"/>
                  </a:lnTo>
                  <a:close/>
                  <a:moveTo>
                    <a:pt x="84" y="34"/>
                  </a:moveTo>
                  <a:cubicBezTo>
                    <a:pt x="81" y="38"/>
                    <a:pt x="81" y="43"/>
                    <a:pt x="84" y="46"/>
                  </a:cubicBezTo>
                  <a:cubicBezTo>
                    <a:pt x="87" y="49"/>
                    <a:pt x="93" y="49"/>
                    <a:pt x="96" y="46"/>
                  </a:cubicBezTo>
                  <a:cubicBezTo>
                    <a:pt x="99" y="43"/>
                    <a:pt x="99" y="38"/>
                    <a:pt x="96" y="34"/>
                  </a:cubicBezTo>
                  <a:cubicBezTo>
                    <a:pt x="93" y="31"/>
                    <a:pt x="87" y="31"/>
                    <a:pt x="84" y="34"/>
                  </a:cubicBezTo>
                  <a:close/>
                  <a:moveTo>
                    <a:pt x="122" y="0"/>
                  </a:moveTo>
                  <a:cubicBezTo>
                    <a:pt x="69" y="0"/>
                    <a:pt x="69" y="0"/>
                    <a:pt x="69" y="0"/>
                  </a:cubicBezTo>
                  <a:cubicBezTo>
                    <a:pt x="64" y="0"/>
                    <a:pt x="64" y="2"/>
                    <a:pt x="60" y="6"/>
                  </a:cubicBezTo>
                  <a:cubicBezTo>
                    <a:pt x="20" y="46"/>
                    <a:pt x="20" y="46"/>
                    <a:pt x="20" y="46"/>
                  </a:cubicBezTo>
                  <a:cubicBezTo>
                    <a:pt x="84" y="110"/>
                    <a:pt x="84" y="110"/>
                    <a:pt x="84" y="110"/>
                  </a:cubicBezTo>
                  <a:cubicBezTo>
                    <a:pt x="124" y="70"/>
                    <a:pt x="124" y="70"/>
                    <a:pt x="124" y="70"/>
                  </a:cubicBezTo>
                  <a:cubicBezTo>
                    <a:pt x="128" y="67"/>
                    <a:pt x="130" y="65"/>
                    <a:pt x="130" y="61"/>
                  </a:cubicBezTo>
                  <a:cubicBezTo>
                    <a:pt x="130" y="8"/>
                    <a:pt x="130" y="8"/>
                    <a:pt x="130" y="8"/>
                  </a:cubicBezTo>
                  <a:cubicBezTo>
                    <a:pt x="130" y="3"/>
                    <a:pt x="127" y="0"/>
                    <a:pt x="122" y="0"/>
                  </a:cubicBezTo>
                  <a:close/>
                  <a:moveTo>
                    <a:pt x="101" y="51"/>
                  </a:moveTo>
                  <a:cubicBezTo>
                    <a:pt x="95" y="58"/>
                    <a:pt x="85" y="58"/>
                    <a:pt x="79" y="51"/>
                  </a:cubicBezTo>
                  <a:cubicBezTo>
                    <a:pt x="72" y="45"/>
                    <a:pt x="72" y="35"/>
                    <a:pt x="79" y="29"/>
                  </a:cubicBezTo>
                  <a:cubicBezTo>
                    <a:pt x="85" y="22"/>
                    <a:pt x="95" y="22"/>
                    <a:pt x="101" y="29"/>
                  </a:cubicBezTo>
                  <a:cubicBezTo>
                    <a:pt x="108" y="35"/>
                    <a:pt x="108" y="45"/>
                    <a:pt x="10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9184396" y="2164317"/>
            <a:ext cx="1217788" cy="1785944"/>
            <a:chOff x="9184396" y="2164317"/>
            <a:chExt cx="1217788" cy="1785944"/>
          </a:xfrm>
        </p:grpSpPr>
        <p:sp>
          <p:nvSpPr>
            <p:cNvPr id="37" name="同心圆 36"/>
            <p:cNvSpPr/>
            <p:nvPr/>
          </p:nvSpPr>
          <p:spPr>
            <a:xfrm>
              <a:off x="9583178" y="3530039"/>
              <a:ext cx="420223" cy="420222"/>
            </a:xfrm>
            <a:prstGeom prst="donut">
              <a:avLst>
                <a:gd name="adj" fmla="val 1860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8" name="椭圆 37"/>
            <p:cNvSpPr/>
            <p:nvPr/>
          </p:nvSpPr>
          <p:spPr>
            <a:xfrm>
              <a:off x="9184396" y="2164317"/>
              <a:ext cx="1217788" cy="1217787"/>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9" name="Freeform 219"/>
            <p:cNvSpPr>
              <a:spLocks noEditPoints="1"/>
            </p:cNvSpPr>
            <p:nvPr/>
          </p:nvSpPr>
          <p:spPr bwMode="auto">
            <a:xfrm>
              <a:off x="9622641" y="2572423"/>
              <a:ext cx="338448" cy="337330"/>
            </a:xfrm>
            <a:custGeom>
              <a:avLst/>
              <a:gdLst>
                <a:gd name="T0" fmla="*/ 32 w 128"/>
                <a:gd name="T1" fmla="*/ 40 h 128"/>
                <a:gd name="T2" fmla="*/ 40 w 128"/>
                <a:gd name="T3" fmla="*/ 32 h 128"/>
                <a:gd name="T4" fmla="*/ 32 w 128"/>
                <a:gd name="T5" fmla="*/ 24 h 128"/>
                <a:gd name="T6" fmla="*/ 24 w 128"/>
                <a:gd name="T7" fmla="*/ 32 h 128"/>
                <a:gd name="T8" fmla="*/ 32 w 128"/>
                <a:gd name="T9" fmla="*/ 40 h 128"/>
                <a:gd name="T10" fmla="*/ 112 w 128"/>
                <a:gd name="T11" fmla="*/ 0 h 128"/>
                <a:gd name="T12" fmla="*/ 16 w 128"/>
                <a:gd name="T13" fmla="*/ 0 h 128"/>
                <a:gd name="T14" fmla="*/ 0 w 128"/>
                <a:gd name="T15" fmla="*/ 16 h 128"/>
                <a:gd name="T16" fmla="*/ 0 w 128"/>
                <a:gd name="T17" fmla="*/ 112 h 128"/>
                <a:gd name="T18" fmla="*/ 16 w 128"/>
                <a:gd name="T19" fmla="*/ 128 h 128"/>
                <a:gd name="T20" fmla="*/ 112 w 128"/>
                <a:gd name="T21" fmla="*/ 128 h 128"/>
                <a:gd name="T22" fmla="*/ 128 w 128"/>
                <a:gd name="T23" fmla="*/ 112 h 128"/>
                <a:gd name="T24" fmla="*/ 128 w 128"/>
                <a:gd name="T25" fmla="*/ 16 h 128"/>
                <a:gd name="T26" fmla="*/ 112 w 128"/>
                <a:gd name="T27" fmla="*/ 0 h 128"/>
                <a:gd name="T28" fmla="*/ 32 w 128"/>
                <a:gd name="T29" fmla="*/ 16 h 128"/>
                <a:gd name="T30" fmla="*/ 48 w 128"/>
                <a:gd name="T31" fmla="*/ 32 h 128"/>
                <a:gd name="T32" fmla="*/ 32 w 128"/>
                <a:gd name="T33" fmla="*/ 48 h 128"/>
                <a:gd name="T34" fmla="*/ 16 w 128"/>
                <a:gd name="T35" fmla="*/ 32 h 128"/>
                <a:gd name="T36" fmla="*/ 32 w 128"/>
                <a:gd name="T37" fmla="*/ 16 h 128"/>
                <a:gd name="T38" fmla="*/ 16 w 128"/>
                <a:gd name="T39" fmla="*/ 120 h 128"/>
                <a:gd name="T40" fmla="*/ 8 w 128"/>
                <a:gd name="T41" fmla="*/ 112 h 128"/>
                <a:gd name="T42" fmla="*/ 8 w 128"/>
                <a:gd name="T43" fmla="*/ 108 h 128"/>
                <a:gd name="T44" fmla="*/ 40 w 128"/>
                <a:gd name="T45" fmla="*/ 80 h 128"/>
                <a:gd name="T46" fmla="*/ 80 w 128"/>
                <a:gd name="T47" fmla="*/ 120 h 128"/>
                <a:gd name="T48" fmla="*/ 16 w 128"/>
                <a:gd name="T49" fmla="*/ 120 h 128"/>
                <a:gd name="T50" fmla="*/ 120 w 128"/>
                <a:gd name="T51" fmla="*/ 112 h 128"/>
                <a:gd name="T52" fmla="*/ 112 w 128"/>
                <a:gd name="T53" fmla="*/ 120 h 128"/>
                <a:gd name="T54" fmla="*/ 91 w 128"/>
                <a:gd name="T55" fmla="*/ 120 h 128"/>
                <a:gd name="T56" fmla="*/ 62 w 128"/>
                <a:gd name="T57" fmla="*/ 90 h 128"/>
                <a:gd name="T58" fmla="*/ 96 w 128"/>
                <a:gd name="T59" fmla="*/ 56 h 128"/>
                <a:gd name="T60" fmla="*/ 120 w 128"/>
                <a:gd name="T61" fmla="*/ 80 h 128"/>
                <a:gd name="T62" fmla="*/ 120 w 128"/>
                <a:gd name="T6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28">
                  <a:moveTo>
                    <a:pt x="32" y="40"/>
                  </a:moveTo>
                  <a:cubicBezTo>
                    <a:pt x="36" y="40"/>
                    <a:pt x="40" y="36"/>
                    <a:pt x="40" y="32"/>
                  </a:cubicBezTo>
                  <a:cubicBezTo>
                    <a:pt x="40" y="28"/>
                    <a:pt x="36" y="24"/>
                    <a:pt x="32" y="24"/>
                  </a:cubicBezTo>
                  <a:cubicBezTo>
                    <a:pt x="28" y="24"/>
                    <a:pt x="24" y="28"/>
                    <a:pt x="24" y="32"/>
                  </a:cubicBezTo>
                  <a:cubicBezTo>
                    <a:pt x="24" y="36"/>
                    <a:pt x="28" y="40"/>
                    <a:pt x="32" y="40"/>
                  </a:cubicBezTo>
                  <a:close/>
                  <a:moveTo>
                    <a:pt x="112" y="0"/>
                  </a:moveTo>
                  <a:cubicBezTo>
                    <a:pt x="16" y="0"/>
                    <a:pt x="16" y="0"/>
                    <a:pt x="16" y="0"/>
                  </a:cubicBezTo>
                  <a:cubicBezTo>
                    <a:pt x="7" y="0"/>
                    <a:pt x="0" y="7"/>
                    <a:pt x="0" y="16"/>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6"/>
                    <a:pt x="128" y="16"/>
                    <a:pt x="128" y="16"/>
                  </a:cubicBezTo>
                  <a:cubicBezTo>
                    <a:pt x="128" y="7"/>
                    <a:pt x="121" y="0"/>
                    <a:pt x="112" y="0"/>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moveTo>
                    <a:pt x="16" y="120"/>
                  </a:moveTo>
                  <a:cubicBezTo>
                    <a:pt x="12" y="120"/>
                    <a:pt x="8" y="116"/>
                    <a:pt x="8" y="112"/>
                  </a:cubicBezTo>
                  <a:cubicBezTo>
                    <a:pt x="8" y="108"/>
                    <a:pt x="8" y="108"/>
                    <a:pt x="8" y="108"/>
                  </a:cubicBezTo>
                  <a:cubicBezTo>
                    <a:pt x="40" y="80"/>
                    <a:pt x="40" y="80"/>
                    <a:pt x="40" y="80"/>
                  </a:cubicBezTo>
                  <a:cubicBezTo>
                    <a:pt x="80" y="120"/>
                    <a:pt x="80" y="120"/>
                    <a:pt x="80" y="120"/>
                  </a:cubicBezTo>
                  <a:lnTo>
                    <a:pt x="16" y="120"/>
                  </a:lnTo>
                  <a:close/>
                  <a:moveTo>
                    <a:pt x="120" y="112"/>
                  </a:moveTo>
                  <a:cubicBezTo>
                    <a:pt x="120" y="116"/>
                    <a:pt x="116" y="120"/>
                    <a:pt x="112" y="120"/>
                  </a:cubicBezTo>
                  <a:cubicBezTo>
                    <a:pt x="91" y="120"/>
                    <a:pt x="91" y="120"/>
                    <a:pt x="91" y="120"/>
                  </a:cubicBezTo>
                  <a:cubicBezTo>
                    <a:pt x="62" y="90"/>
                    <a:pt x="62" y="90"/>
                    <a:pt x="62" y="90"/>
                  </a:cubicBezTo>
                  <a:cubicBezTo>
                    <a:pt x="96" y="56"/>
                    <a:pt x="96" y="56"/>
                    <a:pt x="96" y="56"/>
                  </a:cubicBezTo>
                  <a:cubicBezTo>
                    <a:pt x="120" y="80"/>
                    <a:pt x="120" y="80"/>
                    <a:pt x="120" y="80"/>
                  </a:cubicBezTo>
                  <a:lnTo>
                    <a:pt x="120" y="11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6006001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75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1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2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par>
                                <p:cTn id="17" presetID="10" presetClass="entr" presetSubtype="0" fill="hold" nodeType="withEffect">
                                  <p:stCondLst>
                                    <p:cond delay="30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nodeType="withEffect">
                                  <p:stCondLst>
                                    <p:cond delay="4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1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2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3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4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细节分析</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任意多边形 3"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3711468" y="2648609"/>
            <a:ext cx="2209375" cy="1931404"/>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9019771" y="2648609"/>
            <a:ext cx="2209375" cy="1931404"/>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rot="10800000">
            <a:off x="1057316" y="2860642"/>
            <a:ext cx="2209375" cy="1931404"/>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rot="10800000">
            <a:off x="6365620" y="2860642"/>
            <a:ext cx="2209375" cy="1931404"/>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4800600" y="2198352"/>
            <a:ext cx="0" cy="387626"/>
          </a:xfrm>
          <a:custGeom>
            <a:avLst/>
            <a:gdLst>
              <a:gd name="connsiteX0" fmla="*/ 0 w 0"/>
              <a:gd name="connsiteY0" fmla="*/ 387626 h 387626"/>
              <a:gd name="connsiteX1" fmla="*/ 0 w 0"/>
              <a:gd name="connsiteY1" fmla="*/ 0 h 387626"/>
            </a:gdLst>
            <a:ahLst/>
            <a:cxnLst>
              <a:cxn ang="0">
                <a:pos x="connsiteX0" y="connsiteY0"/>
              </a:cxn>
              <a:cxn ang="0">
                <a:pos x="connsiteX1" y="connsiteY1"/>
              </a:cxn>
            </a:cxnLst>
            <a:rect l="l" t="t" r="r" b="b"/>
            <a:pathLst>
              <a:path h="387626">
                <a:moveTo>
                  <a:pt x="0" y="387626"/>
                </a:moveTo>
                <a:lnTo>
                  <a:pt x="0" y="0"/>
                </a:lnTo>
              </a:path>
            </a:pathLst>
          </a:custGeom>
          <a:noFill/>
          <a:ln w="12700">
            <a:solidFill>
              <a:schemeClr val="bg1"/>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10121348" y="2198352"/>
            <a:ext cx="0" cy="387626"/>
          </a:xfrm>
          <a:custGeom>
            <a:avLst/>
            <a:gdLst>
              <a:gd name="connsiteX0" fmla="*/ 0 w 0"/>
              <a:gd name="connsiteY0" fmla="*/ 387626 h 387626"/>
              <a:gd name="connsiteX1" fmla="*/ 0 w 0"/>
              <a:gd name="connsiteY1" fmla="*/ 0 h 387626"/>
            </a:gdLst>
            <a:ahLst/>
            <a:cxnLst>
              <a:cxn ang="0">
                <a:pos x="connsiteX0" y="connsiteY0"/>
              </a:cxn>
              <a:cxn ang="0">
                <a:pos x="connsiteX1" y="connsiteY1"/>
              </a:cxn>
            </a:cxnLst>
            <a:rect l="l" t="t" r="r" b="b"/>
            <a:pathLst>
              <a:path h="387626">
                <a:moveTo>
                  <a:pt x="0" y="387626"/>
                </a:moveTo>
                <a:lnTo>
                  <a:pt x="0" y="0"/>
                </a:lnTo>
              </a:path>
            </a:pathLst>
          </a:custGeom>
          <a:noFill/>
          <a:ln w="12700">
            <a:solidFill>
              <a:schemeClr val="bg1"/>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2150165" y="4875291"/>
            <a:ext cx="0" cy="387626"/>
          </a:xfrm>
          <a:custGeom>
            <a:avLst/>
            <a:gdLst>
              <a:gd name="connsiteX0" fmla="*/ 0 w 0"/>
              <a:gd name="connsiteY0" fmla="*/ 387626 h 387626"/>
              <a:gd name="connsiteX1" fmla="*/ 0 w 0"/>
              <a:gd name="connsiteY1" fmla="*/ 0 h 387626"/>
            </a:gdLst>
            <a:ahLst/>
            <a:cxnLst>
              <a:cxn ang="0">
                <a:pos x="connsiteX0" y="connsiteY0"/>
              </a:cxn>
              <a:cxn ang="0">
                <a:pos x="connsiteX1" y="connsiteY1"/>
              </a:cxn>
            </a:cxnLst>
            <a:rect l="l" t="t" r="r" b="b"/>
            <a:pathLst>
              <a:path h="387626">
                <a:moveTo>
                  <a:pt x="0" y="387626"/>
                </a:moveTo>
                <a:lnTo>
                  <a:pt x="0" y="0"/>
                </a:lnTo>
              </a:path>
            </a:pathLst>
          </a:custGeom>
          <a:noFill/>
          <a:ln w="12700">
            <a:solidFill>
              <a:schemeClr val="bg1"/>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7470913" y="4875291"/>
            <a:ext cx="0" cy="387626"/>
          </a:xfrm>
          <a:custGeom>
            <a:avLst/>
            <a:gdLst>
              <a:gd name="connsiteX0" fmla="*/ 0 w 0"/>
              <a:gd name="connsiteY0" fmla="*/ 387626 h 387626"/>
              <a:gd name="connsiteX1" fmla="*/ 0 w 0"/>
              <a:gd name="connsiteY1" fmla="*/ 0 h 387626"/>
            </a:gdLst>
            <a:ahLst/>
            <a:cxnLst>
              <a:cxn ang="0">
                <a:pos x="connsiteX0" y="connsiteY0"/>
              </a:cxn>
              <a:cxn ang="0">
                <a:pos x="connsiteX1" y="connsiteY1"/>
              </a:cxn>
            </a:cxnLst>
            <a:rect l="l" t="t" r="r" b="b"/>
            <a:pathLst>
              <a:path h="387626">
                <a:moveTo>
                  <a:pt x="0" y="387626"/>
                </a:moveTo>
                <a:lnTo>
                  <a:pt x="0" y="0"/>
                </a:lnTo>
              </a:path>
            </a:pathLst>
          </a:custGeom>
          <a:noFill/>
          <a:ln w="12700">
            <a:solidFill>
              <a:schemeClr val="bg1"/>
            </a:solidFill>
            <a:prstDash val="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362117" y="2648609"/>
            <a:ext cx="1644323" cy="1437443"/>
            <a:chOff x="1362117" y="2973729"/>
            <a:chExt cx="1644323" cy="1437443"/>
          </a:xfrm>
        </p:grpSpPr>
        <p:sp>
          <p:nvSpPr>
            <p:cNvPr id="13" name="任意多边形 12"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1362117" y="2973729"/>
              <a:ext cx="1644323" cy="1437443"/>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22"/>
            <p:cNvSpPr>
              <a:spLocks noEditPoints="1"/>
            </p:cNvSpPr>
            <p:nvPr/>
          </p:nvSpPr>
          <p:spPr bwMode="auto">
            <a:xfrm>
              <a:off x="1955998" y="3667623"/>
              <a:ext cx="412010" cy="483841"/>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0A1C3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3971719" y="3354603"/>
            <a:ext cx="1644323" cy="1437443"/>
            <a:chOff x="3971719" y="3679723"/>
            <a:chExt cx="1644323" cy="1437443"/>
          </a:xfrm>
        </p:grpSpPr>
        <p:sp>
          <p:nvSpPr>
            <p:cNvPr id="16" name="任意多边形 15"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rot="10800000">
              <a:off x="3971719" y="3679723"/>
              <a:ext cx="1644323" cy="1437443"/>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14"/>
            <p:cNvSpPr>
              <a:spLocks noEditPoints="1"/>
            </p:cNvSpPr>
            <p:nvPr/>
          </p:nvSpPr>
          <p:spPr bwMode="auto">
            <a:xfrm>
              <a:off x="4560885" y="3909543"/>
              <a:ext cx="465990" cy="464113"/>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1B304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8" name="组合 17"/>
          <p:cNvGrpSpPr/>
          <p:nvPr/>
        </p:nvGrpSpPr>
        <p:grpSpPr>
          <a:xfrm>
            <a:off x="6670421" y="2648609"/>
            <a:ext cx="1644323" cy="1437443"/>
            <a:chOff x="6670421" y="2973729"/>
            <a:chExt cx="1644323" cy="1437443"/>
          </a:xfrm>
        </p:grpSpPr>
        <p:sp>
          <p:nvSpPr>
            <p:cNvPr id="19" name="任意多边形 18"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a:off x="6670421" y="2973729"/>
              <a:ext cx="1644323" cy="1437443"/>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6"/>
            <p:cNvSpPr>
              <a:spLocks noEditPoints="1"/>
            </p:cNvSpPr>
            <p:nvPr/>
          </p:nvSpPr>
          <p:spPr bwMode="auto">
            <a:xfrm>
              <a:off x="7269921" y="3710149"/>
              <a:ext cx="445322" cy="46787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08183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1" name="组合 20"/>
          <p:cNvGrpSpPr/>
          <p:nvPr/>
        </p:nvGrpSpPr>
        <p:grpSpPr>
          <a:xfrm>
            <a:off x="9280022" y="3354603"/>
            <a:ext cx="1644323" cy="1437443"/>
            <a:chOff x="9280022" y="3679723"/>
            <a:chExt cx="1644323" cy="1437443"/>
          </a:xfrm>
        </p:grpSpPr>
        <p:sp>
          <p:nvSpPr>
            <p:cNvPr id="22" name="任意多边形 21" descr="e7d195523061f1c0deeec63e560781cfd59afb0ea006f2a87ABB68BF51EA6619813959095094C18C62A12F549504892A4AAA8C1554C6663626E05CA27F281A14E6983772AFC3FB97135759321DEA3D70D3A1A6E5C304F5B7A1EE7F39E717381355AAC61C4BCFBA5F68859BABB3FCF6E5833E37FE1DBCFF3E5F80C2D81ABB8135904C41344E2EBAE9"/>
            <p:cNvSpPr/>
            <p:nvPr/>
          </p:nvSpPr>
          <p:spPr>
            <a:xfrm rot="10800000">
              <a:off x="9280022" y="3679723"/>
              <a:ext cx="1644323" cy="1437443"/>
            </a:xfrm>
            <a:custGeom>
              <a:avLst/>
              <a:gdLst>
                <a:gd name="connsiteX0" fmla="*/ 998899 w 2169814"/>
                <a:gd name="connsiteY0" fmla="*/ 0 h 1874068"/>
                <a:gd name="connsiteX1" fmla="*/ 0 w 2169814"/>
                <a:gd name="connsiteY1" fmla="*/ 1720159 h 1874068"/>
                <a:gd name="connsiteX2" fmla="*/ 120713 w 2169814"/>
                <a:gd name="connsiteY2" fmla="*/ 1874068 h 1874068"/>
                <a:gd name="connsiteX3" fmla="*/ 2037030 w 2169814"/>
                <a:gd name="connsiteY3" fmla="*/ 1874068 h 1874068"/>
                <a:gd name="connsiteX4" fmla="*/ 2169814 w 2169814"/>
                <a:gd name="connsiteY4" fmla="*/ 1705070 h 1874068"/>
                <a:gd name="connsiteX5" fmla="*/ 1189022 w 2169814"/>
                <a:gd name="connsiteY5" fmla="*/ 9054 h 1874068"/>
                <a:gd name="connsiteX6" fmla="*/ 998899 w 2169814"/>
                <a:gd name="connsiteY6" fmla="*/ 0 h 1874068"/>
                <a:gd name="connsiteX0" fmla="*/ 998899 w 2169814"/>
                <a:gd name="connsiteY0" fmla="*/ 21247 h 1895315"/>
                <a:gd name="connsiteX1" fmla="*/ 0 w 2169814"/>
                <a:gd name="connsiteY1" fmla="*/ 1741406 h 1895315"/>
                <a:gd name="connsiteX2" fmla="*/ 120713 w 2169814"/>
                <a:gd name="connsiteY2" fmla="*/ 1895315 h 1895315"/>
                <a:gd name="connsiteX3" fmla="*/ 2037030 w 2169814"/>
                <a:gd name="connsiteY3" fmla="*/ 1895315 h 1895315"/>
                <a:gd name="connsiteX4" fmla="*/ 2169814 w 2169814"/>
                <a:gd name="connsiteY4" fmla="*/ 1726317 h 1895315"/>
                <a:gd name="connsiteX5" fmla="*/ 1189022 w 2169814"/>
                <a:gd name="connsiteY5" fmla="*/ 30301 h 1895315"/>
                <a:gd name="connsiteX6" fmla="*/ 998899 w 2169814"/>
                <a:gd name="connsiteY6" fmla="*/ 21247 h 1895315"/>
                <a:gd name="connsiteX0" fmla="*/ 998899 w 2169814"/>
                <a:gd name="connsiteY0" fmla="*/ 26590 h 1900658"/>
                <a:gd name="connsiteX1" fmla="*/ 0 w 2169814"/>
                <a:gd name="connsiteY1" fmla="*/ 1746749 h 1900658"/>
                <a:gd name="connsiteX2" fmla="*/ 120713 w 2169814"/>
                <a:gd name="connsiteY2" fmla="*/ 1900658 h 1900658"/>
                <a:gd name="connsiteX3" fmla="*/ 2037030 w 2169814"/>
                <a:gd name="connsiteY3" fmla="*/ 1900658 h 1900658"/>
                <a:gd name="connsiteX4" fmla="*/ 2169814 w 2169814"/>
                <a:gd name="connsiteY4" fmla="*/ 1731660 h 1900658"/>
                <a:gd name="connsiteX5" fmla="*/ 1189022 w 2169814"/>
                <a:gd name="connsiteY5" fmla="*/ 35644 h 1900658"/>
                <a:gd name="connsiteX6" fmla="*/ 998899 w 2169814"/>
                <a:gd name="connsiteY6" fmla="*/ 26590 h 1900658"/>
                <a:gd name="connsiteX0" fmla="*/ 998899 w 2169814"/>
                <a:gd name="connsiteY0" fmla="*/ 38632 h 1912700"/>
                <a:gd name="connsiteX1" fmla="*/ 0 w 2169814"/>
                <a:gd name="connsiteY1" fmla="*/ 1758791 h 1912700"/>
                <a:gd name="connsiteX2" fmla="*/ 120713 w 2169814"/>
                <a:gd name="connsiteY2" fmla="*/ 1912700 h 1912700"/>
                <a:gd name="connsiteX3" fmla="*/ 2037030 w 2169814"/>
                <a:gd name="connsiteY3" fmla="*/ 1912700 h 1912700"/>
                <a:gd name="connsiteX4" fmla="*/ 2169814 w 2169814"/>
                <a:gd name="connsiteY4" fmla="*/ 1743702 h 1912700"/>
                <a:gd name="connsiteX5" fmla="*/ 1189022 w 2169814"/>
                <a:gd name="connsiteY5" fmla="*/ 47686 h 1912700"/>
                <a:gd name="connsiteX6" fmla="*/ 998899 w 2169814"/>
                <a:gd name="connsiteY6" fmla="*/ 38632 h 1912700"/>
                <a:gd name="connsiteX0" fmla="*/ 998899 w 2169814"/>
                <a:gd name="connsiteY0" fmla="*/ 57326 h 1931394"/>
                <a:gd name="connsiteX1" fmla="*/ 0 w 2169814"/>
                <a:gd name="connsiteY1" fmla="*/ 1777485 h 1931394"/>
                <a:gd name="connsiteX2" fmla="*/ 120713 w 2169814"/>
                <a:gd name="connsiteY2" fmla="*/ 1931394 h 1931394"/>
                <a:gd name="connsiteX3" fmla="*/ 2037030 w 2169814"/>
                <a:gd name="connsiteY3" fmla="*/ 1931394 h 1931394"/>
                <a:gd name="connsiteX4" fmla="*/ 2169814 w 2169814"/>
                <a:gd name="connsiteY4" fmla="*/ 1762396 h 1931394"/>
                <a:gd name="connsiteX5" fmla="*/ 1189022 w 2169814"/>
                <a:gd name="connsiteY5" fmla="*/ 66380 h 1931394"/>
                <a:gd name="connsiteX6" fmla="*/ 998899 w 2169814"/>
                <a:gd name="connsiteY6" fmla="*/ 57326 h 1931394"/>
                <a:gd name="connsiteX0" fmla="*/ 1011272 w 2182187"/>
                <a:gd name="connsiteY0" fmla="*/ 57326 h 1931394"/>
                <a:gd name="connsiteX1" fmla="*/ 12373 w 2182187"/>
                <a:gd name="connsiteY1" fmla="*/ 1777485 h 1931394"/>
                <a:gd name="connsiteX2" fmla="*/ 133086 w 2182187"/>
                <a:gd name="connsiteY2" fmla="*/ 1931394 h 1931394"/>
                <a:gd name="connsiteX3" fmla="*/ 2049403 w 2182187"/>
                <a:gd name="connsiteY3" fmla="*/ 1931394 h 1931394"/>
                <a:gd name="connsiteX4" fmla="*/ 2182187 w 2182187"/>
                <a:gd name="connsiteY4" fmla="*/ 1762396 h 1931394"/>
                <a:gd name="connsiteX5" fmla="*/ 1201395 w 2182187"/>
                <a:gd name="connsiteY5" fmla="*/ 66380 h 1931394"/>
                <a:gd name="connsiteX6" fmla="*/ 1011272 w 2182187"/>
                <a:gd name="connsiteY6" fmla="*/ 57326 h 1931394"/>
                <a:gd name="connsiteX0" fmla="*/ 1016062 w 2186977"/>
                <a:gd name="connsiteY0" fmla="*/ 57326 h 1931394"/>
                <a:gd name="connsiteX1" fmla="*/ 17163 w 2186977"/>
                <a:gd name="connsiteY1" fmla="*/ 1777485 h 1931394"/>
                <a:gd name="connsiteX2" fmla="*/ 137876 w 2186977"/>
                <a:gd name="connsiteY2" fmla="*/ 1931394 h 1931394"/>
                <a:gd name="connsiteX3" fmla="*/ 2054193 w 2186977"/>
                <a:gd name="connsiteY3" fmla="*/ 1931394 h 1931394"/>
                <a:gd name="connsiteX4" fmla="*/ 2186977 w 2186977"/>
                <a:gd name="connsiteY4" fmla="*/ 1762396 h 1931394"/>
                <a:gd name="connsiteX5" fmla="*/ 1206185 w 2186977"/>
                <a:gd name="connsiteY5" fmla="*/ 66380 h 1931394"/>
                <a:gd name="connsiteX6" fmla="*/ 1016062 w 2186977"/>
                <a:gd name="connsiteY6" fmla="*/ 57326 h 1931394"/>
                <a:gd name="connsiteX0" fmla="*/ 1016062 w 2186977"/>
                <a:gd name="connsiteY0" fmla="*/ 57326 h 1931400"/>
                <a:gd name="connsiteX1" fmla="*/ 17163 w 2186977"/>
                <a:gd name="connsiteY1" fmla="*/ 1777485 h 1931400"/>
                <a:gd name="connsiteX2" fmla="*/ 137876 w 2186977"/>
                <a:gd name="connsiteY2" fmla="*/ 1931394 h 1931400"/>
                <a:gd name="connsiteX3" fmla="*/ 2054193 w 2186977"/>
                <a:gd name="connsiteY3" fmla="*/ 1931394 h 1931400"/>
                <a:gd name="connsiteX4" fmla="*/ 2186977 w 2186977"/>
                <a:gd name="connsiteY4" fmla="*/ 1762396 h 1931400"/>
                <a:gd name="connsiteX5" fmla="*/ 1206185 w 2186977"/>
                <a:gd name="connsiteY5" fmla="*/ 66380 h 1931400"/>
                <a:gd name="connsiteX6" fmla="*/ 1016062 w 2186977"/>
                <a:gd name="connsiteY6" fmla="*/ 57326 h 1931400"/>
                <a:gd name="connsiteX0" fmla="*/ 1016062 w 2209375"/>
                <a:gd name="connsiteY0" fmla="*/ 57326 h 1931404"/>
                <a:gd name="connsiteX1" fmla="*/ 17163 w 2209375"/>
                <a:gd name="connsiteY1" fmla="*/ 1777485 h 1931404"/>
                <a:gd name="connsiteX2" fmla="*/ 137876 w 2209375"/>
                <a:gd name="connsiteY2" fmla="*/ 1931394 h 1931404"/>
                <a:gd name="connsiteX3" fmla="*/ 2054193 w 2209375"/>
                <a:gd name="connsiteY3" fmla="*/ 1931394 h 1931404"/>
                <a:gd name="connsiteX4" fmla="*/ 2186977 w 2209375"/>
                <a:gd name="connsiteY4" fmla="*/ 1762396 h 1931404"/>
                <a:gd name="connsiteX5" fmla="*/ 1206185 w 2209375"/>
                <a:gd name="connsiteY5" fmla="*/ 66380 h 1931404"/>
                <a:gd name="connsiteX6" fmla="*/ 1016062 w 2209375"/>
                <a:gd name="connsiteY6" fmla="*/ 57326 h 1931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09375" h="1931404">
                  <a:moveTo>
                    <a:pt x="1016062" y="57326"/>
                  </a:moveTo>
                  <a:lnTo>
                    <a:pt x="17163" y="1777485"/>
                  </a:lnTo>
                  <a:cubicBezTo>
                    <a:pt x="-36152" y="1868019"/>
                    <a:pt x="43317" y="1928376"/>
                    <a:pt x="137876" y="1931394"/>
                  </a:cubicBezTo>
                  <a:lnTo>
                    <a:pt x="2054193" y="1931394"/>
                  </a:lnTo>
                  <a:cubicBezTo>
                    <a:pt x="2176917" y="1932400"/>
                    <a:pt x="2248340" y="1860978"/>
                    <a:pt x="2186977" y="1762396"/>
                  </a:cubicBezTo>
                  <a:lnTo>
                    <a:pt x="1206185" y="66380"/>
                  </a:lnTo>
                  <a:cubicBezTo>
                    <a:pt x="1163936" y="-6048"/>
                    <a:pt x="1061330" y="-33209"/>
                    <a:pt x="1016062" y="57326"/>
                  </a:cubicBezTo>
                  <a:close/>
                </a:path>
              </a:pathLst>
            </a:custGeom>
            <a:solidFill>
              <a:schemeClr val="bg1"/>
            </a:solidFill>
            <a:ln w="15875">
              <a:gradFill>
                <a:gsLst>
                  <a:gs pos="0">
                    <a:schemeClr val="bg1">
                      <a:lumMod val="95000"/>
                    </a:schemeClr>
                  </a:gs>
                  <a:gs pos="100000">
                    <a:schemeClr val="bg1"/>
                  </a:gs>
                </a:gsLst>
                <a:lin ang="18600000" scaled="0"/>
              </a:grad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33"/>
            <p:cNvSpPr>
              <a:spLocks noEditPoints="1"/>
            </p:cNvSpPr>
            <p:nvPr/>
          </p:nvSpPr>
          <p:spPr bwMode="auto">
            <a:xfrm>
              <a:off x="9922309" y="3909542"/>
              <a:ext cx="494174" cy="46411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051023"/>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4" name="文本框 23"/>
          <p:cNvSpPr txBox="1"/>
          <p:nvPr/>
        </p:nvSpPr>
        <p:spPr>
          <a:xfrm>
            <a:off x="1014727" y="5429995"/>
            <a:ext cx="2407262" cy="1046440"/>
          </a:xfrm>
          <a:prstGeom prst="rect">
            <a:avLst/>
          </a:prstGeom>
          <a:noFill/>
          <a:effectLst/>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5" name="文本框 24"/>
          <p:cNvSpPr txBox="1"/>
          <p:nvPr/>
        </p:nvSpPr>
        <p:spPr>
          <a:xfrm>
            <a:off x="6325712" y="5429995"/>
            <a:ext cx="2407262" cy="1046440"/>
          </a:xfrm>
          <a:prstGeom prst="rect">
            <a:avLst/>
          </a:prstGeom>
          <a:noFill/>
          <a:effectLst/>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6" name="文本框 25"/>
          <p:cNvSpPr txBox="1"/>
          <p:nvPr/>
        </p:nvSpPr>
        <p:spPr>
          <a:xfrm>
            <a:off x="3758766" y="1279784"/>
            <a:ext cx="2407262" cy="1046440"/>
          </a:xfrm>
          <a:prstGeom prst="rect">
            <a:avLst/>
          </a:prstGeom>
          <a:noFill/>
          <a:effectLst/>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7" name="文本框 26"/>
          <p:cNvSpPr txBox="1"/>
          <p:nvPr/>
        </p:nvSpPr>
        <p:spPr>
          <a:xfrm>
            <a:off x="9069751" y="1279784"/>
            <a:ext cx="2407262" cy="1046440"/>
          </a:xfrm>
          <a:prstGeom prst="rect">
            <a:avLst/>
          </a:prstGeom>
          <a:noFill/>
          <a:effectLst/>
        </p:spPr>
        <p:txBody>
          <a:bodyPr wrap="non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22096282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0667"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30667"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1"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up)">
                                      <p:cBhvr>
                                        <p:cTn id="16" dur="500"/>
                                        <p:tgtEl>
                                          <p:spTgt spid="10"/>
                                        </p:tgtEl>
                                      </p:cBhvr>
                                    </p:animEffect>
                                  </p:childTnLst>
                                </p:cTn>
                              </p:par>
                            </p:childTnLst>
                          </p:cTn>
                        </p:par>
                        <p:par>
                          <p:cTn id="17" fill="hold">
                            <p:stCondLst>
                              <p:cond delay="1250"/>
                            </p:stCondLst>
                            <p:childTnLst>
                              <p:par>
                                <p:cTn id="18" presetID="16" presetClass="entr" presetSubtype="37"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barn(outVertical)">
                                      <p:cBhvr>
                                        <p:cTn id="20" dur="500"/>
                                        <p:tgtEl>
                                          <p:spTgt spid="24"/>
                                        </p:tgtEl>
                                      </p:cBhvr>
                                    </p:animEffect>
                                  </p:childTnLst>
                                </p:cTn>
                              </p:par>
                            </p:childTnLst>
                          </p:cTn>
                        </p:par>
                        <p:par>
                          <p:cTn id="21" fill="hold">
                            <p:stCondLst>
                              <p:cond delay="1750"/>
                            </p:stCondLst>
                            <p:childTnLst>
                              <p:par>
                                <p:cTn id="22" presetID="2" presetClass="entr" presetSubtype="4" decel="30667"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750" fill="hold"/>
                                        <p:tgtEl>
                                          <p:spTgt spid="4"/>
                                        </p:tgtEl>
                                        <p:attrNameLst>
                                          <p:attrName>ppt_x</p:attrName>
                                        </p:attrNameLst>
                                      </p:cBhvr>
                                      <p:tavLst>
                                        <p:tav tm="0">
                                          <p:val>
                                            <p:strVal val="#ppt_x"/>
                                          </p:val>
                                        </p:tav>
                                        <p:tav tm="100000">
                                          <p:val>
                                            <p:strVal val="#ppt_x"/>
                                          </p:val>
                                        </p:tav>
                                      </p:tavLst>
                                    </p:anim>
                                    <p:anim calcmode="lin" valueType="num">
                                      <p:cBhvr additive="base">
                                        <p:cTn id="25" dur="750" fill="hold"/>
                                        <p:tgtEl>
                                          <p:spTgt spid="4"/>
                                        </p:tgtEl>
                                        <p:attrNameLst>
                                          <p:attrName>ppt_y</p:attrName>
                                        </p:attrNameLst>
                                      </p:cBhvr>
                                      <p:tavLst>
                                        <p:tav tm="0">
                                          <p:val>
                                            <p:strVal val="1+#ppt_h/2"/>
                                          </p:val>
                                        </p:tav>
                                        <p:tav tm="100000">
                                          <p:val>
                                            <p:strVal val="#ppt_y"/>
                                          </p:val>
                                        </p:tav>
                                      </p:tavLst>
                                    </p:anim>
                                  </p:childTnLst>
                                </p:cTn>
                              </p:par>
                              <p:par>
                                <p:cTn id="26" presetID="2" presetClass="entr" presetSubtype="1" decel="30667"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par>
                          <p:cTn id="34" fill="hold">
                            <p:stCondLst>
                              <p:cond delay="3000"/>
                            </p:stCondLst>
                            <p:childTnLst>
                              <p:par>
                                <p:cTn id="35" presetID="16" presetClass="entr" presetSubtype="37"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barn(outVertical)">
                                      <p:cBhvr>
                                        <p:cTn id="37" dur="500"/>
                                        <p:tgtEl>
                                          <p:spTgt spid="26"/>
                                        </p:tgtEl>
                                      </p:cBhvr>
                                    </p:animEffect>
                                  </p:childTnLst>
                                </p:cTn>
                              </p:par>
                            </p:childTnLst>
                          </p:cTn>
                        </p:par>
                        <p:par>
                          <p:cTn id="38" fill="hold">
                            <p:stCondLst>
                              <p:cond delay="3500"/>
                            </p:stCondLst>
                            <p:childTnLst>
                              <p:par>
                                <p:cTn id="39" presetID="2" presetClass="entr" presetSubtype="1" decel="30667"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0-#ppt_h/2"/>
                                          </p:val>
                                        </p:tav>
                                        <p:tav tm="100000">
                                          <p:val>
                                            <p:strVal val="#ppt_y"/>
                                          </p:val>
                                        </p:tav>
                                      </p:tavLst>
                                    </p:anim>
                                  </p:childTnLst>
                                </p:cTn>
                              </p:par>
                              <p:par>
                                <p:cTn id="43" presetID="2" presetClass="entr" presetSubtype="4" decel="30667"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par>
                          <p:cTn id="47" fill="hold">
                            <p:stCondLst>
                              <p:cond delay="425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4750"/>
                            </p:stCondLst>
                            <p:childTnLst>
                              <p:par>
                                <p:cTn id="52" presetID="16" presetClass="entr" presetSubtype="37"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barn(outVertical)">
                                      <p:cBhvr>
                                        <p:cTn id="54" dur="500"/>
                                        <p:tgtEl>
                                          <p:spTgt spid="25"/>
                                        </p:tgtEl>
                                      </p:cBhvr>
                                    </p:animEffect>
                                  </p:childTnLst>
                                </p:cTn>
                              </p:par>
                            </p:childTnLst>
                          </p:cTn>
                        </p:par>
                        <p:par>
                          <p:cTn id="55" fill="hold">
                            <p:stCondLst>
                              <p:cond delay="5250"/>
                            </p:stCondLst>
                            <p:childTnLst>
                              <p:par>
                                <p:cTn id="56" presetID="2" presetClass="entr" presetSubtype="4" decel="30667"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750" fill="hold"/>
                                        <p:tgtEl>
                                          <p:spTgt spid="5"/>
                                        </p:tgtEl>
                                        <p:attrNameLst>
                                          <p:attrName>ppt_x</p:attrName>
                                        </p:attrNameLst>
                                      </p:cBhvr>
                                      <p:tavLst>
                                        <p:tav tm="0">
                                          <p:val>
                                            <p:strVal val="#ppt_x"/>
                                          </p:val>
                                        </p:tav>
                                        <p:tav tm="100000">
                                          <p:val>
                                            <p:strVal val="#ppt_x"/>
                                          </p:val>
                                        </p:tav>
                                      </p:tavLst>
                                    </p:anim>
                                    <p:anim calcmode="lin" valueType="num">
                                      <p:cBhvr additive="base">
                                        <p:cTn id="59" dur="750" fill="hold"/>
                                        <p:tgtEl>
                                          <p:spTgt spid="5"/>
                                        </p:tgtEl>
                                        <p:attrNameLst>
                                          <p:attrName>ppt_y</p:attrName>
                                        </p:attrNameLst>
                                      </p:cBhvr>
                                      <p:tavLst>
                                        <p:tav tm="0">
                                          <p:val>
                                            <p:strVal val="1+#ppt_h/2"/>
                                          </p:val>
                                        </p:tav>
                                        <p:tav tm="100000">
                                          <p:val>
                                            <p:strVal val="#ppt_y"/>
                                          </p:val>
                                        </p:tav>
                                      </p:tavLst>
                                    </p:anim>
                                  </p:childTnLst>
                                </p:cTn>
                              </p:par>
                              <p:par>
                                <p:cTn id="60" presetID="2" presetClass="entr" presetSubtype="1" decel="30667"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750" fill="hold"/>
                                        <p:tgtEl>
                                          <p:spTgt spid="21"/>
                                        </p:tgtEl>
                                        <p:attrNameLst>
                                          <p:attrName>ppt_x</p:attrName>
                                        </p:attrNameLst>
                                      </p:cBhvr>
                                      <p:tavLst>
                                        <p:tav tm="0">
                                          <p:val>
                                            <p:strVal val="#ppt_x"/>
                                          </p:val>
                                        </p:tav>
                                        <p:tav tm="100000">
                                          <p:val>
                                            <p:strVal val="#ppt_x"/>
                                          </p:val>
                                        </p:tav>
                                      </p:tavLst>
                                    </p:anim>
                                    <p:anim calcmode="lin" valueType="num">
                                      <p:cBhvr additive="base">
                                        <p:cTn id="63" dur="750" fill="hold"/>
                                        <p:tgtEl>
                                          <p:spTgt spid="21"/>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par>
                          <p:cTn id="68" fill="hold">
                            <p:stCondLst>
                              <p:cond delay="6500"/>
                            </p:stCondLst>
                            <p:childTnLst>
                              <p:par>
                                <p:cTn id="69" presetID="16" presetClass="entr" presetSubtype="37"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barn(outVertical)">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841030" y="2449966"/>
            <a:ext cx="3970534" cy="1410549"/>
            <a:chOff x="6841030" y="2449966"/>
            <a:chExt cx="3970534" cy="1410549"/>
          </a:xfrm>
        </p:grpSpPr>
        <p:sp>
          <p:nvSpPr>
            <p:cNvPr id="9" name="圆角矩形 8"/>
            <p:cNvSpPr/>
            <p:nvPr/>
          </p:nvSpPr>
          <p:spPr>
            <a:xfrm rot="16200000">
              <a:off x="8121022" y="1169974"/>
              <a:ext cx="1410549" cy="3970534"/>
            </a:xfrm>
            <a:prstGeom prst="roundRect">
              <a:avLst>
                <a:gd name="adj" fmla="val 50000"/>
              </a:avLst>
            </a:prstGeom>
            <a:solidFill>
              <a:schemeClr val="bg1">
                <a:alpha val="30000"/>
              </a:schemeClr>
            </a:soli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826296" y="2596748"/>
              <a:ext cx="1576072" cy="923330"/>
            </a:xfrm>
            <a:prstGeom prst="rect">
              <a:avLst/>
            </a:prstGeom>
            <a:noFill/>
          </p:spPr>
          <p:txBody>
            <a:bodyPr wrap="none" rtlCol="0">
              <a:spAutoFit/>
            </a:bodyPr>
            <a:lstStyle/>
            <a:p>
              <a:r>
                <a:rPr lang="zh-CN" altLang="en-US" sz="5400" b="1" dirty="0" smtClean="0">
                  <a:solidFill>
                    <a:schemeClr val="bg1"/>
                  </a:solidFill>
                  <a:latin typeface="幼圆" panose="02010509060101010101" pitchFamily="49" charset="-122"/>
                  <a:ea typeface="幼圆" panose="02010509060101010101" pitchFamily="49" charset="-122"/>
                </a:rPr>
                <a:t>劣势</a:t>
              </a:r>
              <a:endParaRPr lang="zh-CN" altLang="en-US" sz="5400" b="1" dirty="0">
                <a:solidFill>
                  <a:schemeClr val="bg1"/>
                </a:solidFill>
                <a:latin typeface="幼圆" panose="02010509060101010101" pitchFamily="49" charset="-122"/>
                <a:ea typeface="幼圆" panose="02010509060101010101" pitchFamily="49" charset="-122"/>
              </a:endParaRPr>
            </a:p>
          </p:txBody>
        </p:sp>
      </p:grpSp>
      <p:grpSp>
        <p:nvGrpSpPr>
          <p:cNvPr id="2" name="组合 1"/>
          <p:cNvGrpSpPr/>
          <p:nvPr/>
        </p:nvGrpSpPr>
        <p:grpSpPr>
          <a:xfrm>
            <a:off x="1348870" y="2449965"/>
            <a:ext cx="3970534" cy="1410549"/>
            <a:chOff x="1348870" y="2449965"/>
            <a:chExt cx="3970534" cy="1410549"/>
          </a:xfrm>
        </p:grpSpPr>
        <p:sp>
          <p:nvSpPr>
            <p:cNvPr id="6" name="圆角矩形 5"/>
            <p:cNvSpPr/>
            <p:nvPr/>
          </p:nvSpPr>
          <p:spPr>
            <a:xfrm rot="16200000">
              <a:off x="2628862" y="1169973"/>
              <a:ext cx="1410549" cy="3970534"/>
            </a:xfrm>
            <a:prstGeom prst="roundRect">
              <a:avLst>
                <a:gd name="adj" fmla="val 50000"/>
              </a:avLst>
            </a:prstGeom>
            <a:solidFill>
              <a:schemeClr val="bg1">
                <a:alpha val="30000"/>
              </a:schemeClr>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882499" y="2612932"/>
              <a:ext cx="1576072" cy="923330"/>
            </a:xfrm>
            <a:prstGeom prst="rect">
              <a:avLst/>
            </a:prstGeom>
            <a:noFill/>
          </p:spPr>
          <p:txBody>
            <a:bodyPr wrap="none" rtlCol="0">
              <a:spAutoFit/>
            </a:bodyPr>
            <a:lstStyle/>
            <a:p>
              <a:r>
                <a:rPr lang="zh-CN" altLang="en-US" sz="5400" b="1" dirty="0" smtClean="0">
                  <a:solidFill>
                    <a:schemeClr val="bg1"/>
                  </a:solidFill>
                  <a:latin typeface="幼圆" panose="02010509060101010101" pitchFamily="49" charset="-122"/>
                  <a:ea typeface="幼圆" panose="02010509060101010101" pitchFamily="49" charset="-122"/>
                </a:rPr>
                <a:t>优势</a:t>
              </a:r>
              <a:endParaRPr lang="zh-CN" altLang="en-US" sz="5400" b="1" dirty="0">
                <a:solidFill>
                  <a:schemeClr val="bg1"/>
                </a:solidFill>
                <a:latin typeface="幼圆" panose="02010509060101010101" pitchFamily="49" charset="-122"/>
                <a:ea typeface="幼圆" panose="02010509060101010101" pitchFamily="49" charset="-122"/>
              </a:endParaRPr>
            </a:p>
          </p:txBody>
        </p:sp>
      </p:grpSp>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355130" y="169065"/>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存在问题</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10" name="组合 9"/>
          <p:cNvGrpSpPr/>
          <p:nvPr/>
        </p:nvGrpSpPr>
        <p:grpSpPr>
          <a:xfrm>
            <a:off x="3631753" y="2213411"/>
            <a:ext cx="1883660" cy="1883660"/>
            <a:chOff x="3631753" y="2129228"/>
            <a:chExt cx="1883660" cy="1883660"/>
          </a:xfrm>
        </p:grpSpPr>
        <p:sp>
          <p:nvSpPr>
            <p:cNvPr id="11" name="椭圆 10"/>
            <p:cNvSpPr/>
            <p:nvPr/>
          </p:nvSpPr>
          <p:spPr>
            <a:xfrm rot="16200000">
              <a:off x="3631753" y="2129228"/>
              <a:ext cx="1883660" cy="1883660"/>
            </a:xfrm>
            <a:prstGeom prst="ellipse">
              <a:avLst/>
            </a:prstGeom>
            <a:solidFill>
              <a:schemeClr val="bg1">
                <a:alpha val="30000"/>
              </a:schemeClr>
            </a:solidFill>
            <a:ln w="15875">
              <a:no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3764626" y="2266010"/>
              <a:ext cx="1617913" cy="1617913"/>
            </a:xfrm>
            <a:prstGeom prst="ellipse">
              <a:avLst/>
            </a:prstGeom>
            <a:solidFill>
              <a:schemeClr val="bg1"/>
            </a:solid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532"/>
            <p:cNvSpPr>
              <a:spLocks/>
            </p:cNvSpPr>
            <p:nvPr/>
          </p:nvSpPr>
          <p:spPr bwMode="auto">
            <a:xfrm>
              <a:off x="4295609" y="2720711"/>
              <a:ext cx="628597" cy="638266"/>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061524"/>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4" name="组合 13"/>
          <p:cNvGrpSpPr/>
          <p:nvPr/>
        </p:nvGrpSpPr>
        <p:grpSpPr>
          <a:xfrm>
            <a:off x="6598731" y="2213412"/>
            <a:ext cx="1883660" cy="1883660"/>
            <a:chOff x="6598731" y="2129229"/>
            <a:chExt cx="1883660" cy="1883660"/>
          </a:xfrm>
        </p:grpSpPr>
        <p:sp>
          <p:nvSpPr>
            <p:cNvPr id="15" name="椭圆 14"/>
            <p:cNvSpPr/>
            <p:nvPr/>
          </p:nvSpPr>
          <p:spPr>
            <a:xfrm rot="16200000">
              <a:off x="6598731" y="2129229"/>
              <a:ext cx="1883660" cy="1883660"/>
            </a:xfrm>
            <a:prstGeom prst="ellipse">
              <a:avLst/>
            </a:prstGeom>
            <a:solidFill>
              <a:schemeClr val="bg1">
                <a:alpha val="30000"/>
              </a:schemeClr>
            </a:solidFill>
            <a:ln w="15875">
              <a:no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6731604" y="2266011"/>
              <a:ext cx="1617913" cy="1617913"/>
            </a:xfrm>
            <a:prstGeom prst="ellipse">
              <a:avLst/>
            </a:prstGeom>
            <a:solidFill>
              <a:schemeClr val="bg1"/>
            </a:solid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532"/>
            <p:cNvSpPr>
              <a:spLocks/>
            </p:cNvSpPr>
            <p:nvPr/>
          </p:nvSpPr>
          <p:spPr bwMode="auto">
            <a:xfrm flipH="1" flipV="1">
              <a:off x="7226261" y="2813813"/>
              <a:ext cx="628597" cy="638266"/>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061D35"/>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grpSp>
      <p:sp>
        <p:nvSpPr>
          <p:cNvPr id="20" name="文本框 19"/>
          <p:cNvSpPr txBox="1"/>
          <p:nvPr/>
        </p:nvSpPr>
        <p:spPr>
          <a:xfrm>
            <a:off x="1676784" y="4545102"/>
            <a:ext cx="3057247" cy="1354217"/>
          </a:xfrm>
          <a:prstGeom prst="rect">
            <a:avLst/>
          </a:prstGeom>
          <a:noFill/>
          <a:effectLst/>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单击</a:t>
            </a:r>
            <a:r>
              <a:rPr lang="zh-CN" altLang="en-US" sz="2800" dirty="0">
                <a:solidFill>
                  <a:schemeClr val="bg1"/>
                </a:solidFill>
                <a:latin typeface="微软雅黑" panose="020B0503020204020204" pitchFamily="34" charset="-122"/>
                <a:ea typeface="微软雅黑" panose="020B0503020204020204" pitchFamily="34" charset="-122"/>
              </a:rPr>
              <a:t>此处输入标题</a:t>
            </a:r>
            <a:endParaRPr lang="en-US" altLang="zh-CN" sz="28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1" name="文本框 20"/>
          <p:cNvSpPr txBox="1"/>
          <p:nvPr/>
        </p:nvSpPr>
        <p:spPr>
          <a:xfrm>
            <a:off x="7540559" y="4545102"/>
            <a:ext cx="3057247" cy="1354217"/>
          </a:xfrm>
          <a:prstGeom prst="rect">
            <a:avLst/>
          </a:prstGeom>
          <a:noFill/>
          <a:effectLst/>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单击</a:t>
            </a:r>
            <a:r>
              <a:rPr lang="zh-CN" altLang="en-US" sz="2800" dirty="0">
                <a:solidFill>
                  <a:schemeClr val="bg1"/>
                </a:solidFill>
                <a:latin typeface="微软雅黑" panose="020B0503020204020204" pitchFamily="34" charset="-122"/>
                <a:ea typeface="微软雅黑" panose="020B0503020204020204" pitchFamily="34" charset="-122"/>
              </a:rPr>
              <a:t>此处输入标题</a:t>
            </a:r>
            <a:endParaRPr lang="en-US" altLang="zh-CN" sz="28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a:t>
            </a:r>
          </a:p>
          <a:p>
            <a:pPr fontAlgn="auto">
              <a:spcBef>
                <a:spcPts val="0"/>
              </a:spcBef>
              <a:spcAft>
                <a:spcPts val="0"/>
              </a:spcAft>
              <a:defRPr/>
            </a:pP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endPar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4397509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355130" y="169065"/>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存在问题</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376633" y="2703135"/>
            <a:ext cx="1107996" cy="2119865"/>
            <a:chOff x="124694" y="2347215"/>
            <a:chExt cx="1107996" cy="2119865"/>
          </a:xfrm>
        </p:grpSpPr>
        <p:grpSp>
          <p:nvGrpSpPr>
            <p:cNvPr id="5" name="组合 4"/>
            <p:cNvGrpSpPr/>
            <p:nvPr/>
          </p:nvGrpSpPr>
          <p:grpSpPr>
            <a:xfrm>
              <a:off x="770183" y="2347215"/>
              <a:ext cx="179916" cy="1100108"/>
              <a:chOff x="4524245" y="3111810"/>
              <a:chExt cx="134937" cy="825081"/>
            </a:xfrm>
          </p:grpSpPr>
          <p:cxnSp>
            <p:nvCxnSpPr>
              <p:cNvPr id="7" name="直接连接符 6"/>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 name="矩形 5"/>
            <p:cNvSpPr/>
            <p:nvPr/>
          </p:nvSpPr>
          <p:spPr>
            <a:xfrm>
              <a:off x="124694" y="3266751"/>
              <a:ext cx="1107996" cy="1200329"/>
            </a:xfrm>
            <a:prstGeom prst="rect">
              <a:avLst/>
            </a:prstGeom>
          </p:spPr>
          <p:txBody>
            <a:bodyPr wrap="none">
              <a:spAutoFit/>
            </a:bodyPr>
            <a:lstStyle/>
            <a:p>
              <a:r>
                <a:rPr lang="zh-CN" altLang="en-US" sz="7200" dirty="0">
                  <a:solidFill>
                    <a:schemeClr val="bg1"/>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4121717" y="2661594"/>
            <a:ext cx="1107996" cy="2119865"/>
            <a:chOff x="3869778" y="2347215"/>
            <a:chExt cx="1107996" cy="2119865"/>
          </a:xfrm>
        </p:grpSpPr>
        <p:grpSp>
          <p:nvGrpSpPr>
            <p:cNvPr id="11" name="组合 10"/>
            <p:cNvGrpSpPr/>
            <p:nvPr/>
          </p:nvGrpSpPr>
          <p:grpSpPr>
            <a:xfrm>
              <a:off x="4515267" y="2347215"/>
              <a:ext cx="179916" cy="1100108"/>
              <a:chOff x="4524245" y="3111810"/>
              <a:chExt cx="134937" cy="825081"/>
            </a:xfrm>
          </p:grpSpPr>
          <p:cxnSp>
            <p:nvCxnSpPr>
              <p:cNvPr id="13" name="直接连接符 1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3869778" y="3266751"/>
              <a:ext cx="1107996" cy="1200329"/>
            </a:xfrm>
            <a:prstGeom prst="rect">
              <a:avLst/>
            </a:prstGeom>
          </p:spPr>
          <p:txBody>
            <a:bodyPr wrap="none">
              <a:spAutoFit/>
            </a:bodyPr>
            <a:lstStyle/>
            <a:p>
              <a:r>
                <a:rPr lang="zh-CN" altLang="en-US" sz="7200" dirty="0">
                  <a:solidFill>
                    <a:schemeClr val="bg1"/>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7866801" y="2661594"/>
            <a:ext cx="1107996" cy="2119865"/>
            <a:chOff x="7614862" y="2347215"/>
            <a:chExt cx="1107996" cy="2119865"/>
          </a:xfrm>
        </p:grpSpPr>
        <p:grpSp>
          <p:nvGrpSpPr>
            <p:cNvPr id="17" name="组合 16"/>
            <p:cNvGrpSpPr/>
            <p:nvPr/>
          </p:nvGrpSpPr>
          <p:grpSpPr>
            <a:xfrm>
              <a:off x="8260351" y="2347215"/>
              <a:ext cx="179916" cy="1100108"/>
              <a:chOff x="4524245" y="3111810"/>
              <a:chExt cx="134937" cy="825081"/>
            </a:xfrm>
          </p:grpSpPr>
          <p:cxnSp>
            <p:nvCxnSpPr>
              <p:cNvPr id="19" name="直接连接符 18"/>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7614862" y="3266751"/>
              <a:ext cx="1107996" cy="1200329"/>
            </a:xfrm>
            <a:prstGeom prst="rect">
              <a:avLst/>
            </a:prstGeom>
          </p:spPr>
          <p:txBody>
            <a:bodyPr wrap="none">
              <a:spAutoFit/>
            </a:bodyPr>
            <a:lstStyle/>
            <a:p>
              <a:r>
                <a:rPr lang="zh-CN" altLang="en-US" sz="7200" dirty="0">
                  <a:solidFill>
                    <a:schemeClr val="bg1"/>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chemeClr val="bg1"/>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1365194" y="3765893"/>
            <a:ext cx="1006013" cy="1025234"/>
            <a:chOff x="1113255" y="3451514"/>
            <a:chExt cx="1006013" cy="1025234"/>
          </a:xfrm>
        </p:grpSpPr>
        <p:sp>
          <p:nvSpPr>
            <p:cNvPr id="23"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bg1"/>
            </a:solidFill>
            <a:ln>
              <a:noFill/>
            </a:ln>
            <a:extLst/>
          </p:spPr>
          <p:txBody>
            <a:bodyPr/>
            <a:lstStyle/>
            <a:p>
              <a:endParaRPr lang="zh-CN" altLang="en-US" sz="1799"/>
            </a:p>
          </p:txBody>
        </p:sp>
        <p:sp>
          <p:nvSpPr>
            <p:cNvPr id="24" name="文本框 23"/>
            <p:cNvSpPr txBox="1"/>
            <p:nvPr/>
          </p:nvSpPr>
          <p:spPr>
            <a:xfrm>
              <a:off x="1291492" y="3617442"/>
              <a:ext cx="649537" cy="646331"/>
            </a:xfrm>
            <a:prstGeom prst="rect">
              <a:avLst/>
            </a:prstGeom>
            <a:noFill/>
            <a:effectLst/>
          </p:spPr>
          <p:txBody>
            <a:bodyPr wrap="none" rtlCol="0">
              <a:spAutoFit/>
            </a:bodyPr>
            <a:lstStyle/>
            <a:p>
              <a:r>
                <a:rPr lang="en-US" altLang="zh-CN" sz="3600" b="1" dirty="0" smtClean="0">
                  <a:solidFill>
                    <a:srgbClr val="060F1E"/>
                  </a:solidFill>
                  <a:latin typeface="方正姚体" panose="02010601030101010101" pitchFamily="2" charset="-122"/>
                  <a:ea typeface="方正姚体" panose="02010601030101010101" pitchFamily="2" charset="-122"/>
                </a:rPr>
                <a:t>01</a:t>
              </a:r>
              <a:endParaRPr lang="en-US" altLang="zh-CN" sz="2800" b="1" dirty="0" smtClean="0">
                <a:solidFill>
                  <a:srgbClr val="060F1E"/>
                </a:solidFill>
                <a:latin typeface="方正姚体" panose="02010601030101010101" pitchFamily="2" charset="-122"/>
                <a:ea typeface="方正姚体" panose="02010601030101010101" pitchFamily="2" charset="-122"/>
              </a:endParaRPr>
            </a:p>
          </p:txBody>
        </p:sp>
      </p:grpSp>
      <p:grpSp>
        <p:nvGrpSpPr>
          <p:cNvPr id="25" name="组合 24"/>
          <p:cNvGrpSpPr/>
          <p:nvPr/>
        </p:nvGrpSpPr>
        <p:grpSpPr>
          <a:xfrm>
            <a:off x="5110278" y="3756225"/>
            <a:ext cx="1006013" cy="1025234"/>
            <a:chOff x="4858339" y="3441846"/>
            <a:chExt cx="1006013" cy="1025234"/>
          </a:xfrm>
        </p:grpSpPr>
        <p:sp>
          <p:nvSpPr>
            <p:cNvPr id="26"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bg1"/>
            </a:solidFill>
            <a:ln>
              <a:noFill/>
            </a:ln>
            <a:extLst/>
          </p:spPr>
          <p:txBody>
            <a:bodyPr/>
            <a:lstStyle/>
            <a:p>
              <a:endParaRPr lang="zh-CN" altLang="en-US" sz="1799"/>
            </a:p>
          </p:txBody>
        </p:sp>
        <p:sp>
          <p:nvSpPr>
            <p:cNvPr id="27" name="文本框 26"/>
            <p:cNvSpPr txBox="1"/>
            <p:nvPr/>
          </p:nvSpPr>
          <p:spPr>
            <a:xfrm>
              <a:off x="5036577" y="3617441"/>
              <a:ext cx="649537" cy="646331"/>
            </a:xfrm>
            <a:prstGeom prst="rect">
              <a:avLst/>
            </a:prstGeom>
            <a:noFill/>
            <a:effectLst/>
          </p:spPr>
          <p:txBody>
            <a:bodyPr wrap="none" rtlCol="0">
              <a:spAutoFit/>
            </a:bodyPr>
            <a:lstStyle/>
            <a:p>
              <a:r>
                <a:rPr lang="en-US" altLang="zh-CN" sz="3600" b="1" dirty="0" smtClean="0">
                  <a:solidFill>
                    <a:srgbClr val="060F1E"/>
                  </a:solidFill>
                  <a:latin typeface="方正姚体" panose="02010601030101010101" pitchFamily="2" charset="-122"/>
                  <a:ea typeface="方正姚体" panose="02010601030101010101" pitchFamily="2" charset="-122"/>
                </a:rPr>
                <a:t>02</a:t>
              </a:r>
              <a:endParaRPr lang="en-US" altLang="zh-CN" sz="2800" b="1" dirty="0" smtClean="0">
                <a:solidFill>
                  <a:srgbClr val="060F1E"/>
                </a:solidFill>
                <a:latin typeface="方正姚体" panose="02010601030101010101" pitchFamily="2" charset="-122"/>
                <a:ea typeface="方正姚体" panose="02010601030101010101" pitchFamily="2" charset="-122"/>
              </a:endParaRPr>
            </a:p>
          </p:txBody>
        </p:sp>
      </p:grpSp>
      <p:grpSp>
        <p:nvGrpSpPr>
          <p:cNvPr id="28" name="组合 27"/>
          <p:cNvGrpSpPr/>
          <p:nvPr/>
        </p:nvGrpSpPr>
        <p:grpSpPr>
          <a:xfrm>
            <a:off x="8855362" y="3756225"/>
            <a:ext cx="1006013" cy="1025234"/>
            <a:chOff x="8603423" y="3441846"/>
            <a:chExt cx="1006013" cy="1025234"/>
          </a:xfrm>
        </p:grpSpPr>
        <p:sp>
          <p:nvSpPr>
            <p:cNvPr id="29"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bg1"/>
            </a:solidFill>
            <a:ln>
              <a:noFill/>
            </a:ln>
            <a:extLst/>
          </p:spPr>
          <p:txBody>
            <a:bodyPr/>
            <a:lstStyle/>
            <a:p>
              <a:endParaRPr lang="zh-CN" altLang="en-US" sz="1799"/>
            </a:p>
          </p:txBody>
        </p:sp>
        <p:sp>
          <p:nvSpPr>
            <p:cNvPr id="30" name="文本框 29"/>
            <p:cNvSpPr txBox="1"/>
            <p:nvPr/>
          </p:nvSpPr>
          <p:spPr>
            <a:xfrm>
              <a:off x="8781660" y="3617440"/>
              <a:ext cx="649537" cy="646331"/>
            </a:xfrm>
            <a:prstGeom prst="rect">
              <a:avLst/>
            </a:prstGeom>
            <a:noFill/>
            <a:effectLst/>
          </p:spPr>
          <p:txBody>
            <a:bodyPr wrap="none" rtlCol="0">
              <a:spAutoFit/>
            </a:bodyPr>
            <a:lstStyle/>
            <a:p>
              <a:r>
                <a:rPr lang="en-US" altLang="zh-CN" sz="3600" b="1" dirty="0" smtClean="0">
                  <a:solidFill>
                    <a:srgbClr val="060F1E"/>
                  </a:solidFill>
                  <a:latin typeface="方正姚体" panose="02010601030101010101" pitchFamily="2" charset="-122"/>
                  <a:ea typeface="方正姚体" panose="02010601030101010101" pitchFamily="2" charset="-122"/>
                </a:rPr>
                <a:t>03</a:t>
              </a:r>
              <a:endParaRPr lang="en-US" altLang="zh-CN" sz="2800" b="1" dirty="0" smtClean="0">
                <a:solidFill>
                  <a:srgbClr val="060F1E"/>
                </a:solidFill>
                <a:latin typeface="方正姚体" panose="02010601030101010101" pitchFamily="2" charset="-122"/>
                <a:ea typeface="方正姚体" panose="02010601030101010101" pitchFamily="2" charset="-122"/>
              </a:endParaRPr>
            </a:p>
          </p:txBody>
        </p:sp>
      </p:grpSp>
      <p:grpSp>
        <p:nvGrpSpPr>
          <p:cNvPr id="31" name="组合 30"/>
          <p:cNvGrpSpPr/>
          <p:nvPr/>
        </p:nvGrpSpPr>
        <p:grpSpPr>
          <a:xfrm>
            <a:off x="1365194" y="2492001"/>
            <a:ext cx="2877378" cy="992045"/>
            <a:chOff x="1113255" y="2177622"/>
            <a:chExt cx="2877378" cy="992045"/>
          </a:xfrm>
          <a:effectLst>
            <a:outerShdw blurRad="127000" dist="63500" dir="2700000" algn="tl" rotWithShape="0">
              <a:prstClr val="black">
                <a:alpha val="40000"/>
              </a:prstClr>
            </a:outerShdw>
          </a:effectLst>
        </p:grpSpPr>
        <p:sp>
          <p:nvSpPr>
            <p:cNvPr id="32" name="矩形 31"/>
            <p:cNvSpPr/>
            <p:nvPr/>
          </p:nvSpPr>
          <p:spPr>
            <a:xfrm>
              <a:off x="1113255" y="2177622"/>
              <a:ext cx="2877378" cy="992045"/>
            </a:xfrm>
            <a:prstGeom prst="rect">
              <a:avLst/>
            </a:prstGeom>
            <a:solidFill>
              <a:schemeClr val="bg1">
                <a:alpha val="3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33" name="文本框 32"/>
            <p:cNvSpPr txBox="1"/>
            <p:nvPr/>
          </p:nvSpPr>
          <p:spPr>
            <a:xfrm>
              <a:off x="1516913" y="2306658"/>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学习基础</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34" name="组合 33"/>
          <p:cNvGrpSpPr/>
          <p:nvPr/>
        </p:nvGrpSpPr>
        <p:grpSpPr>
          <a:xfrm>
            <a:off x="5110278" y="2492001"/>
            <a:ext cx="2877378" cy="992045"/>
            <a:chOff x="4858339" y="2177622"/>
            <a:chExt cx="2877378" cy="992045"/>
          </a:xfrm>
        </p:grpSpPr>
        <p:sp>
          <p:nvSpPr>
            <p:cNvPr id="35" name="矩形 34"/>
            <p:cNvSpPr/>
            <p:nvPr/>
          </p:nvSpPr>
          <p:spPr>
            <a:xfrm>
              <a:off x="4858339" y="2177622"/>
              <a:ext cx="2877378" cy="992045"/>
            </a:xfrm>
            <a:prstGeom prst="rect">
              <a:avLst/>
            </a:prstGeom>
            <a:solidFill>
              <a:schemeClr val="bg1">
                <a:alpha val="3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36" name="文本框 35"/>
            <p:cNvSpPr txBox="1"/>
            <p:nvPr/>
          </p:nvSpPr>
          <p:spPr>
            <a:xfrm>
              <a:off x="5346660" y="2306658"/>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认知能力</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37" name="组合 36"/>
          <p:cNvGrpSpPr/>
          <p:nvPr/>
        </p:nvGrpSpPr>
        <p:grpSpPr>
          <a:xfrm>
            <a:off x="8855362" y="2492001"/>
            <a:ext cx="2877378" cy="992045"/>
            <a:chOff x="8603423" y="2177622"/>
            <a:chExt cx="2877378" cy="992045"/>
          </a:xfrm>
        </p:grpSpPr>
        <p:sp>
          <p:nvSpPr>
            <p:cNvPr id="38" name="矩形 37"/>
            <p:cNvSpPr/>
            <p:nvPr/>
          </p:nvSpPr>
          <p:spPr>
            <a:xfrm>
              <a:off x="8603423" y="2177622"/>
              <a:ext cx="2877378" cy="992045"/>
            </a:xfrm>
            <a:prstGeom prst="rect">
              <a:avLst/>
            </a:prstGeom>
            <a:solidFill>
              <a:schemeClr val="bg1">
                <a:alpha val="3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39" name="文本框 38"/>
            <p:cNvSpPr txBox="1"/>
            <p:nvPr/>
          </p:nvSpPr>
          <p:spPr>
            <a:xfrm>
              <a:off x="9023243" y="2301825"/>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信息素养</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40" name="矩形 39"/>
          <p:cNvSpPr>
            <a:spLocks noChangeArrowheads="1"/>
          </p:cNvSpPr>
          <p:nvPr/>
        </p:nvSpPr>
        <p:spPr bwMode="auto">
          <a:xfrm>
            <a:off x="852840" y="5235957"/>
            <a:ext cx="2953749"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
        <p:nvSpPr>
          <p:cNvPr id="41" name="矩形 47"/>
          <p:cNvSpPr>
            <a:spLocks noChangeArrowheads="1"/>
          </p:cNvSpPr>
          <p:nvPr/>
        </p:nvSpPr>
        <p:spPr bwMode="auto">
          <a:xfrm>
            <a:off x="4639416" y="5235957"/>
            <a:ext cx="2953749"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
        <p:nvSpPr>
          <p:cNvPr id="42" name="矩形 47"/>
          <p:cNvSpPr>
            <a:spLocks noChangeArrowheads="1"/>
          </p:cNvSpPr>
          <p:nvPr/>
        </p:nvSpPr>
        <p:spPr bwMode="auto">
          <a:xfrm>
            <a:off x="8359170" y="5235957"/>
            <a:ext cx="2953749" cy="68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Tree>
    <p:extLst>
      <p:ext uri="{BB962C8B-B14F-4D97-AF65-F5344CB8AC3E}">
        <p14:creationId xmlns:p14="http://schemas.microsoft.com/office/powerpoint/2010/main" val="19624296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750" fill="hold"/>
                                        <p:tgtEl>
                                          <p:spTgt spid="22"/>
                                        </p:tgtEl>
                                        <p:attrNameLst>
                                          <p:attrName>ppt_w</p:attrName>
                                        </p:attrNameLst>
                                      </p:cBhvr>
                                      <p:tavLst>
                                        <p:tav tm="0">
                                          <p:val>
                                            <p:strVal val="4*#ppt_w"/>
                                          </p:val>
                                        </p:tav>
                                        <p:tav tm="100000">
                                          <p:val>
                                            <p:strVal val="#ppt_w"/>
                                          </p:val>
                                        </p:tav>
                                      </p:tavLst>
                                    </p:anim>
                                    <p:anim calcmode="lin" valueType="num">
                                      <p:cBhvr>
                                        <p:cTn id="8" dur="750" fill="hold"/>
                                        <p:tgtEl>
                                          <p:spTgt spid="22"/>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22"/>
                                        </p:tgtEl>
                                      </p:cBhvr>
                                    </p:animEffect>
                                    <p:animScale>
                                      <p:cBhvr>
                                        <p:cTn id="12" dur="250" autoRev="1" fill="hold"/>
                                        <p:tgtEl>
                                          <p:spTgt spid="22"/>
                                        </p:tgtEl>
                                      </p:cBhvr>
                                      <p:by x="105000" y="105000"/>
                                    </p:animScale>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par>
                          <p:cTn id="17" fill="hold">
                            <p:stCondLst>
                              <p:cond delay="1750"/>
                            </p:stCondLst>
                            <p:childTnLst>
                              <p:par>
                                <p:cTn id="18" presetID="30" presetClass="entr" presetSubtype="0"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800" decel="100000"/>
                                        <p:tgtEl>
                                          <p:spTgt spid="31"/>
                                        </p:tgtEl>
                                      </p:cBhvr>
                                    </p:animEffect>
                                    <p:anim calcmode="lin" valueType="num">
                                      <p:cBhvr>
                                        <p:cTn id="21" dur="800" decel="100000" fill="hold"/>
                                        <p:tgtEl>
                                          <p:spTgt spid="31"/>
                                        </p:tgtEl>
                                        <p:attrNameLst>
                                          <p:attrName>style.rotation</p:attrName>
                                        </p:attrNameLst>
                                      </p:cBhvr>
                                      <p:tavLst>
                                        <p:tav tm="0">
                                          <p:val>
                                            <p:fltVal val="-90"/>
                                          </p:val>
                                        </p:tav>
                                        <p:tav tm="100000">
                                          <p:val>
                                            <p:fltVal val="0"/>
                                          </p:val>
                                        </p:tav>
                                      </p:tavLst>
                                    </p:anim>
                                    <p:anim calcmode="lin" valueType="num">
                                      <p:cBhvr>
                                        <p:cTn id="22" dur="800" decel="100000" fill="hold"/>
                                        <p:tgtEl>
                                          <p:spTgt spid="31"/>
                                        </p:tgtEl>
                                        <p:attrNameLst>
                                          <p:attrName>ppt_x</p:attrName>
                                        </p:attrNameLst>
                                      </p:cBhvr>
                                      <p:tavLst>
                                        <p:tav tm="0">
                                          <p:val>
                                            <p:strVal val="#ppt_x+0.4"/>
                                          </p:val>
                                        </p:tav>
                                        <p:tav tm="100000">
                                          <p:val>
                                            <p:strVal val="#ppt_x-0.05"/>
                                          </p:val>
                                        </p:tav>
                                      </p:tavLst>
                                    </p:anim>
                                    <p:anim calcmode="lin" valueType="num">
                                      <p:cBhvr>
                                        <p:cTn id="23" dur="800" decel="100000" fill="hold"/>
                                        <p:tgtEl>
                                          <p:spTgt spid="31"/>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1"/>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1"/>
                                        </p:tgtEl>
                                        <p:attrNameLst>
                                          <p:attrName>ppt_y</p:attrName>
                                        </p:attrNameLst>
                                      </p:cBhvr>
                                      <p:tavLst>
                                        <p:tav tm="0">
                                          <p:val>
                                            <p:strVal val="#ppt_y+0.1"/>
                                          </p:val>
                                        </p:tav>
                                        <p:tav tm="100000">
                                          <p:val>
                                            <p:strVal val="#ppt_y"/>
                                          </p:val>
                                        </p:tav>
                                      </p:tavLst>
                                    </p:anim>
                                  </p:childTnLst>
                                </p:cTn>
                              </p:par>
                            </p:childTnLst>
                          </p:cTn>
                        </p:par>
                        <p:par>
                          <p:cTn id="26" fill="hold">
                            <p:stCondLst>
                              <p:cond delay="2750"/>
                            </p:stCondLst>
                            <p:childTnLst>
                              <p:par>
                                <p:cTn id="27" presetID="23" presetClass="entr" presetSubtype="32"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750" fill="hold"/>
                                        <p:tgtEl>
                                          <p:spTgt spid="25"/>
                                        </p:tgtEl>
                                        <p:attrNameLst>
                                          <p:attrName>ppt_w</p:attrName>
                                        </p:attrNameLst>
                                      </p:cBhvr>
                                      <p:tavLst>
                                        <p:tav tm="0">
                                          <p:val>
                                            <p:strVal val="4*#ppt_w"/>
                                          </p:val>
                                        </p:tav>
                                        <p:tav tm="100000">
                                          <p:val>
                                            <p:strVal val="#ppt_w"/>
                                          </p:val>
                                        </p:tav>
                                      </p:tavLst>
                                    </p:anim>
                                    <p:anim calcmode="lin" valueType="num">
                                      <p:cBhvr>
                                        <p:cTn id="30" dur="750" fill="hold"/>
                                        <p:tgtEl>
                                          <p:spTgt spid="25"/>
                                        </p:tgtEl>
                                        <p:attrNameLst>
                                          <p:attrName>ppt_h</p:attrName>
                                        </p:attrNameLst>
                                      </p:cBhvr>
                                      <p:tavLst>
                                        <p:tav tm="0">
                                          <p:val>
                                            <p:strVal val="4*#ppt_h"/>
                                          </p:val>
                                        </p:tav>
                                        <p:tav tm="100000">
                                          <p:val>
                                            <p:strVal val="#ppt_h"/>
                                          </p:val>
                                        </p:tav>
                                      </p:tavLst>
                                    </p:anim>
                                  </p:childTnLst>
                                </p:cTn>
                              </p:par>
                            </p:childTnLst>
                          </p:cTn>
                        </p:par>
                        <p:par>
                          <p:cTn id="31" fill="hold">
                            <p:stCondLst>
                              <p:cond delay="3500"/>
                            </p:stCondLst>
                            <p:childTnLst>
                              <p:par>
                                <p:cTn id="32" presetID="26" presetClass="emph" presetSubtype="0" fill="hold" nodeType="afterEffect">
                                  <p:stCondLst>
                                    <p:cond delay="0"/>
                                  </p:stCondLst>
                                  <p:childTnLst>
                                    <p:animEffect transition="out" filter="fade">
                                      <p:cBhvr>
                                        <p:cTn id="33" dur="500" tmFilter="0, 0; .2, .5; .8, .5; 1, 0"/>
                                        <p:tgtEl>
                                          <p:spTgt spid="25"/>
                                        </p:tgtEl>
                                      </p:cBhvr>
                                    </p:animEffect>
                                    <p:animScale>
                                      <p:cBhvr>
                                        <p:cTn id="34" dur="250" autoRev="1" fill="hold"/>
                                        <p:tgtEl>
                                          <p:spTgt spid="25"/>
                                        </p:tgtEl>
                                      </p:cBhvr>
                                      <p:by x="105000" y="105000"/>
                                    </p:animScale>
                                  </p:childTnLst>
                                </p:cTn>
                              </p:par>
                            </p:childTnLst>
                          </p:cTn>
                        </p:par>
                        <p:par>
                          <p:cTn id="35" fill="hold">
                            <p:stCondLst>
                              <p:cond delay="4000"/>
                            </p:stCondLst>
                            <p:childTnLst>
                              <p:par>
                                <p:cTn id="36" presetID="22" presetClass="entr" presetSubtype="4"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ipe(down)">
                                      <p:cBhvr>
                                        <p:cTn id="38" dur="500"/>
                                        <p:tgtEl>
                                          <p:spTgt spid="10"/>
                                        </p:tgtEl>
                                      </p:cBhvr>
                                    </p:animEffect>
                                  </p:childTnLst>
                                </p:cTn>
                              </p:par>
                            </p:childTnLst>
                          </p:cTn>
                        </p:par>
                        <p:par>
                          <p:cTn id="39" fill="hold">
                            <p:stCondLst>
                              <p:cond delay="4500"/>
                            </p:stCondLst>
                            <p:childTnLst>
                              <p:par>
                                <p:cTn id="40" presetID="30" presetClass="entr" presetSubtype="0"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800" decel="100000"/>
                                        <p:tgtEl>
                                          <p:spTgt spid="34"/>
                                        </p:tgtEl>
                                      </p:cBhvr>
                                    </p:animEffect>
                                    <p:anim calcmode="lin" valueType="num">
                                      <p:cBhvr>
                                        <p:cTn id="43" dur="800" decel="100000" fill="hold"/>
                                        <p:tgtEl>
                                          <p:spTgt spid="34"/>
                                        </p:tgtEl>
                                        <p:attrNameLst>
                                          <p:attrName>style.rotation</p:attrName>
                                        </p:attrNameLst>
                                      </p:cBhvr>
                                      <p:tavLst>
                                        <p:tav tm="0">
                                          <p:val>
                                            <p:fltVal val="-90"/>
                                          </p:val>
                                        </p:tav>
                                        <p:tav tm="100000">
                                          <p:val>
                                            <p:fltVal val="0"/>
                                          </p:val>
                                        </p:tav>
                                      </p:tavLst>
                                    </p:anim>
                                    <p:anim calcmode="lin" valueType="num">
                                      <p:cBhvr>
                                        <p:cTn id="44" dur="800" decel="100000" fill="hold"/>
                                        <p:tgtEl>
                                          <p:spTgt spid="34"/>
                                        </p:tgtEl>
                                        <p:attrNameLst>
                                          <p:attrName>ppt_x</p:attrName>
                                        </p:attrNameLst>
                                      </p:cBhvr>
                                      <p:tavLst>
                                        <p:tav tm="0">
                                          <p:val>
                                            <p:strVal val="#ppt_x+0.4"/>
                                          </p:val>
                                        </p:tav>
                                        <p:tav tm="100000">
                                          <p:val>
                                            <p:strVal val="#ppt_x-0.05"/>
                                          </p:val>
                                        </p:tav>
                                      </p:tavLst>
                                    </p:anim>
                                    <p:anim calcmode="lin" valueType="num">
                                      <p:cBhvr>
                                        <p:cTn id="45" dur="800" decel="100000" fill="hold"/>
                                        <p:tgtEl>
                                          <p:spTgt spid="34"/>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48" fill="hold">
                            <p:stCondLst>
                              <p:cond delay="5500"/>
                            </p:stCondLst>
                            <p:childTnLst>
                              <p:par>
                                <p:cTn id="49" presetID="23" presetClass="entr" presetSubtype="32"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750" fill="hold"/>
                                        <p:tgtEl>
                                          <p:spTgt spid="28"/>
                                        </p:tgtEl>
                                        <p:attrNameLst>
                                          <p:attrName>ppt_w</p:attrName>
                                        </p:attrNameLst>
                                      </p:cBhvr>
                                      <p:tavLst>
                                        <p:tav tm="0">
                                          <p:val>
                                            <p:strVal val="4*#ppt_w"/>
                                          </p:val>
                                        </p:tav>
                                        <p:tav tm="100000">
                                          <p:val>
                                            <p:strVal val="#ppt_w"/>
                                          </p:val>
                                        </p:tav>
                                      </p:tavLst>
                                    </p:anim>
                                    <p:anim calcmode="lin" valueType="num">
                                      <p:cBhvr>
                                        <p:cTn id="52" dur="750" fill="hold"/>
                                        <p:tgtEl>
                                          <p:spTgt spid="28"/>
                                        </p:tgtEl>
                                        <p:attrNameLst>
                                          <p:attrName>ppt_h</p:attrName>
                                        </p:attrNameLst>
                                      </p:cBhvr>
                                      <p:tavLst>
                                        <p:tav tm="0">
                                          <p:val>
                                            <p:strVal val="4*#ppt_h"/>
                                          </p:val>
                                        </p:tav>
                                        <p:tav tm="100000">
                                          <p:val>
                                            <p:strVal val="#ppt_h"/>
                                          </p:val>
                                        </p:tav>
                                      </p:tavLst>
                                    </p:anim>
                                  </p:childTnLst>
                                </p:cTn>
                              </p:par>
                            </p:childTnLst>
                          </p:cTn>
                        </p:par>
                        <p:par>
                          <p:cTn id="53" fill="hold">
                            <p:stCondLst>
                              <p:cond delay="6250"/>
                            </p:stCondLst>
                            <p:childTnLst>
                              <p:par>
                                <p:cTn id="54" presetID="26" presetClass="emph" presetSubtype="0" fill="hold" nodeType="afterEffect">
                                  <p:stCondLst>
                                    <p:cond delay="0"/>
                                  </p:stCondLst>
                                  <p:childTnLst>
                                    <p:animEffect transition="out" filter="fade">
                                      <p:cBhvr>
                                        <p:cTn id="55" dur="500" tmFilter="0, 0; .2, .5; .8, .5; 1, 0"/>
                                        <p:tgtEl>
                                          <p:spTgt spid="28"/>
                                        </p:tgtEl>
                                      </p:cBhvr>
                                    </p:animEffect>
                                    <p:animScale>
                                      <p:cBhvr>
                                        <p:cTn id="56" dur="250" autoRev="1" fill="hold"/>
                                        <p:tgtEl>
                                          <p:spTgt spid="28"/>
                                        </p:tgtEl>
                                      </p:cBhvr>
                                      <p:by x="105000" y="105000"/>
                                    </p:animScale>
                                  </p:childTnLst>
                                </p:cTn>
                              </p:par>
                            </p:childTnLst>
                          </p:cTn>
                        </p:par>
                        <p:par>
                          <p:cTn id="57" fill="hold">
                            <p:stCondLst>
                              <p:cond delay="6750"/>
                            </p:stCondLst>
                            <p:childTnLst>
                              <p:par>
                                <p:cTn id="58" presetID="22" presetClass="entr" presetSubtype="4" fill="hold"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down)">
                                      <p:cBhvr>
                                        <p:cTn id="60" dur="500"/>
                                        <p:tgtEl>
                                          <p:spTgt spid="16"/>
                                        </p:tgtEl>
                                      </p:cBhvr>
                                    </p:animEffect>
                                  </p:childTnLst>
                                </p:cTn>
                              </p:par>
                            </p:childTnLst>
                          </p:cTn>
                        </p:par>
                        <p:par>
                          <p:cTn id="61" fill="hold">
                            <p:stCondLst>
                              <p:cond delay="7250"/>
                            </p:stCondLst>
                            <p:childTnLst>
                              <p:par>
                                <p:cTn id="62" presetID="30"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800" decel="100000"/>
                                        <p:tgtEl>
                                          <p:spTgt spid="37"/>
                                        </p:tgtEl>
                                      </p:cBhvr>
                                    </p:animEffect>
                                    <p:anim calcmode="lin" valueType="num">
                                      <p:cBhvr>
                                        <p:cTn id="65" dur="800" decel="100000" fill="hold"/>
                                        <p:tgtEl>
                                          <p:spTgt spid="37"/>
                                        </p:tgtEl>
                                        <p:attrNameLst>
                                          <p:attrName>style.rotation</p:attrName>
                                        </p:attrNameLst>
                                      </p:cBhvr>
                                      <p:tavLst>
                                        <p:tav tm="0">
                                          <p:val>
                                            <p:fltVal val="-90"/>
                                          </p:val>
                                        </p:tav>
                                        <p:tav tm="100000">
                                          <p:val>
                                            <p:fltVal val="0"/>
                                          </p:val>
                                        </p:tav>
                                      </p:tavLst>
                                    </p:anim>
                                    <p:anim calcmode="lin" valueType="num">
                                      <p:cBhvr>
                                        <p:cTn id="66" dur="800" decel="100000" fill="hold"/>
                                        <p:tgtEl>
                                          <p:spTgt spid="37"/>
                                        </p:tgtEl>
                                        <p:attrNameLst>
                                          <p:attrName>ppt_x</p:attrName>
                                        </p:attrNameLst>
                                      </p:cBhvr>
                                      <p:tavLst>
                                        <p:tav tm="0">
                                          <p:val>
                                            <p:strVal val="#ppt_x+0.4"/>
                                          </p:val>
                                        </p:tav>
                                        <p:tav tm="100000">
                                          <p:val>
                                            <p:strVal val="#ppt_x-0.05"/>
                                          </p:val>
                                        </p:tav>
                                      </p:tavLst>
                                    </p:anim>
                                    <p:anim calcmode="lin" valueType="num">
                                      <p:cBhvr>
                                        <p:cTn id="67" dur="800" decel="100000" fill="hold"/>
                                        <p:tgtEl>
                                          <p:spTgt spid="37"/>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37"/>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37"/>
                                        </p:tgtEl>
                                        <p:attrNameLst>
                                          <p:attrName>ppt_y</p:attrName>
                                        </p:attrNameLst>
                                      </p:cBhvr>
                                      <p:tavLst>
                                        <p:tav tm="0">
                                          <p:val>
                                            <p:strVal val="#ppt_y+0.1"/>
                                          </p:val>
                                        </p:tav>
                                        <p:tav tm="100000">
                                          <p:val>
                                            <p:strVal val="#ppt_y"/>
                                          </p:val>
                                        </p:tav>
                                      </p:tavLst>
                                    </p:anim>
                                  </p:childTnLst>
                                </p:cTn>
                              </p:par>
                            </p:childTnLst>
                          </p:cTn>
                        </p:par>
                        <p:par>
                          <p:cTn id="70" fill="hold">
                            <p:stCondLst>
                              <p:cond delay="8250"/>
                            </p:stCondLst>
                            <p:childTnLst>
                              <p:par>
                                <p:cTn id="71" presetID="16" presetClass="entr" presetSubtype="37"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barn(outVertical)">
                                      <p:cBhvr>
                                        <p:cTn id="73" dur="500"/>
                                        <p:tgtEl>
                                          <p:spTgt spid="40"/>
                                        </p:tgtEl>
                                      </p:cBhvr>
                                    </p:animEffect>
                                  </p:childTnLst>
                                </p:cTn>
                              </p:par>
                            </p:childTnLst>
                          </p:cTn>
                        </p:par>
                        <p:par>
                          <p:cTn id="74" fill="hold">
                            <p:stCondLst>
                              <p:cond delay="8750"/>
                            </p:stCondLst>
                            <p:childTnLst>
                              <p:par>
                                <p:cTn id="75" presetID="16" presetClass="entr" presetSubtype="37"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outVertical)">
                                      <p:cBhvr>
                                        <p:cTn id="77" dur="500"/>
                                        <p:tgtEl>
                                          <p:spTgt spid="41"/>
                                        </p:tgtEl>
                                      </p:cBhvr>
                                    </p:animEffect>
                                  </p:childTnLst>
                                </p:cTn>
                              </p:par>
                            </p:childTnLst>
                          </p:cTn>
                        </p:par>
                        <p:par>
                          <p:cTn id="78" fill="hold">
                            <p:stCondLst>
                              <p:cond delay="9250"/>
                            </p:stCondLst>
                            <p:childTnLst>
                              <p:par>
                                <p:cTn id="79" presetID="16" presetClass="entr" presetSubtype="37"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barn(outVertical)">
                                      <p:cBhvr>
                                        <p:cTn id="8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086650" y="196292"/>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重点任务完成情况</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908238" y="2542880"/>
            <a:ext cx="1860019" cy="1860019"/>
            <a:chOff x="908238" y="2542880"/>
            <a:chExt cx="1860019" cy="1860019"/>
          </a:xfrm>
        </p:grpSpPr>
        <p:sp>
          <p:nvSpPr>
            <p:cNvPr id="5" name="泪滴形 4"/>
            <p:cNvSpPr/>
            <p:nvPr/>
          </p:nvSpPr>
          <p:spPr>
            <a:xfrm rot="18911031">
              <a:off x="908238" y="2542880"/>
              <a:ext cx="1860019" cy="1860019"/>
            </a:xfrm>
            <a:prstGeom prst="teardrop">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78383" y="3028510"/>
              <a:ext cx="1008609" cy="1077218"/>
            </a:xfrm>
            <a:prstGeom prst="rect">
              <a:avLst/>
            </a:prstGeom>
            <a:noFill/>
          </p:spPr>
          <p:txBody>
            <a:bodyPr wrap="none" rtlCol="0">
              <a:spAutoFit/>
            </a:bodyPr>
            <a:lstStyle/>
            <a:p>
              <a:r>
                <a:rPr lang="zh-CN" altLang="en-US" sz="3200" b="1" dirty="0" smtClean="0">
                  <a:solidFill>
                    <a:srgbClr val="FFFFFF"/>
                  </a:solidFill>
                  <a:latin typeface="幼圆" panose="02010509060101010101" pitchFamily="49" charset="-122"/>
                  <a:ea typeface="幼圆" panose="02010509060101010101" pitchFamily="49" charset="-122"/>
                </a:rPr>
                <a:t>输入</a:t>
              </a:r>
              <a:endParaRPr lang="en-US" altLang="zh-CN" sz="3200" b="1" dirty="0" smtClean="0">
                <a:solidFill>
                  <a:srgbClr val="FFFFFF"/>
                </a:solidFill>
                <a:latin typeface="幼圆" panose="02010509060101010101" pitchFamily="49" charset="-122"/>
                <a:ea typeface="幼圆" panose="02010509060101010101" pitchFamily="49" charset="-122"/>
              </a:endParaRPr>
            </a:p>
            <a:p>
              <a:r>
                <a:rPr lang="zh-CN" altLang="en-US" sz="3200" b="1" dirty="0" smtClean="0">
                  <a:solidFill>
                    <a:srgbClr val="FFFFFF"/>
                  </a:solidFill>
                  <a:latin typeface="幼圆" panose="02010509060101010101" pitchFamily="49" charset="-122"/>
                  <a:ea typeface="幼圆" panose="02010509060101010101" pitchFamily="49" charset="-122"/>
                </a:rPr>
                <a:t>标题</a:t>
              </a:r>
              <a:endParaRPr lang="zh-CN" altLang="en-US" sz="3200" b="1" dirty="0">
                <a:solidFill>
                  <a:srgbClr val="FFFFFF"/>
                </a:solidFill>
                <a:latin typeface="幼圆" panose="02010509060101010101" pitchFamily="49" charset="-122"/>
                <a:ea typeface="幼圆" panose="02010509060101010101" pitchFamily="49" charset="-122"/>
              </a:endParaRPr>
            </a:p>
          </p:txBody>
        </p:sp>
      </p:grpSp>
      <p:grpSp>
        <p:nvGrpSpPr>
          <p:cNvPr id="7" name="组合 6"/>
          <p:cNvGrpSpPr/>
          <p:nvPr/>
        </p:nvGrpSpPr>
        <p:grpSpPr>
          <a:xfrm>
            <a:off x="3746952" y="2542879"/>
            <a:ext cx="1860019" cy="1860019"/>
            <a:chOff x="3746952" y="2542879"/>
            <a:chExt cx="1860019" cy="1860019"/>
          </a:xfrm>
        </p:grpSpPr>
        <p:sp>
          <p:nvSpPr>
            <p:cNvPr id="8" name="泪滴形 7"/>
            <p:cNvSpPr/>
            <p:nvPr/>
          </p:nvSpPr>
          <p:spPr>
            <a:xfrm rot="18911031">
              <a:off x="3746952" y="2542879"/>
              <a:ext cx="1860019" cy="1860019"/>
            </a:xfrm>
            <a:prstGeom prst="teardrop">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177204" y="3028510"/>
              <a:ext cx="1008609" cy="1077218"/>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输入</a:t>
              </a:r>
              <a:endParaRPr lang="en-US" altLang="zh-CN" sz="3200" b="1" dirty="0">
                <a:solidFill>
                  <a:srgbClr val="FFFFFF"/>
                </a:solidFill>
                <a:latin typeface="幼圆" panose="02010509060101010101" pitchFamily="49" charset="-122"/>
                <a:ea typeface="幼圆" panose="02010509060101010101" pitchFamily="49" charset="-122"/>
              </a:endParaRPr>
            </a:p>
            <a:p>
              <a:r>
                <a:rPr lang="zh-CN" altLang="en-US" sz="3200" b="1" dirty="0">
                  <a:solidFill>
                    <a:srgbClr val="FFFFFF"/>
                  </a:solidFill>
                  <a:latin typeface="幼圆" panose="02010509060101010101" pitchFamily="49" charset="-122"/>
                  <a:ea typeface="幼圆" panose="02010509060101010101" pitchFamily="49" charset="-122"/>
                </a:rPr>
                <a:t>标题</a:t>
              </a:r>
            </a:p>
          </p:txBody>
        </p:sp>
      </p:grpSp>
      <p:grpSp>
        <p:nvGrpSpPr>
          <p:cNvPr id="10" name="组合 9"/>
          <p:cNvGrpSpPr/>
          <p:nvPr/>
        </p:nvGrpSpPr>
        <p:grpSpPr>
          <a:xfrm>
            <a:off x="6585665" y="2542878"/>
            <a:ext cx="1860019" cy="1860019"/>
            <a:chOff x="6585665" y="2542878"/>
            <a:chExt cx="1860019" cy="1860019"/>
          </a:xfrm>
        </p:grpSpPr>
        <p:sp>
          <p:nvSpPr>
            <p:cNvPr id="11" name="泪滴形 10"/>
            <p:cNvSpPr/>
            <p:nvPr/>
          </p:nvSpPr>
          <p:spPr>
            <a:xfrm rot="18911031">
              <a:off x="6585665" y="2542878"/>
              <a:ext cx="1860019" cy="1860019"/>
            </a:xfrm>
            <a:prstGeom prst="teardrop">
              <a:avLst/>
            </a:prstGeom>
            <a:solidFill>
              <a:srgbClr val="FDFDFD">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059651" y="3063342"/>
              <a:ext cx="906017" cy="954107"/>
            </a:xfrm>
            <a:prstGeom prst="rect">
              <a:avLst/>
            </a:prstGeom>
            <a:noFill/>
          </p:spPr>
          <p:txBody>
            <a:bodyPr wrap="none" rtlCol="0">
              <a:spAutoFit/>
            </a:bodyPr>
            <a:lstStyle/>
            <a:p>
              <a:r>
                <a:rPr lang="zh-CN" altLang="en-US" sz="2800" b="1" dirty="0">
                  <a:solidFill>
                    <a:srgbClr val="FFFFFF"/>
                  </a:solidFill>
                  <a:latin typeface="幼圆" panose="02010509060101010101" pitchFamily="49" charset="-122"/>
                  <a:ea typeface="幼圆" panose="02010509060101010101" pitchFamily="49" charset="-122"/>
                </a:rPr>
                <a:t>输入</a:t>
              </a:r>
              <a:endParaRPr lang="en-US" altLang="zh-CN" sz="2800" b="1" dirty="0">
                <a:solidFill>
                  <a:srgbClr val="FFFFFF"/>
                </a:solidFill>
                <a:latin typeface="幼圆" panose="02010509060101010101" pitchFamily="49" charset="-122"/>
                <a:ea typeface="幼圆" panose="02010509060101010101" pitchFamily="49" charset="-122"/>
              </a:endParaRPr>
            </a:p>
            <a:p>
              <a:r>
                <a:rPr lang="zh-CN" altLang="en-US" sz="2800" b="1" dirty="0">
                  <a:solidFill>
                    <a:srgbClr val="FFFFFF"/>
                  </a:solidFill>
                  <a:latin typeface="幼圆" panose="02010509060101010101" pitchFamily="49" charset="-122"/>
                  <a:ea typeface="幼圆" panose="02010509060101010101" pitchFamily="49" charset="-122"/>
                </a:rPr>
                <a:t>标题</a:t>
              </a:r>
            </a:p>
          </p:txBody>
        </p:sp>
      </p:grpSp>
      <p:grpSp>
        <p:nvGrpSpPr>
          <p:cNvPr id="13" name="组合 12"/>
          <p:cNvGrpSpPr/>
          <p:nvPr/>
        </p:nvGrpSpPr>
        <p:grpSpPr>
          <a:xfrm>
            <a:off x="9424376" y="2542878"/>
            <a:ext cx="1860019" cy="1860019"/>
            <a:chOff x="9424376" y="2542878"/>
            <a:chExt cx="1860019" cy="1860019"/>
          </a:xfrm>
        </p:grpSpPr>
        <p:sp>
          <p:nvSpPr>
            <p:cNvPr id="14" name="泪滴形 13"/>
            <p:cNvSpPr/>
            <p:nvPr/>
          </p:nvSpPr>
          <p:spPr>
            <a:xfrm rot="18911031">
              <a:off x="9424376" y="2542878"/>
              <a:ext cx="1860019" cy="1860019"/>
            </a:xfrm>
            <a:prstGeom prst="teardrop">
              <a:avLst/>
            </a:prstGeom>
            <a:solidFill>
              <a:srgbClr val="FDFDFD">
                <a:alpha val="3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9854906" y="3028510"/>
              <a:ext cx="1008609" cy="1077218"/>
            </a:xfrm>
            <a:prstGeom prst="rect">
              <a:avLst/>
            </a:prstGeom>
            <a:noFill/>
          </p:spPr>
          <p:txBody>
            <a:bodyPr wrap="none" rtlCol="0">
              <a:spAutoFit/>
            </a:bodyPr>
            <a:lstStyle/>
            <a:p>
              <a:r>
                <a:rPr lang="zh-CN" altLang="en-US" sz="3200" b="1" dirty="0">
                  <a:solidFill>
                    <a:srgbClr val="FFFFFF"/>
                  </a:solidFill>
                  <a:latin typeface="幼圆" panose="02010509060101010101" pitchFamily="49" charset="-122"/>
                  <a:ea typeface="幼圆" panose="02010509060101010101" pitchFamily="49" charset="-122"/>
                </a:rPr>
                <a:t>输入</a:t>
              </a:r>
              <a:endParaRPr lang="en-US" altLang="zh-CN" sz="3200" b="1" dirty="0">
                <a:solidFill>
                  <a:srgbClr val="FFFFFF"/>
                </a:solidFill>
                <a:latin typeface="幼圆" panose="02010509060101010101" pitchFamily="49" charset="-122"/>
                <a:ea typeface="幼圆" panose="02010509060101010101" pitchFamily="49" charset="-122"/>
              </a:endParaRPr>
            </a:p>
            <a:p>
              <a:r>
                <a:rPr lang="zh-CN" altLang="en-US" sz="3200" b="1" dirty="0">
                  <a:solidFill>
                    <a:srgbClr val="FFFFFF"/>
                  </a:solidFill>
                  <a:latin typeface="幼圆" panose="02010509060101010101" pitchFamily="49" charset="-122"/>
                  <a:ea typeface="幼圆" panose="02010509060101010101" pitchFamily="49" charset="-122"/>
                </a:rPr>
                <a:t>标题</a:t>
              </a:r>
            </a:p>
          </p:txBody>
        </p:sp>
      </p:grpSp>
      <p:sp>
        <p:nvSpPr>
          <p:cNvPr id="16" name="矩形 47"/>
          <p:cNvSpPr>
            <a:spLocks noChangeArrowheads="1"/>
          </p:cNvSpPr>
          <p:nvPr/>
        </p:nvSpPr>
        <p:spPr bwMode="auto">
          <a:xfrm>
            <a:off x="758095" y="4795977"/>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
        <p:nvSpPr>
          <p:cNvPr id="17" name="矩形 47"/>
          <p:cNvSpPr>
            <a:spLocks noChangeArrowheads="1"/>
          </p:cNvSpPr>
          <p:nvPr/>
        </p:nvSpPr>
        <p:spPr bwMode="auto">
          <a:xfrm>
            <a:off x="3596809" y="4795977"/>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
        <p:nvSpPr>
          <p:cNvPr id="18" name="矩形 47"/>
          <p:cNvSpPr>
            <a:spLocks noChangeArrowheads="1"/>
          </p:cNvSpPr>
          <p:nvPr/>
        </p:nvSpPr>
        <p:spPr bwMode="auto">
          <a:xfrm>
            <a:off x="6435521"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sp>
        <p:nvSpPr>
          <p:cNvPr id="19" name="矩形 47"/>
          <p:cNvSpPr>
            <a:spLocks noChangeArrowheads="1"/>
          </p:cNvSpPr>
          <p:nvPr/>
        </p:nvSpPr>
        <p:spPr bwMode="auto">
          <a:xfrm>
            <a:off x="9274235" y="4788113"/>
            <a:ext cx="216030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600" dirty="0">
                <a:solidFill>
                  <a:schemeClr val="bg1"/>
                </a:solidFill>
                <a:sym typeface="微软雅黑" pitchFamily="34" charset="-122"/>
              </a:rPr>
              <a:t>在此录入上述图表的描述</a:t>
            </a:r>
            <a:r>
              <a:rPr lang="zh-CN" altLang="en-US" sz="1600" dirty="0" smtClean="0">
                <a:solidFill>
                  <a:schemeClr val="bg1"/>
                </a:solidFill>
                <a:sym typeface="微软雅黑" pitchFamily="34" charset="-122"/>
              </a:rPr>
              <a:t>说明在此</a:t>
            </a:r>
            <a:r>
              <a:rPr lang="zh-CN" altLang="en-US" sz="1600" dirty="0">
                <a:solidFill>
                  <a:schemeClr val="bg1"/>
                </a:solidFill>
                <a:sym typeface="微软雅黑" pitchFamily="34" charset="-122"/>
              </a:rPr>
              <a:t>录入上述图表的描述</a:t>
            </a:r>
            <a:r>
              <a:rPr lang="zh-CN" altLang="en-US" sz="1600" dirty="0" smtClean="0">
                <a:solidFill>
                  <a:schemeClr val="bg1"/>
                </a:solidFill>
                <a:sym typeface="微软雅黑" pitchFamily="34" charset="-122"/>
              </a:rPr>
              <a:t>说明</a:t>
            </a:r>
            <a:endParaRPr lang="zh-CN" altLang="en-US" sz="1600" dirty="0">
              <a:solidFill>
                <a:schemeClr val="bg1"/>
              </a:solidFill>
              <a:sym typeface="微软雅黑" pitchFamily="34" charset="-122"/>
            </a:endParaRPr>
          </a:p>
        </p:txBody>
      </p:sp>
      <p:grpSp>
        <p:nvGrpSpPr>
          <p:cNvPr id="20" name="组合 19"/>
          <p:cNvGrpSpPr/>
          <p:nvPr/>
        </p:nvGrpSpPr>
        <p:grpSpPr>
          <a:xfrm>
            <a:off x="1904967" y="2165549"/>
            <a:ext cx="884820" cy="884820"/>
            <a:chOff x="1904967" y="2165549"/>
            <a:chExt cx="884820" cy="884820"/>
          </a:xfrm>
        </p:grpSpPr>
        <p:sp>
          <p:nvSpPr>
            <p:cNvPr id="21" name="泪滴形 20"/>
            <p:cNvSpPr/>
            <p:nvPr/>
          </p:nvSpPr>
          <p:spPr>
            <a:xfrm rot="18911031">
              <a:off x="1904967" y="2165549"/>
              <a:ext cx="884820" cy="884820"/>
            </a:xfrm>
            <a:prstGeom prst="teardrop">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48"/>
            <p:cNvSpPr>
              <a:spLocks noEditPoints="1"/>
            </p:cNvSpPr>
            <p:nvPr/>
          </p:nvSpPr>
          <p:spPr bwMode="auto">
            <a:xfrm>
              <a:off x="2106714" y="2295469"/>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091C30"/>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3" name="组合 22"/>
          <p:cNvGrpSpPr/>
          <p:nvPr/>
        </p:nvGrpSpPr>
        <p:grpSpPr>
          <a:xfrm>
            <a:off x="4743681" y="2165548"/>
            <a:ext cx="884820" cy="884820"/>
            <a:chOff x="4743681" y="2165548"/>
            <a:chExt cx="884820" cy="884820"/>
          </a:xfrm>
        </p:grpSpPr>
        <p:sp>
          <p:nvSpPr>
            <p:cNvPr id="24" name="泪滴形 23"/>
            <p:cNvSpPr/>
            <p:nvPr/>
          </p:nvSpPr>
          <p:spPr>
            <a:xfrm rot="18911031">
              <a:off x="4743681" y="2165548"/>
              <a:ext cx="884820" cy="884820"/>
            </a:xfrm>
            <a:prstGeom prst="teardrop">
              <a:avLst/>
            </a:prstGeom>
            <a:solidFill>
              <a:srgbClr val="FDFDFD"/>
            </a:solidFill>
            <a:ln w="25400">
              <a:no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26"/>
            <p:cNvSpPr>
              <a:spLocks noEditPoints="1"/>
            </p:cNvSpPr>
            <p:nvPr/>
          </p:nvSpPr>
          <p:spPr bwMode="auto">
            <a:xfrm>
              <a:off x="4988464" y="2387879"/>
              <a:ext cx="394698" cy="414683"/>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0E273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6" name="组合 25"/>
          <p:cNvGrpSpPr/>
          <p:nvPr/>
        </p:nvGrpSpPr>
        <p:grpSpPr>
          <a:xfrm>
            <a:off x="7582394" y="2165547"/>
            <a:ext cx="884820" cy="884820"/>
            <a:chOff x="7582394" y="2165547"/>
            <a:chExt cx="884820" cy="884820"/>
          </a:xfrm>
        </p:grpSpPr>
        <p:sp>
          <p:nvSpPr>
            <p:cNvPr id="27" name="泪滴形 26"/>
            <p:cNvSpPr/>
            <p:nvPr/>
          </p:nvSpPr>
          <p:spPr>
            <a:xfrm rot="18911031">
              <a:off x="7582394" y="2165547"/>
              <a:ext cx="884820" cy="884820"/>
            </a:xfrm>
            <a:prstGeom prst="teardrop">
              <a:avLst/>
            </a:prstGeom>
            <a:solidFill>
              <a:srgbClr val="FDFDFD"/>
            </a:solidFill>
            <a:ln w="25400">
              <a:no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31"/>
            <p:cNvSpPr>
              <a:spLocks noEditPoints="1"/>
            </p:cNvSpPr>
            <p:nvPr/>
          </p:nvSpPr>
          <p:spPr bwMode="auto">
            <a:xfrm>
              <a:off x="7882831" y="237993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0B1F3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9" name="组合 28"/>
          <p:cNvGrpSpPr/>
          <p:nvPr/>
        </p:nvGrpSpPr>
        <p:grpSpPr>
          <a:xfrm>
            <a:off x="10421105" y="2165547"/>
            <a:ext cx="884820" cy="884820"/>
            <a:chOff x="10421105" y="2165547"/>
            <a:chExt cx="884820" cy="884820"/>
          </a:xfrm>
        </p:grpSpPr>
        <p:sp>
          <p:nvSpPr>
            <p:cNvPr id="30" name="泪滴形 29"/>
            <p:cNvSpPr/>
            <p:nvPr/>
          </p:nvSpPr>
          <p:spPr>
            <a:xfrm rot="18911031">
              <a:off x="10421105" y="2165547"/>
              <a:ext cx="884820" cy="884820"/>
            </a:xfrm>
            <a:prstGeom prst="teardrop">
              <a:avLst/>
            </a:prstGeom>
            <a:solidFill>
              <a:srgbClr val="FDFDFD"/>
            </a:solidFill>
            <a:ln w="25400">
              <a:noFill/>
            </a:ln>
            <a:effectLst>
              <a:outerShdw blurRad="1270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16"/>
            <p:cNvSpPr>
              <a:spLocks noEditPoints="1"/>
            </p:cNvSpPr>
            <p:nvPr/>
          </p:nvSpPr>
          <p:spPr bwMode="auto">
            <a:xfrm>
              <a:off x="10596755" y="2410511"/>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030B16"/>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Tree>
    <p:extLst>
      <p:ext uri="{BB962C8B-B14F-4D97-AF65-F5344CB8AC3E}">
        <p14:creationId xmlns:p14="http://schemas.microsoft.com/office/powerpoint/2010/main" val="15961535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barn(outVertical)">
                                      <p:cBhvr>
                                        <p:cTn id="18" dur="500"/>
                                        <p:tgtEl>
                                          <p:spTgt spid="16"/>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6" presetClass="entr" presetSubtype="37"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arn(outVertical)">
                                      <p:cBhvr>
                                        <p:cTn id="33" dur="500"/>
                                        <p:tgtEl>
                                          <p:spTgt spid="17"/>
                                        </p:tgtEl>
                                      </p:cBhvr>
                                    </p:animEffect>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16" presetClass="entr" presetSubtype="37"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arn(outVertical)">
                                      <p:cBhvr>
                                        <p:cTn id="48" dur="500"/>
                                        <p:tgtEl>
                                          <p:spTgt spid="18"/>
                                        </p:tgtEl>
                                      </p:cBhvr>
                                    </p:animEffect>
                                  </p:childTnLst>
                                </p:cTn>
                              </p:par>
                            </p:childTnLst>
                          </p:cTn>
                        </p:par>
                        <p:par>
                          <p:cTn id="49" fill="hold">
                            <p:stCondLst>
                              <p:cond delay="4500"/>
                            </p:stCondLst>
                            <p:childTnLst>
                              <p:par>
                                <p:cTn id="50" presetID="42" presetClass="entr" presetSubtype="0"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1000"/>
                                        <p:tgtEl>
                                          <p:spTgt spid="29"/>
                                        </p:tgtEl>
                                      </p:cBhvr>
                                    </p:animEffect>
                                    <p:anim calcmode="lin" valueType="num">
                                      <p:cBhvr>
                                        <p:cTn id="58" dur="1000" fill="hold"/>
                                        <p:tgtEl>
                                          <p:spTgt spid="29"/>
                                        </p:tgtEl>
                                        <p:attrNameLst>
                                          <p:attrName>ppt_x</p:attrName>
                                        </p:attrNameLst>
                                      </p:cBhvr>
                                      <p:tavLst>
                                        <p:tav tm="0">
                                          <p:val>
                                            <p:strVal val="#ppt_x"/>
                                          </p:val>
                                        </p:tav>
                                        <p:tav tm="100000">
                                          <p:val>
                                            <p:strVal val="#ppt_x"/>
                                          </p:val>
                                        </p:tav>
                                      </p:tavLst>
                                    </p:anim>
                                    <p:anim calcmode="lin" valueType="num">
                                      <p:cBhvr>
                                        <p:cTn id="59" dur="1000" fill="hold"/>
                                        <p:tgtEl>
                                          <p:spTgt spid="29"/>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16" presetClass="entr" presetSubtype="37"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barn(outVertical)">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08665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重点任务完成情况</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7" name="组合 6"/>
          <p:cNvGrpSpPr/>
          <p:nvPr/>
        </p:nvGrpSpPr>
        <p:grpSpPr>
          <a:xfrm>
            <a:off x="2590726" y="2211965"/>
            <a:ext cx="4288376" cy="817165"/>
            <a:chOff x="2590726" y="2211965"/>
            <a:chExt cx="4288376" cy="817165"/>
          </a:xfrm>
        </p:grpSpPr>
        <p:sp>
          <p:nvSpPr>
            <p:cNvPr id="8" name="圆角矩形 7"/>
            <p:cNvSpPr/>
            <p:nvPr/>
          </p:nvSpPr>
          <p:spPr bwMode="auto">
            <a:xfrm flipH="1">
              <a:off x="2590726" y="2211965"/>
              <a:ext cx="4288376" cy="817165"/>
            </a:xfrm>
            <a:prstGeom prst="roundRect">
              <a:avLst>
                <a:gd name="adj" fmla="val 50000"/>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9" name="文本框 8"/>
            <p:cNvSpPr txBox="1"/>
            <p:nvPr/>
          </p:nvSpPr>
          <p:spPr>
            <a:xfrm>
              <a:off x="3356171" y="2230963"/>
              <a:ext cx="2757486" cy="707886"/>
            </a:xfrm>
            <a:prstGeom prst="rect">
              <a:avLst/>
            </a:prstGeom>
            <a:noFill/>
          </p:spPr>
          <p:txBody>
            <a:bodyPr wrap="none" rtlCol="0">
              <a:spAutoFit/>
            </a:bodyPr>
            <a:lstStyle/>
            <a:p>
              <a:r>
                <a:rPr lang="zh-CN" altLang="en-US" sz="4000" b="1" kern="0" dirty="0" smtClean="0">
                  <a:solidFill>
                    <a:srgbClr val="FDFDFD"/>
                  </a:solidFill>
                  <a:latin typeface="幼圆" panose="02010509060101010101" pitchFamily="49" charset="-122"/>
                  <a:ea typeface="幼圆" panose="02010509060101010101" pitchFamily="49" charset="-122"/>
                </a:rPr>
                <a:t>重点任务一</a:t>
              </a:r>
              <a:endParaRPr lang="zh-CN" altLang="en-US" sz="2800" b="1" dirty="0">
                <a:solidFill>
                  <a:srgbClr val="FDFDFD"/>
                </a:solidFill>
                <a:latin typeface="幼圆" panose="02010509060101010101" pitchFamily="49" charset="-122"/>
                <a:ea typeface="幼圆" panose="02010509060101010101" pitchFamily="49" charset="-122"/>
              </a:endParaRPr>
            </a:p>
          </p:txBody>
        </p:sp>
      </p:grpSp>
      <p:grpSp>
        <p:nvGrpSpPr>
          <p:cNvPr id="10" name="组合 9"/>
          <p:cNvGrpSpPr/>
          <p:nvPr/>
        </p:nvGrpSpPr>
        <p:grpSpPr>
          <a:xfrm>
            <a:off x="2590726" y="3745949"/>
            <a:ext cx="5064003" cy="817165"/>
            <a:chOff x="2590726" y="3745949"/>
            <a:chExt cx="5064003" cy="817165"/>
          </a:xfrm>
        </p:grpSpPr>
        <p:sp>
          <p:nvSpPr>
            <p:cNvPr id="11" name="圆角矩形 10"/>
            <p:cNvSpPr/>
            <p:nvPr/>
          </p:nvSpPr>
          <p:spPr bwMode="auto">
            <a:xfrm flipH="1">
              <a:off x="2590726" y="3745949"/>
              <a:ext cx="4288376" cy="817165"/>
            </a:xfrm>
            <a:prstGeom prst="roundRect">
              <a:avLst>
                <a:gd name="adj" fmla="val 50000"/>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2" name="文本框 11"/>
            <p:cNvSpPr txBox="1"/>
            <p:nvPr/>
          </p:nvSpPr>
          <p:spPr>
            <a:xfrm>
              <a:off x="3356171" y="3757499"/>
              <a:ext cx="4298558" cy="707886"/>
            </a:xfrm>
            <a:prstGeom prst="rect">
              <a:avLst/>
            </a:prstGeom>
            <a:noFill/>
          </p:spPr>
          <p:txBody>
            <a:bodyPr wrap="square" rtlCol="0">
              <a:spAutoFit/>
            </a:bodyPr>
            <a:lstStyle/>
            <a:p>
              <a:r>
                <a:rPr lang="zh-CN" altLang="en-US" sz="4000" b="1" kern="0" dirty="0" smtClean="0">
                  <a:solidFill>
                    <a:srgbClr val="FDFDFD"/>
                  </a:solidFill>
                  <a:latin typeface="幼圆" panose="02010509060101010101" pitchFamily="49" charset="-122"/>
                  <a:ea typeface="幼圆" panose="02010509060101010101" pitchFamily="49" charset="-122"/>
                </a:rPr>
                <a:t>重点任务二</a:t>
              </a:r>
              <a:endParaRPr lang="zh-CN" altLang="en-US" sz="2800" b="1" dirty="0">
                <a:solidFill>
                  <a:srgbClr val="FDFDFD"/>
                </a:solidFill>
                <a:latin typeface="幼圆" panose="02010509060101010101" pitchFamily="49" charset="-122"/>
                <a:ea typeface="幼圆" panose="02010509060101010101" pitchFamily="49" charset="-122"/>
              </a:endParaRPr>
            </a:p>
          </p:txBody>
        </p:sp>
      </p:grpSp>
      <p:grpSp>
        <p:nvGrpSpPr>
          <p:cNvPr id="13" name="组合 12"/>
          <p:cNvGrpSpPr/>
          <p:nvPr/>
        </p:nvGrpSpPr>
        <p:grpSpPr>
          <a:xfrm>
            <a:off x="2590726" y="5264084"/>
            <a:ext cx="5661001" cy="817165"/>
            <a:chOff x="2590726" y="5264084"/>
            <a:chExt cx="5661001" cy="817165"/>
          </a:xfrm>
        </p:grpSpPr>
        <p:sp>
          <p:nvSpPr>
            <p:cNvPr id="14" name="圆角矩形 13"/>
            <p:cNvSpPr/>
            <p:nvPr/>
          </p:nvSpPr>
          <p:spPr bwMode="auto">
            <a:xfrm flipH="1">
              <a:off x="2590726" y="5264084"/>
              <a:ext cx="4288376" cy="817165"/>
            </a:xfrm>
            <a:prstGeom prst="roundRect">
              <a:avLst>
                <a:gd name="adj" fmla="val 50000"/>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5" name="文本框 14"/>
            <p:cNvSpPr txBox="1"/>
            <p:nvPr/>
          </p:nvSpPr>
          <p:spPr>
            <a:xfrm>
              <a:off x="3356171" y="5311840"/>
              <a:ext cx="4895556" cy="707886"/>
            </a:xfrm>
            <a:prstGeom prst="rect">
              <a:avLst/>
            </a:prstGeom>
            <a:noFill/>
          </p:spPr>
          <p:txBody>
            <a:bodyPr wrap="square" rtlCol="0">
              <a:spAutoFit/>
            </a:bodyPr>
            <a:lstStyle/>
            <a:p>
              <a:r>
                <a:rPr lang="zh-CN" altLang="en-US" sz="4000" b="1" kern="0" dirty="0" smtClean="0">
                  <a:solidFill>
                    <a:srgbClr val="FDFDFD"/>
                  </a:solidFill>
                  <a:latin typeface="幼圆" panose="02010509060101010101" pitchFamily="49" charset="-122"/>
                  <a:ea typeface="幼圆" panose="02010509060101010101" pitchFamily="49" charset="-122"/>
                </a:rPr>
                <a:t>重点任务三</a:t>
              </a:r>
              <a:endParaRPr lang="zh-CN" altLang="en-US" sz="2800" b="1" dirty="0">
                <a:solidFill>
                  <a:srgbClr val="FDFDFD"/>
                </a:solidFill>
                <a:latin typeface="幼圆" panose="02010509060101010101" pitchFamily="49" charset="-122"/>
                <a:ea typeface="幼圆" panose="02010509060101010101" pitchFamily="49" charset="-122"/>
              </a:endParaRPr>
            </a:p>
          </p:txBody>
        </p:sp>
      </p:grpSp>
      <p:grpSp>
        <p:nvGrpSpPr>
          <p:cNvPr id="16" name="组合 15"/>
          <p:cNvGrpSpPr/>
          <p:nvPr/>
        </p:nvGrpSpPr>
        <p:grpSpPr>
          <a:xfrm>
            <a:off x="1210668" y="2199194"/>
            <a:ext cx="1030514" cy="997315"/>
            <a:chOff x="1210668" y="2199194"/>
            <a:chExt cx="1030514" cy="997315"/>
          </a:xfrm>
        </p:grpSpPr>
        <p:sp>
          <p:nvSpPr>
            <p:cNvPr id="17" name="矩形 10"/>
            <p:cNvSpPr>
              <a:spLocks noChangeAspect="1"/>
            </p:cNvSpPr>
            <p:nvPr/>
          </p:nvSpPr>
          <p:spPr>
            <a:xfrm>
              <a:off x="1288854" y="2199194"/>
              <a:ext cx="914805" cy="997315"/>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solidFill>
            <a:ln w="15875">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8" name="文本框 17"/>
            <p:cNvSpPr txBox="1"/>
            <p:nvPr/>
          </p:nvSpPr>
          <p:spPr>
            <a:xfrm>
              <a:off x="1210668" y="2356103"/>
              <a:ext cx="1030514" cy="707886"/>
            </a:xfrm>
            <a:prstGeom prst="rect">
              <a:avLst/>
            </a:prstGeom>
            <a:noFill/>
          </p:spPr>
          <p:txBody>
            <a:bodyPr wrap="square" rtlCol="0">
              <a:spAutoFit/>
            </a:bodyPr>
            <a:lstStyle/>
            <a:p>
              <a:pPr algn="ctr"/>
              <a:r>
                <a:rPr lang="en-US" altLang="zh-CN" sz="4000" dirty="0">
                  <a:solidFill>
                    <a:srgbClr val="273B41"/>
                  </a:solidFill>
                  <a:latin typeface="Impact" panose="020B0806030902050204" pitchFamily="34" charset="0"/>
                </a:rPr>
                <a:t>01</a:t>
              </a:r>
              <a:endParaRPr lang="zh-CN" altLang="en-US" sz="4000" dirty="0">
                <a:solidFill>
                  <a:srgbClr val="273B41"/>
                </a:solidFill>
                <a:latin typeface="Impact" panose="020B0806030902050204" pitchFamily="34" charset="0"/>
              </a:endParaRPr>
            </a:p>
          </p:txBody>
        </p:sp>
      </p:grpSp>
      <p:grpSp>
        <p:nvGrpSpPr>
          <p:cNvPr id="19" name="组合 18"/>
          <p:cNvGrpSpPr/>
          <p:nvPr/>
        </p:nvGrpSpPr>
        <p:grpSpPr>
          <a:xfrm>
            <a:off x="1236933" y="3602810"/>
            <a:ext cx="1030514" cy="997315"/>
            <a:chOff x="1236933" y="3602810"/>
            <a:chExt cx="1030514" cy="997315"/>
          </a:xfrm>
        </p:grpSpPr>
        <p:sp>
          <p:nvSpPr>
            <p:cNvPr id="20" name="矩形 10"/>
            <p:cNvSpPr>
              <a:spLocks noChangeAspect="1"/>
            </p:cNvSpPr>
            <p:nvPr/>
          </p:nvSpPr>
          <p:spPr>
            <a:xfrm>
              <a:off x="1288843" y="3602810"/>
              <a:ext cx="914805" cy="997315"/>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solidFill>
            <a:ln w="15875">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1" name="文本框 20"/>
            <p:cNvSpPr txBox="1"/>
            <p:nvPr/>
          </p:nvSpPr>
          <p:spPr>
            <a:xfrm>
              <a:off x="1236933" y="3732845"/>
              <a:ext cx="1030514" cy="707886"/>
            </a:xfrm>
            <a:prstGeom prst="rect">
              <a:avLst/>
            </a:prstGeom>
            <a:noFill/>
          </p:spPr>
          <p:txBody>
            <a:bodyPr wrap="square" rtlCol="0">
              <a:spAutoFit/>
            </a:bodyPr>
            <a:lstStyle/>
            <a:p>
              <a:pPr algn="ctr"/>
              <a:r>
                <a:rPr lang="en-US" altLang="zh-CN" sz="4000" dirty="0" smtClean="0">
                  <a:solidFill>
                    <a:srgbClr val="273B41"/>
                  </a:solidFill>
                  <a:latin typeface="Impact" panose="020B0806030902050204" pitchFamily="34" charset="0"/>
                </a:rPr>
                <a:t>02</a:t>
              </a:r>
              <a:endParaRPr lang="zh-CN" altLang="en-US" sz="4000" dirty="0">
                <a:solidFill>
                  <a:srgbClr val="273B41"/>
                </a:solidFill>
                <a:latin typeface="Impact" panose="020B0806030902050204" pitchFamily="34" charset="0"/>
              </a:endParaRPr>
            </a:p>
          </p:txBody>
        </p:sp>
      </p:grpSp>
      <p:grpSp>
        <p:nvGrpSpPr>
          <p:cNvPr id="22" name="组合 21"/>
          <p:cNvGrpSpPr/>
          <p:nvPr/>
        </p:nvGrpSpPr>
        <p:grpSpPr>
          <a:xfrm>
            <a:off x="1199710" y="5169581"/>
            <a:ext cx="1030514" cy="997315"/>
            <a:chOff x="1199710" y="5169581"/>
            <a:chExt cx="1030514" cy="997315"/>
          </a:xfrm>
        </p:grpSpPr>
        <p:sp>
          <p:nvSpPr>
            <p:cNvPr id="23" name="矩形 10"/>
            <p:cNvSpPr>
              <a:spLocks noChangeAspect="1"/>
            </p:cNvSpPr>
            <p:nvPr/>
          </p:nvSpPr>
          <p:spPr>
            <a:xfrm>
              <a:off x="1257565" y="5169581"/>
              <a:ext cx="914805" cy="997315"/>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solidFill>
            <a:ln w="15875">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4" name="文本框 23"/>
            <p:cNvSpPr txBox="1"/>
            <p:nvPr/>
          </p:nvSpPr>
          <p:spPr>
            <a:xfrm>
              <a:off x="1199710" y="5314295"/>
              <a:ext cx="1030514" cy="707886"/>
            </a:xfrm>
            <a:prstGeom prst="rect">
              <a:avLst/>
            </a:prstGeom>
            <a:noFill/>
          </p:spPr>
          <p:txBody>
            <a:bodyPr wrap="square" rtlCol="0">
              <a:spAutoFit/>
            </a:bodyPr>
            <a:lstStyle/>
            <a:p>
              <a:pPr algn="ctr"/>
              <a:r>
                <a:rPr lang="en-US" altLang="zh-CN" sz="4000" dirty="0" smtClean="0">
                  <a:solidFill>
                    <a:srgbClr val="273B41"/>
                  </a:solidFill>
                  <a:latin typeface="Impact" panose="020B0806030902050204" pitchFamily="34" charset="0"/>
                </a:rPr>
                <a:t>03</a:t>
              </a:r>
              <a:endParaRPr lang="zh-CN" altLang="en-US" sz="4000" dirty="0">
                <a:solidFill>
                  <a:srgbClr val="273B41"/>
                </a:solidFill>
                <a:latin typeface="Impact" panose="020B0806030902050204" pitchFamily="34" charset="0"/>
              </a:endParaRPr>
            </a:p>
          </p:txBody>
        </p:sp>
      </p:grpSp>
      <p:sp>
        <p:nvSpPr>
          <p:cNvPr id="25" name="TextBox 26"/>
          <p:cNvSpPr txBox="1"/>
          <p:nvPr/>
        </p:nvSpPr>
        <p:spPr bwMode="auto">
          <a:xfrm>
            <a:off x="7436372" y="2290466"/>
            <a:ext cx="4225744" cy="700576"/>
          </a:xfrm>
          <a:prstGeom prst="rect">
            <a:avLst/>
          </a:prstGeom>
          <a:noFill/>
        </p:spPr>
        <p:txBody>
          <a:bodyPr wrap="square">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TextBox 26"/>
          <p:cNvSpPr txBox="1"/>
          <p:nvPr/>
        </p:nvSpPr>
        <p:spPr bwMode="auto">
          <a:xfrm>
            <a:off x="7436372" y="3808378"/>
            <a:ext cx="4225744" cy="700576"/>
          </a:xfrm>
          <a:prstGeom prst="rect">
            <a:avLst/>
          </a:prstGeom>
          <a:noFill/>
        </p:spPr>
        <p:txBody>
          <a:bodyPr wrap="square">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
        <p:nvSpPr>
          <p:cNvPr id="27" name="TextBox 26"/>
          <p:cNvSpPr txBox="1"/>
          <p:nvPr/>
        </p:nvSpPr>
        <p:spPr bwMode="auto">
          <a:xfrm>
            <a:off x="7486282" y="5301662"/>
            <a:ext cx="4225744" cy="700576"/>
          </a:xfrm>
          <a:prstGeom prst="rect">
            <a:avLst/>
          </a:prstGeom>
          <a:noFill/>
        </p:spPr>
        <p:txBody>
          <a:bodyPr wrap="square">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Tree>
    <p:extLst>
      <p:ext uri="{BB962C8B-B14F-4D97-AF65-F5344CB8AC3E}">
        <p14:creationId xmlns:p14="http://schemas.microsoft.com/office/powerpoint/2010/main" val="33118348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randombar(horizontal)">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9"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dissolve">
                                      <p:cBhvr>
                                        <p:cTn id="31" dur="500"/>
                                        <p:tgtEl>
                                          <p:spTgt spid="22"/>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2387181" y="4570452"/>
            <a:ext cx="7429500" cy="1279446"/>
          </a:xfrm>
          <a:prstGeom prst="roundRect">
            <a:avLst>
              <a:gd name="adj" fmla="val 23381"/>
            </a:avLst>
          </a:prstGeom>
          <a:solidFill>
            <a:srgbClr val="000711">
              <a:alpha val="56000"/>
            </a:srgbClr>
          </a:solidFill>
        </p:spPr>
        <p:txBody>
          <a:bodyPr wrap="square" anchor="ctr">
            <a:spAutoFit/>
          </a:bodyPr>
          <a:lstStyle/>
          <a:p>
            <a:pPr algn="ctr"/>
            <a:r>
              <a:rPr lang="zh-CN" altLang="en-US"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产品与运营</a:t>
            </a:r>
            <a:endParaRPr lang="en-US" altLang="zh-CN"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51" name="图片 50"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5873"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51"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08060" y="2460625"/>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52"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330248"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H="1">
            <a:off x="8842158"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图片 54"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flipH="1">
            <a:off x="8564345" y="2466350"/>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86533"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6"/>
          <a:stretch>
            <a:fillRect/>
          </a:stretch>
        </p:blipFill>
        <p:spPr>
          <a:xfrm>
            <a:off x="-4101109" y="1534507"/>
            <a:ext cx="3718882" cy="3712786"/>
          </a:xfrm>
          <a:prstGeom prst="rect">
            <a:avLst/>
          </a:prstGeom>
        </p:spPr>
      </p:pic>
      <p:pic>
        <p:nvPicPr>
          <p:cNvPr id="3" name="图片 2"/>
          <p:cNvPicPr>
            <a:picLocks noChangeAspect="1"/>
          </p:cNvPicPr>
          <p:nvPr/>
        </p:nvPicPr>
        <p:blipFill>
          <a:blip r:embed="rId7"/>
          <a:stretch>
            <a:fillRect/>
          </a:stretch>
        </p:blipFill>
        <p:spPr>
          <a:xfrm>
            <a:off x="12645797" y="1534507"/>
            <a:ext cx="3712786" cy="3712786"/>
          </a:xfrm>
          <a:prstGeom prst="rect">
            <a:avLst/>
          </a:prstGeom>
        </p:spPr>
      </p:pic>
      <p:grpSp>
        <p:nvGrpSpPr>
          <p:cNvPr id="4" name="组合 3"/>
          <p:cNvGrpSpPr/>
          <p:nvPr/>
        </p:nvGrpSpPr>
        <p:grpSpPr>
          <a:xfrm>
            <a:off x="4424363" y="1560500"/>
            <a:ext cx="3359012" cy="2328888"/>
            <a:chOff x="4424363" y="1560500"/>
            <a:chExt cx="3359012" cy="2328888"/>
          </a:xfrm>
        </p:grpSpPr>
        <p:grpSp>
          <p:nvGrpSpPr>
            <p:cNvPr id="12" name="组合 11"/>
            <p:cNvGrpSpPr/>
            <p:nvPr/>
          </p:nvGrpSpPr>
          <p:grpSpPr>
            <a:xfrm>
              <a:off x="4424363" y="1649412"/>
              <a:ext cx="1558925" cy="2127251"/>
              <a:chOff x="4424363" y="1649412"/>
              <a:chExt cx="1558925" cy="2127251"/>
            </a:xfrm>
          </p:grpSpPr>
          <p:sp>
            <p:nvSpPr>
              <p:cNvPr id="13"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6265909" y="1560500"/>
              <a:ext cx="1517466" cy="2328888"/>
              <a:chOff x="4629150" y="3400425"/>
              <a:chExt cx="457200" cy="701675"/>
            </a:xfrm>
          </p:grpSpPr>
          <p:sp>
            <p:nvSpPr>
              <p:cNvPr id="41" name="Freeform 49"/>
              <p:cNvSpPr>
                <a:spLocks/>
              </p:cNvSpPr>
              <p:nvPr/>
            </p:nvSpPr>
            <p:spPr bwMode="auto">
              <a:xfrm>
                <a:off x="4783138" y="3636963"/>
                <a:ext cx="227013" cy="103188"/>
              </a:xfrm>
              <a:custGeom>
                <a:avLst/>
                <a:gdLst>
                  <a:gd name="T0" fmla="*/ 58 w 59"/>
                  <a:gd name="T1" fmla="*/ 27 h 27"/>
                  <a:gd name="T2" fmla="*/ 57 w 59"/>
                  <a:gd name="T3" fmla="*/ 27 h 27"/>
                  <a:gd name="T4" fmla="*/ 1 w 59"/>
                  <a:gd name="T5" fmla="*/ 2 h 27"/>
                  <a:gd name="T6" fmla="*/ 0 w 59"/>
                  <a:gd name="T7" fmla="*/ 1 h 27"/>
                  <a:gd name="T8" fmla="*/ 1 w 59"/>
                  <a:gd name="T9" fmla="*/ 0 h 27"/>
                  <a:gd name="T10" fmla="*/ 58 w 59"/>
                  <a:gd name="T11" fmla="*/ 25 h 27"/>
                  <a:gd name="T12" fmla="*/ 58 w 59"/>
                  <a:gd name="T13" fmla="*/ 26 h 27"/>
                  <a:gd name="T14" fmla="*/ 58 w 59"/>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27">
                    <a:moveTo>
                      <a:pt x="58" y="27"/>
                    </a:moveTo>
                    <a:cubicBezTo>
                      <a:pt x="57" y="27"/>
                      <a:pt x="57" y="27"/>
                      <a:pt x="57" y="27"/>
                    </a:cubicBezTo>
                    <a:cubicBezTo>
                      <a:pt x="1" y="2"/>
                      <a:pt x="1" y="2"/>
                      <a:pt x="1" y="2"/>
                    </a:cubicBezTo>
                    <a:cubicBezTo>
                      <a:pt x="0" y="2"/>
                      <a:pt x="0" y="1"/>
                      <a:pt x="0" y="1"/>
                    </a:cubicBezTo>
                    <a:cubicBezTo>
                      <a:pt x="0" y="0"/>
                      <a:pt x="1" y="0"/>
                      <a:pt x="1" y="0"/>
                    </a:cubicBezTo>
                    <a:cubicBezTo>
                      <a:pt x="58" y="25"/>
                      <a:pt x="58" y="25"/>
                      <a:pt x="58" y="25"/>
                    </a:cubicBezTo>
                    <a:cubicBezTo>
                      <a:pt x="58" y="25"/>
                      <a:pt x="59" y="26"/>
                      <a:pt x="58" y="26"/>
                    </a:cubicBezTo>
                    <a:cubicBezTo>
                      <a:pt x="58" y="27"/>
                      <a:pt x="58" y="27"/>
                      <a:pt x="58" y="2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0"/>
              <p:cNvSpPr>
                <a:spLocks/>
              </p:cNvSpPr>
              <p:nvPr/>
            </p:nvSpPr>
            <p:spPr bwMode="auto">
              <a:xfrm>
                <a:off x="4759325" y="3732213"/>
                <a:ext cx="250825" cy="125413"/>
              </a:xfrm>
              <a:custGeom>
                <a:avLst/>
                <a:gdLst>
                  <a:gd name="T0" fmla="*/ 1 w 65"/>
                  <a:gd name="T1" fmla="*/ 33 h 33"/>
                  <a:gd name="T2" fmla="*/ 0 w 65"/>
                  <a:gd name="T3" fmla="*/ 33 h 33"/>
                  <a:gd name="T4" fmla="*/ 1 w 65"/>
                  <a:gd name="T5" fmla="*/ 32 h 33"/>
                  <a:gd name="T6" fmla="*/ 63 w 65"/>
                  <a:gd name="T7" fmla="*/ 0 h 33"/>
                  <a:gd name="T8" fmla="*/ 64 w 65"/>
                  <a:gd name="T9" fmla="*/ 1 h 33"/>
                  <a:gd name="T10" fmla="*/ 64 w 65"/>
                  <a:gd name="T11" fmla="*/ 2 h 33"/>
                  <a:gd name="T12" fmla="*/ 2 w 65"/>
                  <a:gd name="T13" fmla="*/ 33 h 33"/>
                  <a:gd name="T14" fmla="*/ 1 w 65"/>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3">
                    <a:moveTo>
                      <a:pt x="1" y="33"/>
                    </a:moveTo>
                    <a:cubicBezTo>
                      <a:pt x="1" y="33"/>
                      <a:pt x="0" y="33"/>
                      <a:pt x="0" y="33"/>
                    </a:cubicBezTo>
                    <a:cubicBezTo>
                      <a:pt x="0" y="32"/>
                      <a:pt x="0" y="32"/>
                      <a:pt x="1" y="32"/>
                    </a:cubicBezTo>
                    <a:cubicBezTo>
                      <a:pt x="63" y="0"/>
                      <a:pt x="63" y="0"/>
                      <a:pt x="63" y="0"/>
                    </a:cubicBezTo>
                    <a:cubicBezTo>
                      <a:pt x="64" y="0"/>
                      <a:pt x="64" y="0"/>
                      <a:pt x="64" y="1"/>
                    </a:cubicBezTo>
                    <a:cubicBezTo>
                      <a:pt x="65" y="1"/>
                      <a:pt x="64" y="2"/>
                      <a:pt x="64" y="2"/>
                    </a:cubicBezTo>
                    <a:cubicBezTo>
                      <a:pt x="2" y="33"/>
                      <a:pt x="2" y="33"/>
                      <a:pt x="2" y="33"/>
                    </a:cubicBezTo>
                    <a:cubicBezTo>
                      <a:pt x="1" y="33"/>
                      <a:pt x="1" y="33"/>
                      <a:pt x="1" y="3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1"/>
              <p:cNvSpPr>
                <a:spLocks/>
              </p:cNvSpPr>
              <p:nvPr/>
            </p:nvSpPr>
            <p:spPr bwMode="auto">
              <a:xfrm>
                <a:off x="4783138" y="3444875"/>
                <a:ext cx="200025" cy="198438"/>
              </a:xfrm>
              <a:custGeom>
                <a:avLst/>
                <a:gdLst>
                  <a:gd name="T0" fmla="*/ 1 w 52"/>
                  <a:gd name="T1" fmla="*/ 52 h 52"/>
                  <a:gd name="T2" fmla="*/ 0 w 52"/>
                  <a:gd name="T3" fmla="*/ 52 h 52"/>
                  <a:gd name="T4" fmla="*/ 0 w 52"/>
                  <a:gd name="T5" fmla="*/ 50 h 52"/>
                  <a:gd name="T6" fmla="*/ 51 w 52"/>
                  <a:gd name="T7" fmla="*/ 0 h 52"/>
                  <a:gd name="T8" fmla="*/ 52 w 52"/>
                  <a:gd name="T9" fmla="*/ 0 h 52"/>
                  <a:gd name="T10" fmla="*/ 52 w 52"/>
                  <a:gd name="T11" fmla="*/ 1 h 52"/>
                  <a:gd name="T12" fmla="*/ 2 w 52"/>
                  <a:gd name="T13" fmla="*/ 52 h 52"/>
                  <a:gd name="T14" fmla="*/ 1 w 52"/>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2">
                    <a:moveTo>
                      <a:pt x="1" y="52"/>
                    </a:moveTo>
                    <a:cubicBezTo>
                      <a:pt x="1" y="52"/>
                      <a:pt x="0" y="52"/>
                      <a:pt x="0" y="52"/>
                    </a:cubicBezTo>
                    <a:cubicBezTo>
                      <a:pt x="0" y="51"/>
                      <a:pt x="0" y="51"/>
                      <a:pt x="0" y="50"/>
                    </a:cubicBezTo>
                    <a:cubicBezTo>
                      <a:pt x="51" y="0"/>
                      <a:pt x="51" y="0"/>
                      <a:pt x="51" y="0"/>
                    </a:cubicBezTo>
                    <a:cubicBezTo>
                      <a:pt x="51" y="0"/>
                      <a:pt x="52" y="0"/>
                      <a:pt x="52" y="0"/>
                    </a:cubicBezTo>
                    <a:cubicBezTo>
                      <a:pt x="52" y="0"/>
                      <a:pt x="52" y="1"/>
                      <a:pt x="52" y="1"/>
                    </a:cubicBezTo>
                    <a:cubicBezTo>
                      <a:pt x="2" y="52"/>
                      <a:pt x="2" y="52"/>
                      <a:pt x="2" y="52"/>
                    </a:cubicBezTo>
                    <a:cubicBezTo>
                      <a:pt x="1" y="52"/>
                      <a:pt x="1" y="52"/>
                      <a:pt x="1" y="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2"/>
              <p:cNvSpPr>
                <a:spLocks/>
              </p:cNvSpPr>
              <p:nvPr/>
            </p:nvSpPr>
            <p:spPr bwMode="auto">
              <a:xfrm>
                <a:off x="4759325" y="3441700"/>
                <a:ext cx="223838" cy="415925"/>
              </a:xfrm>
              <a:custGeom>
                <a:avLst/>
                <a:gdLst>
                  <a:gd name="T0" fmla="*/ 1 w 58"/>
                  <a:gd name="T1" fmla="*/ 109 h 109"/>
                  <a:gd name="T2" fmla="*/ 1 w 58"/>
                  <a:gd name="T3" fmla="*/ 109 h 109"/>
                  <a:gd name="T4" fmla="*/ 0 w 58"/>
                  <a:gd name="T5" fmla="*/ 108 h 109"/>
                  <a:gd name="T6" fmla="*/ 57 w 58"/>
                  <a:gd name="T7" fmla="*/ 1 h 109"/>
                  <a:gd name="T8" fmla="*/ 58 w 58"/>
                  <a:gd name="T9" fmla="*/ 1 h 109"/>
                  <a:gd name="T10" fmla="*/ 58 w 58"/>
                  <a:gd name="T11" fmla="*/ 2 h 109"/>
                  <a:gd name="T12" fmla="*/ 2 w 58"/>
                  <a:gd name="T13" fmla="*/ 109 h 109"/>
                  <a:gd name="T14" fmla="*/ 1 w 58"/>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9">
                    <a:moveTo>
                      <a:pt x="1" y="109"/>
                    </a:moveTo>
                    <a:cubicBezTo>
                      <a:pt x="1" y="109"/>
                      <a:pt x="1" y="109"/>
                      <a:pt x="1" y="109"/>
                    </a:cubicBezTo>
                    <a:cubicBezTo>
                      <a:pt x="0" y="109"/>
                      <a:pt x="0" y="109"/>
                      <a:pt x="0" y="108"/>
                    </a:cubicBezTo>
                    <a:cubicBezTo>
                      <a:pt x="57" y="1"/>
                      <a:pt x="57" y="1"/>
                      <a:pt x="57" y="1"/>
                    </a:cubicBezTo>
                    <a:cubicBezTo>
                      <a:pt x="57" y="1"/>
                      <a:pt x="57" y="0"/>
                      <a:pt x="58" y="1"/>
                    </a:cubicBezTo>
                    <a:cubicBezTo>
                      <a:pt x="58" y="1"/>
                      <a:pt x="58" y="1"/>
                      <a:pt x="58" y="2"/>
                    </a:cubicBezTo>
                    <a:cubicBezTo>
                      <a:pt x="2" y="109"/>
                      <a:pt x="2" y="109"/>
                      <a:pt x="2" y="109"/>
                    </a:cubicBezTo>
                    <a:cubicBezTo>
                      <a:pt x="2" y="109"/>
                      <a:pt x="1" y="109"/>
                      <a:pt x="1" y="10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3"/>
              <p:cNvSpPr>
                <a:spLocks/>
              </p:cNvSpPr>
              <p:nvPr/>
            </p:nvSpPr>
            <p:spPr bwMode="auto">
              <a:xfrm>
                <a:off x="4783138" y="3406775"/>
                <a:ext cx="84138" cy="236538"/>
              </a:xfrm>
              <a:custGeom>
                <a:avLst/>
                <a:gdLst>
                  <a:gd name="T0" fmla="*/ 1 w 22"/>
                  <a:gd name="T1" fmla="*/ 62 h 62"/>
                  <a:gd name="T2" fmla="*/ 1 w 22"/>
                  <a:gd name="T3" fmla="*/ 62 h 62"/>
                  <a:gd name="T4" fmla="*/ 0 w 22"/>
                  <a:gd name="T5" fmla="*/ 61 h 62"/>
                  <a:gd name="T6" fmla="*/ 20 w 22"/>
                  <a:gd name="T7" fmla="*/ 1 h 62"/>
                  <a:gd name="T8" fmla="*/ 21 w 22"/>
                  <a:gd name="T9" fmla="*/ 1 h 62"/>
                  <a:gd name="T10" fmla="*/ 22 w 22"/>
                  <a:gd name="T11" fmla="*/ 2 h 62"/>
                  <a:gd name="T12" fmla="*/ 2 w 22"/>
                  <a:gd name="T13" fmla="*/ 61 h 62"/>
                  <a:gd name="T14" fmla="*/ 1 w 22"/>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62">
                    <a:moveTo>
                      <a:pt x="1" y="62"/>
                    </a:moveTo>
                    <a:cubicBezTo>
                      <a:pt x="1" y="62"/>
                      <a:pt x="1" y="62"/>
                      <a:pt x="1" y="62"/>
                    </a:cubicBezTo>
                    <a:cubicBezTo>
                      <a:pt x="0" y="62"/>
                      <a:pt x="0" y="61"/>
                      <a:pt x="0" y="61"/>
                    </a:cubicBezTo>
                    <a:cubicBezTo>
                      <a:pt x="20" y="1"/>
                      <a:pt x="20" y="1"/>
                      <a:pt x="20" y="1"/>
                    </a:cubicBezTo>
                    <a:cubicBezTo>
                      <a:pt x="20" y="1"/>
                      <a:pt x="21" y="0"/>
                      <a:pt x="21" y="1"/>
                    </a:cubicBezTo>
                    <a:cubicBezTo>
                      <a:pt x="22" y="1"/>
                      <a:pt x="22" y="1"/>
                      <a:pt x="22" y="2"/>
                    </a:cubicBezTo>
                    <a:cubicBezTo>
                      <a:pt x="2" y="61"/>
                      <a:pt x="2" y="61"/>
                      <a:pt x="2" y="61"/>
                    </a:cubicBezTo>
                    <a:cubicBezTo>
                      <a:pt x="2" y="62"/>
                      <a:pt x="1" y="62"/>
                      <a:pt x="1" y="6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4"/>
              <p:cNvSpPr>
                <a:spLocks/>
              </p:cNvSpPr>
              <p:nvPr/>
            </p:nvSpPr>
            <p:spPr bwMode="auto">
              <a:xfrm>
                <a:off x="4759325" y="3854450"/>
                <a:ext cx="315913" cy="3175"/>
              </a:xfrm>
              <a:custGeom>
                <a:avLst/>
                <a:gdLst>
                  <a:gd name="T0" fmla="*/ 81 w 82"/>
                  <a:gd name="T1" fmla="*/ 1 h 1"/>
                  <a:gd name="T2" fmla="*/ 1 w 82"/>
                  <a:gd name="T3" fmla="*/ 1 h 1"/>
                  <a:gd name="T4" fmla="*/ 0 w 82"/>
                  <a:gd name="T5" fmla="*/ 0 h 1"/>
                  <a:gd name="T6" fmla="*/ 1 w 82"/>
                  <a:gd name="T7" fmla="*/ 0 h 1"/>
                  <a:gd name="T8" fmla="*/ 81 w 82"/>
                  <a:gd name="T9" fmla="*/ 0 h 1"/>
                  <a:gd name="T10" fmla="*/ 82 w 82"/>
                  <a:gd name="T11" fmla="*/ 0 h 1"/>
                  <a:gd name="T12" fmla="*/ 81 w 8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82" h="1">
                    <a:moveTo>
                      <a:pt x="81" y="1"/>
                    </a:moveTo>
                    <a:cubicBezTo>
                      <a:pt x="1" y="1"/>
                      <a:pt x="1" y="1"/>
                      <a:pt x="1" y="1"/>
                    </a:cubicBezTo>
                    <a:cubicBezTo>
                      <a:pt x="1" y="1"/>
                      <a:pt x="0" y="1"/>
                      <a:pt x="0" y="0"/>
                    </a:cubicBezTo>
                    <a:cubicBezTo>
                      <a:pt x="0" y="0"/>
                      <a:pt x="1" y="0"/>
                      <a:pt x="1" y="0"/>
                    </a:cubicBezTo>
                    <a:cubicBezTo>
                      <a:pt x="81" y="0"/>
                      <a:pt x="81" y="0"/>
                      <a:pt x="81" y="0"/>
                    </a:cubicBezTo>
                    <a:cubicBezTo>
                      <a:pt x="82" y="0"/>
                      <a:pt x="82" y="0"/>
                      <a:pt x="82" y="0"/>
                    </a:cubicBezTo>
                    <a:cubicBezTo>
                      <a:pt x="82" y="1"/>
                      <a:pt x="82" y="1"/>
                      <a:pt x="81" y="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5"/>
              <p:cNvSpPr>
                <a:spLocks/>
              </p:cNvSpPr>
              <p:nvPr/>
            </p:nvSpPr>
            <p:spPr bwMode="auto">
              <a:xfrm>
                <a:off x="4859338" y="3406775"/>
                <a:ext cx="150813" cy="333375"/>
              </a:xfrm>
              <a:custGeom>
                <a:avLst/>
                <a:gdLst>
                  <a:gd name="T0" fmla="*/ 38 w 39"/>
                  <a:gd name="T1" fmla="*/ 87 h 87"/>
                  <a:gd name="T2" fmla="*/ 37 w 39"/>
                  <a:gd name="T3" fmla="*/ 86 h 87"/>
                  <a:gd name="T4" fmla="*/ 0 w 39"/>
                  <a:gd name="T5" fmla="*/ 2 h 87"/>
                  <a:gd name="T6" fmla="*/ 0 w 39"/>
                  <a:gd name="T7" fmla="*/ 1 h 87"/>
                  <a:gd name="T8" fmla="*/ 2 w 39"/>
                  <a:gd name="T9" fmla="*/ 1 h 87"/>
                  <a:gd name="T10" fmla="*/ 38 w 39"/>
                  <a:gd name="T11" fmla="*/ 86 h 87"/>
                  <a:gd name="T12" fmla="*/ 38 w 39"/>
                  <a:gd name="T13" fmla="*/ 87 h 87"/>
                  <a:gd name="T14" fmla="*/ 38 w 39"/>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87">
                    <a:moveTo>
                      <a:pt x="38" y="87"/>
                    </a:moveTo>
                    <a:cubicBezTo>
                      <a:pt x="37" y="87"/>
                      <a:pt x="37" y="87"/>
                      <a:pt x="37" y="86"/>
                    </a:cubicBezTo>
                    <a:cubicBezTo>
                      <a:pt x="0" y="2"/>
                      <a:pt x="0" y="2"/>
                      <a:pt x="0" y="2"/>
                    </a:cubicBezTo>
                    <a:cubicBezTo>
                      <a:pt x="0" y="1"/>
                      <a:pt x="0" y="1"/>
                      <a:pt x="0" y="1"/>
                    </a:cubicBezTo>
                    <a:cubicBezTo>
                      <a:pt x="1" y="0"/>
                      <a:pt x="1" y="1"/>
                      <a:pt x="2" y="1"/>
                    </a:cubicBezTo>
                    <a:cubicBezTo>
                      <a:pt x="38" y="86"/>
                      <a:pt x="38" y="86"/>
                      <a:pt x="38" y="86"/>
                    </a:cubicBezTo>
                    <a:cubicBezTo>
                      <a:pt x="39" y="86"/>
                      <a:pt x="38" y="87"/>
                      <a:pt x="38" y="87"/>
                    </a:cubicBezTo>
                    <a:cubicBezTo>
                      <a:pt x="38" y="87"/>
                      <a:pt x="38" y="87"/>
                      <a:pt x="38" y="8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6"/>
              <p:cNvSpPr>
                <a:spLocks/>
              </p:cNvSpPr>
              <p:nvPr/>
            </p:nvSpPr>
            <p:spPr bwMode="auto">
              <a:xfrm>
                <a:off x="4851400" y="3732213"/>
                <a:ext cx="158750" cy="358775"/>
              </a:xfrm>
              <a:custGeom>
                <a:avLst/>
                <a:gdLst>
                  <a:gd name="T0" fmla="*/ 1 w 41"/>
                  <a:gd name="T1" fmla="*/ 94 h 94"/>
                  <a:gd name="T2" fmla="*/ 0 w 41"/>
                  <a:gd name="T3" fmla="*/ 94 h 94"/>
                  <a:gd name="T4" fmla="*/ 0 w 41"/>
                  <a:gd name="T5" fmla="*/ 93 h 94"/>
                  <a:gd name="T6" fmla="*/ 39 w 41"/>
                  <a:gd name="T7" fmla="*/ 1 h 94"/>
                  <a:gd name="T8" fmla="*/ 40 w 41"/>
                  <a:gd name="T9" fmla="*/ 0 h 94"/>
                  <a:gd name="T10" fmla="*/ 40 w 41"/>
                  <a:gd name="T11" fmla="*/ 1 h 94"/>
                  <a:gd name="T12" fmla="*/ 2 w 41"/>
                  <a:gd name="T13" fmla="*/ 94 h 94"/>
                  <a:gd name="T14" fmla="*/ 1 w 41"/>
                  <a:gd name="T15" fmla="*/ 94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4">
                    <a:moveTo>
                      <a:pt x="1" y="94"/>
                    </a:moveTo>
                    <a:cubicBezTo>
                      <a:pt x="1" y="94"/>
                      <a:pt x="1" y="94"/>
                      <a:pt x="0" y="94"/>
                    </a:cubicBezTo>
                    <a:cubicBezTo>
                      <a:pt x="0" y="94"/>
                      <a:pt x="0" y="93"/>
                      <a:pt x="0" y="93"/>
                    </a:cubicBezTo>
                    <a:cubicBezTo>
                      <a:pt x="39" y="1"/>
                      <a:pt x="39" y="1"/>
                      <a:pt x="39" y="1"/>
                    </a:cubicBezTo>
                    <a:cubicBezTo>
                      <a:pt x="39" y="0"/>
                      <a:pt x="39" y="0"/>
                      <a:pt x="40" y="0"/>
                    </a:cubicBezTo>
                    <a:cubicBezTo>
                      <a:pt x="40" y="0"/>
                      <a:pt x="41" y="1"/>
                      <a:pt x="40" y="1"/>
                    </a:cubicBezTo>
                    <a:cubicBezTo>
                      <a:pt x="2" y="94"/>
                      <a:pt x="2" y="94"/>
                      <a:pt x="2" y="94"/>
                    </a:cubicBezTo>
                    <a:cubicBezTo>
                      <a:pt x="2" y="94"/>
                      <a:pt x="1" y="94"/>
                      <a:pt x="1" y="9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7"/>
              <p:cNvSpPr>
                <a:spLocks/>
              </p:cNvSpPr>
              <p:nvPr/>
            </p:nvSpPr>
            <p:spPr bwMode="auto">
              <a:xfrm>
                <a:off x="4851400" y="3849688"/>
                <a:ext cx="223838" cy="241300"/>
              </a:xfrm>
              <a:custGeom>
                <a:avLst/>
                <a:gdLst>
                  <a:gd name="T0" fmla="*/ 1 w 58"/>
                  <a:gd name="T1" fmla="*/ 63 h 63"/>
                  <a:gd name="T2" fmla="*/ 0 w 58"/>
                  <a:gd name="T3" fmla="*/ 63 h 63"/>
                  <a:gd name="T4" fmla="*/ 0 w 58"/>
                  <a:gd name="T5" fmla="*/ 62 h 63"/>
                  <a:gd name="T6" fmla="*/ 56 w 58"/>
                  <a:gd name="T7" fmla="*/ 1 h 63"/>
                  <a:gd name="T8" fmla="*/ 58 w 58"/>
                  <a:gd name="T9" fmla="*/ 1 h 63"/>
                  <a:gd name="T10" fmla="*/ 58 w 58"/>
                  <a:gd name="T11" fmla="*/ 2 h 63"/>
                  <a:gd name="T12" fmla="*/ 2 w 58"/>
                  <a:gd name="T13" fmla="*/ 63 h 63"/>
                  <a:gd name="T14" fmla="*/ 1 w 58"/>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3">
                    <a:moveTo>
                      <a:pt x="1" y="63"/>
                    </a:moveTo>
                    <a:cubicBezTo>
                      <a:pt x="1" y="63"/>
                      <a:pt x="0" y="63"/>
                      <a:pt x="0" y="63"/>
                    </a:cubicBezTo>
                    <a:cubicBezTo>
                      <a:pt x="0" y="63"/>
                      <a:pt x="0" y="62"/>
                      <a:pt x="0" y="62"/>
                    </a:cubicBezTo>
                    <a:cubicBezTo>
                      <a:pt x="56" y="1"/>
                      <a:pt x="56" y="1"/>
                      <a:pt x="56" y="1"/>
                    </a:cubicBezTo>
                    <a:cubicBezTo>
                      <a:pt x="57" y="0"/>
                      <a:pt x="57" y="0"/>
                      <a:pt x="58" y="1"/>
                    </a:cubicBezTo>
                    <a:cubicBezTo>
                      <a:pt x="58" y="1"/>
                      <a:pt x="58" y="2"/>
                      <a:pt x="58" y="2"/>
                    </a:cubicBezTo>
                    <a:cubicBezTo>
                      <a:pt x="2" y="63"/>
                      <a:pt x="2" y="63"/>
                      <a:pt x="2" y="63"/>
                    </a:cubicBezTo>
                    <a:cubicBezTo>
                      <a:pt x="1" y="63"/>
                      <a:pt x="1" y="63"/>
                      <a:pt x="1" y="6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8"/>
              <p:cNvSpPr>
                <a:spLocks/>
              </p:cNvSpPr>
              <p:nvPr/>
            </p:nvSpPr>
            <p:spPr bwMode="auto">
              <a:xfrm>
                <a:off x="4629150" y="3400425"/>
                <a:ext cx="457200" cy="701675"/>
              </a:xfrm>
              <a:custGeom>
                <a:avLst/>
                <a:gdLst>
                  <a:gd name="T0" fmla="*/ 59 w 119"/>
                  <a:gd name="T1" fmla="*/ 184 h 184"/>
                  <a:gd name="T2" fmla="*/ 37 w 119"/>
                  <a:gd name="T3" fmla="*/ 180 h 184"/>
                  <a:gd name="T4" fmla="*/ 18 w 119"/>
                  <a:gd name="T5" fmla="*/ 168 h 184"/>
                  <a:gd name="T6" fmla="*/ 5 w 119"/>
                  <a:gd name="T7" fmla="*/ 148 h 184"/>
                  <a:gd name="T8" fmla="*/ 0 w 119"/>
                  <a:gd name="T9" fmla="*/ 120 h 184"/>
                  <a:gd name="T10" fmla="*/ 1 w 119"/>
                  <a:gd name="T11" fmla="*/ 117 h 184"/>
                  <a:gd name="T12" fmla="*/ 4 w 119"/>
                  <a:gd name="T13" fmla="*/ 116 h 184"/>
                  <a:gd name="T14" fmla="*/ 35 w 119"/>
                  <a:gd name="T15" fmla="*/ 116 h 184"/>
                  <a:gd name="T16" fmla="*/ 39 w 119"/>
                  <a:gd name="T17" fmla="*/ 119 h 184"/>
                  <a:gd name="T18" fmla="*/ 35 w 119"/>
                  <a:gd name="T19" fmla="*/ 123 h 184"/>
                  <a:gd name="T20" fmla="*/ 7 w 119"/>
                  <a:gd name="T21" fmla="*/ 123 h 184"/>
                  <a:gd name="T22" fmla="*/ 12 w 119"/>
                  <a:gd name="T23" fmla="*/ 145 h 184"/>
                  <a:gd name="T24" fmla="*/ 23 w 119"/>
                  <a:gd name="T25" fmla="*/ 163 h 184"/>
                  <a:gd name="T26" fmla="*/ 40 w 119"/>
                  <a:gd name="T27" fmla="*/ 173 h 184"/>
                  <a:gd name="T28" fmla="*/ 59 w 119"/>
                  <a:gd name="T29" fmla="*/ 177 h 184"/>
                  <a:gd name="T30" fmla="*/ 81 w 119"/>
                  <a:gd name="T31" fmla="*/ 173 h 184"/>
                  <a:gd name="T32" fmla="*/ 97 w 119"/>
                  <a:gd name="T33" fmla="*/ 161 h 184"/>
                  <a:gd name="T34" fmla="*/ 108 w 119"/>
                  <a:gd name="T35" fmla="*/ 145 h 184"/>
                  <a:gd name="T36" fmla="*/ 111 w 119"/>
                  <a:gd name="T37" fmla="*/ 125 h 184"/>
                  <a:gd name="T38" fmla="*/ 95 w 119"/>
                  <a:gd name="T39" fmla="*/ 91 h 184"/>
                  <a:gd name="T40" fmla="*/ 94 w 119"/>
                  <a:gd name="T41" fmla="*/ 88 h 184"/>
                  <a:gd name="T42" fmla="*/ 95 w 119"/>
                  <a:gd name="T43" fmla="*/ 85 h 184"/>
                  <a:gd name="T44" fmla="*/ 109 w 119"/>
                  <a:gd name="T45" fmla="*/ 53 h 184"/>
                  <a:gd name="T46" fmla="*/ 105 w 119"/>
                  <a:gd name="T47" fmla="*/ 34 h 184"/>
                  <a:gd name="T48" fmla="*/ 95 w 119"/>
                  <a:gd name="T49" fmla="*/ 20 h 184"/>
                  <a:gd name="T50" fmla="*/ 79 w 119"/>
                  <a:gd name="T51" fmla="*/ 11 h 184"/>
                  <a:gd name="T52" fmla="*/ 61 w 119"/>
                  <a:gd name="T53" fmla="*/ 7 h 184"/>
                  <a:gd name="T54" fmla="*/ 26 w 119"/>
                  <a:gd name="T55" fmla="*/ 21 h 184"/>
                  <a:gd name="T56" fmla="*/ 13 w 119"/>
                  <a:gd name="T57" fmla="*/ 59 h 184"/>
                  <a:gd name="T58" fmla="*/ 41 w 119"/>
                  <a:gd name="T59" fmla="*/ 59 h 184"/>
                  <a:gd name="T60" fmla="*/ 45 w 119"/>
                  <a:gd name="T61" fmla="*/ 63 h 184"/>
                  <a:gd name="T62" fmla="*/ 41 w 119"/>
                  <a:gd name="T63" fmla="*/ 67 h 184"/>
                  <a:gd name="T64" fmla="*/ 9 w 119"/>
                  <a:gd name="T65" fmla="*/ 67 h 184"/>
                  <a:gd name="T66" fmla="*/ 5 w 119"/>
                  <a:gd name="T67" fmla="*/ 63 h 184"/>
                  <a:gd name="T68" fmla="*/ 21 w 119"/>
                  <a:gd name="T69" fmla="*/ 16 h 184"/>
                  <a:gd name="T70" fmla="*/ 61 w 119"/>
                  <a:gd name="T71" fmla="*/ 0 h 184"/>
                  <a:gd name="T72" fmla="*/ 82 w 119"/>
                  <a:gd name="T73" fmla="*/ 4 h 184"/>
                  <a:gd name="T74" fmla="*/ 100 w 119"/>
                  <a:gd name="T75" fmla="*/ 15 h 184"/>
                  <a:gd name="T76" fmla="*/ 112 w 119"/>
                  <a:gd name="T77" fmla="*/ 31 h 184"/>
                  <a:gd name="T78" fmla="*/ 116 w 119"/>
                  <a:gd name="T79" fmla="*/ 53 h 184"/>
                  <a:gd name="T80" fmla="*/ 103 w 119"/>
                  <a:gd name="T81" fmla="*/ 88 h 184"/>
                  <a:gd name="T82" fmla="*/ 119 w 119"/>
                  <a:gd name="T83" fmla="*/ 125 h 184"/>
                  <a:gd name="T84" fmla="*/ 115 w 119"/>
                  <a:gd name="T85" fmla="*/ 148 h 184"/>
                  <a:gd name="T86" fmla="*/ 103 w 119"/>
                  <a:gd name="T87" fmla="*/ 167 h 184"/>
                  <a:gd name="T88" fmla="*/ 84 w 119"/>
                  <a:gd name="T89" fmla="*/ 179 h 184"/>
                  <a:gd name="T90" fmla="*/ 59 w 119"/>
                  <a:gd name="T9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9" h="184">
                    <a:moveTo>
                      <a:pt x="59" y="184"/>
                    </a:moveTo>
                    <a:cubicBezTo>
                      <a:pt x="51" y="184"/>
                      <a:pt x="44" y="183"/>
                      <a:pt x="37" y="180"/>
                    </a:cubicBezTo>
                    <a:cubicBezTo>
                      <a:pt x="30" y="177"/>
                      <a:pt x="23" y="173"/>
                      <a:pt x="18" y="168"/>
                    </a:cubicBezTo>
                    <a:cubicBezTo>
                      <a:pt x="13" y="163"/>
                      <a:pt x="8" y="156"/>
                      <a:pt x="5" y="148"/>
                    </a:cubicBezTo>
                    <a:cubicBezTo>
                      <a:pt x="2" y="140"/>
                      <a:pt x="0" y="130"/>
                      <a:pt x="0" y="120"/>
                    </a:cubicBezTo>
                    <a:cubicBezTo>
                      <a:pt x="0" y="119"/>
                      <a:pt x="0" y="118"/>
                      <a:pt x="1" y="117"/>
                    </a:cubicBezTo>
                    <a:cubicBezTo>
                      <a:pt x="2" y="116"/>
                      <a:pt x="3" y="116"/>
                      <a:pt x="4" y="116"/>
                    </a:cubicBezTo>
                    <a:cubicBezTo>
                      <a:pt x="35" y="116"/>
                      <a:pt x="35" y="116"/>
                      <a:pt x="35" y="116"/>
                    </a:cubicBezTo>
                    <a:cubicBezTo>
                      <a:pt x="37" y="116"/>
                      <a:pt x="39" y="117"/>
                      <a:pt x="39" y="119"/>
                    </a:cubicBezTo>
                    <a:cubicBezTo>
                      <a:pt x="39" y="122"/>
                      <a:pt x="37" y="123"/>
                      <a:pt x="35" y="123"/>
                    </a:cubicBezTo>
                    <a:cubicBezTo>
                      <a:pt x="7" y="123"/>
                      <a:pt x="7" y="123"/>
                      <a:pt x="7" y="123"/>
                    </a:cubicBezTo>
                    <a:cubicBezTo>
                      <a:pt x="8" y="132"/>
                      <a:pt x="9" y="139"/>
                      <a:pt x="12" y="145"/>
                    </a:cubicBezTo>
                    <a:cubicBezTo>
                      <a:pt x="15" y="152"/>
                      <a:pt x="19" y="158"/>
                      <a:pt x="23" y="163"/>
                    </a:cubicBezTo>
                    <a:cubicBezTo>
                      <a:pt x="28" y="167"/>
                      <a:pt x="33" y="171"/>
                      <a:pt x="40" y="173"/>
                    </a:cubicBezTo>
                    <a:cubicBezTo>
                      <a:pt x="46" y="175"/>
                      <a:pt x="52" y="177"/>
                      <a:pt x="59" y="177"/>
                    </a:cubicBezTo>
                    <a:cubicBezTo>
                      <a:pt x="67" y="177"/>
                      <a:pt x="74" y="175"/>
                      <a:pt x="81" y="173"/>
                    </a:cubicBezTo>
                    <a:cubicBezTo>
                      <a:pt x="88" y="170"/>
                      <a:pt x="93" y="166"/>
                      <a:pt x="97" y="161"/>
                    </a:cubicBezTo>
                    <a:cubicBezTo>
                      <a:pt x="102" y="157"/>
                      <a:pt x="105" y="151"/>
                      <a:pt x="108" y="145"/>
                    </a:cubicBezTo>
                    <a:cubicBezTo>
                      <a:pt x="110" y="139"/>
                      <a:pt x="111" y="132"/>
                      <a:pt x="111" y="125"/>
                    </a:cubicBezTo>
                    <a:cubicBezTo>
                      <a:pt x="111" y="112"/>
                      <a:pt x="106" y="100"/>
                      <a:pt x="95" y="91"/>
                    </a:cubicBezTo>
                    <a:cubicBezTo>
                      <a:pt x="94" y="90"/>
                      <a:pt x="94" y="89"/>
                      <a:pt x="94" y="88"/>
                    </a:cubicBezTo>
                    <a:cubicBezTo>
                      <a:pt x="94" y="87"/>
                      <a:pt x="94" y="86"/>
                      <a:pt x="95" y="85"/>
                    </a:cubicBezTo>
                    <a:cubicBezTo>
                      <a:pt x="104" y="77"/>
                      <a:pt x="109" y="66"/>
                      <a:pt x="109" y="53"/>
                    </a:cubicBezTo>
                    <a:cubicBezTo>
                      <a:pt x="109" y="46"/>
                      <a:pt x="108" y="40"/>
                      <a:pt x="105" y="34"/>
                    </a:cubicBezTo>
                    <a:cubicBezTo>
                      <a:pt x="103" y="29"/>
                      <a:pt x="99" y="24"/>
                      <a:pt x="95" y="20"/>
                    </a:cubicBezTo>
                    <a:cubicBezTo>
                      <a:pt x="90" y="16"/>
                      <a:pt x="85" y="13"/>
                      <a:pt x="79" y="11"/>
                    </a:cubicBezTo>
                    <a:cubicBezTo>
                      <a:pt x="74" y="8"/>
                      <a:pt x="67" y="7"/>
                      <a:pt x="61" y="7"/>
                    </a:cubicBezTo>
                    <a:cubicBezTo>
                      <a:pt x="47" y="7"/>
                      <a:pt x="35" y="12"/>
                      <a:pt x="26" y="21"/>
                    </a:cubicBezTo>
                    <a:cubicBezTo>
                      <a:pt x="18" y="29"/>
                      <a:pt x="13" y="42"/>
                      <a:pt x="13" y="59"/>
                    </a:cubicBezTo>
                    <a:cubicBezTo>
                      <a:pt x="41" y="59"/>
                      <a:pt x="41" y="59"/>
                      <a:pt x="41" y="59"/>
                    </a:cubicBezTo>
                    <a:cubicBezTo>
                      <a:pt x="43" y="59"/>
                      <a:pt x="45" y="61"/>
                      <a:pt x="45" y="63"/>
                    </a:cubicBezTo>
                    <a:cubicBezTo>
                      <a:pt x="45" y="65"/>
                      <a:pt x="43" y="67"/>
                      <a:pt x="41" y="67"/>
                    </a:cubicBezTo>
                    <a:cubicBezTo>
                      <a:pt x="9" y="67"/>
                      <a:pt x="9" y="67"/>
                      <a:pt x="9" y="67"/>
                    </a:cubicBezTo>
                    <a:cubicBezTo>
                      <a:pt x="7" y="67"/>
                      <a:pt x="5" y="65"/>
                      <a:pt x="5" y="63"/>
                    </a:cubicBezTo>
                    <a:cubicBezTo>
                      <a:pt x="5" y="42"/>
                      <a:pt x="10" y="26"/>
                      <a:pt x="21" y="16"/>
                    </a:cubicBezTo>
                    <a:cubicBezTo>
                      <a:pt x="31" y="5"/>
                      <a:pt x="45" y="0"/>
                      <a:pt x="61" y="0"/>
                    </a:cubicBezTo>
                    <a:cubicBezTo>
                      <a:pt x="68" y="0"/>
                      <a:pt x="76" y="1"/>
                      <a:pt x="82" y="4"/>
                    </a:cubicBezTo>
                    <a:cubicBezTo>
                      <a:pt x="89" y="6"/>
                      <a:pt x="95" y="10"/>
                      <a:pt x="100" y="15"/>
                    </a:cubicBezTo>
                    <a:cubicBezTo>
                      <a:pt x="105" y="19"/>
                      <a:pt x="109" y="25"/>
                      <a:pt x="112" y="31"/>
                    </a:cubicBezTo>
                    <a:cubicBezTo>
                      <a:pt x="115" y="38"/>
                      <a:pt x="116" y="45"/>
                      <a:pt x="116" y="53"/>
                    </a:cubicBezTo>
                    <a:cubicBezTo>
                      <a:pt x="116" y="67"/>
                      <a:pt x="112" y="78"/>
                      <a:pt x="103" y="88"/>
                    </a:cubicBezTo>
                    <a:cubicBezTo>
                      <a:pt x="113" y="98"/>
                      <a:pt x="119" y="111"/>
                      <a:pt x="119" y="125"/>
                    </a:cubicBezTo>
                    <a:cubicBezTo>
                      <a:pt x="119" y="133"/>
                      <a:pt x="117" y="141"/>
                      <a:pt x="115" y="148"/>
                    </a:cubicBezTo>
                    <a:cubicBezTo>
                      <a:pt x="112" y="155"/>
                      <a:pt x="108" y="161"/>
                      <a:pt x="103" y="167"/>
                    </a:cubicBezTo>
                    <a:cubicBezTo>
                      <a:pt x="98" y="172"/>
                      <a:pt x="91" y="176"/>
                      <a:pt x="84" y="179"/>
                    </a:cubicBezTo>
                    <a:cubicBezTo>
                      <a:pt x="76" y="182"/>
                      <a:pt x="68" y="184"/>
                      <a:pt x="5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59"/>
              <p:cNvSpPr>
                <a:spLocks noChangeArrowheads="1"/>
              </p:cNvSpPr>
              <p:nvPr/>
            </p:nvSpPr>
            <p:spPr bwMode="auto">
              <a:xfrm>
                <a:off x="4840288" y="36560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60"/>
              <p:cNvSpPr>
                <a:spLocks noChangeArrowheads="1"/>
              </p:cNvSpPr>
              <p:nvPr/>
            </p:nvSpPr>
            <p:spPr bwMode="auto">
              <a:xfrm>
                <a:off x="4905375" y="3533775"/>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61"/>
              <p:cNvSpPr>
                <a:spLocks noChangeArrowheads="1"/>
              </p:cNvSpPr>
              <p:nvPr/>
            </p:nvSpPr>
            <p:spPr bwMode="auto">
              <a:xfrm>
                <a:off x="4932363" y="3838575"/>
                <a:ext cx="39688"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62"/>
              <p:cNvSpPr>
                <a:spLocks noChangeArrowheads="1"/>
              </p:cNvSpPr>
              <p:nvPr/>
            </p:nvSpPr>
            <p:spPr bwMode="auto">
              <a:xfrm>
                <a:off x="4805363" y="350678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6115197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decel="50000" fill="hold" nodeType="withEffect">
                                  <p:stCondLst>
                                    <p:cond delay="0"/>
                                  </p:stCondLst>
                                  <p:childTnLst>
                                    <p:animMotion origin="layout" path="M 4.16667E-6 -4.44444E-6 L 0.6901 -4.44444E-6 " pathEditMode="relative" rAng="0" ptsTypes="AA">
                                      <p:cBhvr>
                                        <p:cTn id="6" dur="1250" fill="hold"/>
                                        <p:tgtEl>
                                          <p:spTgt spid="2"/>
                                        </p:tgtEl>
                                        <p:attrNameLst>
                                          <p:attrName>ppt_x</p:attrName>
                                          <p:attrName>ppt_y</p:attrName>
                                        </p:attrNameLst>
                                      </p:cBhvr>
                                      <p:rCtr x="34505" y="0"/>
                                    </p:animMotion>
                                  </p:childTnLst>
                                </p:cTn>
                              </p:par>
                              <p:par>
                                <p:cTn id="7" presetID="35" presetClass="path" presetSubtype="0" decel="50000" fill="hold" nodeType="withEffect">
                                  <p:stCondLst>
                                    <p:cond delay="0"/>
                                  </p:stCondLst>
                                  <p:childTnLst>
                                    <p:animMotion origin="layout" path="M -3.125E-6 -4.44444E-6 L -0.70117 -4.44444E-6 " pathEditMode="relative" rAng="0" ptsTypes="AA">
                                      <p:cBhvr>
                                        <p:cTn id="8" dur="1250" fill="hold"/>
                                        <p:tgtEl>
                                          <p:spTgt spid="3"/>
                                        </p:tgtEl>
                                        <p:attrNameLst>
                                          <p:attrName>ppt_x</p:attrName>
                                          <p:attrName>ppt_y</p:attrName>
                                        </p:attrNameLst>
                                      </p:cBhvr>
                                      <p:rCtr x="-35065" y="0"/>
                                    </p:animMotion>
                                  </p:childTnLst>
                                </p:cTn>
                              </p:par>
                            </p:childTnLst>
                          </p:cTn>
                        </p:par>
                        <p:par>
                          <p:cTn id="9" fill="hold">
                            <p:stCondLst>
                              <p:cond delay="1250"/>
                            </p:stCondLst>
                            <p:childTnLst>
                              <p:par>
                                <p:cTn id="10" presetID="6" presetClass="emph" presetSubtype="0" repeatCount="10000" fill="hold" nodeType="afterEffect">
                                  <p:stCondLst>
                                    <p:cond delay="0"/>
                                  </p:stCondLst>
                                  <p:childTnLst>
                                    <p:animScale>
                                      <p:cBhvr>
                                        <p:cTn id="11" dur="20" fill="hold"/>
                                        <p:tgtEl>
                                          <p:spTgt spid="2"/>
                                        </p:tgtEl>
                                      </p:cBhvr>
                                      <p:by x="150000" y="150000"/>
                                    </p:animScale>
                                  </p:childTnLst>
                                </p:cTn>
                              </p:par>
                              <p:par>
                                <p:cTn id="12" presetID="6" presetClass="emph" presetSubtype="0" repeatCount="10000" fill="hold" nodeType="withEffect">
                                  <p:stCondLst>
                                    <p:cond delay="0"/>
                                  </p:stCondLst>
                                  <p:childTnLst>
                                    <p:animScale>
                                      <p:cBhvr>
                                        <p:cTn id="13" dur="20" fill="hold"/>
                                        <p:tgtEl>
                                          <p:spTgt spid="3"/>
                                        </p:tgtEl>
                                      </p:cBhvr>
                                      <p:by x="150000" y="150000"/>
                                    </p:animScale>
                                  </p:childTnLst>
                                </p:cTn>
                              </p:par>
                            </p:childTnLst>
                          </p:cTn>
                        </p:par>
                        <p:par>
                          <p:cTn id="14" fill="hold">
                            <p:stCondLst>
                              <p:cond delay="1450"/>
                            </p:stCondLst>
                            <p:childTnLst>
                              <p:par>
                                <p:cTn id="15" presetID="6" presetClass="emph" presetSubtype="0" decel="50000" fill="hold" nodeType="afterEffect">
                                  <p:stCondLst>
                                    <p:cond delay="0"/>
                                  </p:stCondLst>
                                  <p:childTnLst>
                                    <p:animScale>
                                      <p:cBhvr>
                                        <p:cTn id="16" dur="1000" fill="hold"/>
                                        <p:tgtEl>
                                          <p:spTgt spid="2"/>
                                        </p:tgtEl>
                                      </p:cBhvr>
                                      <p:by x="1000000" y="1000000"/>
                                    </p:animScale>
                                  </p:childTnLst>
                                </p:cTn>
                              </p:par>
                              <p:par>
                                <p:cTn id="17" presetID="10" presetClass="exit" presetSubtype="0" fill="hold" nodeType="withEffect">
                                  <p:stCondLst>
                                    <p:cond delay="0"/>
                                  </p:stCondLst>
                                  <p:childTnLst>
                                    <p:animEffect transition="out" filter="fad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par>
                                <p:cTn id="20" presetID="6" presetClass="emph" presetSubtype="0" decel="50000" fill="hold" nodeType="withEffect">
                                  <p:stCondLst>
                                    <p:cond delay="0"/>
                                  </p:stCondLst>
                                  <p:childTnLst>
                                    <p:animScale>
                                      <p:cBhvr>
                                        <p:cTn id="21" dur="1000" fill="hold"/>
                                        <p:tgtEl>
                                          <p:spTgt spid="3"/>
                                        </p:tgtEl>
                                      </p:cBhvr>
                                      <p:by x="1000000" y="1000000"/>
                                    </p:animScale>
                                  </p:childTnLst>
                                </p:cTn>
                              </p:par>
                              <p:par>
                                <p:cTn id="22" presetID="10" presetClass="exit" presetSubtype="0" fill="hold" nodeType="withEffect">
                                  <p:stCondLst>
                                    <p:cond delay="0"/>
                                  </p:stCondLst>
                                  <p:childTnLst>
                                    <p:animEffect transition="out" filter="fade">
                                      <p:cBhvr>
                                        <p:cTn id="23" dur="1000"/>
                                        <p:tgtEl>
                                          <p:spTgt spid="3"/>
                                        </p:tgtEl>
                                      </p:cBhvr>
                                    </p:animEffect>
                                    <p:set>
                                      <p:cBhvr>
                                        <p:cTn id="24" dur="1" fill="hold">
                                          <p:stCondLst>
                                            <p:cond delay="999"/>
                                          </p:stCondLst>
                                        </p:cTn>
                                        <p:tgtEl>
                                          <p:spTgt spid="3"/>
                                        </p:tgtEl>
                                        <p:attrNameLst>
                                          <p:attrName>style.visibility</p:attrName>
                                        </p:attrNameLst>
                                      </p:cBhvr>
                                      <p:to>
                                        <p:strVal val="hidden"/>
                                      </p:to>
                                    </p:se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Effect transition="in" filter="fade">
                                      <p:cBhvr>
                                        <p:cTn id="29" dur="1000"/>
                                        <p:tgtEl>
                                          <p:spTgt spid="4"/>
                                        </p:tgtEl>
                                      </p:cBhvr>
                                    </p:animEffect>
                                  </p:childTnLst>
                                </p:cTn>
                              </p:par>
                              <p:par>
                                <p:cTn id="30" presetID="53" presetClass="entr" presetSubtype="528"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ppt_w</p:attrName>
                                        </p:attrNameLst>
                                      </p:cBhvr>
                                      <p:tavLst>
                                        <p:tav tm="0">
                                          <p:val>
                                            <p:fltVal val="0"/>
                                          </p:val>
                                        </p:tav>
                                        <p:tav tm="100000">
                                          <p:val>
                                            <p:strVal val="#ppt_w"/>
                                          </p:val>
                                        </p:tav>
                                      </p:tavLst>
                                    </p:anim>
                                    <p:anim calcmode="lin" valueType="num">
                                      <p:cBhvr>
                                        <p:cTn id="33" dur="1000" fill="hold"/>
                                        <p:tgtEl>
                                          <p:spTgt spid="26"/>
                                        </p:tgtEl>
                                        <p:attrNameLst>
                                          <p:attrName>ppt_h</p:attrName>
                                        </p:attrNameLst>
                                      </p:cBhvr>
                                      <p:tavLst>
                                        <p:tav tm="0">
                                          <p:val>
                                            <p:fltVal val="0"/>
                                          </p:val>
                                        </p:tav>
                                        <p:tav tm="100000">
                                          <p:val>
                                            <p:strVal val="#ppt_h"/>
                                          </p:val>
                                        </p:tav>
                                      </p:tavLst>
                                    </p:anim>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fltVal val="0.5"/>
                                          </p:val>
                                        </p:tav>
                                        <p:tav tm="100000">
                                          <p:val>
                                            <p:strVal val="#ppt_x"/>
                                          </p:val>
                                        </p:tav>
                                      </p:tavLst>
                                    </p:anim>
                                    <p:anim calcmode="lin" valueType="num">
                                      <p:cBhvr>
                                        <p:cTn id="36" dur="1000" fill="hold"/>
                                        <p:tgtEl>
                                          <p:spTgt spid="26"/>
                                        </p:tgtEl>
                                        <p:attrNameLst>
                                          <p:attrName>ppt_y</p:attrName>
                                        </p:attrNameLst>
                                      </p:cBhvr>
                                      <p:tavLst>
                                        <p:tav tm="0">
                                          <p:val>
                                            <p:fltVal val="0.5"/>
                                          </p:val>
                                        </p:tav>
                                        <p:tav tm="100000">
                                          <p:val>
                                            <p:strVal val="#ppt_y"/>
                                          </p:val>
                                        </p:tav>
                                      </p:tavLst>
                                    </p:anim>
                                  </p:childTnLst>
                                </p:cTn>
                              </p:par>
                            </p:childTnLst>
                          </p:cTn>
                        </p:par>
                        <p:par>
                          <p:cTn id="37" fill="hold">
                            <p:stCondLst>
                              <p:cond delay="2450"/>
                            </p:stCondLst>
                            <p:childTnLst>
                              <p:par>
                                <p:cTn id="38" presetID="10" presetClass="entr" presetSubtype="0" repeatCount="300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200"/>
                                        <p:tgtEl>
                                          <p:spTgt spid="53"/>
                                        </p:tgtEl>
                                      </p:cBhvr>
                                    </p:animEffect>
                                  </p:childTnLst>
                                </p:cTn>
                              </p:par>
                              <p:par>
                                <p:cTn id="41" presetID="10" presetClass="entr" presetSubtype="0" repeatCount="3000" fill="hold" nodeType="withEffect">
                                  <p:stCondLst>
                                    <p:cond delay="10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200"/>
                                        <p:tgtEl>
                                          <p:spTgt spid="52"/>
                                        </p:tgtEl>
                                      </p:cBhvr>
                                    </p:animEffect>
                                  </p:childTnLst>
                                </p:cTn>
                              </p:par>
                              <p:par>
                                <p:cTn id="44" presetID="10" presetClass="entr" presetSubtype="0" repeatCount="3000" fill="hold" nodeType="withEffect">
                                  <p:stCondLst>
                                    <p:cond delay="2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00"/>
                                        <p:tgtEl>
                                          <p:spTgt spid="51"/>
                                        </p:tgtEl>
                                      </p:cBhvr>
                                    </p:animEffect>
                                  </p:childTnLst>
                                </p:cTn>
                              </p:par>
                              <p:par>
                                <p:cTn id="47" presetID="10" presetClass="entr" presetSubtype="0" repeatCount="300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200"/>
                                        <p:tgtEl>
                                          <p:spTgt spid="56"/>
                                        </p:tgtEl>
                                      </p:cBhvr>
                                    </p:animEffect>
                                  </p:childTnLst>
                                </p:cTn>
                              </p:par>
                              <p:par>
                                <p:cTn id="50" presetID="10" presetClass="entr" presetSubtype="0" repeatCount="3000" fill="hold" nodeType="withEffect">
                                  <p:stCondLst>
                                    <p:cond delay="10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200"/>
                                        <p:tgtEl>
                                          <p:spTgt spid="55"/>
                                        </p:tgtEl>
                                      </p:cBhvr>
                                    </p:animEffect>
                                  </p:childTnLst>
                                </p:cTn>
                              </p:par>
                              <p:par>
                                <p:cTn id="53" presetID="10" presetClass="entr" presetSubtype="0" repeatCount="3000" fill="hold" nodeType="withEffect">
                                  <p:stCondLst>
                                    <p:cond delay="2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grpSp>
        <p:nvGrpSpPr>
          <p:cNvPr id="147" name="组合 146"/>
          <p:cNvGrpSpPr/>
          <p:nvPr/>
        </p:nvGrpSpPr>
        <p:grpSpPr>
          <a:xfrm>
            <a:off x="5285478" y="1148561"/>
            <a:ext cx="5805466" cy="651419"/>
            <a:chOff x="4995192" y="1387025"/>
            <a:chExt cx="5805466" cy="651419"/>
          </a:xfrm>
        </p:grpSpPr>
        <p:grpSp>
          <p:nvGrpSpPr>
            <p:cNvPr id="83" name="组合 82"/>
            <p:cNvGrpSpPr/>
            <p:nvPr/>
          </p:nvGrpSpPr>
          <p:grpSpPr>
            <a:xfrm>
              <a:off x="4995192" y="1387025"/>
              <a:ext cx="5805466" cy="651419"/>
              <a:chOff x="5125821" y="2110925"/>
              <a:chExt cx="5805466" cy="651419"/>
            </a:xfrm>
          </p:grpSpPr>
          <p:grpSp>
            <p:nvGrpSpPr>
              <p:cNvPr id="25" name="Group 6"/>
              <p:cNvGrpSpPr>
                <a:grpSpLocks/>
              </p:cNvGrpSpPr>
              <p:nvPr/>
            </p:nvGrpSpPr>
            <p:grpSpPr bwMode="auto">
              <a:xfrm>
                <a:off x="5125821" y="2110925"/>
                <a:ext cx="5805466" cy="651419"/>
                <a:chOff x="0" y="0"/>
                <a:chExt cx="3039" cy="341"/>
              </a:xfrm>
            </p:grpSpPr>
            <p:sp>
              <p:nvSpPr>
                <p:cNvPr id="26" name="未知"/>
                <p:cNvSpPr>
                  <a:spLocks/>
                </p:cNvSpPr>
                <p:nvPr/>
              </p:nvSpPr>
              <p:spPr bwMode="auto">
                <a:xfrm>
                  <a:off x="0" y="2"/>
                  <a:ext cx="348" cy="339"/>
                </a:xfrm>
                <a:custGeom>
                  <a:avLst/>
                  <a:gdLst>
                    <a:gd name="T0" fmla="*/ 12 w 138"/>
                    <a:gd name="T1" fmla="*/ 134 h 134"/>
                    <a:gd name="T2" fmla="*/ 0 w 138"/>
                    <a:gd name="T3" fmla="*/ 123 h 134"/>
                    <a:gd name="T4" fmla="*/ 0 w 138"/>
                    <a:gd name="T5" fmla="*/ 11 h 134"/>
                    <a:gd name="T6" fmla="*/ 12 w 138"/>
                    <a:gd name="T7" fmla="*/ 0 h 134"/>
                    <a:gd name="T8" fmla="*/ 127 w 138"/>
                    <a:gd name="T9" fmla="*/ 0 h 134"/>
                    <a:gd name="T10" fmla="*/ 138 w 138"/>
                    <a:gd name="T11" fmla="*/ 11 h 134"/>
                    <a:gd name="T12" fmla="*/ 138 w 138"/>
                    <a:gd name="T13" fmla="*/ 123 h 134"/>
                    <a:gd name="T14" fmla="*/ 127 w 138"/>
                    <a:gd name="T15" fmla="*/ 134 h 134"/>
                    <a:gd name="T16" fmla="*/ 12 w 138"/>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4">
                      <a:moveTo>
                        <a:pt x="12" y="134"/>
                      </a:moveTo>
                      <a:cubicBezTo>
                        <a:pt x="6" y="134"/>
                        <a:pt x="0" y="129"/>
                        <a:pt x="0" y="123"/>
                      </a:cubicBezTo>
                      <a:cubicBezTo>
                        <a:pt x="0" y="11"/>
                        <a:pt x="0" y="11"/>
                        <a:pt x="0" y="11"/>
                      </a:cubicBezTo>
                      <a:cubicBezTo>
                        <a:pt x="0" y="5"/>
                        <a:pt x="6" y="0"/>
                        <a:pt x="12" y="0"/>
                      </a:cubicBezTo>
                      <a:cubicBezTo>
                        <a:pt x="127" y="0"/>
                        <a:pt x="127" y="0"/>
                        <a:pt x="127" y="0"/>
                      </a:cubicBezTo>
                      <a:cubicBezTo>
                        <a:pt x="133" y="0"/>
                        <a:pt x="138" y="5"/>
                        <a:pt x="138" y="11"/>
                      </a:cubicBezTo>
                      <a:cubicBezTo>
                        <a:pt x="138" y="123"/>
                        <a:pt x="138" y="123"/>
                        <a:pt x="138" y="123"/>
                      </a:cubicBezTo>
                      <a:cubicBezTo>
                        <a:pt x="138" y="129"/>
                        <a:pt x="133" y="134"/>
                        <a:pt x="127"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dirty="0"/>
                </a:p>
              </p:txBody>
            </p:sp>
            <p:sp>
              <p:nvSpPr>
                <p:cNvPr id="27" name="未知"/>
                <p:cNvSpPr>
                  <a:spLocks/>
                </p:cNvSpPr>
                <p:nvPr/>
              </p:nvSpPr>
              <p:spPr bwMode="auto">
                <a:xfrm>
                  <a:off x="363" y="0"/>
                  <a:ext cx="2676" cy="339"/>
                </a:xfrm>
                <a:custGeom>
                  <a:avLst/>
                  <a:gdLst>
                    <a:gd name="T0" fmla="*/ 12 w 772"/>
                    <a:gd name="T1" fmla="*/ 134 h 134"/>
                    <a:gd name="T2" fmla="*/ 0 w 772"/>
                    <a:gd name="T3" fmla="*/ 123 h 134"/>
                    <a:gd name="T4" fmla="*/ 0 w 772"/>
                    <a:gd name="T5" fmla="*/ 11 h 134"/>
                    <a:gd name="T6" fmla="*/ 12 w 772"/>
                    <a:gd name="T7" fmla="*/ 0 h 134"/>
                    <a:gd name="T8" fmla="*/ 761 w 772"/>
                    <a:gd name="T9" fmla="*/ 0 h 134"/>
                    <a:gd name="T10" fmla="*/ 772 w 772"/>
                    <a:gd name="T11" fmla="*/ 11 h 134"/>
                    <a:gd name="T12" fmla="*/ 772 w 772"/>
                    <a:gd name="T13" fmla="*/ 123 h 134"/>
                    <a:gd name="T14" fmla="*/ 761 w 772"/>
                    <a:gd name="T15" fmla="*/ 134 h 134"/>
                    <a:gd name="T16" fmla="*/ 12 w 772"/>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2" h="134">
                      <a:moveTo>
                        <a:pt x="12" y="134"/>
                      </a:moveTo>
                      <a:cubicBezTo>
                        <a:pt x="5" y="134"/>
                        <a:pt x="0" y="129"/>
                        <a:pt x="0" y="123"/>
                      </a:cubicBezTo>
                      <a:cubicBezTo>
                        <a:pt x="0" y="11"/>
                        <a:pt x="0" y="11"/>
                        <a:pt x="0" y="11"/>
                      </a:cubicBezTo>
                      <a:cubicBezTo>
                        <a:pt x="0" y="5"/>
                        <a:pt x="5" y="0"/>
                        <a:pt x="12" y="0"/>
                      </a:cubicBezTo>
                      <a:cubicBezTo>
                        <a:pt x="761" y="0"/>
                        <a:pt x="761" y="0"/>
                        <a:pt x="761" y="0"/>
                      </a:cubicBezTo>
                      <a:cubicBezTo>
                        <a:pt x="767" y="0"/>
                        <a:pt x="772" y="5"/>
                        <a:pt x="772" y="11"/>
                      </a:cubicBezTo>
                      <a:cubicBezTo>
                        <a:pt x="772" y="123"/>
                        <a:pt x="772" y="123"/>
                        <a:pt x="772" y="123"/>
                      </a:cubicBezTo>
                      <a:cubicBezTo>
                        <a:pt x="772" y="129"/>
                        <a:pt x="767" y="134"/>
                        <a:pt x="761"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28" name="未知"/>
                <p:cNvSpPr>
                  <a:spLocks/>
                </p:cNvSpPr>
                <p:nvPr/>
              </p:nvSpPr>
              <p:spPr bwMode="auto">
                <a:xfrm>
                  <a:off x="393"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4"/>
                      </a:cubicBez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29" name="未知"/>
                <p:cNvSpPr>
                  <a:spLocks/>
                </p:cNvSpPr>
                <p:nvPr/>
              </p:nvSpPr>
              <p:spPr bwMode="auto">
                <a:xfrm>
                  <a:off x="393"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5"/>
                      </a:cubicBez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0" name="未知"/>
                <p:cNvSpPr>
                  <a:spLocks/>
                </p:cNvSpPr>
                <p:nvPr/>
              </p:nvSpPr>
              <p:spPr bwMode="auto">
                <a:xfrm>
                  <a:off x="300"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4"/>
                      </a:cubicBezTo>
                      <a:cubicBezTo>
                        <a:pt x="0" y="4"/>
                        <a:pt x="0" y="4"/>
                        <a:pt x="0" y="4"/>
                      </a:cubicBezTo>
                      <a:cubicBezTo>
                        <a:pt x="0" y="2"/>
                        <a:pt x="3"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1" name="未知"/>
                <p:cNvSpPr>
                  <a:spLocks/>
                </p:cNvSpPr>
                <p:nvPr/>
              </p:nvSpPr>
              <p:spPr bwMode="auto">
                <a:xfrm>
                  <a:off x="300"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5"/>
                      </a:cubicBezTo>
                      <a:cubicBezTo>
                        <a:pt x="0" y="5"/>
                        <a:pt x="0" y="5"/>
                        <a:pt x="0" y="5"/>
                      </a:cubicBezTo>
                      <a:cubicBezTo>
                        <a:pt x="0" y="2"/>
                        <a:pt x="3"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2" name="未知"/>
                <p:cNvSpPr>
                  <a:spLocks/>
                </p:cNvSpPr>
                <p:nvPr/>
              </p:nvSpPr>
              <p:spPr bwMode="auto">
                <a:xfrm>
                  <a:off x="312" y="45"/>
                  <a:ext cx="94" cy="13"/>
                </a:xfrm>
                <a:custGeom>
                  <a:avLst/>
                  <a:gdLst>
                    <a:gd name="T0" fmla="*/ 3 w 37"/>
                    <a:gd name="T1" fmla="*/ 5 h 5"/>
                    <a:gd name="T2" fmla="*/ 0 w 37"/>
                    <a:gd name="T3" fmla="*/ 2 h 5"/>
                    <a:gd name="T4" fmla="*/ 0 w 37"/>
                    <a:gd name="T5" fmla="*/ 2 h 5"/>
                    <a:gd name="T6" fmla="*/ 3 w 37"/>
                    <a:gd name="T7" fmla="*/ 0 h 5"/>
                    <a:gd name="T8" fmla="*/ 34 w 37"/>
                    <a:gd name="T9" fmla="*/ 0 h 5"/>
                    <a:gd name="T10" fmla="*/ 37 w 37"/>
                    <a:gd name="T11" fmla="*/ 2 h 5"/>
                    <a:gd name="T12" fmla="*/ 37 w 37"/>
                    <a:gd name="T13" fmla="*/ 2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2"/>
                      </a:cubicBezTo>
                      <a:cubicBezTo>
                        <a:pt x="0" y="2"/>
                        <a:pt x="0" y="2"/>
                        <a:pt x="0" y="2"/>
                      </a:cubicBezTo>
                      <a:cubicBezTo>
                        <a:pt x="0" y="1"/>
                        <a:pt x="1" y="0"/>
                        <a:pt x="3" y="0"/>
                      </a:cubicBezTo>
                      <a:cubicBezTo>
                        <a:pt x="34" y="0"/>
                        <a:pt x="34" y="0"/>
                        <a:pt x="34" y="0"/>
                      </a:cubicBezTo>
                      <a:cubicBezTo>
                        <a:pt x="35" y="0"/>
                        <a:pt x="37" y="1"/>
                        <a:pt x="37" y="2"/>
                      </a:cubicBezTo>
                      <a:cubicBezTo>
                        <a:pt x="37" y="2"/>
                        <a:pt x="37" y="2"/>
                        <a:pt x="37" y="2"/>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3" name="未知"/>
                <p:cNvSpPr>
                  <a:spLocks/>
                </p:cNvSpPr>
                <p:nvPr/>
              </p:nvSpPr>
              <p:spPr bwMode="auto">
                <a:xfrm>
                  <a:off x="312" y="285"/>
                  <a:ext cx="94" cy="13"/>
                </a:xfrm>
                <a:custGeom>
                  <a:avLst/>
                  <a:gdLst>
                    <a:gd name="T0" fmla="*/ 3 w 37"/>
                    <a:gd name="T1" fmla="*/ 5 h 5"/>
                    <a:gd name="T2" fmla="*/ 0 w 37"/>
                    <a:gd name="T3" fmla="*/ 3 h 5"/>
                    <a:gd name="T4" fmla="*/ 0 w 37"/>
                    <a:gd name="T5" fmla="*/ 3 h 5"/>
                    <a:gd name="T6" fmla="*/ 3 w 37"/>
                    <a:gd name="T7" fmla="*/ 0 h 5"/>
                    <a:gd name="T8" fmla="*/ 34 w 37"/>
                    <a:gd name="T9" fmla="*/ 0 h 5"/>
                    <a:gd name="T10" fmla="*/ 37 w 37"/>
                    <a:gd name="T11" fmla="*/ 3 h 5"/>
                    <a:gd name="T12" fmla="*/ 37 w 37"/>
                    <a:gd name="T13" fmla="*/ 3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3"/>
                      </a:cubicBezTo>
                      <a:cubicBezTo>
                        <a:pt x="0" y="3"/>
                        <a:pt x="0" y="3"/>
                        <a:pt x="0" y="3"/>
                      </a:cubicBezTo>
                      <a:cubicBezTo>
                        <a:pt x="0" y="1"/>
                        <a:pt x="1" y="0"/>
                        <a:pt x="3" y="0"/>
                      </a:cubicBezTo>
                      <a:cubicBezTo>
                        <a:pt x="34" y="0"/>
                        <a:pt x="34" y="0"/>
                        <a:pt x="34" y="0"/>
                      </a:cubicBezTo>
                      <a:cubicBezTo>
                        <a:pt x="35" y="0"/>
                        <a:pt x="37" y="1"/>
                        <a:pt x="37" y="3"/>
                      </a:cubicBezTo>
                      <a:cubicBezTo>
                        <a:pt x="37" y="3"/>
                        <a:pt x="37" y="3"/>
                        <a:pt x="37" y="3"/>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grpSp>
          <p:sp>
            <p:nvSpPr>
              <p:cNvPr id="70" name="Text Box 5"/>
              <p:cNvSpPr txBox="1">
                <a:spLocks noChangeArrowheads="1"/>
              </p:cNvSpPr>
              <p:nvPr/>
            </p:nvSpPr>
            <p:spPr bwMode="auto">
              <a:xfrm>
                <a:off x="5174027" y="2185878"/>
                <a:ext cx="51328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01</a:t>
                </a:r>
                <a:endParaRPr lang="zh-CN" altLang="en-US" sz="28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142" name="矩形 141"/>
            <p:cNvSpPr/>
            <p:nvPr/>
          </p:nvSpPr>
          <p:spPr>
            <a:xfrm>
              <a:off x="6738627" y="1431200"/>
              <a:ext cx="2236510" cy="584775"/>
            </a:xfrm>
            <a:prstGeom prst="rect">
              <a:avLst/>
            </a:prstGeom>
          </p:spPr>
          <p:txBody>
            <a:bodyPr wrap="none">
              <a:spAutoFit/>
            </a:bodyPr>
            <a:lstStyle/>
            <a:p>
              <a:r>
                <a:rPr lang="zh-CN" altLang="en-US" sz="32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公司与团队</a:t>
              </a:r>
              <a:endParaRPr lang="en-US" altLang="zh-CN" sz="3200" b="1"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grpSp>
        <p:nvGrpSpPr>
          <p:cNvPr id="148" name="组合 147"/>
          <p:cNvGrpSpPr/>
          <p:nvPr/>
        </p:nvGrpSpPr>
        <p:grpSpPr>
          <a:xfrm>
            <a:off x="5285478" y="2125926"/>
            <a:ext cx="5805466" cy="651419"/>
            <a:chOff x="4995192" y="2256498"/>
            <a:chExt cx="5805466" cy="651419"/>
          </a:xfrm>
        </p:grpSpPr>
        <p:grpSp>
          <p:nvGrpSpPr>
            <p:cNvPr id="84" name="组合 83"/>
            <p:cNvGrpSpPr/>
            <p:nvPr/>
          </p:nvGrpSpPr>
          <p:grpSpPr>
            <a:xfrm>
              <a:off x="4995192" y="2256498"/>
              <a:ext cx="5805466" cy="651419"/>
              <a:chOff x="5125821" y="2951467"/>
              <a:chExt cx="5805466" cy="651419"/>
            </a:xfrm>
          </p:grpSpPr>
          <p:grpSp>
            <p:nvGrpSpPr>
              <p:cNvPr id="36" name="Group 17"/>
              <p:cNvGrpSpPr>
                <a:grpSpLocks/>
              </p:cNvGrpSpPr>
              <p:nvPr/>
            </p:nvGrpSpPr>
            <p:grpSpPr bwMode="auto">
              <a:xfrm>
                <a:off x="5125821" y="2951467"/>
                <a:ext cx="5805466" cy="651419"/>
                <a:chOff x="0" y="0"/>
                <a:chExt cx="3039" cy="341"/>
              </a:xfrm>
            </p:grpSpPr>
            <p:sp>
              <p:nvSpPr>
                <p:cNvPr id="37" name="未知"/>
                <p:cNvSpPr>
                  <a:spLocks/>
                </p:cNvSpPr>
                <p:nvPr/>
              </p:nvSpPr>
              <p:spPr bwMode="auto">
                <a:xfrm>
                  <a:off x="0" y="2"/>
                  <a:ext cx="348" cy="339"/>
                </a:xfrm>
                <a:custGeom>
                  <a:avLst/>
                  <a:gdLst>
                    <a:gd name="T0" fmla="*/ 12 w 138"/>
                    <a:gd name="T1" fmla="*/ 134 h 134"/>
                    <a:gd name="T2" fmla="*/ 0 w 138"/>
                    <a:gd name="T3" fmla="*/ 123 h 134"/>
                    <a:gd name="T4" fmla="*/ 0 w 138"/>
                    <a:gd name="T5" fmla="*/ 11 h 134"/>
                    <a:gd name="T6" fmla="*/ 12 w 138"/>
                    <a:gd name="T7" fmla="*/ 0 h 134"/>
                    <a:gd name="T8" fmla="*/ 127 w 138"/>
                    <a:gd name="T9" fmla="*/ 0 h 134"/>
                    <a:gd name="T10" fmla="*/ 138 w 138"/>
                    <a:gd name="T11" fmla="*/ 11 h 134"/>
                    <a:gd name="T12" fmla="*/ 138 w 138"/>
                    <a:gd name="T13" fmla="*/ 123 h 134"/>
                    <a:gd name="T14" fmla="*/ 127 w 138"/>
                    <a:gd name="T15" fmla="*/ 134 h 134"/>
                    <a:gd name="T16" fmla="*/ 12 w 138"/>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4">
                      <a:moveTo>
                        <a:pt x="12" y="134"/>
                      </a:moveTo>
                      <a:cubicBezTo>
                        <a:pt x="6" y="134"/>
                        <a:pt x="0" y="129"/>
                        <a:pt x="0" y="123"/>
                      </a:cubicBezTo>
                      <a:cubicBezTo>
                        <a:pt x="0" y="11"/>
                        <a:pt x="0" y="11"/>
                        <a:pt x="0" y="11"/>
                      </a:cubicBezTo>
                      <a:cubicBezTo>
                        <a:pt x="0" y="5"/>
                        <a:pt x="6" y="0"/>
                        <a:pt x="12" y="0"/>
                      </a:cubicBezTo>
                      <a:cubicBezTo>
                        <a:pt x="127" y="0"/>
                        <a:pt x="127" y="0"/>
                        <a:pt x="127" y="0"/>
                      </a:cubicBezTo>
                      <a:cubicBezTo>
                        <a:pt x="133" y="0"/>
                        <a:pt x="138" y="5"/>
                        <a:pt x="138" y="11"/>
                      </a:cubicBezTo>
                      <a:cubicBezTo>
                        <a:pt x="138" y="123"/>
                        <a:pt x="138" y="123"/>
                        <a:pt x="138" y="123"/>
                      </a:cubicBezTo>
                      <a:cubicBezTo>
                        <a:pt x="138" y="129"/>
                        <a:pt x="133" y="134"/>
                        <a:pt x="127"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8" name="未知"/>
                <p:cNvSpPr>
                  <a:spLocks/>
                </p:cNvSpPr>
                <p:nvPr/>
              </p:nvSpPr>
              <p:spPr bwMode="auto">
                <a:xfrm>
                  <a:off x="363" y="0"/>
                  <a:ext cx="2676" cy="339"/>
                </a:xfrm>
                <a:custGeom>
                  <a:avLst/>
                  <a:gdLst>
                    <a:gd name="T0" fmla="*/ 12 w 772"/>
                    <a:gd name="T1" fmla="*/ 134 h 134"/>
                    <a:gd name="T2" fmla="*/ 0 w 772"/>
                    <a:gd name="T3" fmla="*/ 123 h 134"/>
                    <a:gd name="T4" fmla="*/ 0 w 772"/>
                    <a:gd name="T5" fmla="*/ 11 h 134"/>
                    <a:gd name="T6" fmla="*/ 12 w 772"/>
                    <a:gd name="T7" fmla="*/ 0 h 134"/>
                    <a:gd name="T8" fmla="*/ 761 w 772"/>
                    <a:gd name="T9" fmla="*/ 0 h 134"/>
                    <a:gd name="T10" fmla="*/ 772 w 772"/>
                    <a:gd name="T11" fmla="*/ 11 h 134"/>
                    <a:gd name="T12" fmla="*/ 772 w 772"/>
                    <a:gd name="T13" fmla="*/ 123 h 134"/>
                    <a:gd name="T14" fmla="*/ 761 w 772"/>
                    <a:gd name="T15" fmla="*/ 134 h 134"/>
                    <a:gd name="T16" fmla="*/ 12 w 772"/>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2" h="134">
                      <a:moveTo>
                        <a:pt x="12" y="134"/>
                      </a:moveTo>
                      <a:cubicBezTo>
                        <a:pt x="5" y="134"/>
                        <a:pt x="0" y="129"/>
                        <a:pt x="0" y="123"/>
                      </a:cubicBezTo>
                      <a:cubicBezTo>
                        <a:pt x="0" y="11"/>
                        <a:pt x="0" y="11"/>
                        <a:pt x="0" y="11"/>
                      </a:cubicBezTo>
                      <a:cubicBezTo>
                        <a:pt x="0" y="5"/>
                        <a:pt x="5" y="0"/>
                        <a:pt x="12" y="0"/>
                      </a:cubicBezTo>
                      <a:cubicBezTo>
                        <a:pt x="761" y="0"/>
                        <a:pt x="761" y="0"/>
                        <a:pt x="761" y="0"/>
                      </a:cubicBezTo>
                      <a:cubicBezTo>
                        <a:pt x="767" y="0"/>
                        <a:pt x="772" y="5"/>
                        <a:pt x="772" y="11"/>
                      </a:cubicBezTo>
                      <a:cubicBezTo>
                        <a:pt x="772" y="123"/>
                        <a:pt x="772" y="123"/>
                        <a:pt x="772" y="123"/>
                      </a:cubicBezTo>
                      <a:cubicBezTo>
                        <a:pt x="772" y="129"/>
                        <a:pt x="767" y="134"/>
                        <a:pt x="761"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39" name="未知"/>
                <p:cNvSpPr>
                  <a:spLocks/>
                </p:cNvSpPr>
                <p:nvPr/>
              </p:nvSpPr>
              <p:spPr bwMode="auto">
                <a:xfrm>
                  <a:off x="393"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4"/>
                      </a:cubicBez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0" name="未知"/>
                <p:cNvSpPr>
                  <a:spLocks/>
                </p:cNvSpPr>
                <p:nvPr/>
              </p:nvSpPr>
              <p:spPr bwMode="auto">
                <a:xfrm>
                  <a:off x="393"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5"/>
                      </a:cubicBez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1" name="未知"/>
                <p:cNvSpPr>
                  <a:spLocks/>
                </p:cNvSpPr>
                <p:nvPr/>
              </p:nvSpPr>
              <p:spPr bwMode="auto">
                <a:xfrm>
                  <a:off x="300"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4"/>
                      </a:cubicBezTo>
                      <a:cubicBezTo>
                        <a:pt x="0" y="4"/>
                        <a:pt x="0" y="4"/>
                        <a:pt x="0" y="4"/>
                      </a:cubicBezTo>
                      <a:cubicBezTo>
                        <a:pt x="0" y="2"/>
                        <a:pt x="3"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2" name="未知"/>
                <p:cNvSpPr>
                  <a:spLocks/>
                </p:cNvSpPr>
                <p:nvPr/>
              </p:nvSpPr>
              <p:spPr bwMode="auto">
                <a:xfrm>
                  <a:off x="300"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5"/>
                      </a:cubicBezTo>
                      <a:cubicBezTo>
                        <a:pt x="0" y="5"/>
                        <a:pt x="0" y="5"/>
                        <a:pt x="0" y="5"/>
                      </a:cubicBezTo>
                      <a:cubicBezTo>
                        <a:pt x="0" y="2"/>
                        <a:pt x="3"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3" name="未知"/>
                <p:cNvSpPr>
                  <a:spLocks/>
                </p:cNvSpPr>
                <p:nvPr/>
              </p:nvSpPr>
              <p:spPr bwMode="auto">
                <a:xfrm>
                  <a:off x="312" y="45"/>
                  <a:ext cx="94" cy="13"/>
                </a:xfrm>
                <a:custGeom>
                  <a:avLst/>
                  <a:gdLst>
                    <a:gd name="T0" fmla="*/ 3 w 37"/>
                    <a:gd name="T1" fmla="*/ 5 h 5"/>
                    <a:gd name="T2" fmla="*/ 0 w 37"/>
                    <a:gd name="T3" fmla="*/ 2 h 5"/>
                    <a:gd name="T4" fmla="*/ 0 w 37"/>
                    <a:gd name="T5" fmla="*/ 2 h 5"/>
                    <a:gd name="T6" fmla="*/ 3 w 37"/>
                    <a:gd name="T7" fmla="*/ 0 h 5"/>
                    <a:gd name="T8" fmla="*/ 34 w 37"/>
                    <a:gd name="T9" fmla="*/ 0 h 5"/>
                    <a:gd name="T10" fmla="*/ 37 w 37"/>
                    <a:gd name="T11" fmla="*/ 2 h 5"/>
                    <a:gd name="T12" fmla="*/ 37 w 37"/>
                    <a:gd name="T13" fmla="*/ 2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2"/>
                      </a:cubicBezTo>
                      <a:cubicBezTo>
                        <a:pt x="0" y="2"/>
                        <a:pt x="0" y="2"/>
                        <a:pt x="0" y="2"/>
                      </a:cubicBezTo>
                      <a:cubicBezTo>
                        <a:pt x="0" y="1"/>
                        <a:pt x="1" y="0"/>
                        <a:pt x="3" y="0"/>
                      </a:cubicBezTo>
                      <a:cubicBezTo>
                        <a:pt x="34" y="0"/>
                        <a:pt x="34" y="0"/>
                        <a:pt x="34" y="0"/>
                      </a:cubicBezTo>
                      <a:cubicBezTo>
                        <a:pt x="35" y="0"/>
                        <a:pt x="37" y="1"/>
                        <a:pt x="37" y="2"/>
                      </a:cubicBezTo>
                      <a:cubicBezTo>
                        <a:pt x="37" y="2"/>
                        <a:pt x="37" y="2"/>
                        <a:pt x="37" y="2"/>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4" name="未知"/>
                <p:cNvSpPr>
                  <a:spLocks/>
                </p:cNvSpPr>
                <p:nvPr/>
              </p:nvSpPr>
              <p:spPr bwMode="auto">
                <a:xfrm>
                  <a:off x="312" y="285"/>
                  <a:ext cx="94" cy="13"/>
                </a:xfrm>
                <a:custGeom>
                  <a:avLst/>
                  <a:gdLst>
                    <a:gd name="T0" fmla="*/ 3 w 37"/>
                    <a:gd name="T1" fmla="*/ 5 h 5"/>
                    <a:gd name="T2" fmla="*/ 0 w 37"/>
                    <a:gd name="T3" fmla="*/ 3 h 5"/>
                    <a:gd name="T4" fmla="*/ 0 w 37"/>
                    <a:gd name="T5" fmla="*/ 3 h 5"/>
                    <a:gd name="T6" fmla="*/ 3 w 37"/>
                    <a:gd name="T7" fmla="*/ 0 h 5"/>
                    <a:gd name="T8" fmla="*/ 34 w 37"/>
                    <a:gd name="T9" fmla="*/ 0 h 5"/>
                    <a:gd name="T10" fmla="*/ 37 w 37"/>
                    <a:gd name="T11" fmla="*/ 3 h 5"/>
                    <a:gd name="T12" fmla="*/ 37 w 37"/>
                    <a:gd name="T13" fmla="*/ 3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3"/>
                      </a:cubicBezTo>
                      <a:cubicBezTo>
                        <a:pt x="0" y="3"/>
                        <a:pt x="0" y="3"/>
                        <a:pt x="0" y="3"/>
                      </a:cubicBezTo>
                      <a:cubicBezTo>
                        <a:pt x="0" y="1"/>
                        <a:pt x="1" y="0"/>
                        <a:pt x="3" y="0"/>
                      </a:cubicBezTo>
                      <a:cubicBezTo>
                        <a:pt x="34" y="0"/>
                        <a:pt x="34" y="0"/>
                        <a:pt x="34" y="0"/>
                      </a:cubicBezTo>
                      <a:cubicBezTo>
                        <a:pt x="35" y="0"/>
                        <a:pt x="37" y="1"/>
                        <a:pt x="37" y="3"/>
                      </a:cubicBezTo>
                      <a:cubicBezTo>
                        <a:pt x="37" y="3"/>
                        <a:pt x="37" y="3"/>
                        <a:pt x="37" y="3"/>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grpSp>
          <p:sp>
            <p:nvSpPr>
              <p:cNvPr id="71" name="Text Box 5"/>
              <p:cNvSpPr txBox="1">
                <a:spLocks noChangeArrowheads="1"/>
              </p:cNvSpPr>
              <p:nvPr/>
            </p:nvSpPr>
            <p:spPr bwMode="auto">
              <a:xfrm>
                <a:off x="5174027" y="3027338"/>
                <a:ext cx="55656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02</a:t>
                </a:r>
                <a:endParaRPr lang="zh-CN" altLang="en-US" sz="28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143" name="矩形 142"/>
            <p:cNvSpPr/>
            <p:nvPr/>
          </p:nvSpPr>
          <p:spPr>
            <a:xfrm>
              <a:off x="6719139" y="2301591"/>
              <a:ext cx="1826141" cy="584775"/>
            </a:xfrm>
            <a:prstGeom prst="rect">
              <a:avLst/>
            </a:prstGeom>
          </p:spPr>
          <p:txBody>
            <a:bodyPr wrap="none">
              <a:spAutoFit/>
            </a:bodyPr>
            <a:lstStyle/>
            <a:p>
              <a:r>
                <a:rPr lang="zh-CN" altLang="en-US" sz="32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项目介绍</a:t>
              </a:r>
              <a:endParaRPr lang="en-US" altLang="zh-CN" sz="3200" b="1"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grpSp>
        <p:nvGrpSpPr>
          <p:cNvPr id="149" name="组合 148"/>
          <p:cNvGrpSpPr/>
          <p:nvPr/>
        </p:nvGrpSpPr>
        <p:grpSpPr>
          <a:xfrm>
            <a:off x="5285478" y="3103291"/>
            <a:ext cx="5805466" cy="656972"/>
            <a:chOff x="4995192" y="3125971"/>
            <a:chExt cx="5805466" cy="656972"/>
          </a:xfrm>
        </p:grpSpPr>
        <p:grpSp>
          <p:nvGrpSpPr>
            <p:cNvPr id="85" name="组合 84"/>
            <p:cNvGrpSpPr/>
            <p:nvPr/>
          </p:nvGrpSpPr>
          <p:grpSpPr>
            <a:xfrm>
              <a:off x="4995192" y="3125971"/>
              <a:ext cx="5805466" cy="651419"/>
              <a:chOff x="5125821" y="3792009"/>
              <a:chExt cx="5805466" cy="651419"/>
            </a:xfrm>
          </p:grpSpPr>
          <p:grpSp>
            <p:nvGrpSpPr>
              <p:cNvPr id="47" name="Group 28"/>
              <p:cNvGrpSpPr>
                <a:grpSpLocks/>
              </p:cNvGrpSpPr>
              <p:nvPr/>
            </p:nvGrpSpPr>
            <p:grpSpPr bwMode="auto">
              <a:xfrm>
                <a:off x="5125821" y="3792009"/>
                <a:ext cx="5805466" cy="651419"/>
                <a:chOff x="0" y="0"/>
                <a:chExt cx="3039" cy="341"/>
              </a:xfrm>
            </p:grpSpPr>
            <p:sp>
              <p:nvSpPr>
                <p:cNvPr id="48" name="未知"/>
                <p:cNvSpPr>
                  <a:spLocks/>
                </p:cNvSpPr>
                <p:nvPr/>
              </p:nvSpPr>
              <p:spPr bwMode="auto">
                <a:xfrm>
                  <a:off x="0" y="2"/>
                  <a:ext cx="348" cy="339"/>
                </a:xfrm>
                <a:custGeom>
                  <a:avLst/>
                  <a:gdLst>
                    <a:gd name="T0" fmla="*/ 12 w 138"/>
                    <a:gd name="T1" fmla="*/ 134 h 134"/>
                    <a:gd name="T2" fmla="*/ 0 w 138"/>
                    <a:gd name="T3" fmla="*/ 123 h 134"/>
                    <a:gd name="T4" fmla="*/ 0 w 138"/>
                    <a:gd name="T5" fmla="*/ 11 h 134"/>
                    <a:gd name="T6" fmla="*/ 12 w 138"/>
                    <a:gd name="T7" fmla="*/ 0 h 134"/>
                    <a:gd name="T8" fmla="*/ 127 w 138"/>
                    <a:gd name="T9" fmla="*/ 0 h 134"/>
                    <a:gd name="T10" fmla="*/ 138 w 138"/>
                    <a:gd name="T11" fmla="*/ 11 h 134"/>
                    <a:gd name="T12" fmla="*/ 138 w 138"/>
                    <a:gd name="T13" fmla="*/ 123 h 134"/>
                    <a:gd name="T14" fmla="*/ 127 w 138"/>
                    <a:gd name="T15" fmla="*/ 134 h 134"/>
                    <a:gd name="T16" fmla="*/ 12 w 138"/>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4">
                      <a:moveTo>
                        <a:pt x="12" y="134"/>
                      </a:moveTo>
                      <a:cubicBezTo>
                        <a:pt x="6" y="134"/>
                        <a:pt x="0" y="129"/>
                        <a:pt x="0" y="123"/>
                      </a:cubicBezTo>
                      <a:cubicBezTo>
                        <a:pt x="0" y="11"/>
                        <a:pt x="0" y="11"/>
                        <a:pt x="0" y="11"/>
                      </a:cubicBezTo>
                      <a:cubicBezTo>
                        <a:pt x="0" y="5"/>
                        <a:pt x="6" y="0"/>
                        <a:pt x="12" y="0"/>
                      </a:cubicBezTo>
                      <a:cubicBezTo>
                        <a:pt x="127" y="0"/>
                        <a:pt x="127" y="0"/>
                        <a:pt x="127" y="0"/>
                      </a:cubicBezTo>
                      <a:cubicBezTo>
                        <a:pt x="133" y="0"/>
                        <a:pt x="138" y="5"/>
                        <a:pt x="138" y="11"/>
                      </a:cubicBezTo>
                      <a:cubicBezTo>
                        <a:pt x="138" y="123"/>
                        <a:pt x="138" y="123"/>
                        <a:pt x="138" y="123"/>
                      </a:cubicBezTo>
                      <a:cubicBezTo>
                        <a:pt x="138" y="129"/>
                        <a:pt x="133" y="134"/>
                        <a:pt x="127"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49" name="未知"/>
                <p:cNvSpPr>
                  <a:spLocks/>
                </p:cNvSpPr>
                <p:nvPr/>
              </p:nvSpPr>
              <p:spPr bwMode="auto">
                <a:xfrm>
                  <a:off x="363" y="0"/>
                  <a:ext cx="2676" cy="339"/>
                </a:xfrm>
                <a:custGeom>
                  <a:avLst/>
                  <a:gdLst>
                    <a:gd name="T0" fmla="*/ 12 w 772"/>
                    <a:gd name="T1" fmla="*/ 134 h 134"/>
                    <a:gd name="T2" fmla="*/ 0 w 772"/>
                    <a:gd name="T3" fmla="*/ 123 h 134"/>
                    <a:gd name="T4" fmla="*/ 0 w 772"/>
                    <a:gd name="T5" fmla="*/ 11 h 134"/>
                    <a:gd name="T6" fmla="*/ 12 w 772"/>
                    <a:gd name="T7" fmla="*/ 0 h 134"/>
                    <a:gd name="T8" fmla="*/ 761 w 772"/>
                    <a:gd name="T9" fmla="*/ 0 h 134"/>
                    <a:gd name="T10" fmla="*/ 772 w 772"/>
                    <a:gd name="T11" fmla="*/ 11 h 134"/>
                    <a:gd name="T12" fmla="*/ 772 w 772"/>
                    <a:gd name="T13" fmla="*/ 123 h 134"/>
                    <a:gd name="T14" fmla="*/ 761 w 772"/>
                    <a:gd name="T15" fmla="*/ 134 h 134"/>
                    <a:gd name="T16" fmla="*/ 12 w 772"/>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2" h="134">
                      <a:moveTo>
                        <a:pt x="12" y="134"/>
                      </a:moveTo>
                      <a:cubicBezTo>
                        <a:pt x="5" y="134"/>
                        <a:pt x="0" y="129"/>
                        <a:pt x="0" y="123"/>
                      </a:cubicBezTo>
                      <a:cubicBezTo>
                        <a:pt x="0" y="11"/>
                        <a:pt x="0" y="11"/>
                        <a:pt x="0" y="11"/>
                      </a:cubicBezTo>
                      <a:cubicBezTo>
                        <a:pt x="0" y="5"/>
                        <a:pt x="5" y="0"/>
                        <a:pt x="12" y="0"/>
                      </a:cubicBezTo>
                      <a:cubicBezTo>
                        <a:pt x="761" y="0"/>
                        <a:pt x="761" y="0"/>
                        <a:pt x="761" y="0"/>
                      </a:cubicBezTo>
                      <a:cubicBezTo>
                        <a:pt x="767" y="0"/>
                        <a:pt x="772" y="5"/>
                        <a:pt x="772" y="11"/>
                      </a:cubicBezTo>
                      <a:cubicBezTo>
                        <a:pt x="772" y="123"/>
                        <a:pt x="772" y="123"/>
                        <a:pt x="772" y="123"/>
                      </a:cubicBezTo>
                      <a:cubicBezTo>
                        <a:pt x="772" y="129"/>
                        <a:pt x="767" y="134"/>
                        <a:pt x="761"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0" name="未知"/>
                <p:cNvSpPr>
                  <a:spLocks/>
                </p:cNvSpPr>
                <p:nvPr/>
              </p:nvSpPr>
              <p:spPr bwMode="auto">
                <a:xfrm>
                  <a:off x="393"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4"/>
                      </a:cubicBez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1" name="未知"/>
                <p:cNvSpPr>
                  <a:spLocks/>
                </p:cNvSpPr>
                <p:nvPr/>
              </p:nvSpPr>
              <p:spPr bwMode="auto">
                <a:xfrm>
                  <a:off x="393"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5"/>
                      </a:cubicBez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2" name="未知"/>
                <p:cNvSpPr>
                  <a:spLocks/>
                </p:cNvSpPr>
                <p:nvPr/>
              </p:nvSpPr>
              <p:spPr bwMode="auto">
                <a:xfrm>
                  <a:off x="300"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4"/>
                      </a:cubicBezTo>
                      <a:cubicBezTo>
                        <a:pt x="0" y="4"/>
                        <a:pt x="0" y="4"/>
                        <a:pt x="0" y="4"/>
                      </a:cubicBezTo>
                      <a:cubicBezTo>
                        <a:pt x="0" y="2"/>
                        <a:pt x="3"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3" name="未知"/>
                <p:cNvSpPr>
                  <a:spLocks/>
                </p:cNvSpPr>
                <p:nvPr/>
              </p:nvSpPr>
              <p:spPr bwMode="auto">
                <a:xfrm>
                  <a:off x="300"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5"/>
                      </a:cubicBezTo>
                      <a:cubicBezTo>
                        <a:pt x="0" y="5"/>
                        <a:pt x="0" y="5"/>
                        <a:pt x="0" y="5"/>
                      </a:cubicBezTo>
                      <a:cubicBezTo>
                        <a:pt x="0" y="2"/>
                        <a:pt x="3"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4" name="未知"/>
                <p:cNvSpPr>
                  <a:spLocks/>
                </p:cNvSpPr>
                <p:nvPr/>
              </p:nvSpPr>
              <p:spPr bwMode="auto">
                <a:xfrm>
                  <a:off x="312" y="45"/>
                  <a:ext cx="94" cy="13"/>
                </a:xfrm>
                <a:custGeom>
                  <a:avLst/>
                  <a:gdLst>
                    <a:gd name="T0" fmla="*/ 3 w 37"/>
                    <a:gd name="T1" fmla="*/ 5 h 5"/>
                    <a:gd name="T2" fmla="*/ 0 w 37"/>
                    <a:gd name="T3" fmla="*/ 2 h 5"/>
                    <a:gd name="T4" fmla="*/ 0 w 37"/>
                    <a:gd name="T5" fmla="*/ 2 h 5"/>
                    <a:gd name="T6" fmla="*/ 3 w 37"/>
                    <a:gd name="T7" fmla="*/ 0 h 5"/>
                    <a:gd name="T8" fmla="*/ 34 w 37"/>
                    <a:gd name="T9" fmla="*/ 0 h 5"/>
                    <a:gd name="T10" fmla="*/ 37 w 37"/>
                    <a:gd name="T11" fmla="*/ 2 h 5"/>
                    <a:gd name="T12" fmla="*/ 37 w 37"/>
                    <a:gd name="T13" fmla="*/ 2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2"/>
                      </a:cubicBezTo>
                      <a:cubicBezTo>
                        <a:pt x="0" y="2"/>
                        <a:pt x="0" y="2"/>
                        <a:pt x="0" y="2"/>
                      </a:cubicBezTo>
                      <a:cubicBezTo>
                        <a:pt x="0" y="1"/>
                        <a:pt x="1" y="0"/>
                        <a:pt x="3" y="0"/>
                      </a:cubicBezTo>
                      <a:cubicBezTo>
                        <a:pt x="34" y="0"/>
                        <a:pt x="34" y="0"/>
                        <a:pt x="34" y="0"/>
                      </a:cubicBezTo>
                      <a:cubicBezTo>
                        <a:pt x="35" y="0"/>
                        <a:pt x="37" y="1"/>
                        <a:pt x="37" y="2"/>
                      </a:cubicBezTo>
                      <a:cubicBezTo>
                        <a:pt x="37" y="2"/>
                        <a:pt x="37" y="2"/>
                        <a:pt x="37" y="2"/>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55" name="未知"/>
                <p:cNvSpPr>
                  <a:spLocks/>
                </p:cNvSpPr>
                <p:nvPr/>
              </p:nvSpPr>
              <p:spPr bwMode="auto">
                <a:xfrm>
                  <a:off x="312" y="285"/>
                  <a:ext cx="94" cy="13"/>
                </a:xfrm>
                <a:custGeom>
                  <a:avLst/>
                  <a:gdLst>
                    <a:gd name="T0" fmla="*/ 3 w 37"/>
                    <a:gd name="T1" fmla="*/ 5 h 5"/>
                    <a:gd name="T2" fmla="*/ 0 w 37"/>
                    <a:gd name="T3" fmla="*/ 3 h 5"/>
                    <a:gd name="T4" fmla="*/ 0 w 37"/>
                    <a:gd name="T5" fmla="*/ 3 h 5"/>
                    <a:gd name="T6" fmla="*/ 3 w 37"/>
                    <a:gd name="T7" fmla="*/ 0 h 5"/>
                    <a:gd name="T8" fmla="*/ 34 w 37"/>
                    <a:gd name="T9" fmla="*/ 0 h 5"/>
                    <a:gd name="T10" fmla="*/ 37 w 37"/>
                    <a:gd name="T11" fmla="*/ 3 h 5"/>
                    <a:gd name="T12" fmla="*/ 37 w 37"/>
                    <a:gd name="T13" fmla="*/ 3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3"/>
                      </a:cubicBezTo>
                      <a:cubicBezTo>
                        <a:pt x="0" y="3"/>
                        <a:pt x="0" y="3"/>
                        <a:pt x="0" y="3"/>
                      </a:cubicBezTo>
                      <a:cubicBezTo>
                        <a:pt x="0" y="1"/>
                        <a:pt x="1" y="0"/>
                        <a:pt x="3" y="0"/>
                      </a:cubicBezTo>
                      <a:cubicBezTo>
                        <a:pt x="34" y="0"/>
                        <a:pt x="34" y="0"/>
                        <a:pt x="34" y="0"/>
                      </a:cubicBezTo>
                      <a:cubicBezTo>
                        <a:pt x="35" y="0"/>
                        <a:pt x="37" y="1"/>
                        <a:pt x="37" y="3"/>
                      </a:cubicBezTo>
                      <a:cubicBezTo>
                        <a:pt x="37" y="3"/>
                        <a:pt x="37" y="3"/>
                        <a:pt x="37" y="3"/>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grpSp>
          <p:sp>
            <p:nvSpPr>
              <p:cNvPr id="81" name="Text Box 5"/>
              <p:cNvSpPr txBox="1">
                <a:spLocks noChangeArrowheads="1"/>
              </p:cNvSpPr>
              <p:nvPr/>
            </p:nvSpPr>
            <p:spPr bwMode="auto">
              <a:xfrm>
                <a:off x="5174027" y="3868012"/>
                <a:ext cx="56778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03</a:t>
                </a:r>
                <a:endParaRPr lang="zh-CN" altLang="en-US" sz="28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144" name="矩形 143"/>
            <p:cNvSpPr/>
            <p:nvPr/>
          </p:nvSpPr>
          <p:spPr>
            <a:xfrm>
              <a:off x="6719139" y="3198168"/>
              <a:ext cx="2236510" cy="584775"/>
            </a:xfrm>
            <a:prstGeom prst="rect">
              <a:avLst/>
            </a:prstGeom>
          </p:spPr>
          <p:txBody>
            <a:bodyPr wrap="none">
              <a:spAutoFit/>
            </a:bodyPr>
            <a:lstStyle/>
            <a:p>
              <a:r>
                <a:rPr lang="zh-CN" altLang="en-US" sz="32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产品与运营</a:t>
              </a:r>
              <a:endParaRPr lang="en-US" altLang="zh-CN" sz="3200" b="1"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grpSp>
        <p:nvGrpSpPr>
          <p:cNvPr id="150" name="组合 149"/>
          <p:cNvGrpSpPr/>
          <p:nvPr/>
        </p:nvGrpSpPr>
        <p:grpSpPr>
          <a:xfrm>
            <a:off x="5285478" y="4080656"/>
            <a:ext cx="5805466" cy="651419"/>
            <a:chOff x="4995192" y="3995444"/>
            <a:chExt cx="5805466" cy="651419"/>
          </a:xfrm>
        </p:grpSpPr>
        <p:grpSp>
          <p:nvGrpSpPr>
            <p:cNvPr id="86" name="组合 85"/>
            <p:cNvGrpSpPr/>
            <p:nvPr/>
          </p:nvGrpSpPr>
          <p:grpSpPr>
            <a:xfrm>
              <a:off x="4995192" y="3995444"/>
              <a:ext cx="5805466" cy="651419"/>
              <a:chOff x="5125821" y="4617268"/>
              <a:chExt cx="5805466" cy="651419"/>
            </a:xfrm>
          </p:grpSpPr>
          <p:grpSp>
            <p:nvGrpSpPr>
              <p:cNvPr id="58" name="Group 39"/>
              <p:cNvGrpSpPr>
                <a:grpSpLocks/>
              </p:cNvGrpSpPr>
              <p:nvPr/>
            </p:nvGrpSpPr>
            <p:grpSpPr bwMode="auto">
              <a:xfrm>
                <a:off x="5125821" y="4617268"/>
                <a:ext cx="5805466" cy="651419"/>
                <a:chOff x="0" y="0"/>
                <a:chExt cx="3039" cy="341"/>
              </a:xfrm>
            </p:grpSpPr>
            <p:sp>
              <p:nvSpPr>
                <p:cNvPr id="59" name="未知"/>
                <p:cNvSpPr>
                  <a:spLocks/>
                </p:cNvSpPr>
                <p:nvPr/>
              </p:nvSpPr>
              <p:spPr bwMode="auto">
                <a:xfrm>
                  <a:off x="0" y="2"/>
                  <a:ext cx="348" cy="339"/>
                </a:xfrm>
                <a:custGeom>
                  <a:avLst/>
                  <a:gdLst>
                    <a:gd name="T0" fmla="*/ 12 w 138"/>
                    <a:gd name="T1" fmla="*/ 134 h 134"/>
                    <a:gd name="T2" fmla="*/ 0 w 138"/>
                    <a:gd name="T3" fmla="*/ 123 h 134"/>
                    <a:gd name="T4" fmla="*/ 0 w 138"/>
                    <a:gd name="T5" fmla="*/ 11 h 134"/>
                    <a:gd name="T6" fmla="*/ 12 w 138"/>
                    <a:gd name="T7" fmla="*/ 0 h 134"/>
                    <a:gd name="T8" fmla="*/ 127 w 138"/>
                    <a:gd name="T9" fmla="*/ 0 h 134"/>
                    <a:gd name="T10" fmla="*/ 138 w 138"/>
                    <a:gd name="T11" fmla="*/ 11 h 134"/>
                    <a:gd name="T12" fmla="*/ 138 w 138"/>
                    <a:gd name="T13" fmla="*/ 123 h 134"/>
                    <a:gd name="T14" fmla="*/ 127 w 138"/>
                    <a:gd name="T15" fmla="*/ 134 h 134"/>
                    <a:gd name="T16" fmla="*/ 12 w 138"/>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4">
                      <a:moveTo>
                        <a:pt x="12" y="134"/>
                      </a:moveTo>
                      <a:cubicBezTo>
                        <a:pt x="6" y="134"/>
                        <a:pt x="0" y="129"/>
                        <a:pt x="0" y="123"/>
                      </a:cubicBezTo>
                      <a:cubicBezTo>
                        <a:pt x="0" y="11"/>
                        <a:pt x="0" y="11"/>
                        <a:pt x="0" y="11"/>
                      </a:cubicBezTo>
                      <a:cubicBezTo>
                        <a:pt x="0" y="5"/>
                        <a:pt x="6" y="0"/>
                        <a:pt x="12" y="0"/>
                      </a:cubicBezTo>
                      <a:cubicBezTo>
                        <a:pt x="127" y="0"/>
                        <a:pt x="127" y="0"/>
                        <a:pt x="127" y="0"/>
                      </a:cubicBezTo>
                      <a:cubicBezTo>
                        <a:pt x="133" y="0"/>
                        <a:pt x="138" y="5"/>
                        <a:pt x="138" y="11"/>
                      </a:cubicBezTo>
                      <a:cubicBezTo>
                        <a:pt x="138" y="123"/>
                        <a:pt x="138" y="123"/>
                        <a:pt x="138" y="123"/>
                      </a:cubicBezTo>
                      <a:cubicBezTo>
                        <a:pt x="138" y="129"/>
                        <a:pt x="133" y="134"/>
                        <a:pt x="127"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0" name="未知"/>
                <p:cNvSpPr>
                  <a:spLocks/>
                </p:cNvSpPr>
                <p:nvPr/>
              </p:nvSpPr>
              <p:spPr bwMode="auto">
                <a:xfrm>
                  <a:off x="363" y="0"/>
                  <a:ext cx="2676" cy="339"/>
                </a:xfrm>
                <a:custGeom>
                  <a:avLst/>
                  <a:gdLst>
                    <a:gd name="T0" fmla="*/ 12 w 772"/>
                    <a:gd name="T1" fmla="*/ 134 h 134"/>
                    <a:gd name="T2" fmla="*/ 0 w 772"/>
                    <a:gd name="T3" fmla="*/ 123 h 134"/>
                    <a:gd name="T4" fmla="*/ 0 w 772"/>
                    <a:gd name="T5" fmla="*/ 11 h 134"/>
                    <a:gd name="T6" fmla="*/ 12 w 772"/>
                    <a:gd name="T7" fmla="*/ 0 h 134"/>
                    <a:gd name="T8" fmla="*/ 761 w 772"/>
                    <a:gd name="T9" fmla="*/ 0 h 134"/>
                    <a:gd name="T10" fmla="*/ 772 w 772"/>
                    <a:gd name="T11" fmla="*/ 11 h 134"/>
                    <a:gd name="T12" fmla="*/ 772 w 772"/>
                    <a:gd name="T13" fmla="*/ 123 h 134"/>
                    <a:gd name="T14" fmla="*/ 761 w 772"/>
                    <a:gd name="T15" fmla="*/ 134 h 134"/>
                    <a:gd name="T16" fmla="*/ 12 w 772"/>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2" h="134">
                      <a:moveTo>
                        <a:pt x="12" y="134"/>
                      </a:moveTo>
                      <a:cubicBezTo>
                        <a:pt x="5" y="134"/>
                        <a:pt x="0" y="129"/>
                        <a:pt x="0" y="123"/>
                      </a:cubicBezTo>
                      <a:cubicBezTo>
                        <a:pt x="0" y="11"/>
                        <a:pt x="0" y="11"/>
                        <a:pt x="0" y="11"/>
                      </a:cubicBezTo>
                      <a:cubicBezTo>
                        <a:pt x="0" y="5"/>
                        <a:pt x="5" y="0"/>
                        <a:pt x="12" y="0"/>
                      </a:cubicBezTo>
                      <a:cubicBezTo>
                        <a:pt x="761" y="0"/>
                        <a:pt x="761" y="0"/>
                        <a:pt x="761" y="0"/>
                      </a:cubicBezTo>
                      <a:cubicBezTo>
                        <a:pt x="767" y="0"/>
                        <a:pt x="772" y="5"/>
                        <a:pt x="772" y="11"/>
                      </a:cubicBezTo>
                      <a:cubicBezTo>
                        <a:pt x="772" y="123"/>
                        <a:pt x="772" y="123"/>
                        <a:pt x="772" y="123"/>
                      </a:cubicBezTo>
                      <a:cubicBezTo>
                        <a:pt x="772" y="129"/>
                        <a:pt x="767" y="134"/>
                        <a:pt x="761"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1" name="未知"/>
                <p:cNvSpPr>
                  <a:spLocks/>
                </p:cNvSpPr>
                <p:nvPr/>
              </p:nvSpPr>
              <p:spPr bwMode="auto">
                <a:xfrm>
                  <a:off x="393"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4"/>
                      </a:cubicBez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2" name="未知"/>
                <p:cNvSpPr>
                  <a:spLocks/>
                </p:cNvSpPr>
                <p:nvPr/>
              </p:nvSpPr>
              <p:spPr bwMode="auto">
                <a:xfrm>
                  <a:off x="393"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5"/>
                      </a:cubicBez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3" name="未知"/>
                <p:cNvSpPr>
                  <a:spLocks/>
                </p:cNvSpPr>
                <p:nvPr/>
              </p:nvSpPr>
              <p:spPr bwMode="auto">
                <a:xfrm>
                  <a:off x="300"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4"/>
                      </a:cubicBezTo>
                      <a:cubicBezTo>
                        <a:pt x="0" y="4"/>
                        <a:pt x="0" y="4"/>
                        <a:pt x="0" y="4"/>
                      </a:cubicBezTo>
                      <a:cubicBezTo>
                        <a:pt x="0" y="2"/>
                        <a:pt x="3"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4" name="未知"/>
                <p:cNvSpPr>
                  <a:spLocks/>
                </p:cNvSpPr>
                <p:nvPr/>
              </p:nvSpPr>
              <p:spPr bwMode="auto">
                <a:xfrm>
                  <a:off x="300"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5"/>
                      </a:cubicBezTo>
                      <a:cubicBezTo>
                        <a:pt x="0" y="5"/>
                        <a:pt x="0" y="5"/>
                        <a:pt x="0" y="5"/>
                      </a:cubicBezTo>
                      <a:cubicBezTo>
                        <a:pt x="0" y="2"/>
                        <a:pt x="3"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5" name="未知"/>
                <p:cNvSpPr>
                  <a:spLocks/>
                </p:cNvSpPr>
                <p:nvPr/>
              </p:nvSpPr>
              <p:spPr bwMode="auto">
                <a:xfrm>
                  <a:off x="312" y="45"/>
                  <a:ext cx="94" cy="13"/>
                </a:xfrm>
                <a:custGeom>
                  <a:avLst/>
                  <a:gdLst>
                    <a:gd name="T0" fmla="*/ 3 w 37"/>
                    <a:gd name="T1" fmla="*/ 5 h 5"/>
                    <a:gd name="T2" fmla="*/ 0 w 37"/>
                    <a:gd name="T3" fmla="*/ 2 h 5"/>
                    <a:gd name="T4" fmla="*/ 0 w 37"/>
                    <a:gd name="T5" fmla="*/ 2 h 5"/>
                    <a:gd name="T6" fmla="*/ 3 w 37"/>
                    <a:gd name="T7" fmla="*/ 0 h 5"/>
                    <a:gd name="T8" fmla="*/ 34 w 37"/>
                    <a:gd name="T9" fmla="*/ 0 h 5"/>
                    <a:gd name="T10" fmla="*/ 37 w 37"/>
                    <a:gd name="T11" fmla="*/ 2 h 5"/>
                    <a:gd name="T12" fmla="*/ 37 w 37"/>
                    <a:gd name="T13" fmla="*/ 2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2"/>
                      </a:cubicBezTo>
                      <a:cubicBezTo>
                        <a:pt x="0" y="2"/>
                        <a:pt x="0" y="2"/>
                        <a:pt x="0" y="2"/>
                      </a:cubicBezTo>
                      <a:cubicBezTo>
                        <a:pt x="0" y="1"/>
                        <a:pt x="1" y="0"/>
                        <a:pt x="3" y="0"/>
                      </a:cubicBezTo>
                      <a:cubicBezTo>
                        <a:pt x="34" y="0"/>
                        <a:pt x="34" y="0"/>
                        <a:pt x="34" y="0"/>
                      </a:cubicBezTo>
                      <a:cubicBezTo>
                        <a:pt x="35" y="0"/>
                        <a:pt x="37" y="1"/>
                        <a:pt x="37" y="2"/>
                      </a:cubicBezTo>
                      <a:cubicBezTo>
                        <a:pt x="37" y="2"/>
                        <a:pt x="37" y="2"/>
                        <a:pt x="37" y="2"/>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66" name="未知"/>
                <p:cNvSpPr>
                  <a:spLocks/>
                </p:cNvSpPr>
                <p:nvPr/>
              </p:nvSpPr>
              <p:spPr bwMode="auto">
                <a:xfrm>
                  <a:off x="312" y="285"/>
                  <a:ext cx="94" cy="13"/>
                </a:xfrm>
                <a:custGeom>
                  <a:avLst/>
                  <a:gdLst>
                    <a:gd name="T0" fmla="*/ 3 w 37"/>
                    <a:gd name="T1" fmla="*/ 5 h 5"/>
                    <a:gd name="T2" fmla="*/ 0 w 37"/>
                    <a:gd name="T3" fmla="*/ 3 h 5"/>
                    <a:gd name="T4" fmla="*/ 0 w 37"/>
                    <a:gd name="T5" fmla="*/ 3 h 5"/>
                    <a:gd name="T6" fmla="*/ 3 w 37"/>
                    <a:gd name="T7" fmla="*/ 0 h 5"/>
                    <a:gd name="T8" fmla="*/ 34 w 37"/>
                    <a:gd name="T9" fmla="*/ 0 h 5"/>
                    <a:gd name="T10" fmla="*/ 37 w 37"/>
                    <a:gd name="T11" fmla="*/ 3 h 5"/>
                    <a:gd name="T12" fmla="*/ 37 w 37"/>
                    <a:gd name="T13" fmla="*/ 3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3"/>
                      </a:cubicBezTo>
                      <a:cubicBezTo>
                        <a:pt x="0" y="3"/>
                        <a:pt x="0" y="3"/>
                        <a:pt x="0" y="3"/>
                      </a:cubicBezTo>
                      <a:cubicBezTo>
                        <a:pt x="0" y="1"/>
                        <a:pt x="1" y="0"/>
                        <a:pt x="3" y="0"/>
                      </a:cubicBezTo>
                      <a:cubicBezTo>
                        <a:pt x="34" y="0"/>
                        <a:pt x="34" y="0"/>
                        <a:pt x="34" y="0"/>
                      </a:cubicBezTo>
                      <a:cubicBezTo>
                        <a:pt x="35" y="0"/>
                        <a:pt x="37" y="1"/>
                        <a:pt x="37" y="3"/>
                      </a:cubicBezTo>
                      <a:cubicBezTo>
                        <a:pt x="37" y="3"/>
                        <a:pt x="37" y="3"/>
                        <a:pt x="37" y="3"/>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grpSp>
          <p:sp>
            <p:nvSpPr>
              <p:cNvPr id="82" name="Text Box 5"/>
              <p:cNvSpPr txBox="1">
                <a:spLocks noChangeArrowheads="1"/>
              </p:cNvSpPr>
              <p:nvPr/>
            </p:nvSpPr>
            <p:spPr bwMode="auto">
              <a:xfrm>
                <a:off x="5174027" y="4679457"/>
                <a:ext cx="56778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04</a:t>
                </a:r>
                <a:endParaRPr lang="zh-CN" altLang="en-US" sz="28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145" name="矩形 144"/>
            <p:cNvSpPr/>
            <p:nvPr/>
          </p:nvSpPr>
          <p:spPr>
            <a:xfrm>
              <a:off x="6719139" y="4026855"/>
              <a:ext cx="2236510" cy="584775"/>
            </a:xfrm>
            <a:prstGeom prst="rect">
              <a:avLst/>
            </a:prstGeom>
          </p:spPr>
          <p:txBody>
            <a:bodyPr wrap="none">
              <a:spAutoFit/>
            </a:bodyPr>
            <a:lstStyle/>
            <a:p>
              <a:r>
                <a:rPr lang="zh-CN" altLang="en-US" sz="32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财务与融资</a:t>
              </a:r>
              <a:endParaRPr lang="en-US" altLang="zh-CN" sz="3200" b="1"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grpSp>
        <p:nvGrpSpPr>
          <p:cNvPr id="151" name="组合 150"/>
          <p:cNvGrpSpPr/>
          <p:nvPr/>
        </p:nvGrpSpPr>
        <p:grpSpPr>
          <a:xfrm>
            <a:off x="5285478" y="5058021"/>
            <a:ext cx="5805466" cy="651419"/>
            <a:chOff x="4995192" y="4864918"/>
            <a:chExt cx="5805466" cy="651419"/>
          </a:xfrm>
        </p:grpSpPr>
        <p:grpSp>
          <p:nvGrpSpPr>
            <p:cNvPr id="131" name="组合 130"/>
            <p:cNvGrpSpPr/>
            <p:nvPr/>
          </p:nvGrpSpPr>
          <p:grpSpPr>
            <a:xfrm>
              <a:off x="4995192" y="4864918"/>
              <a:ext cx="5805466" cy="651419"/>
              <a:chOff x="5125821" y="4617268"/>
              <a:chExt cx="5805466" cy="651419"/>
            </a:xfrm>
          </p:grpSpPr>
          <p:grpSp>
            <p:nvGrpSpPr>
              <p:cNvPr id="132" name="Group 39"/>
              <p:cNvGrpSpPr>
                <a:grpSpLocks/>
              </p:cNvGrpSpPr>
              <p:nvPr/>
            </p:nvGrpSpPr>
            <p:grpSpPr bwMode="auto">
              <a:xfrm>
                <a:off x="5125821" y="4617268"/>
                <a:ext cx="5805466" cy="651419"/>
                <a:chOff x="0" y="0"/>
                <a:chExt cx="3039" cy="341"/>
              </a:xfrm>
            </p:grpSpPr>
            <p:sp>
              <p:nvSpPr>
                <p:cNvPr id="134" name="未知"/>
                <p:cNvSpPr>
                  <a:spLocks/>
                </p:cNvSpPr>
                <p:nvPr/>
              </p:nvSpPr>
              <p:spPr bwMode="auto">
                <a:xfrm>
                  <a:off x="0" y="2"/>
                  <a:ext cx="348" cy="339"/>
                </a:xfrm>
                <a:custGeom>
                  <a:avLst/>
                  <a:gdLst>
                    <a:gd name="T0" fmla="*/ 12 w 138"/>
                    <a:gd name="T1" fmla="*/ 134 h 134"/>
                    <a:gd name="T2" fmla="*/ 0 w 138"/>
                    <a:gd name="T3" fmla="*/ 123 h 134"/>
                    <a:gd name="T4" fmla="*/ 0 w 138"/>
                    <a:gd name="T5" fmla="*/ 11 h 134"/>
                    <a:gd name="T6" fmla="*/ 12 w 138"/>
                    <a:gd name="T7" fmla="*/ 0 h 134"/>
                    <a:gd name="T8" fmla="*/ 127 w 138"/>
                    <a:gd name="T9" fmla="*/ 0 h 134"/>
                    <a:gd name="T10" fmla="*/ 138 w 138"/>
                    <a:gd name="T11" fmla="*/ 11 h 134"/>
                    <a:gd name="T12" fmla="*/ 138 w 138"/>
                    <a:gd name="T13" fmla="*/ 123 h 134"/>
                    <a:gd name="T14" fmla="*/ 127 w 138"/>
                    <a:gd name="T15" fmla="*/ 134 h 134"/>
                    <a:gd name="T16" fmla="*/ 12 w 138"/>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4">
                      <a:moveTo>
                        <a:pt x="12" y="134"/>
                      </a:moveTo>
                      <a:cubicBezTo>
                        <a:pt x="6" y="134"/>
                        <a:pt x="0" y="129"/>
                        <a:pt x="0" y="123"/>
                      </a:cubicBezTo>
                      <a:cubicBezTo>
                        <a:pt x="0" y="11"/>
                        <a:pt x="0" y="11"/>
                        <a:pt x="0" y="11"/>
                      </a:cubicBezTo>
                      <a:cubicBezTo>
                        <a:pt x="0" y="5"/>
                        <a:pt x="6" y="0"/>
                        <a:pt x="12" y="0"/>
                      </a:cubicBezTo>
                      <a:cubicBezTo>
                        <a:pt x="127" y="0"/>
                        <a:pt x="127" y="0"/>
                        <a:pt x="127" y="0"/>
                      </a:cubicBezTo>
                      <a:cubicBezTo>
                        <a:pt x="133" y="0"/>
                        <a:pt x="138" y="5"/>
                        <a:pt x="138" y="11"/>
                      </a:cubicBezTo>
                      <a:cubicBezTo>
                        <a:pt x="138" y="123"/>
                        <a:pt x="138" y="123"/>
                        <a:pt x="138" y="123"/>
                      </a:cubicBezTo>
                      <a:cubicBezTo>
                        <a:pt x="138" y="129"/>
                        <a:pt x="133" y="134"/>
                        <a:pt x="127"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35" name="未知"/>
                <p:cNvSpPr>
                  <a:spLocks/>
                </p:cNvSpPr>
                <p:nvPr/>
              </p:nvSpPr>
              <p:spPr bwMode="auto">
                <a:xfrm>
                  <a:off x="363" y="0"/>
                  <a:ext cx="2676" cy="339"/>
                </a:xfrm>
                <a:custGeom>
                  <a:avLst/>
                  <a:gdLst>
                    <a:gd name="T0" fmla="*/ 12 w 772"/>
                    <a:gd name="T1" fmla="*/ 134 h 134"/>
                    <a:gd name="T2" fmla="*/ 0 w 772"/>
                    <a:gd name="T3" fmla="*/ 123 h 134"/>
                    <a:gd name="T4" fmla="*/ 0 w 772"/>
                    <a:gd name="T5" fmla="*/ 11 h 134"/>
                    <a:gd name="T6" fmla="*/ 12 w 772"/>
                    <a:gd name="T7" fmla="*/ 0 h 134"/>
                    <a:gd name="T8" fmla="*/ 761 w 772"/>
                    <a:gd name="T9" fmla="*/ 0 h 134"/>
                    <a:gd name="T10" fmla="*/ 772 w 772"/>
                    <a:gd name="T11" fmla="*/ 11 h 134"/>
                    <a:gd name="T12" fmla="*/ 772 w 772"/>
                    <a:gd name="T13" fmla="*/ 123 h 134"/>
                    <a:gd name="T14" fmla="*/ 761 w 772"/>
                    <a:gd name="T15" fmla="*/ 134 h 134"/>
                    <a:gd name="T16" fmla="*/ 12 w 772"/>
                    <a:gd name="T17"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2" h="134">
                      <a:moveTo>
                        <a:pt x="12" y="134"/>
                      </a:moveTo>
                      <a:cubicBezTo>
                        <a:pt x="5" y="134"/>
                        <a:pt x="0" y="129"/>
                        <a:pt x="0" y="123"/>
                      </a:cubicBezTo>
                      <a:cubicBezTo>
                        <a:pt x="0" y="11"/>
                        <a:pt x="0" y="11"/>
                        <a:pt x="0" y="11"/>
                      </a:cubicBezTo>
                      <a:cubicBezTo>
                        <a:pt x="0" y="5"/>
                        <a:pt x="5" y="0"/>
                        <a:pt x="12" y="0"/>
                      </a:cubicBezTo>
                      <a:cubicBezTo>
                        <a:pt x="761" y="0"/>
                        <a:pt x="761" y="0"/>
                        <a:pt x="761" y="0"/>
                      </a:cubicBezTo>
                      <a:cubicBezTo>
                        <a:pt x="767" y="0"/>
                        <a:pt x="772" y="5"/>
                        <a:pt x="772" y="11"/>
                      </a:cubicBezTo>
                      <a:cubicBezTo>
                        <a:pt x="772" y="123"/>
                        <a:pt x="772" y="123"/>
                        <a:pt x="772" y="123"/>
                      </a:cubicBezTo>
                      <a:cubicBezTo>
                        <a:pt x="772" y="129"/>
                        <a:pt x="767" y="134"/>
                        <a:pt x="761" y="134"/>
                      </a:cubicBezTo>
                      <a:lnTo>
                        <a:pt x="12" y="134"/>
                      </a:lnTo>
                      <a:close/>
                    </a:path>
                  </a:pathLst>
                </a:custGeom>
                <a:solidFill>
                  <a:srgbClr val="FFFF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36" name="未知"/>
                <p:cNvSpPr>
                  <a:spLocks/>
                </p:cNvSpPr>
                <p:nvPr/>
              </p:nvSpPr>
              <p:spPr bwMode="auto">
                <a:xfrm>
                  <a:off x="393"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4"/>
                      </a:cubicBezTo>
                      <a:cubicBezTo>
                        <a:pt x="0" y="4"/>
                        <a:pt x="0" y="4"/>
                        <a:pt x="0" y="4"/>
                      </a:cubicBezTo>
                      <a:cubicBezTo>
                        <a:pt x="0" y="2"/>
                        <a:pt x="2"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37" name="未知"/>
                <p:cNvSpPr>
                  <a:spLocks/>
                </p:cNvSpPr>
                <p:nvPr/>
              </p:nvSpPr>
              <p:spPr bwMode="auto">
                <a:xfrm>
                  <a:off x="393"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2" y="9"/>
                        <a:pt x="0" y="7"/>
                        <a:pt x="0" y="5"/>
                      </a:cubicBez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38" name="未知"/>
                <p:cNvSpPr>
                  <a:spLocks/>
                </p:cNvSpPr>
                <p:nvPr/>
              </p:nvSpPr>
              <p:spPr bwMode="auto">
                <a:xfrm>
                  <a:off x="300" y="40"/>
                  <a:ext cx="23" cy="23"/>
                </a:xfrm>
                <a:custGeom>
                  <a:avLst/>
                  <a:gdLst>
                    <a:gd name="T0" fmla="*/ 5 w 9"/>
                    <a:gd name="T1" fmla="*/ 9 h 9"/>
                    <a:gd name="T2" fmla="*/ 0 w 9"/>
                    <a:gd name="T3" fmla="*/ 4 h 9"/>
                    <a:gd name="T4" fmla="*/ 0 w 9"/>
                    <a:gd name="T5" fmla="*/ 4 h 9"/>
                    <a:gd name="T6" fmla="*/ 5 w 9"/>
                    <a:gd name="T7" fmla="*/ 0 h 9"/>
                    <a:gd name="T8" fmla="*/ 5 w 9"/>
                    <a:gd name="T9" fmla="*/ 0 h 9"/>
                    <a:gd name="T10" fmla="*/ 9 w 9"/>
                    <a:gd name="T11" fmla="*/ 4 h 9"/>
                    <a:gd name="T12" fmla="*/ 9 w 9"/>
                    <a:gd name="T13" fmla="*/ 4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4"/>
                      </a:cubicBezTo>
                      <a:cubicBezTo>
                        <a:pt x="0" y="4"/>
                        <a:pt x="0" y="4"/>
                        <a:pt x="0" y="4"/>
                      </a:cubicBezTo>
                      <a:cubicBezTo>
                        <a:pt x="0" y="2"/>
                        <a:pt x="3" y="0"/>
                        <a:pt x="5" y="0"/>
                      </a:cubicBezTo>
                      <a:cubicBezTo>
                        <a:pt x="5" y="0"/>
                        <a:pt x="5" y="0"/>
                        <a:pt x="5" y="0"/>
                      </a:cubicBezTo>
                      <a:cubicBezTo>
                        <a:pt x="7" y="0"/>
                        <a:pt x="9" y="2"/>
                        <a:pt x="9" y="4"/>
                      </a:cubicBezTo>
                      <a:cubicBezTo>
                        <a:pt x="9" y="4"/>
                        <a:pt x="9" y="4"/>
                        <a:pt x="9" y="4"/>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39" name="未知"/>
                <p:cNvSpPr>
                  <a:spLocks/>
                </p:cNvSpPr>
                <p:nvPr/>
              </p:nvSpPr>
              <p:spPr bwMode="auto">
                <a:xfrm>
                  <a:off x="300" y="280"/>
                  <a:ext cx="23" cy="23"/>
                </a:xfrm>
                <a:custGeom>
                  <a:avLst/>
                  <a:gdLst>
                    <a:gd name="T0" fmla="*/ 5 w 9"/>
                    <a:gd name="T1" fmla="*/ 9 h 9"/>
                    <a:gd name="T2" fmla="*/ 0 w 9"/>
                    <a:gd name="T3" fmla="*/ 5 h 9"/>
                    <a:gd name="T4" fmla="*/ 0 w 9"/>
                    <a:gd name="T5" fmla="*/ 5 h 9"/>
                    <a:gd name="T6" fmla="*/ 5 w 9"/>
                    <a:gd name="T7" fmla="*/ 0 h 9"/>
                    <a:gd name="T8" fmla="*/ 5 w 9"/>
                    <a:gd name="T9" fmla="*/ 0 h 9"/>
                    <a:gd name="T10" fmla="*/ 9 w 9"/>
                    <a:gd name="T11" fmla="*/ 5 h 9"/>
                    <a:gd name="T12" fmla="*/ 9 w 9"/>
                    <a:gd name="T13" fmla="*/ 5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3" y="9"/>
                        <a:pt x="0" y="7"/>
                        <a:pt x="0" y="5"/>
                      </a:cubicBezTo>
                      <a:cubicBezTo>
                        <a:pt x="0" y="5"/>
                        <a:pt x="0" y="5"/>
                        <a:pt x="0" y="5"/>
                      </a:cubicBezTo>
                      <a:cubicBezTo>
                        <a:pt x="0" y="2"/>
                        <a:pt x="3" y="0"/>
                        <a:pt x="5" y="0"/>
                      </a:cubicBezTo>
                      <a:cubicBezTo>
                        <a:pt x="5" y="0"/>
                        <a:pt x="5" y="0"/>
                        <a:pt x="5" y="0"/>
                      </a:cubicBezTo>
                      <a:cubicBezTo>
                        <a:pt x="7" y="0"/>
                        <a:pt x="9" y="2"/>
                        <a:pt x="9" y="5"/>
                      </a:cubicBezTo>
                      <a:cubicBezTo>
                        <a:pt x="9" y="5"/>
                        <a:pt x="9" y="5"/>
                        <a:pt x="9" y="5"/>
                      </a:cubicBezTo>
                      <a:cubicBezTo>
                        <a:pt x="9" y="7"/>
                        <a:pt x="7" y="9"/>
                        <a:pt x="5" y="9"/>
                      </a:cubicBezTo>
                      <a:close/>
                    </a:path>
                  </a:pathLst>
                </a:custGeom>
                <a:solidFill>
                  <a:srgbClr val="23181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40" name="未知"/>
                <p:cNvSpPr>
                  <a:spLocks/>
                </p:cNvSpPr>
                <p:nvPr/>
              </p:nvSpPr>
              <p:spPr bwMode="auto">
                <a:xfrm>
                  <a:off x="312" y="45"/>
                  <a:ext cx="94" cy="13"/>
                </a:xfrm>
                <a:custGeom>
                  <a:avLst/>
                  <a:gdLst>
                    <a:gd name="T0" fmla="*/ 3 w 37"/>
                    <a:gd name="T1" fmla="*/ 5 h 5"/>
                    <a:gd name="T2" fmla="*/ 0 w 37"/>
                    <a:gd name="T3" fmla="*/ 2 h 5"/>
                    <a:gd name="T4" fmla="*/ 0 w 37"/>
                    <a:gd name="T5" fmla="*/ 2 h 5"/>
                    <a:gd name="T6" fmla="*/ 3 w 37"/>
                    <a:gd name="T7" fmla="*/ 0 h 5"/>
                    <a:gd name="T8" fmla="*/ 34 w 37"/>
                    <a:gd name="T9" fmla="*/ 0 h 5"/>
                    <a:gd name="T10" fmla="*/ 37 w 37"/>
                    <a:gd name="T11" fmla="*/ 2 h 5"/>
                    <a:gd name="T12" fmla="*/ 37 w 37"/>
                    <a:gd name="T13" fmla="*/ 2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2"/>
                      </a:cubicBezTo>
                      <a:cubicBezTo>
                        <a:pt x="0" y="2"/>
                        <a:pt x="0" y="2"/>
                        <a:pt x="0" y="2"/>
                      </a:cubicBezTo>
                      <a:cubicBezTo>
                        <a:pt x="0" y="1"/>
                        <a:pt x="1" y="0"/>
                        <a:pt x="3" y="0"/>
                      </a:cubicBezTo>
                      <a:cubicBezTo>
                        <a:pt x="34" y="0"/>
                        <a:pt x="34" y="0"/>
                        <a:pt x="34" y="0"/>
                      </a:cubicBezTo>
                      <a:cubicBezTo>
                        <a:pt x="35" y="0"/>
                        <a:pt x="37" y="1"/>
                        <a:pt x="37" y="2"/>
                      </a:cubicBezTo>
                      <a:cubicBezTo>
                        <a:pt x="37" y="2"/>
                        <a:pt x="37" y="2"/>
                        <a:pt x="37" y="2"/>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sp>
              <p:nvSpPr>
                <p:cNvPr id="141" name="未知"/>
                <p:cNvSpPr>
                  <a:spLocks/>
                </p:cNvSpPr>
                <p:nvPr/>
              </p:nvSpPr>
              <p:spPr bwMode="auto">
                <a:xfrm>
                  <a:off x="312" y="285"/>
                  <a:ext cx="94" cy="13"/>
                </a:xfrm>
                <a:custGeom>
                  <a:avLst/>
                  <a:gdLst>
                    <a:gd name="T0" fmla="*/ 3 w 37"/>
                    <a:gd name="T1" fmla="*/ 5 h 5"/>
                    <a:gd name="T2" fmla="*/ 0 w 37"/>
                    <a:gd name="T3" fmla="*/ 3 h 5"/>
                    <a:gd name="T4" fmla="*/ 0 w 37"/>
                    <a:gd name="T5" fmla="*/ 3 h 5"/>
                    <a:gd name="T6" fmla="*/ 3 w 37"/>
                    <a:gd name="T7" fmla="*/ 0 h 5"/>
                    <a:gd name="T8" fmla="*/ 34 w 37"/>
                    <a:gd name="T9" fmla="*/ 0 h 5"/>
                    <a:gd name="T10" fmla="*/ 37 w 37"/>
                    <a:gd name="T11" fmla="*/ 3 h 5"/>
                    <a:gd name="T12" fmla="*/ 37 w 37"/>
                    <a:gd name="T13" fmla="*/ 3 h 5"/>
                    <a:gd name="T14" fmla="*/ 34 w 37"/>
                    <a:gd name="T15" fmla="*/ 5 h 5"/>
                    <a:gd name="T16" fmla="*/ 3 w 37"/>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5">
                      <a:moveTo>
                        <a:pt x="3" y="5"/>
                      </a:moveTo>
                      <a:cubicBezTo>
                        <a:pt x="1" y="5"/>
                        <a:pt x="0" y="4"/>
                        <a:pt x="0" y="3"/>
                      </a:cubicBezTo>
                      <a:cubicBezTo>
                        <a:pt x="0" y="3"/>
                        <a:pt x="0" y="3"/>
                        <a:pt x="0" y="3"/>
                      </a:cubicBezTo>
                      <a:cubicBezTo>
                        <a:pt x="0" y="1"/>
                        <a:pt x="1" y="0"/>
                        <a:pt x="3" y="0"/>
                      </a:cubicBezTo>
                      <a:cubicBezTo>
                        <a:pt x="34" y="0"/>
                        <a:pt x="34" y="0"/>
                        <a:pt x="34" y="0"/>
                      </a:cubicBezTo>
                      <a:cubicBezTo>
                        <a:pt x="35" y="0"/>
                        <a:pt x="37" y="1"/>
                        <a:pt x="37" y="3"/>
                      </a:cubicBezTo>
                      <a:cubicBezTo>
                        <a:pt x="37" y="3"/>
                        <a:pt x="37" y="3"/>
                        <a:pt x="37" y="3"/>
                      </a:cubicBezTo>
                      <a:cubicBezTo>
                        <a:pt x="37" y="4"/>
                        <a:pt x="35" y="5"/>
                        <a:pt x="34" y="5"/>
                      </a:cubicBezTo>
                      <a:lnTo>
                        <a:pt x="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p>
              </p:txBody>
            </p:sp>
          </p:grpSp>
          <p:sp>
            <p:nvSpPr>
              <p:cNvPr id="133" name="Text Box 5"/>
              <p:cNvSpPr txBox="1">
                <a:spLocks noChangeArrowheads="1"/>
              </p:cNvSpPr>
              <p:nvPr/>
            </p:nvSpPr>
            <p:spPr bwMode="auto">
              <a:xfrm>
                <a:off x="5174027" y="4679457"/>
                <a:ext cx="5693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dirty="0" smtClean="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rPr>
                  <a:t>05</a:t>
                </a:r>
                <a:endParaRPr lang="zh-CN" altLang="en-US" sz="2800" dirty="0">
                  <a:solidFill>
                    <a:schemeClr val="bg1"/>
                  </a:solidFill>
                  <a:effectLst>
                    <a:outerShdw blurRad="38100" dist="38100" dir="2700000" algn="tl">
                      <a:srgbClr val="000000">
                        <a:alpha val="43137"/>
                      </a:srgbClr>
                    </a:outerShdw>
                  </a:effectLst>
                  <a:latin typeface="Impact" panose="020B0806030902050204" pitchFamily="34" charset="0"/>
                  <a:ea typeface="微软雅黑" panose="020B0503020204020204" pitchFamily="34" charset="-122"/>
                </a:endParaRPr>
              </a:p>
            </p:txBody>
          </p:sp>
        </p:grpSp>
        <p:sp>
          <p:nvSpPr>
            <p:cNvPr id="146" name="矩形 145"/>
            <p:cNvSpPr/>
            <p:nvPr/>
          </p:nvSpPr>
          <p:spPr>
            <a:xfrm>
              <a:off x="6719139" y="4926677"/>
              <a:ext cx="1826141" cy="584775"/>
            </a:xfrm>
            <a:prstGeom prst="rect">
              <a:avLst/>
            </a:prstGeom>
          </p:spPr>
          <p:txBody>
            <a:bodyPr wrap="none">
              <a:spAutoFit/>
            </a:bodyPr>
            <a:lstStyle/>
            <a:p>
              <a:r>
                <a:rPr lang="zh-CN" altLang="en-US" sz="32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前景展望</a:t>
              </a:r>
              <a:endParaRPr lang="en-US" altLang="zh-CN" sz="3200" b="1"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grpSp>
        <p:nvGrpSpPr>
          <p:cNvPr id="4" name="组合 3"/>
          <p:cNvGrpSpPr/>
          <p:nvPr/>
        </p:nvGrpSpPr>
        <p:grpSpPr>
          <a:xfrm>
            <a:off x="1311278" y="1125360"/>
            <a:ext cx="3530244" cy="4608440"/>
            <a:chOff x="1311278" y="1125360"/>
            <a:chExt cx="3530244" cy="4608440"/>
          </a:xfrm>
        </p:grpSpPr>
        <p:grpSp>
          <p:nvGrpSpPr>
            <p:cNvPr id="2" name="组合 1"/>
            <p:cNvGrpSpPr/>
            <p:nvPr/>
          </p:nvGrpSpPr>
          <p:grpSpPr>
            <a:xfrm>
              <a:off x="1343093" y="1148562"/>
              <a:ext cx="3498429" cy="4557057"/>
              <a:chOff x="177847" y="1148562"/>
              <a:chExt cx="3498429" cy="4557057"/>
            </a:xfrm>
          </p:grpSpPr>
          <p:sp>
            <p:nvSpPr>
              <p:cNvPr id="20" name="未知"/>
              <p:cNvSpPr>
                <a:spLocks/>
              </p:cNvSpPr>
              <p:nvPr/>
            </p:nvSpPr>
            <p:spPr bwMode="auto">
              <a:xfrm>
                <a:off x="177847" y="1148562"/>
                <a:ext cx="3498429" cy="4557057"/>
              </a:xfrm>
              <a:prstGeom prst="rect">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600"/>
              </a:p>
            </p:txBody>
          </p:sp>
          <p:sp>
            <p:nvSpPr>
              <p:cNvPr id="22" name="Text Box 5"/>
              <p:cNvSpPr txBox="1">
                <a:spLocks noChangeArrowheads="1"/>
              </p:cNvSpPr>
              <p:nvPr/>
            </p:nvSpPr>
            <p:spPr bwMode="auto">
              <a:xfrm>
                <a:off x="1350686" y="2604448"/>
                <a:ext cx="121058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b="1" dirty="0">
                    <a:solidFill>
                      <a:schemeClr val="bg1"/>
                    </a:solidFill>
                    <a:effectLst>
                      <a:outerShdw blurRad="38100" dist="38100" dir="2700000" algn="tl">
                        <a:srgbClr val="000000">
                          <a:alpha val="43137"/>
                        </a:srgbClr>
                      </a:outerShdw>
                    </a:effectLst>
                    <a:ea typeface="微软雅黑" panose="020B0503020204020204" pitchFamily="34" charset="-122"/>
                  </a:rPr>
                  <a:t>目录</a:t>
                </a:r>
              </a:p>
            </p:txBody>
          </p:sp>
          <p:sp>
            <p:nvSpPr>
              <p:cNvPr id="24" name="Text Box 5"/>
              <p:cNvSpPr txBox="1">
                <a:spLocks noChangeArrowheads="1"/>
              </p:cNvSpPr>
              <p:nvPr/>
            </p:nvSpPr>
            <p:spPr bwMode="auto">
              <a:xfrm>
                <a:off x="622762" y="3230031"/>
                <a:ext cx="266643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400" dirty="0" smtClean="0">
                    <a:solidFill>
                      <a:schemeClr val="bg1"/>
                    </a:solidFill>
                    <a:effectLst>
                      <a:outerShdw blurRad="38100" dist="38100" dir="2700000" algn="tl">
                        <a:srgbClr val="000000">
                          <a:alpha val="43137"/>
                        </a:srgbClr>
                      </a:outerShdw>
                    </a:effectLst>
                    <a:ea typeface="微软雅黑" panose="020B0503020204020204" pitchFamily="34" charset="-122"/>
                  </a:rPr>
                  <a:t>CONTENTS</a:t>
                </a:r>
                <a:endParaRPr lang="zh-CN" altLang="en-US" sz="4400" dirty="0">
                  <a:solidFill>
                    <a:schemeClr val="bg1"/>
                  </a:solidFill>
                  <a:effectLst>
                    <a:outerShdw blurRad="38100" dist="38100" dir="2700000" algn="tl">
                      <a:srgbClr val="000000">
                        <a:alpha val="43137"/>
                      </a:srgbClr>
                    </a:outerShdw>
                  </a:effectLst>
                  <a:ea typeface="微软雅黑" panose="020B0503020204020204" pitchFamily="34" charset="-122"/>
                </a:endParaRPr>
              </a:p>
            </p:txBody>
          </p:sp>
        </p:grpSp>
        <p:sp>
          <p:nvSpPr>
            <p:cNvPr id="3" name="半闭框 2"/>
            <p:cNvSpPr/>
            <p:nvPr/>
          </p:nvSpPr>
          <p:spPr>
            <a:xfrm>
              <a:off x="1311278" y="1125360"/>
              <a:ext cx="339997" cy="339997"/>
            </a:xfrm>
            <a:prstGeom prst="halfFrame">
              <a:avLst>
                <a:gd name="adj1" fmla="val 22127"/>
                <a:gd name="adj2" fmla="val 20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半闭框 78"/>
            <p:cNvSpPr/>
            <p:nvPr/>
          </p:nvSpPr>
          <p:spPr>
            <a:xfrm flipH="1">
              <a:off x="4499109" y="1125360"/>
              <a:ext cx="339997" cy="339997"/>
            </a:xfrm>
            <a:prstGeom prst="halfFrame">
              <a:avLst>
                <a:gd name="adj1" fmla="val 22127"/>
                <a:gd name="adj2" fmla="val 20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半闭框 79"/>
            <p:cNvSpPr/>
            <p:nvPr/>
          </p:nvSpPr>
          <p:spPr>
            <a:xfrm flipV="1">
              <a:off x="1311278" y="5393803"/>
              <a:ext cx="339997" cy="339997"/>
            </a:xfrm>
            <a:prstGeom prst="halfFrame">
              <a:avLst>
                <a:gd name="adj1" fmla="val 22127"/>
                <a:gd name="adj2" fmla="val 20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半闭框 86"/>
            <p:cNvSpPr/>
            <p:nvPr/>
          </p:nvSpPr>
          <p:spPr>
            <a:xfrm flipH="1" flipV="1">
              <a:off x="4499109" y="5393803"/>
              <a:ext cx="339997" cy="339997"/>
            </a:xfrm>
            <a:prstGeom prst="halfFrame">
              <a:avLst>
                <a:gd name="adj1" fmla="val 22127"/>
                <a:gd name="adj2" fmla="val 2025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24397061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additive="base">
                                        <p:cTn id="11" dur="750" fill="hold"/>
                                        <p:tgtEl>
                                          <p:spTgt spid="147"/>
                                        </p:tgtEl>
                                        <p:attrNameLst>
                                          <p:attrName>ppt_x</p:attrName>
                                        </p:attrNameLst>
                                      </p:cBhvr>
                                      <p:tavLst>
                                        <p:tav tm="0">
                                          <p:val>
                                            <p:strVal val="1+#ppt_w/2"/>
                                          </p:val>
                                        </p:tav>
                                        <p:tav tm="100000">
                                          <p:val>
                                            <p:strVal val="#ppt_x"/>
                                          </p:val>
                                        </p:tav>
                                      </p:tavLst>
                                    </p:anim>
                                    <p:anim calcmode="lin" valueType="num">
                                      <p:cBhvr additive="base">
                                        <p:cTn id="12" dur="750" fill="hold"/>
                                        <p:tgtEl>
                                          <p:spTgt spid="147"/>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148"/>
                                        </p:tgtEl>
                                        <p:attrNameLst>
                                          <p:attrName>style.visibility</p:attrName>
                                        </p:attrNameLst>
                                      </p:cBhvr>
                                      <p:to>
                                        <p:strVal val="visible"/>
                                      </p:to>
                                    </p:set>
                                    <p:anim calcmode="lin" valueType="num">
                                      <p:cBhvr additive="base">
                                        <p:cTn id="15" dur="750" fill="hold"/>
                                        <p:tgtEl>
                                          <p:spTgt spid="148"/>
                                        </p:tgtEl>
                                        <p:attrNameLst>
                                          <p:attrName>ppt_x</p:attrName>
                                        </p:attrNameLst>
                                      </p:cBhvr>
                                      <p:tavLst>
                                        <p:tav tm="0">
                                          <p:val>
                                            <p:strVal val="1+#ppt_w/2"/>
                                          </p:val>
                                        </p:tav>
                                        <p:tav tm="100000">
                                          <p:val>
                                            <p:strVal val="#ppt_x"/>
                                          </p:val>
                                        </p:tav>
                                      </p:tavLst>
                                    </p:anim>
                                    <p:anim calcmode="lin" valueType="num">
                                      <p:cBhvr additive="base">
                                        <p:cTn id="16" dur="750" fill="hold"/>
                                        <p:tgtEl>
                                          <p:spTgt spid="148"/>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49"/>
                                        </p:tgtEl>
                                        <p:attrNameLst>
                                          <p:attrName>style.visibility</p:attrName>
                                        </p:attrNameLst>
                                      </p:cBhvr>
                                      <p:to>
                                        <p:strVal val="visible"/>
                                      </p:to>
                                    </p:set>
                                    <p:anim calcmode="lin" valueType="num">
                                      <p:cBhvr additive="base">
                                        <p:cTn id="19" dur="750" fill="hold"/>
                                        <p:tgtEl>
                                          <p:spTgt spid="149"/>
                                        </p:tgtEl>
                                        <p:attrNameLst>
                                          <p:attrName>ppt_x</p:attrName>
                                        </p:attrNameLst>
                                      </p:cBhvr>
                                      <p:tavLst>
                                        <p:tav tm="0">
                                          <p:val>
                                            <p:strVal val="1+#ppt_w/2"/>
                                          </p:val>
                                        </p:tav>
                                        <p:tav tm="100000">
                                          <p:val>
                                            <p:strVal val="#ppt_x"/>
                                          </p:val>
                                        </p:tav>
                                      </p:tavLst>
                                    </p:anim>
                                    <p:anim calcmode="lin" valueType="num">
                                      <p:cBhvr additive="base">
                                        <p:cTn id="20" dur="750" fill="hold"/>
                                        <p:tgtEl>
                                          <p:spTgt spid="14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150"/>
                                        </p:tgtEl>
                                        <p:attrNameLst>
                                          <p:attrName>style.visibility</p:attrName>
                                        </p:attrNameLst>
                                      </p:cBhvr>
                                      <p:to>
                                        <p:strVal val="visible"/>
                                      </p:to>
                                    </p:set>
                                    <p:anim calcmode="lin" valueType="num">
                                      <p:cBhvr additive="base">
                                        <p:cTn id="23" dur="750" fill="hold"/>
                                        <p:tgtEl>
                                          <p:spTgt spid="150"/>
                                        </p:tgtEl>
                                        <p:attrNameLst>
                                          <p:attrName>ppt_x</p:attrName>
                                        </p:attrNameLst>
                                      </p:cBhvr>
                                      <p:tavLst>
                                        <p:tav tm="0">
                                          <p:val>
                                            <p:strVal val="1+#ppt_w/2"/>
                                          </p:val>
                                        </p:tav>
                                        <p:tav tm="100000">
                                          <p:val>
                                            <p:strVal val="#ppt_x"/>
                                          </p:val>
                                        </p:tav>
                                      </p:tavLst>
                                    </p:anim>
                                    <p:anim calcmode="lin" valueType="num">
                                      <p:cBhvr additive="base">
                                        <p:cTn id="24" dur="750" fill="hold"/>
                                        <p:tgtEl>
                                          <p:spTgt spid="150"/>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400"/>
                                  </p:stCondLst>
                                  <p:childTnLst>
                                    <p:set>
                                      <p:cBhvr>
                                        <p:cTn id="26" dur="1" fill="hold">
                                          <p:stCondLst>
                                            <p:cond delay="0"/>
                                          </p:stCondLst>
                                        </p:cTn>
                                        <p:tgtEl>
                                          <p:spTgt spid="151"/>
                                        </p:tgtEl>
                                        <p:attrNameLst>
                                          <p:attrName>style.visibility</p:attrName>
                                        </p:attrNameLst>
                                      </p:cBhvr>
                                      <p:to>
                                        <p:strVal val="visible"/>
                                      </p:to>
                                    </p:set>
                                    <p:anim calcmode="lin" valueType="num">
                                      <p:cBhvr additive="base">
                                        <p:cTn id="27" dur="750" fill="hold"/>
                                        <p:tgtEl>
                                          <p:spTgt spid="151"/>
                                        </p:tgtEl>
                                        <p:attrNameLst>
                                          <p:attrName>ppt_x</p:attrName>
                                        </p:attrNameLst>
                                      </p:cBhvr>
                                      <p:tavLst>
                                        <p:tav tm="0">
                                          <p:val>
                                            <p:strVal val="1+#ppt_w/2"/>
                                          </p:val>
                                        </p:tav>
                                        <p:tav tm="100000">
                                          <p:val>
                                            <p:strVal val="#ppt_x"/>
                                          </p:val>
                                        </p:tav>
                                      </p:tavLst>
                                    </p:anim>
                                    <p:anim calcmode="lin" valueType="num">
                                      <p:cBhvr additive="base">
                                        <p:cTn id="28" dur="750" fill="hold"/>
                                        <p:tgtEl>
                                          <p:spTgt spid="1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成功项目展示</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3" name="圆角矩形 42"/>
          <p:cNvSpPr/>
          <p:nvPr/>
        </p:nvSpPr>
        <p:spPr>
          <a:xfrm rot="900000">
            <a:off x="1411801" y="2014783"/>
            <a:ext cx="1887794" cy="2370142"/>
          </a:xfrm>
          <a:prstGeom prst="roundRect">
            <a:avLst>
              <a:gd name="adj" fmla="val 9375"/>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1411801" y="2014783"/>
            <a:ext cx="1887794" cy="2370142"/>
          </a:xfrm>
          <a:prstGeom prst="roundRect">
            <a:avLst>
              <a:gd name="adj" fmla="val 9375"/>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900000">
            <a:off x="3952747" y="2014783"/>
            <a:ext cx="1887794" cy="2370142"/>
          </a:xfrm>
          <a:prstGeom prst="roundRect">
            <a:avLst>
              <a:gd name="adj" fmla="val 9375"/>
            </a:avLst>
          </a:prstGeom>
          <a:solidFill>
            <a:schemeClr val="bg1"/>
          </a:solidFill>
          <a:ln>
            <a:no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a:off x="3952747" y="2014783"/>
            <a:ext cx="1887794" cy="2370142"/>
          </a:xfrm>
          <a:prstGeom prst="roundRect">
            <a:avLst>
              <a:gd name="adj" fmla="val 9375"/>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900000">
            <a:off x="6493693" y="2014783"/>
            <a:ext cx="1887794" cy="2370142"/>
          </a:xfrm>
          <a:prstGeom prst="roundRect">
            <a:avLst>
              <a:gd name="adj" fmla="val 9375"/>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6493693" y="2014783"/>
            <a:ext cx="1887794" cy="2370142"/>
          </a:xfrm>
          <a:prstGeom prst="roundRect">
            <a:avLst>
              <a:gd name="adj" fmla="val 9375"/>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rot="900000">
            <a:off x="9034638" y="2014783"/>
            <a:ext cx="1887794" cy="2370142"/>
          </a:xfrm>
          <a:prstGeom prst="roundRect">
            <a:avLst>
              <a:gd name="adj" fmla="val 9375"/>
            </a:avLst>
          </a:prstGeom>
          <a:solidFill>
            <a:schemeClr val="bg1"/>
          </a:solidFill>
          <a:ln>
            <a:no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9034638" y="2014783"/>
            <a:ext cx="1887794" cy="2370142"/>
          </a:xfrm>
          <a:prstGeom prst="roundRect">
            <a:avLst>
              <a:gd name="adj" fmla="val 9375"/>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1132631" y="4940307"/>
            <a:ext cx="1908970" cy="474213"/>
            <a:chOff x="1132631" y="4940307"/>
            <a:chExt cx="1908970" cy="474213"/>
          </a:xfrm>
        </p:grpSpPr>
        <p:sp>
          <p:nvSpPr>
            <p:cNvPr id="52" name="圆角矩形 51"/>
            <p:cNvSpPr/>
            <p:nvPr/>
          </p:nvSpPr>
          <p:spPr>
            <a:xfrm>
              <a:off x="1132631" y="4981807"/>
              <a:ext cx="1908970" cy="432713"/>
            </a:xfrm>
            <a:prstGeom prst="roundRect">
              <a:avLst>
                <a:gd name="adj" fmla="val 50000"/>
              </a:avLst>
            </a:prstGeom>
            <a:solidFill>
              <a:schemeClr val="bg1">
                <a:alpha val="3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1"/>
            <p:cNvSpPr txBox="1"/>
            <p:nvPr/>
          </p:nvSpPr>
          <p:spPr>
            <a:xfrm>
              <a:off x="1396718" y="4940307"/>
              <a:ext cx="1422184" cy="461665"/>
            </a:xfrm>
            <a:prstGeom prst="rect">
              <a:avLst/>
            </a:prstGeom>
            <a:noFill/>
          </p:spPr>
          <p:txBody>
            <a:bodyPr wrap="none" rtlCol="0">
              <a:spAutoFit/>
            </a:bodyPr>
            <a:lstStyle/>
            <a:p>
              <a:r>
                <a:rPr lang="zh-CN" altLang="en-US" sz="2400" b="1" dirty="0" smtClean="0">
                  <a:solidFill>
                    <a:srgbClr val="FDFDFD"/>
                  </a:solidFill>
                  <a:latin typeface="幼圆" panose="02010509060101010101" pitchFamily="49" charset="-122"/>
                  <a:ea typeface="幼圆" panose="02010509060101010101" pitchFamily="49" charset="-122"/>
                </a:rPr>
                <a:t>输入标题</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54" name="TextBox 12"/>
          <p:cNvSpPr txBox="1"/>
          <p:nvPr/>
        </p:nvSpPr>
        <p:spPr>
          <a:xfrm>
            <a:off x="1146409" y="5526572"/>
            <a:ext cx="2110393" cy="1061829"/>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400" dirty="0">
                <a:solidFill>
                  <a:schemeClr val="bg1"/>
                </a:solidFill>
                <a:latin typeface="微软雅黑" panose="020B0503020204020204" pitchFamily="34" charset="-122"/>
                <a:ea typeface="微软雅黑" panose="020B0503020204020204" pitchFamily="34" charset="-122"/>
              </a:rPr>
              <a:t>简单输入简单</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3880181" y="4940307"/>
            <a:ext cx="1908970" cy="474213"/>
            <a:chOff x="3880181" y="4940307"/>
            <a:chExt cx="1908970" cy="474213"/>
          </a:xfrm>
        </p:grpSpPr>
        <p:sp>
          <p:nvSpPr>
            <p:cNvPr id="56" name="圆角矩形 55"/>
            <p:cNvSpPr/>
            <p:nvPr/>
          </p:nvSpPr>
          <p:spPr>
            <a:xfrm>
              <a:off x="3880181" y="4981807"/>
              <a:ext cx="1908970" cy="432713"/>
            </a:xfrm>
            <a:prstGeom prst="roundRect">
              <a:avLst>
                <a:gd name="adj" fmla="val 50000"/>
              </a:avLst>
            </a:prstGeom>
            <a:solidFill>
              <a:schemeClr val="bg1"/>
            </a:solidFill>
            <a:ln>
              <a:noFill/>
            </a:ln>
            <a:effectLst>
              <a:outerShdw blurRad="190500" dist="762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11"/>
            <p:cNvSpPr txBox="1"/>
            <p:nvPr/>
          </p:nvSpPr>
          <p:spPr>
            <a:xfrm>
              <a:off x="4144268" y="4940307"/>
              <a:ext cx="1422184" cy="461665"/>
            </a:xfrm>
            <a:prstGeom prst="rect">
              <a:avLst/>
            </a:prstGeom>
            <a:noFill/>
          </p:spPr>
          <p:txBody>
            <a:bodyPr wrap="none" rtlCol="0">
              <a:spAutoFit/>
            </a:bodyPr>
            <a:lstStyle/>
            <a:p>
              <a:r>
                <a:rPr lang="zh-CN" altLang="en-US" sz="2400" b="1" dirty="0" smtClean="0">
                  <a:solidFill>
                    <a:srgbClr val="040D1C"/>
                  </a:solidFill>
                  <a:latin typeface="幼圆" panose="02010509060101010101" pitchFamily="49" charset="-122"/>
                  <a:ea typeface="幼圆" panose="02010509060101010101" pitchFamily="49" charset="-122"/>
                </a:rPr>
                <a:t>输入标题</a:t>
              </a:r>
              <a:endParaRPr lang="zh-CN" altLang="en-US" sz="2400" b="1" dirty="0">
                <a:solidFill>
                  <a:srgbClr val="040D1C"/>
                </a:solidFill>
                <a:latin typeface="幼圆" panose="02010509060101010101" pitchFamily="49" charset="-122"/>
                <a:ea typeface="幼圆" panose="02010509060101010101" pitchFamily="49" charset="-122"/>
              </a:endParaRPr>
            </a:p>
          </p:txBody>
        </p:sp>
      </p:grpSp>
      <p:sp>
        <p:nvSpPr>
          <p:cNvPr id="58" name="TextBox 12"/>
          <p:cNvSpPr txBox="1"/>
          <p:nvPr/>
        </p:nvSpPr>
        <p:spPr>
          <a:xfrm>
            <a:off x="3880181" y="5526572"/>
            <a:ext cx="2124172" cy="1061829"/>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400" dirty="0">
                <a:solidFill>
                  <a:schemeClr val="bg1"/>
                </a:solidFill>
                <a:latin typeface="微软雅黑" panose="020B0503020204020204" pitchFamily="34" charset="-122"/>
                <a:ea typeface="微软雅黑" panose="020B0503020204020204" pitchFamily="34" charset="-122"/>
              </a:rPr>
              <a:t>简单输入简单</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6424648" y="4940307"/>
            <a:ext cx="1908970" cy="474213"/>
            <a:chOff x="6424648" y="4940307"/>
            <a:chExt cx="1908970" cy="474213"/>
          </a:xfrm>
        </p:grpSpPr>
        <p:sp>
          <p:nvSpPr>
            <p:cNvPr id="60" name="圆角矩形 59"/>
            <p:cNvSpPr/>
            <p:nvPr/>
          </p:nvSpPr>
          <p:spPr>
            <a:xfrm>
              <a:off x="6424648" y="4981807"/>
              <a:ext cx="1908970" cy="432713"/>
            </a:xfrm>
            <a:prstGeom prst="roundRect">
              <a:avLst>
                <a:gd name="adj" fmla="val 50000"/>
              </a:avLst>
            </a:prstGeom>
            <a:solidFill>
              <a:schemeClr val="bg1">
                <a:alpha val="30000"/>
              </a:schemeClr>
            </a:solidFill>
            <a:ln>
              <a:noFill/>
            </a:ln>
            <a:effectLst>
              <a:outerShdw blurRad="190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11"/>
            <p:cNvSpPr txBox="1"/>
            <p:nvPr/>
          </p:nvSpPr>
          <p:spPr>
            <a:xfrm>
              <a:off x="6688735" y="4940307"/>
              <a:ext cx="1422184" cy="461665"/>
            </a:xfrm>
            <a:prstGeom prst="rect">
              <a:avLst/>
            </a:prstGeom>
            <a:noFill/>
          </p:spPr>
          <p:txBody>
            <a:bodyPr wrap="none" rtlCol="0">
              <a:spAutoFit/>
            </a:bodyPr>
            <a:lstStyle/>
            <a:p>
              <a:r>
                <a:rPr lang="zh-CN" altLang="en-US" sz="2400" b="1" dirty="0">
                  <a:solidFill>
                    <a:srgbClr val="FDFDFD"/>
                  </a:solidFill>
                  <a:latin typeface="幼圆" panose="02010509060101010101" pitchFamily="49" charset="-122"/>
                  <a:ea typeface="幼圆" panose="02010509060101010101" pitchFamily="49" charset="-122"/>
                </a:rPr>
                <a:t>输入标题</a:t>
              </a:r>
            </a:p>
          </p:txBody>
        </p:sp>
      </p:grpSp>
      <p:sp>
        <p:nvSpPr>
          <p:cNvPr id="62" name="TextBox 12"/>
          <p:cNvSpPr txBox="1"/>
          <p:nvPr/>
        </p:nvSpPr>
        <p:spPr>
          <a:xfrm>
            <a:off x="6424648" y="5526572"/>
            <a:ext cx="2124172" cy="1061829"/>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400" dirty="0">
                <a:solidFill>
                  <a:schemeClr val="bg1"/>
                </a:solidFill>
                <a:latin typeface="微软雅黑" panose="020B0503020204020204" pitchFamily="34" charset="-122"/>
                <a:ea typeface="微软雅黑" panose="020B0503020204020204" pitchFamily="34" charset="-122"/>
              </a:rPr>
              <a:t>简单输入简单</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9172198" y="4940306"/>
            <a:ext cx="1908970" cy="474214"/>
            <a:chOff x="9172198" y="4940306"/>
            <a:chExt cx="1908970" cy="474214"/>
          </a:xfrm>
        </p:grpSpPr>
        <p:sp>
          <p:nvSpPr>
            <p:cNvPr id="64" name="圆角矩形 63"/>
            <p:cNvSpPr/>
            <p:nvPr/>
          </p:nvSpPr>
          <p:spPr>
            <a:xfrm>
              <a:off x="9172198" y="4981807"/>
              <a:ext cx="1908970" cy="432713"/>
            </a:xfrm>
            <a:prstGeom prst="roundRect">
              <a:avLst>
                <a:gd name="adj" fmla="val 50000"/>
              </a:avLst>
            </a:prstGeom>
            <a:solidFill>
              <a:schemeClr val="bg1"/>
            </a:solidFill>
            <a:ln>
              <a:noFill/>
            </a:ln>
            <a:effectLst>
              <a:outerShdw blurRad="1651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Box 11"/>
            <p:cNvSpPr txBox="1"/>
            <p:nvPr/>
          </p:nvSpPr>
          <p:spPr>
            <a:xfrm>
              <a:off x="9415591" y="4940306"/>
              <a:ext cx="1422184" cy="461665"/>
            </a:xfrm>
            <a:prstGeom prst="rect">
              <a:avLst/>
            </a:prstGeom>
            <a:noFill/>
          </p:spPr>
          <p:txBody>
            <a:bodyPr wrap="none" rtlCol="0">
              <a:spAutoFit/>
            </a:bodyPr>
            <a:lstStyle/>
            <a:p>
              <a:r>
                <a:rPr lang="zh-CN" altLang="en-US" sz="2400" b="1" dirty="0">
                  <a:solidFill>
                    <a:srgbClr val="040D1C"/>
                  </a:solidFill>
                  <a:latin typeface="幼圆" panose="02010509060101010101" pitchFamily="49" charset="-122"/>
                  <a:ea typeface="幼圆" panose="02010509060101010101" pitchFamily="49" charset="-122"/>
                </a:rPr>
                <a:t>输入标题</a:t>
              </a:r>
            </a:p>
          </p:txBody>
        </p:sp>
      </p:grpSp>
      <p:sp>
        <p:nvSpPr>
          <p:cNvPr id="66" name="TextBox 12"/>
          <p:cNvSpPr txBox="1"/>
          <p:nvPr/>
        </p:nvSpPr>
        <p:spPr>
          <a:xfrm>
            <a:off x="9172198" y="5526572"/>
            <a:ext cx="2124172" cy="1061829"/>
          </a:xfrm>
          <a:prstGeom prst="rect">
            <a:avLst/>
          </a:prstGeom>
          <a:noFill/>
        </p:spPr>
        <p:txBody>
          <a:bodyPr wrap="square" rtlCol="0">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bg1"/>
                </a:solidFill>
                <a:latin typeface="微软雅黑" panose="020B0503020204020204" pitchFamily="34" charset="-122"/>
                <a:ea typeface="微软雅黑" panose="020B0503020204020204" pitchFamily="34" charset="-122"/>
              </a:rPr>
              <a:t>输入</a:t>
            </a:r>
            <a:r>
              <a:rPr lang="zh-CN" altLang="en-US" sz="14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400" dirty="0">
                <a:solidFill>
                  <a:schemeClr val="bg1"/>
                </a:solidFill>
                <a:latin typeface="微软雅黑" panose="020B0503020204020204" pitchFamily="34" charset="-122"/>
                <a:ea typeface="微软雅黑" panose="020B0503020204020204" pitchFamily="34" charset="-122"/>
              </a:rPr>
              <a:t>简单输入简单</a:t>
            </a:r>
            <a:r>
              <a:rPr lang="zh-CN" altLang="en-US" sz="1400" dirty="0" smtClean="0">
                <a:solidFill>
                  <a:schemeClr val="bg1"/>
                </a:solidFill>
                <a:latin typeface="微软雅黑" panose="020B0503020204020204" pitchFamily="34" charset="-122"/>
                <a:ea typeface="微软雅黑" panose="020B0503020204020204" pitchFamily="34" charset="-122"/>
              </a:rPr>
              <a:t>文字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27347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par>
                                <p:cTn id="9" presetID="2" presetClass="entr" presetSubtype="1" decel="28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16" presetClass="entr" presetSubtype="37"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outVertical)">
                                      <p:cBhvr>
                                        <p:cTn id="16" dur="500"/>
                                        <p:tgtEl>
                                          <p:spTgt spid="51"/>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wipe(up)">
                                      <p:cBhvr>
                                        <p:cTn id="20" dur="500"/>
                                        <p:tgtEl>
                                          <p:spTgt spid="54"/>
                                        </p:tgtEl>
                                      </p:cBhvr>
                                    </p:animEffect>
                                  </p:childTnLst>
                                </p:cTn>
                              </p:par>
                            </p:childTnLst>
                          </p:cTn>
                        </p:par>
                        <p:par>
                          <p:cTn id="21" fill="hold">
                            <p:stCondLst>
                              <p:cond delay="1750"/>
                            </p:stCondLst>
                            <p:childTnLst>
                              <p:par>
                                <p:cTn id="22" presetID="2" presetClass="entr" presetSubtype="4" decel="28000"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750" fill="hold"/>
                                        <p:tgtEl>
                                          <p:spTgt spid="45"/>
                                        </p:tgtEl>
                                        <p:attrNameLst>
                                          <p:attrName>ppt_x</p:attrName>
                                        </p:attrNameLst>
                                      </p:cBhvr>
                                      <p:tavLst>
                                        <p:tav tm="0">
                                          <p:val>
                                            <p:strVal val="#ppt_x"/>
                                          </p:val>
                                        </p:tav>
                                        <p:tav tm="100000">
                                          <p:val>
                                            <p:strVal val="#ppt_x"/>
                                          </p:val>
                                        </p:tav>
                                      </p:tavLst>
                                    </p:anim>
                                    <p:anim calcmode="lin" valueType="num">
                                      <p:cBhvr additive="base">
                                        <p:cTn id="25" dur="750" fill="hold"/>
                                        <p:tgtEl>
                                          <p:spTgt spid="45"/>
                                        </p:tgtEl>
                                        <p:attrNameLst>
                                          <p:attrName>ppt_y</p:attrName>
                                        </p:attrNameLst>
                                      </p:cBhvr>
                                      <p:tavLst>
                                        <p:tav tm="0">
                                          <p:val>
                                            <p:strVal val="1+#ppt_h/2"/>
                                          </p:val>
                                        </p:tav>
                                        <p:tav tm="100000">
                                          <p:val>
                                            <p:strVal val="#ppt_y"/>
                                          </p:val>
                                        </p:tav>
                                      </p:tavLst>
                                    </p:anim>
                                  </p:childTnLst>
                                </p:cTn>
                              </p:par>
                              <p:par>
                                <p:cTn id="26" presetID="2" presetClass="entr" presetSubtype="1" decel="2800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750" fill="hold"/>
                                        <p:tgtEl>
                                          <p:spTgt spid="46"/>
                                        </p:tgtEl>
                                        <p:attrNameLst>
                                          <p:attrName>ppt_x</p:attrName>
                                        </p:attrNameLst>
                                      </p:cBhvr>
                                      <p:tavLst>
                                        <p:tav tm="0">
                                          <p:val>
                                            <p:strVal val="#ppt_x"/>
                                          </p:val>
                                        </p:tav>
                                        <p:tav tm="100000">
                                          <p:val>
                                            <p:strVal val="#ppt_x"/>
                                          </p:val>
                                        </p:tav>
                                      </p:tavLst>
                                    </p:anim>
                                    <p:anim calcmode="lin" valueType="num">
                                      <p:cBhvr additive="base">
                                        <p:cTn id="29" dur="750" fill="hold"/>
                                        <p:tgtEl>
                                          <p:spTgt spid="46"/>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16" presetClass="entr" presetSubtype="37"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barn(outVertical)">
                                      <p:cBhvr>
                                        <p:cTn id="33" dur="500"/>
                                        <p:tgtEl>
                                          <p:spTgt spid="55"/>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up)">
                                      <p:cBhvr>
                                        <p:cTn id="37" dur="500"/>
                                        <p:tgtEl>
                                          <p:spTgt spid="58"/>
                                        </p:tgtEl>
                                      </p:cBhvr>
                                    </p:animEffect>
                                  </p:childTnLst>
                                </p:cTn>
                              </p:par>
                            </p:childTnLst>
                          </p:cTn>
                        </p:par>
                        <p:par>
                          <p:cTn id="38" fill="hold">
                            <p:stCondLst>
                              <p:cond delay="3500"/>
                            </p:stCondLst>
                            <p:childTnLst>
                              <p:par>
                                <p:cTn id="39" presetID="2" presetClass="entr" presetSubtype="4" decel="28000" fill="hold" grpId="0"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750" fill="hold"/>
                                        <p:tgtEl>
                                          <p:spTgt spid="47"/>
                                        </p:tgtEl>
                                        <p:attrNameLst>
                                          <p:attrName>ppt_x</p:attrName>
                                        </p:attrNameLst>
                                      </p:cBhvr>
                                      <p:tavLst>
                                        <p:tav tm="0">
                                          <p:val>
                                            <p:strVal val="#ppt_x"/>
                                          </p:val>
                                        </p:tav>
                                        <p:tav tm="100000">
                                          <p:val>
                                            <p:strVal val="#ppt_x"/>
                                          </p:val>
                                        </p:tav>
                                      </p:tavLst>
                                    </p:anim>
                                    <p:anim calcmode="lin" valueType="num">
                                      <p:cBhvr additive="base">
                                        <p:cTn id="42" dur="750" fill="hold"/>
                                        <p:tgtEl>
                                          <p:spTgt spid="47"/>
                                        </p:tgtEl>
                                        <p:attrNameLst>
                                          <p:attrName>ppt_y</p:attrName>
                                        </p:attrNameLst>
                                      </p:cBhvr>
                                      <p:tavLst>
                                        <p:tav tm="0">
                                          <p:val>
                                            <p:strVal val="1+#ppt_h/2"/>
                                          </p:val>
                                        </p:tav>
                                        <p:tav tm="100000">
                                          <p:val>
                                            <p:strVal val="#ppt_y"/>
                                          </p:val>
                                        </p:tav>
                                      </p:tavLst>
                                    </p:anim>
                                  </p:childTnLst>
                                </p:cTn>
                              </p:par>
                              <p:par>
                                <p:cTn id="43" presetID="2" presetClass="entr" presetSubtype="1" decel="2800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 calcmode="lin" valueType="num">
                                      <p:cBhvr additive="base">
                                        <p:cTn id="45" dur="750" fill="hold"/>
                                        <p:tgtEl>
                                          <p:spTgt spid="48"/>
                                        </p:tgtEl>
                                        <p:attrNameLst>
                                          <p:attrName>ppt_x</p:attrName>
                                        </p:attrNameLst>
                                      </p:cBhvr>
                                      <p:tavLst>
                                        <p:tav tm="0">
                                          <p:val>
                                            <p:strVal val="#ppt_x"/>
                                          </p:val>
                                        </p:tav>
                                        <p:tav tm="100000">
                                          <p:val>
                                            <p:strVal val="#ppt_x"/>
                                          </p:val>
                                        </p:tav>
                                      </p:tavLst>
                                    </p:anim>
                                    <p:anim calcmode="lin" valueType="num">
                                      <p:cBhvr additive="base">
                                        <p:cTn id="46" dur="750" fill="hold"/>
                                        <p:tgtEl>
                                          <p:spTgt spid="48"/>
                                        </p:tgtEl>
                                        <p:attrNameLst>
                                          <p:attrName>ppt_y</p:attrName>
                                        </p:attrNameLst>
                                      </p:cBhvr>
                                      <p:tavLst>
                                        <p:tav tm="0">
                                          <p:val>
                                            <p:strVal val="0-#ppt_h/2"/>
                                          </p:val>
                                        </p:tav>
                                        <p:tav tm="100000">
                                          <p:val>
                                            <p:strVal val="#ppt_y"/>
                                          </p:val>
                                        </p:tav>
                                      </p:tavLst>
                                    </p:anim>
                                  </p:childTnLst>
                                </p:cTn>
                              </p:par>
                            </p:childTnLst>
                          </p:cTn>
                        </p:par>
                        <p:par>
                          <p:cTn id="47" fill="hold">
                            <p:stCondLst>
                              <p:cond delay="4250"/>
                            </p:stCondLst>
                            <p:childTnLst>
                              <p:par>
                                <p:cTn id="48" presetID="16" presetClass="entr" presetSubtype="37" fill="hold" nodeType="after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barn(outVertical)">
                                      <p:cBhvr>
                                        <p:cTn id="50" dur="500"/>
                                        <p:tgtEl>
                                          <p:spTgt spid="59"/>
                                        </p:tgtEl>
                                      </p:cBhvr>
                                    </p:animEffect>
                                  </p:childTnLst>
                                </p:cTn>
                              </p:par>
                            </p:childTnLst>
                          </p:cTn>
                        </p:par>
                        <p:par>
                          <p:cTn id="51" fill="hold">
                            <p:stCondLst>
                              <p:cond delay="4750"/>
                            </p:stCondLst>
                            <p:childTnLst>
                              <p:par>
                                <p:cTn id="52" presetID="22" presetClass="entr" presetSubtype="1"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wipe(up)">
                                      <p:cBhvr>
                                        <p:cTn id="54" dur="500"/>
                                        <p:tgtEl>
                                          <p:spTgt spid="62"/>
                                        </p:tgtEl>
                                      </p:cBhvr>
                                    </p:animEffect>
                                  </p:childTnLst>
                                </p:cTn>
                              </p:par>
                            </p:childTnLst>
                          </p:cTn>
                        </p:par>
                        <p:par>
                          <p:cTn id="55" fill="hold">
                            <p:stCondLst>
                              <p:cond delay="5250"/>
                            </p:stCondLst>
                            <p:childTnLst>
                              <p:par>
                                <p:cTn id="56" presetID="2" presetClass="entr" presetSubtype="4" decel="28000"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 calcmode="lin" valueType="num">
                                      <p:cBhvr additive="base">
                                        <p:cTn id="58" dur="750" fill="hold"/>
                                        <p:tgtEl>
                                          <p:spTgt spid="49"/>
                                        </p:tgtEl>
                                        <p:attrNameLst>
                                          <p:attrName>ppt_x</p:attrName>
                                        </p:attrNameLst>
                                      </p:cBhvr>
                                      <p:tavLst>
                                        <p:tav tm="0">
                                          <p:val>
                                            <p:strVal val="#ppt_x"/>
                                          </p:val>
                                        </p:tav>
                                        <p:tav tm="100000">
                                          <p:val>
                                            <p:strVal val="#ppt_x"/>
                                          </p:val>
                                        </p:tav>
                                      </p:tavLst>
                                    </p:anim>
                                    <p:anim calcmode="lin" valueType="num">
                                      <p:cBhvr additive="base">
                                        <p:cTn id="59" dur="750" fill="hold"/>
                                        <p:tgtEl>
                                          <p:spTgt spid="49"/>
                                        </p:tgtEl>
                                        <p:attrNameLst>
                                          <p:attrName>ppt_y</p:attrName>
                                        </p:attrNameLst>
                                      </p:cBhvr>
                                      <p:tavLst>
                                        <p:tav tm="0">
                                          <p:val>
                                            <p:strVal val="1+#ppt_h/2"/>
                                          </p:val>
                                        </p:tav>
                                        <p:tav tm="100000">
                                          <p:val>
                                            <p:strVal val="#ppt_y"/>
                                          </p:val>
                                        </p:tav>
                                      </p:tavLst>
                                    </p:anim>
                                  </p:childTnLst>
                                </p:cTn>
                              </p:par>
                              <p:par>
                                <p:cTn id="60" presetID="2" presetClass="entr" presetSubtype="1" decel="28000" fill="hold" grpId="0" nodeType="withEffect">
                                  <p:stCondLst>
                                    <p:cond delay="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750" fill="hold"/>
                                        <p:tgtEl>
                                          <p:spTgt spid="50"/>
                                        </p:tgtEl>
                                        <p:attrNameLst>
                                          <p:attrName>ppt_x</p:attrName>
                                        </p:attrNameLst>
                                      </p:cBhvr>
                                      <p:tavLst>
                                        <p:tav tm="0">
                                          <p:val>
                                            <p:strVal val="#ppt_x"/>
                                          </p:val>
                                        </p:tav>
                                        <p:tav tm="100000">
                                          <p:val>
                                            <p:strVal val="#ppt_x"/>
                                          </p:val>
                                        </p:tav>
                                      </p:tavLst>
                                    </p:anim>
                                    <p:anim calcmode="lin" valueType="num">
                                      <p:cBhvr additive="base">
                                        <p:cTn id="63" dur="750" fill="hold"/>
                                        <p:tgtEl>
                                          <p:spTgt spid="50"/>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16" presetClass="entr" presetSubtype="37"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barn(outVertical)">
                                      <p:cBhvr>
                                        <p:cTn id="67" dur="500"/>
                                        <p:tgtEl>
                                          <p:spTgt spid="63"/>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wipe(up)">
                                      <p:cBhvr>
                                        <p:cTn id="7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P spid="54" grpId="0"/>
      <p:bldP spid="58" grpId="0"/>
      <p:bldP spid="62"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成功项目展示</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1342794" y="1071837"/>
            <a:ext cx="2869209" cy="2539950"/>
            <a:chOff x="1342794" y="1071837"/>
            <a:chExt cx="2869209" cy="2539950"/>
          </a:xfrm>
        </p:grpSpPr>
        <p:sp>
          <p:nvSpPr>
            <p:cNvPr id="5" name="矩形 4"/>
            <p:cNvSpPr/>
            <p:nvPr/>
          </p:nvSpPr>
          <p:spPr>
            <a:xfrm rot="751811">
              <a:off x="1397042" y="1601101"/>
              <a:ext cx="2814961" cy="2010686"/>
            </a:xfrm>
            <a:prstGeom prst="rect">
              <a:avLst/>
            </a:prstGeom>
            <a:solidFill>
              <a:schemeClr val="bg1"/>
            </a:solidFill>
            <a:ln>
              <a:noFill/>
            </a:ln>
            <a:effectLst>
              <a:outerShdw blurRad="50800" dist="38100" dir="42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rot="751811">
              <a:off x="1530582" y="1739745"/>
              <a:ext cx="2589266" cy="174259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751811">
              <a:off x="1342794" y="1071837"/>
              <a:ext cx="852019" cy="882449"/>
            </a:xfrm>
            <a:prstGeom prst="rect">
              <a:avLst/>
            </a:prstGeom>
            <a:effectLst/>
          </p:spPr>
        </p:pic>
      </p:grpSp>
      <p:grpSp>
        <p:nvGrpSpPr>
          <p:cNvPr id="8" name="组合 7"/>
          <p:cNvGrpSpPr/>
          <p:nvPr/>
        </p:nvGrpSpPr>
        <p:grpSpPr>
          <a:xfrm>
            <a:off x="945311" y="4022731"/>
            <a:ext cx="3295950" cy="2010686"/>
            <a:chOff x="945311" y="4022731"/>
            <a:chExt cx="3295950" cy="2010686"/>
          </a:xfrm>
        </p:grpSpPr>
        <p:sp>
          <p:nvSpPr>
            <p:cNvPr id="9" name="矩形 8"/>
            <p:cNvSpPr/>
            <p:nvPr/>
          </p:nvSpPr>
          <p:spPr>
            <a:xfrm rot="20387883">
              <a:off x="1426300" y="4022731"/>
              <a:ext cx="2814961" cy="2010686"/>
            </a:xfrm>
            <a:prstGeom prst="rect">
              <a:avLst/>
            </a:prstGeom>
            <a:solidFill>
              <a:schemeClr val="bg1"/>
            </a:solidFill>
            <a:ln>
              <a:noFill/>
            </a:ln>
            <a:effectLst>
              <a:outerShdw blurRad="50800" dist="38100" dir="72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rot="20387883">
              <a:off x="1559040" y="4149457"/>
              <a:ext cx="2589266" cy="174259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387883">
              <a:off x="945311" y="4227115"/>
              <a:ext cx="852019" cy="882449"/>
            </a:xfrm>
            <a:prstGeom prst="rect">
              <a:avLst/>
            </a:prstGeom>
            <a:effectLst/>
          </p:spPr>
        </p:pic>
      </p:grpSp>
      <p:grpSp>
        <p:nvGrpSpPr>
          <p:cNvPr id="12" name="组合 11"/>
          <p:cNvGrpSpPr/>
          <p:nvPr/>
        </p:nvGrpSpPr>
        <p:grpSpPr>
          <a:xfrm>
            <a:off x="4401057" y="2304060"/>
            <a:ext cx="2918173" cy="2491393"/>
            <a:chOff x="4401057" y="2304060"/>
            <a:chExt cx="2918173" cy="2491393"/>
          </a:xfrm>
        </p:grpSpPr>
        <p:sp>
          <p:nvSpPr>
            <p:cNvPr id="13" name="矩形 12"/>
            <p:cNvSpPr/>
            <p:nvPr/>
          </p:nvSpPr>
          <p:spPr>
            <a:xfrm rot="21005605" flipH="1">
              <a:off x="4401057" y="2784767"/>
              <a:ext cx="2814961" cy="2010686"/>
            </a:xfrm>
            <a:prstGeom prst="rect">
              <a:avLst/>
            </a:prstGeom>
            <a:solidFill>
              <a:schemeClr val="bg1"/>
            </a:solidFill>
            <a:ln>
              <a:noFill/>
            </a:ln>
            <a:effectLst>
              <a:outerShdw blurRad="50800" dist="38100" dir="72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rot="21005605" flipH="1">
              <a:off x="4493023" y="2922461"/>
              <a:ext cx="2589266" cy="1742595"/>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005605" flipH="1">
              <a:off x="6467211" y="2304060"/>
              <a:ext cx="852019" cy="882449"/>
            </a:xfrm>
            <a:prstGeom prst="rect">
              <a:avLst/>
            </a:prstGeom>
            <a:effectLst/>
          </p:spPr>
        </p:pic>
      </p:grpSp>
      <p:grpSp>
        <p:nvGrpSpPr>
          <p:cNvPr id="16" name="组合 15"/>
          <p:cNvGrpSpPr/>
          <p:nvPr/>
        </p:nvGrpSpPr>
        <p:grpSpPr>
          <a:xfrm>
            <a:off x="8149540" y="1600319"/>
            <a:ext cx="2935688" cy="1112401"/>
            <a:chOff x="7702870" y="1901661"/>
            <a:chExt cx="2935688" cy="1112401"/>
          </a:xfrm>
        </p:grpSpPr>
        <p:sp>
          <p:nvSpPr>
            <p:cNvPr id="17" name="文本框 16"/>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18"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19" name="组合 18"/>
          <p:cNvGrpSpPr/>
          <p:nvPr/>
        </p:nvGrpSpPr>
        <p:grpSpPr>
          <a:xfrm>
            <a:off x="8149540" y="3143945"/>
            <a:ext cx="2935688" cy="1112401"/>
            <a:chOff x="7702870" y="1901661"/>
            <a:chExt cx="2935688" cy="1112401"/>
          </a:xfrm>
        </p:grpSpPr>
        <p:sp>
          <p:nvSpPr>
            <p:cNvPr id="20" name="文本框 19"/>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1"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22" name="组合 21"/>
          <p:cNvGrpSpPr/>
          <p:nvPr/>
        </p:nvGrpSpPr>
        <p:grpSpPr>
          <a:xfrm>
            <a:off x="8149540" y="4687571"/>
            <a:ext cx="2935688" cy="1112401"/>
            <a:chOff x="7702870" y="1901661"/>
            <a:chExt cx="2935688" cy="1112401"/>
          </a:xfrm>
        </p:grpSpPr>
        <p:sp>
          <p:nvSpPr>
            <p:cNvPr id="23" name="文本框 2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4"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159818970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12" decel="100000" fill="hold" nodeType="withEffect">
                                  <p:stCondLst>
                                    <p:cond delay="1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1+#ppt_h/2"/>
                                          </p:val>
                                        </p:tav>
                                        <p:tav tm="100000">
                                          <p:val>
                                            <p:strVal val="#ppt_y"/>
                                          </p:val>
                                        </p:tav>
                                      </p:tavLst>
                                    </p:anim>
                                  </p:childTnLst>
                                </p:cTn>
                              </p:par>
                              <p:par>
                                <p:cTn id="17" presetID="49" presetClass="entr" presetSubtype="0" decel="10000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49" presetClass="entr" presetSubtype="0" decel="100000" fill="hold" nodeType="withEffect">
                                  <p:stCondLst>
                                    <p:cond delay="1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360"/>
                                          </p:val>
                                        </p:tav>
                                        <p:tav tm="100000">
                                          <p:val>
                                            <p:fltVal val="0"/>
                                          </p:val>
                                        </p:tav>
                                      </p:tavLst>
                                    </p:anim>
                                    <p:animEffect transition="in" filter="fade">
                                      <p:cBhvr>
                                        <p:cTn id="28" dur="1000"/>
                                        <p:tgtEl>
                                          <p:spTgt spid="12"/>
                                        </p:tgtEl>
                                      </p:cBhvr>
                                    </p:animEffect>
                                  </p:childTnLst>
                                </p:cTn>
                              </p:par>
                              <p:par>
                                <p:cTn id="29" presetID="49" presetClass="entr" presetSubtype="0" decel="100000" fill="hold" nodeType="withEffect">
                                  <p:stCondLst>
                                    <p:cond delay="20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360"/>
                                          </p:val>
                                        </p:tav>
                                        <p:tav tm="100000">
                                          <p:val>
                                            <p:fltVal val="0"/>
                                          </p:val>
                                        </p:tav>
                                      </p:tavLst>
                                    </p:anim>
                                    <p:animEffect transition="in" filter="fade">
                                      <p:cBhvr>
                                        <p:cTn id="34" dur="1000"/>
                                        <p:tgtEl>
                                          <p:spTgt spid="8"/>
                                        </p:tgtEl>
                                      </p:cBhvr>
                                    </p:animEffect>
                                  </p:childTnLst>
                                </p:cTn>
                              </p:par>
                            </p:childTnLst>
                          </p:cTn>
                        </p:par>
                        <p:par>
                          <p:cTn id="35" fill="hold">
                            <p:stCondLst>
                              <p:cond delay="1200"/>
                            </p:stCondLst>
                            <p:childTnLst>
                              <p:par>
                                <p:cTn id="36" presetID="23" presetClass="entr" presetSubtype="28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strVal val="4/3*#ppt_w"/>
                                          </p:val>
                                        </p:tav>
                                        <p:tav tm="100000">
                                          <p:val>
                                            <p:strVal val="#ppt_w"/>
                                          </p:val>
                                        </p:tav>
                                      </p:tavLst>
                                    </p:anim>
                                    <p:anim calcmode="lin" valueType="num">
                                      <p:cBhvr>
                                        <p:cTn id="39" dur="500" fill="hold"/>
                                        <p:tgtEl>
                                          <p:spTgt spid="16"/>
                                        </p:tgtEl>
                                        <p:attrNameLst>
                                          <p:attrName>ppt_h</p:attrName>
                                        </p:attrNameLst>
                                      </p:cBhvr>
                                      <p:tavLst>
                                        <p:tav tm="0">
                                          <p:val>
                                            <p:strVal val="4/3*#ppt_h"/>
                                          </p:val>
                                        </p:tav>
                                        <p:tav tm="100000">
                                          <p:val>
                                            <p:strVal val="#ppt_h"/>
                                          </p:val>
                                        </p:tav>
                                      </p:tavLst>
                                    </p:anim>
                                  </p:childTnLst>
                                </p:cTn>
                              </p:par>
                              <p:par>
                                <p:cTn id="40" presetID="23" presetClass="entr" presetSubtype="288" fill="hold" nodeType="withEffect">
                                  <p:stCondLst>
                                    <p:cond delay="1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strVal val="4/3*#ppt_w"/>
                                          </p:val>
                                        </p:tav>
                                        <p:tav tm="100000">
                                          <p:val>
                                            <p:strVal val="#ppt_w"/>
                                          </p:val>
                                        </p:tav>
                                      </p:tavLst>
                                    </p:anim>
                                    <p:anim calcmode="lin" valueType="num">
                                      <p:cBhvr>
                                        <p:cTn id="43" dur="500" fill="hold"/>
                                        <p:tgtEl>
                                          <p:spTgt spid="19"/>
                                        </p:tgtEl>
                                        <p:attrNameLst>
                                          <p:attrName>ppt_h</p:attrName>
                                        </p:attrNameLst>
                                      </p:cBhvr>
                                      <p:tavLst>
                                        <p:tav tm="0">
                                          <p:val>
                                            <p:strVal val="4/3*#ppt_h"/>
                                          </p:val>
                                        </p:tav>
                                        <p:tav tm="100000">
                                          <p:val>
                                            <p:strVal val="#ppt_h"/>
                                          </p:val>
                                        </p:tav>
                                      </p:tavLst>
                                    </p:anim>
                                  </p:childTnLst>
                                </p:cTn>
                              </p:par>
                              <p:par>
                                <p:cTn id="44" presetID="23" presetClass="entr" presetSubtype="288" fill="hold" nodeType="withEffect">
                                  <p:stCondLst>
                                    <p:cond delay="2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strVal val="4/3*#ppt_w"/>
                                          </p:val>
                                        </p:tav>
                                        <p:tav tm="100000">
                                          <p:val>
                                            <p:strVal val="#ppt_w"/>
                                          </p:val>
                                        </p:tav>
                                      </p:tavLst>
                                    </p:anim>
                                    <p:anim calcmode="lin" valueType="num">
                                      <p:cBhvr>
                                        <p:cTn id="47" dur="500" fill="hold"/>
                                        <p:tgtEl>
                                          <p:spTgt spid="2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19"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成功项目展示</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MH_Other_1"/>
          <p:cNvSpPr/>
          <p:nvPr>
            <p:custDataLst>
              <p:tags r:id="rId1"/>
            </p:custDataLst>
          </p:nvPr>
        </p:nvSpPr>
        <p:spPr>
          <a:xfrm>
            <a:off x="814918" y="1829913"/>
            <a:ext cx="2266949" cy="1720811"/>
          </a:xfrm>
          <a:prstGeom prst="rect">
            <a:avLst/>
          </a:prstGeom>
          <a:solidFill>
            <a:schemeClr val="bg1"/>
          </a:solidFill>
          <a:ln w="34925">
            <a:gradFill>
              <a:gsLst>
                <a:gs pos="100000">
                  <a:schemeClr val="bg1">
                    <a:lumMod val="85000"/>
                  </a:schemeClr>
                </a:gs>
                <a:gs pos="0">
                  <a:schemeClr val="bg1"/>
                </a:gs>
              </a:gsLst>
              <a:lin ang="8100000" scaled="0"/>
            </a:gradFill>
          </a:ln>
          <a:effectLst>
            <a:outerShdw blurRad="254000" dist="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prstClr val="white"/>
              </a:solidFill>
            </a:endParaRPr>
          </a:p>
        </p:txBody>
      </p:sp>
      <p:sp>
        <p:nvSpPr>
          <p:cNvPr id="5" name="MH_Picture_1"/>
          <p:cNvSpPr/>
          <p:nvPr>
            <p:custDataLst>
              <p:tags r:id="rId2"/>
            </p:custDataLst>
          </p:nvPr>
        </p:nvSpPr>
        <p:spPr>
          <a:xfrm>
            <a:off x="988484" y="1980609"/>
            <a:ext cx="1919816" cy="1466851"/>
          </a:xfrm>
          <a:prstGeom prst="rect">
            <a:avLst/>
          </a:prstGeom>
          <a:blipFill dpi="0" rotWithShape="1">
            <a:blip r:embed="rId2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grpSp>
        <p:nvGrpSpPr>
          <p:cNvPr id="6" name="组合 5"/>
          <p:cNvGrpSpPr/>
          <p:nvPr/>
        </p:nvGrpSpPr>
        <p:grpSpPr>
          <a:xfrm>
            <a:off x="1007648" y="4115093"/>
            <a:ext cx="1728000" cy="533400"/>
            <a:chOff x="755736" y="3067037"/>
            <a:chExt cx="1440000" cy="400050"/>
          </a:xfrm>
        </p:grpSpPr>
        <p:sp>
          <p:nvSpPr>
            <p:cNvPr id="7" name="圆角矩形 6"/>
            <p:cNvSpPr/>
            <p:nvPr/>
          </p:nvSpPr>
          <p:spPr>
            <a:xfrm>
              <a:off x="755736" y="3095831"/>
              <a:ext cx="1440000" cy="360000"/>
            </a:xfrm>
            <a:prstGeom prst="roundRect">
              <a:avLst>
                <a:gd name="adj" fmla="val 50000"/>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3200">
                <a:latin typeface="Impact" panose="020B0806030902050204" pitchFamily="34" charset="0"/>
              </a:endParaRPr>
            </a:p>
          </p:txBody>
        </p:sp>
        <p:sp>
          <p:nvSpPr>
            <p:cNvPr id="8" name="MH_SubTitle_1"/>
            <p:cNvSpPr/>
            <p:nvPr>
              <p:custDataLst>
                <p:tags r:id="rId16"/>
              </p:custDataLst>
            </p:nvPr>
          </p:nvSpPr>
          <p:spPr>
            <a:xfrm>
              <a:off x="838231" y="3067037"/>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400" b="1" dirty="0">
                  <a:solidFill>
                    <a:schemeClr val="bg1"/>
                  </a:solidFill>
                  <a:latin typeface="幼圆" panose="02010509060101010101" pitchFamily="49" charset="-122"/>
                  <a:ea typeface="幼圆" panose="02010509060101010101" pitchFamily="49" charset="-122"/>
                </a:rPr>
                <a:t>产品一</a:t>
              </a:r>
            </a:p>
          </p:txBody>
        </p:sp>
      </p:grpSp>
      <p:sp>
        <p:nvSpPr>
          <p:cNvPr id="9" name="MH_Other_2"/>
          <p:cNvSpPr/>
          <p:nvPr>
            <p:custDataLst>
              <p:tags r:id="rId3"/>
            </p:custDataLst>
          </p:nvPr>
        </p:nvSpPr>
        <p:spPr>
          <a:xfrm>
            <a:off x="3581415" y="1829913"/>
            <a:ext cx="2266951" cy="1720811"/>
          </a:xfrm>
          <a:prstGeom prst="rect">
            <a:avLst/>
          </a:prstGeom>
          <a:solidFill>
            <a:schemeClr val="bg1"/>
          </a:solidFill>
          <a:ln w="34925">
            <a:gradFill>
              <a:gsLst>
                <a:gs pos="100000">
                  <a:schemeClr val="bg1">
                    <a:lumMod val="85000"/>
                  </a:schemeClr>
                </a:gs>
                <a:gs pos="0">
                  <a:schemeClr val="bg1"/>
                </a:gs>
              </a:gsLst>
              <a:lin ang="8100000" scaled="0"/>
            </a:gradFill>
          </a:ln>
          <a:effectLst>
            <a:outerShdw blurRad="254000" dist="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prstClr val="white"/>
              </a:solidFill>
            </a:endParaRPr>
          </a:p>
        </p:txBody>
      </p:sp>
      <p:sp>
        <p:nvSpPr>
          <p:cNvPr id="10" name="MH_Picture_2"/>
          <p:cNvSpPr/>
          <p:nvPr>
            <p:custDataLst>
              <p:tags r:id="rId4"/>
            </p:custDataLst>
          </p:nvPr>
        </p:nvSpPr>
        <p:spPr>
          <a:xfrm>
            <a:off x="3755014" y="1980609"/>
            <a:ext cx="1919817" cy="1466851"/>
          </a:xfrm>
          <a:prstGeom prst="rect">
            <a:avLst/>
          </a:prstGeom>
          <a:blipFill dpi="0" rotWithShape="1">
            <a:blip r:embed="rId2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11" name="MH_Other_3"/>
          <p:cNvSpPr/>
          <p:nvPr>
            <p:custDataLst>
              <p:tags r:id="rId5"/>
            </p:custDataLst>
          </p:nvPr>
        </p:nvSpPr>
        <p:spPr>
          <a:xfrm>
            <a:off x="6350014" y="1829913"/>
            <a:ext cx="2266951" cy="1720811"/>
          </a:xfrm>
          <a:prstGeom prst="rect">
            <a:avLst/>
          </a:prstGeom>
          <a:solidFill>
            <a:schemeClr val="bg1"/>
          </a:solidFill>
          <a:ln w="34925">
            <a:gradFill>
              <a:gsLst>
                <a:gs pos="100000">
                  <a:schemeClr val="bg1">
                    <a:lumMod val="85000"/>
                  </a:schemeClr>
                </a:gs>
                <a:gs pos="0">
                  <a:schemeClr val="bg1"/>
                </a:gs>
              </a:gsLst>
              <a:lin ang="8100000" scaled="0"/>
            </a:gradFill>
          </a:ln>
          <a:effectLst>
            <a:outerShdw blurRad="254000" dist="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prstClr val="white"/>
              </a:solidFill>
            </a:endParaRPr>
          </a:p>
        </p:txBody>
      </p:sp>
      <p:sp>
        <p:nvSpPr>
          <p:cNvPr id="12" name="MH_Picture_3"/>
          <p:cNvSpPr/>
          <p:nvPr>
            <p:custDataLst>
              <p:tags r:id="rId6"/>
            </p:custDataLst>
          </p:nvPr>
        </p:nvSpPr>
        <p:spPr>
          <a:xfrm>
            <a:off x="6523622" y="1980609"/>
            <a:ext cx="1919817" cy="1466851"/>
          </a:xfrm>
          <a:prstGeom prst="rect">
            <a:avLst/>
          </a:prstGeom>
          <a:blipFill dpi="0" rotWithShape="1">
            <a:blip r:embed="rId2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13" name="MH_Other_4"/>
          <p:cNvSpPr/>
          <p:nvPr>
            <p:custDataLst>
              <p:tags r:id="rId7"/>
            </p:custDataLst>
          </p:nvPr>
        </p:nvSpPr>
        <p:spPr>
          <a:xfrm>
            <a:off x="9116484" y="1829913"/>
            <a:ext cx="2266949" cy="1720811"/>
          </a:xfrm>
          <a:prstGeom prst="rect">
            <a:avLst/>
          </a:prstGeom>
          <a:solidFill>
            <a:schemeClr val="bg1"/>
          </a:solidFill>
          <a:ln w="34925">
            <a:gradFill>
              <a:gsLst>
                <a:gs pos="100000">
                  <a:schemeClr val="bg1">
                    <a:lumMod val="85000"/>
                  </a:schemeClr>
                </a:gs>
                <a:gs pos="0">
                  <a:schemeClr val="bg1"/>
                </a:gs>
              </a:gsLst>
              <a:lin ang="8100000" scaled="0"/>
            </a:gradFill>
          </a:ln>
          <a:effectLst>
            <a:outerShdw blurRad="254000" dist="1270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prstClr val="white"/>
              </a:solidFill>
            </a:endParaRPr>
          </a:p>
        </p:txBody>
      </p:sp>
      <p:sp>
        <p:nvSpPr>
          <p:cNvPr id="14" name="MH_Picture_4"/>
          <p:cNvSpPr/>
          <p:nvPr>
            <p:custDataLst>
              <p:tags r:id="rId8"/>
            </p:custDataLst>
          </p:nvPr>
        </p:nvSpPr>
        <p:spPr>
          <a:xfrm>
            <a:off x="9290051" y="1980609"/>
            <a:ext cx="1919816" cy="1466851"/>
          </a:xfrm>
          <a:prstGeom prst="rect">
            <a:avLst/>
          </a:prstGeom>
          <a:blipFill dpi="0" rotWithShape="1">
            <a:blip r:embed="rId2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defRPr/>
            </a:pPr>
            <a:endParaRPr lang="zh-CN" altLang="en-US" sz="2400"/>
          </a:p>
        </p:txBody>
      </p:sp>
      <p:sp>
        <p:nvSpPr>
          <p:cNvPr id="15" name="MH_Text_1"/>
          <p:cNvSpPr txBox="1">
            <a:spLocks noChangeArrowheads="1"/>
          </p:cNvSpPr>
          <p:nvPr>
            <p:custDataLst>
              <p:tags r:id="rId9"/>
            </p:custDataLst>
          </p:nvPr>
        </p:nvSpPr>
        <p:spPr bwMode="auto">
          <a:xfrm>
            <a:off x="6350014" y="5018843"/>
            <a:ext cx="2430016" cy="144501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grpSp>
        <p:nvGrpSpPr>
          <p:cNvPr id="16" name="组合 15"/>
          <p:cNvGrpSpPr/>
          <p:nvPr/>
        </p:nvGrpSpPr>
        <p:grpSpPr>
          <a:xfrm>
            <a:off x="3778607" y="4069601"/>
            <a:ext cx="1728000" cy="537184"/>
            <a:chOff x="755736" y="3052943"/>
            <a:chExt cx="1440000" cy="402888"/>
          </a:xfrm>
        </p:grpSpPr>
        <p:sp>
          <p:nvSpPr>
            <p:cNvPr id="17" name="圆角矩形 16"/>
            <p:cNvSpPr/>
            <p:nvPr/>
          </p:nvSpPr>
          <p:spPr>
            <a:xfrm>
              <a:off x="755736" y="3095831"/>
              <a:ext cx="1440000" cy="360000"/>
            </a:xfrm>
            <a:prstGeom prst="roundRect">
              <a:avLst>
                <a:gd name="adj" fmla="val 50000"/>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3200">
                <a:latin typeface="Impact" panose="020B0806030902050204" pitchFamily="34" charset="0"/>
              </a:endParaRPr>
            </a:p>
          </p:txBody>
        </p:sp>
        <p:sp>
          <p:nvSpPr>
            <p:cNvPr id="18" name="MH_SubTitle_1"/>
            <p:cNvSpPr/>
            <p:nvPr>
              <p:custDataLst>
                <p:tags r:id="rId15"/>
              </p:custDataLst>
            </p:nvPr>
          </p:nvSpPr>
          <p:spPr>
            <a:xfrm>
              <a:off x="838231" y="3052943"/>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400" b="1" dirty="0">
                  <a:solidFill>
                    <a:schemeClr val="bg1"/>
                  </a:solidFill>
                  <a:latin typeface="幼圆" panose="02010509060101010101" pitchFamily="49" charset="-122"/>
                  <a:ea typeface="幼圆" panose="02010509060101010101" pitchFamily="49" charset="-122"/>
                </a:rPr>
                <a:t>产品二</a:t>
              </a:r>
            </a:p>
          </p:txBody>
        </p:sp>
      </p:grpSp>
      <p:grpSp>
        <p:nvGrpSpPr>
          <p:cNvPr id="19" name="组合 18"/>
          <p:cNvGrpSpPr/>
          <p:nvPr/>
        </p:nvGrpSpPr>
        <p:grpSpPr>
          <a:xfrm>
            <a:off x="6549563" y="4069601"/>
            <a:ext cx="1728000" cy="537181"/>
            <a:chOff x="755736" y="3052945"/>
            <a:chExt cx="1440000" cy="402886"/>
          </a:xfrm>
        </p:grpSpPr>
        <p:sp>
          <p:nvSpPr>
            <p:cNvPr id="20" name="圆角矩形 19"/>
            <p:cNvSpPr/>
            <p:nvPr/>
          </p:nvSpPr>
          <p:spPr>
            <a:xfrm>
              <a:off x="755736" y="3095831"/>
              <a:ext cx="1440000" cy="360000"/>
            </a:xfrm>
            <a:prstGeom prst="roundRect">
              <a:avLst>
                <a:gd name="adj" fmla="val 50000"/>
              </a:avLst>
            </a:prstGeom>
            <a:solidFill>
              <a:schemeClr val="bg1">
                <a:alpha val="30000"/>
              </a:schemeClr>
            </a:solidFill>
            <a:ln>
              <a:noFill/>
            </a:ln>
            <a:effectLst>
              <a:outerShdw blurRad="190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3200">
                <a:latin typeface="Impact" panose="020B0806030902050204" pitchFamily="34" charset="0"/>
              </a:endParaRPr>
            </a:p>
          </p:txBody>
        </p:sp>
        <p:sp>
          <p:nvSpPr>
            <p:cNvPr id="21" name="MH_SubTitle_1"/>
            <p:cNvSpPr/>
            <p:nvPr>
              <p:custDataLst>
                <p:tags r:id="rId14"/>
              </p:custDataLst>
            </p:nvPr>
          </p:nvSpPr>
          <p:spPr>
            <a:xfrm>
              <a:off x="838231" y="3052945"/>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400" b="1" dirty="0">
                  <a:solidFill>
                    <a:schemeClr val="bg1"/>
                  </a:solidFill>
                  <a:latin typeface="幼圆" panose="02010509060101010101" pitchFamily="49" charset="-122"/>
                  <a:ea typeface="幼圆" panose="02010509060101010101" pitchFamily="49" charset="-122"/>
                </a:rPr>
                <a:t>产品三</a:t>
              </a:r>
            </a:p>
          </p:txBody>
        </p:sp>
      </p:grpSp>
      <p:grpSp>
        <p:nvGrpSpPr>
          <p:cNvPr id="22" name="组合 21"/>
          <p:cNvGrpSpPr/>
          <p:nvPr/>
        </p:nvGrpSpPr>
        <p:grpSpPr>
          <a:xfrm>
            <a:off x="9320519" y="4042902"/>
            <a:ext cx="1728000" cy="537181"/>
            <a:chOff x="755736" y="3039297"/>
            <a:chExt cx="1440000" cy="402886"/>
          </a:xfrm>
        </p:grpSpPr>
        <p:sp>
          <p:nvSpPr>
            <p:cNvPr id="23" name="圆角矩形 22"/>
            <p:cNvSpPr/>
            <p:nvPr/>
          </p:nvSpPr>
          <p:spPr>
            <a:xfrm>
              <a:off x="755736" y="3082183"/>
              <a:ext cx="1440000" cy="360000"/>
            </a:xfrm>
            <a:prstGeom prst="roundRect">
              <a:avLst>
                <a:gd name="adj" fmla="val 50000"/>
              </a:avLst>
            </a:prstGeom>
            <a:solidFill>
              <a:schemeClr val="bg1">
                <a:alpha val="30000"/>
              </a:schemeClr>
            </a:solidFill>
            <a:ln>
              <a:noFill/>
            </a:ln>
            <a:effectLst>
              <a:outerShdw blurRad="190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3200">
                <a:latin typeface="Impact" panose="020B0806030902050204" pitchFamily="34" charset="0"/>
              </a:endParaRPr>
            </a:p>
          </p:txBody>
        </p:sp>
        <p:sp>
          <p:nvSpPr>
            <p:cNvPr id="24" name="MH_SubTitle_1"/>
            <p:cNvSpPr/>
            <p:nvPr>
              <p:custDataLst>
                <p:tags r:id="rId13"/>
              </p:custDataLst>
            </p:nvPr>
          </p:nvSpPr>
          <p:spPr>
            <a:xfrm>
              <a:off x="838231" y="3039297"/>
              <a:ext cx="127501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2400" b="1" dirty="0">
                  <a:solidFill>
                    <a:schemeClr val="bg1"/>
                  </a:solidFill>
                  <a:latin typeface="幼圆" panose="02010509060101010101" pitchFamily="49" charset="-122"/>
                  <a:ea typeface="幼圆" panose="02010509060101010101" pitchFamily="49" charset="-122"/>
                </a:rPr>
                <a:t>产品四</a:t>
              </a:r>
            </a:p>
          </p:txBody>
        </p:sp>
      </p:grpSp>
      <p:sp>
        <p:nvSpPr>
          <p:cNvPr id="25" name="MH_Text_1"/>
          <p:cNvSpPr txBox="1">
            <a:spLocks noChangeArrowheads="1"/>
          </p:cNvSpPr>
          <p:nvPr>
            <p:custDataLst>
              <p:tags r:id="rId10"/>
            </p:custDataLst>
          </p:nvPr>
        </p:nvSpPr>
        <p:spPr bwMode="auto">
          <a:xfrm>
            <a:off x="9034950" y="5018843"/>
            <a:ext cx="2430016" cy="144501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
        <p:nvSpPr>
          <p:cNvPr id="26" name="MH_Text_1"/>
          <p:cNvSpPr txBox="1">
            <a:spLocks noChangeArrowheads="1"/>
          </p:cNvSpPr>
          <p:nvPr>
            <p:custDataLst>
              <p:tags r:id="rId11"/>
            </p:custDataLst>
          </p:nvPr>
        </p:nvSpPr>
        <p:spPr bwMode="auto">
          <a:xfrm>
            <a:off x="814918" y="5018843"/>
            <a:ext cx="2430016" cy="144501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
        <p:nvSpPr>
          <p:cNvPr id="27" name="MH_Text_1"/>
          <p:cNvSpPr txBox="1">
            <a:spLocks noChangeArrowheads="1"/>
          </p:cNvSpPr>
          <p:nvPr>
            <p:custDataLst>
              <p:tags r:id="rId12"/>
            </p:custDataLst>
          </p:nvPr>
        </p:nvSpPr>
        <p:spPr bwMode="auto">
          <a:xfrm>
            <a:off x="3499854" y="5018843"/>
            <a:ext cx="2430016" cy="144501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135909" tIns="67952" rIns="135909" bIns="67952">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p>
        </p:txBody>
      </p:sp>
    </p:spTree>
    <p:extLst>
      <p:ext uri="{BB962C8B-B14F-4D97-AF65-F5344CB8AC3E}">
        <p14:creationId xmlns:p14="http://schemas.microsoft.com/office/powerpoint/2010/main" val="108336057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9"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par>
                                <p:cTn id="25" presetID="2" presetClass="entr" presetSubtype="6" fill="hold" grpId="0"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9" fill="hold" grpId="0" nodeType="withEffect">
                                  <p:stCondLst>
                                    <p:cond delay="75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0-#ppt_h/2"/>
                                          </p:val>
                                        </p:tav>
                                        <p:tav tm="100000">
                                          <p:val>
                                            <p:strVal val="#ppt_y"/>
                                          </p:val>
                                        </p:tav>
                                      </p:tavLst>
                                    </p:anim>
                                  </p:childTnLst>
                                </p:cTn>
                              </p:par>
                              <p:par>
                                <p:cTn id="33" presetID="2" presetClass="entr" presetSubtype="6" fill="hold" grpId="0" nodeType="withEffect">
                                  <p:stCondLst>
                                    <p:cond delay="7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par>
                          <p:cTn id="37" fill="hold">
                            <p:stCondLst>
                              <p:cond delay="1250"/>
                            </p:stCondLst>
                            <p:childTnLst>
                              <p:par>
                                <p:cTn id="38" presetID="53" presetClass="entr" presetSubtype="16"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par>
                                <p:cTn id="43" presetID="53" presetClass="entr" presetSubtype="16" fill="hold" nodeType="withEffect">
                                  <p:stCondLst>
                                    <p:cond delay="25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nodeType="withEffect">
                                  <p:stCondLst>
                                    <p:cond delay="75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41" presetClass="entr" presetSubtype="0" fill="hold" grpId="0" nodeType="withEffect">
                                  <p:stCondLst>
                                    <p:cond delay="1000"/>
                                  </p:stCondLst>
                                  <p:iterate type="lt">
                                    <p:tmPct val="10000"/>
                                  </p:iterate>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5"/>
                                        </p:tgtEl>
                                        <p:attrNameLst>
                                          <p:attrName>ppt_y</p:attrName>
                                        </p:attrNameLst>
                                      </p:cBhvr>
                                      <p:tavLst>
                                        <p:tav tm="0">
                                          <p:val>
                                            <p:strVal val="#ppt_y"/>
                                          </p:val>
                                        </p:tav>
                                        <p:tav tm="100000">
                                          <p:val>
                                            <p:strVal val="#ppt_y"/>
                                          </p:val>
                                        </p:tav>
                                      </p:tavLst>
                                    </p:anim>
                                    <p:anim calcmode="lin" valueType="num">
                                      <p:cBhvr>
                                        <p:cTn id="6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15"/>
                                        </p:tgtEl>
                                      </p:cBhvr>
                                    </p:animEffect>
                                  </p:childTnLst>
                                </p:cTn>
                              </p:par>
                              <p:par>
                                <p:cTn id="65" presetID="41" presetClass="entr" presetSubtype="0" fill="hold" grpId="0" nodeType="withEffect">
                                  <p:stCondLst>
                                    <p:cond delay="1000"/>
                                  </p:stCondLst>
                                  <p:iterate type="lt">
                                    <p:tmPct val="10000"/>
                                  </p:iterate>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5"/>
                                        </p:tgtEl>
                                        <p:attrNameLst>
                                          <p:attrName>ppt_y</p:attrName>
                                        </p:attrNameLst>
                                      </p:cBhvr>
                                      <p:tavLst>
                                        <p:tav tm="0">
                                          <p:val>
                                            <p:strVal val="#ppt_y"/>
                                          </p:val>
                                        </p:tav>
                                        <p:tav tm="100000">
                                          <p:val>
                                            <p:strVal val="#ppt_y"/>
                                          </p:val>
                                        </p:tav>
                                      </p:tavLst>
                                    </p:anim>
                                    <p:anim calcmode="lin" valueType="num">
                                      <p:cBhvr>
                                        <p:cTn id="6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25"/>
                                        </p:tgtEl>
                                      </p:cBhvr>
                                    </p:animEffect>
                                  </p:childTnLst>
                                </p:cTn>
                              </p:par>
                              <p:par>
                                <p:cTn id="72" presetID="41" presetClass="entr" presetSubtype="0" fill="hold" grpId="0" nodeType="withEffect">
                                  <p:stCondLst>
                                    <p:cond delay="1000"/>
                                  </p:stCondLst>
                                  <p:iterate type="lt">
                                    <p:tmPct val="10000"/>
                                  </p:iterate>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6"/>
                                        </p:tgtEl>
                                        <p:attrNameLst>
                                          <p:attrName>ppt_y</p:attrName>
                                        </p:attrNameLst>
                                      </p:cBhvr>
                                      <p:tavLst>
                                        <p:tav tm="0">
                                          <p:val>
                                            <p:strVal val="#ppt_y"/>
                                          </p:val>
                                        </p:tav>
                                        <p:tav tm="100000">
                                          <p:val>
                                            <p:strVal val="#ppt_y"/>
                                          </p:val>
                                        </p:tav>
                                      </p:tavLst>
                                    </p:anim>
                                    <p:anim calcmode="lin" valueType="num">
                                      <p:cBhvr>
                                        <p:cTn id="76"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6"/>
                                        </p:tgtEl>
                                      </p:cBhvr>
                                    </p:animEffect>
                                  </p:childTnLst>
                                </p:cTn>
                              </p:par>
                              <p:par>
                                <p:cTn id="79" presetID="41" presetClass="entr" presetSubtype="0" fill="hold" grpId="0" nodeType="withEffect">
                                  <p:stCondLst>
                                    <p:cond delay="1000"/>
                                  </p:stCondLst>
                                  <p:iterate type="lt">
                                    <p:tmPct val="10000"/>
                                  </p:iterate>
                                  <p:childTnLst>
                                    <p:set>
                                      <p:cBhvr>
                                        <p:cTn id="80" dur="1" fill="hold">
                                          <p:stCondLst>
                                            <p:cond delay="0"/>
                                          </p:stCondLst>
                                        </p:cTn>
                                        <p:tgtEl>
                                          <p:spTgt spid="27"/>
                                        </p:tgtEl>
                                        <p:attrNameLst>
                                          <p:attrName>style.visibility</p:attrName>
                                        </p:attrNameLst>
                                      </p:cBhvr>
                                      <p:to>
                                        <p:strVal val="visible"/>
                                      </p:to>
                                    </p:set>
                                    <p:anim calcmode="lin" valueType="num">
                                      <p:cBhvr>
                                        <p:cTn id="8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7"/>
                                        </p:tgtEl>
                                        <p:attrNameLst>
                                          <p:attrName>ppt_y</p:attrName>
                                        </p:attrNameLst>
                                      </p:cBhvr>
                                      <p:tavLst>
                                        <p:tav tm="0">
                                          <p:val>
                                            <p:strVal val="#ppt_y"/>
                                          </p:val>
                                        </p:tav>
                                        <p:tav tm="100000">
                                          <p:val>
                                            <p:strVal val="#ppt_y"/>
                                          </p:val>
                                        </p:tav>
                                      </p:tavLst>
                                    </p:anim>
                                    <p:anim calcmode="lin" valueType="num">
                                      <p:cBhvr>
                                        <p:cTn id="8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1" grpId="0" animBg="1"/>
      <p:bldP spid="12" grpId="0" animBg="1"/>
      <p:bldP spid="13" grpId="0" animBg="1"/>
      <p:bldP spid="14" grpId="0" animBg="1"/>
      <p:bldP spid="15"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重点项目展示</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矩形 3"/>
          <p:cNvSpPr/>
          <p:nvPr/>
        </p:nvSpPr>
        <p:spPr>
          <a:xfrm flipH="1">
            <a:off x="1070572" y="2581956"/>
            <a:ext cx="4049161" cy="1575847"/>
          </a:xfrm>
          <a:prstGeom prst="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flipH="1">
            <a:off x="7085872" y="2552371"/>
            <a:ext cx="4049161" cy="1575847"/>
          </a:xfrm>
          <a:prstGeom prst="rect">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37355" y="1931259"/>
            <a:ext cx="1988355" cy="1988355"/>
          </a:xfrm>
          <a:prstGeom prst="ellipse">
            <a:avLst/>
          </a:prstGeom>
          <a:blipFill>
            <a:blip r:embed="rId4"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352654" y="1931259"/>
            <a:ext cx="1988355" cy="1988355"/>
          </a:xfrm>
          <a:prstGeom prst="ellipse">
            <a:avLst/>
          </a:prstGeom>
          <a:blipFill>
            <a:blip r:embed="rId5"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9"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10"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bg1"/>
                </a:solidFill>
                <a:latin typeface="微软雅黑" panose="020B0503020204020204" pitchFamily="34" charset="-122"/>
                <a:ea typeface="微软雅黑" panose="020B0503020204020204" pitchFamily="34" charset="-122"/>
              </a:rPr>
              <a:t>输入</a:t>
            </a:r>
            <a:r>
              <a:rPr lang="zh-CN" altLang="en-US" sz="16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600" dirty="0">
                <a:solidFill>
                  <a:schemeClr val="bg1"/>
                </a:solidFill>
                <a:latin typeface="微软雅黑" panose="020B0503020204020204" pitchFamily="34" charset="-122"/>
                <a:ea typeface="微软雅黑" panose="020B0503020204020204" pitchFamily="34" charset="-122"/>
              </a:rPr>
              <a:t>简单输入简单</a:t>
            </a:r>
            <a:r>
              <a:rPr lang="zh-CN" altLang="en-US" sz="1600" dirty="0" smtClean="0">
                <a:solidFill>
                  <a:schemeClr val="bg1"/>
                </a:solidFill>
                <a:latin typeface="微软雅黑" panose="020B0503020204020204" pitchFamily="34" charset="-122"/>
                <a:ea typeface="微软雅黑" panose="020B0503020204020204" pitchFamily="34" charset="-122"/>
              </a:rPr>
              <a:t>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
        <p:nvSpPr>
          <p:cNvPr id="11"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bg1"/>
                </a:solidFill>
                <a:latin typeface="微软雅黑" panose="020B0503020204020204" pitchFamily="34" charset="-122"/>
                <a:ea typeface="微软雅黑" panose="020B0503020204020204" pitchFamily="34" charset="-122"/>
              </a:rPr>
              <a:t>输入</a:t>
            </a:r>
            <a:r>
              <a:rPr lang="zh-CN" altLang="en-US" sz="1600" dirty="0" smtClean="0">
                <a:solidFill>
                  <a:schemeClr val="bg1"/>
                </a:solidFill>
                <a:latin typeface="微软雅黑" panose="020B0503020204020204" pitchFamily="34" charset="-122"/>
                <a:ea typeface="微软雅黑" panose="020B0503020204020204" pitchFamily="34" charset="-122"/>
              </a:rPr>
              <a:t>简单文字概述这里</a:t>
            </a:r>
            <a:r>
              <a:rPr lang="zh-CN" altLang="en-US" sz="1600" dirty="0">
                <a:solidFill>
                  <a:schemeClr val="bg1"/>
                </a:solidFill>
                <a:latin typeface="微软雅黑" panose="020B0503020204020204" pitchFamily="34" charset="-122"/>
                <a:ea typeface="微软雅黑" panose="020B0503020204020204" pitchFamily="34" charset="-122"/>
              </a:rPr>
              <a:t>简单输入简单</a:t>
            </a:r>
            <a:r>
              <a:rPr lang="zh-CN" altLang="en-US" sz="1600" dirty="0" smtClean="0">
                <a:solidFill>
                  <a:schemeClr val="bg1"/>
                </a:solidFill>
                <a:latin typeface="微软雅黑" panose="020B0503020204020204" pitchFamily="34" charset="-122"/>
                <a:ea typeface="微软雅黑" panose="020B0503020204020204" pitchFamily="34" charset="-122"/>
              </a:rPr>
              <a:t>文字</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75672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outVertical)">
                                      <p:cBhvr>
                                        <p:cTn id="21" dur="500"/>
                                        <p:tgtEl>
                                          <p:spTgt spid="10"/>
                                        </p:tgtEl>
                                      </p:cBhvr>
                                    </p:animEffect>
                                  </p:childTnLst>
                                </p:cTn>
                              </p:par>
                            </p:childTnLst>
                          </p:cTn>
                        </p:par>
                        <p:par>
                          <p:cTn id="22" fill="hold">
                            <p:stCondLst>
                              <p:cond delay="2500"/>
                            </p:stCondLst>
                            <p:childTnLst>
                              <p:par>
                                <p:cTn id="23" presetID="16" presetClass="entr" presetSubtype="37"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outVertical)">
                                      <p:cBhvr>
                                        <p:cTn id="25" dur="500"/>
                                        <p:tgtEl>
                                          <p:spTgt spid="5"/>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450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647700" y="196292"/>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重点项目展示</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25" name="矩形 24"/>
          <p:cNvSpPr/>
          <p:nvPr/>
        </p:nvSpPr>
        <p:spPr>
          <a:xfrm>
            <a:off x="1" y="1477633"/>
            <a:ext cx="12192000" cy="4710023"/>
          </a:xfrm>
          <a:prstGeom prst="rect">
            <a:avLst/>
          </a:prstGeom>
          <a:solidFill>
            <a:schemeClr val="bg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endParaRPr>
          </a:p>
        </p:txBody>
      </p:sp>
      <p:grpSp>
        <p:nvGrpSpPr>
          <p:cNvPr id="26" name="组合 2"/>
          <p:cNvGrpSpPr>
            <a:grpSpLocks/>
          </p:cNvGrpSpPr>
          <p:nvPr/>
        </p:nvGrpSpPr>
        <p:grpSpPr bwMode="auto">
          <a:xfrm>
            <a:off x="815537" y="2005283"/>
            <a:ext cx="4809287" cy="3940174"/>
            <a:chOff x="1151326" y="1963849"/>
            <a:chExt cx="4506493" cy="3692596"/>
          </a:xfrm>
        </p:grpSpPr>
        <p:grpSp>
          <p:nvGrpSpPr>
            <p:cNvPr id="27" name="组合 29"/>
            <p:cNvGrpSpPr>
              <a:grpSpLocks/>
            </p:cNvGrpSpPr>
            <p:nvPr/>
          </p:nvGrpSpPr>
          <p:grpSpPr bwMode="auto">
            <a:xfrm>
              <a:off x="1151326" y="1963849"/>
              <a:ext cx="4506493" cy="3692596"/>
              <a:chOff x="649833" y="821104"/>
              <a:chExt cx="4506493" cy="3692596"/>
            </a:xfrm>
          </p:grpSpPr>
          <p:grpSp>
            <p:nvGrpSpPr>
              <p:cNvPr id="30" name="组合 30"/>
              <p:cNvGrpSpPr>
                <a:grpSpLocks/>
              </p:cNvGrpSpPr>
              <p:nvPr/>
            </p:nvGrpSpPr>
            <p:grpSpPr bwMode="auto">
              <a:xfrm>
                <a:off x="1887582" y="3793168"/>
                <a:ext cx="2089332" cy="720532"/>
                <a:chOff x="3563888" y="3179979"/>
                <a:chExt cx="2328148" cy="802890"/>
              </a:xfrm>
            </p:grpSpPr>
            <p:sp>
              <p:nvSpPr>
                <p:cNvPr id="36" name="梯形 3"/>
                <p:cNvSpPr/>
                <p:nvPr/>
              </p:nvSpPr>
              <p:spPr>
                <a:xfrm>
                  <a:off x="3769309" y="3903294"/>
                  <a:ext cx="1919480" cy="56365"/>
                </a:xfrm>
                <a:custGeom>
                  <a:avLst/>
                  <a:gdLst/>
                  <a:ahLst/>
                  <a:cxnLst/>
                  <a:rect l="l" t="t" r="r" b="b"/>
                  <a:pathLst>
                    <a:path w="4546578" h="132661">
                      <a:moveTo>
                        <a:pt x="0" y="0"/>
                      </a:moveTo>
                      <a:lnTo>
                        <a:pt x="4546578" y="0"/>
                      </a:lnTo>
                      <a:lnTo>
                        <a:pt x="4546578" y="45243"/>
                      </a:lnTo>
                      <a:lnTo>
                        <a:pt x="4546578" y="57719"/>
                      </a:lnTo>
                      <a:lnTo>
                        <a:pt x="4541572" y="57719"/>
                      </a:lnTo>
                      <a:cubicBezTo>
                        <a:pt x="4517446" y="100428"/>
                        <a:pt x="4372996" y="132661"/>
                        <a:pt x="4198575" y="132661"/>
                      </a:cubicBezTo>
                      <a:lnTo>
                        <a:pt x="348003" y="132661"/>
                      </a:lnTo>
                      <a:cubicBezTo>
                        <a:pt x="173582" y="132661"/>
                        <a:pt x="29132" y="100428"/>
                        <a:pt x="5007" y="57719"/>
                      </a:cubicBezTo>
                      <a:lnTo>
                        <a:pt x="0" y="57719"/>
                      </a:lnTo>
                      <a:lnTo>
                        <a:pt x="0" y="45243"/>
                      </a:lnTo>
                      <a:close/>
                    </a:path>
                  </a:pathLst>
                </a:custGeom>
                <a:gradFill flip="none" rotWithShape="1">
                  <a:gsLst>
                    <a:gs pos="15000">
                      <a:sysClr val="window" lastClr="FFFFFF">
                        <a:lumMod val="85000"/>
                      </a:sysClr>
                    </a:gs>
                    <a:gs pos="50000">
                      <a:sysClr val="window" lastClr="FFFFFF">
                        <a:lumMod val="95000"/>
                      </a:sysClr>
                    </a:gs>
                    <a:gs pos="85000">
                      <a:srgbClr val="E6E6E6"/>
                    </a:gs>
                    <a:gs pos="0">
                      <a:srgbClr val="7D8496"/>
                    </a:gs>
                    <a:gs pos="100000">
                      <a:srgbClr val="7D8496"/>
                    </a:gs>
                  </a:gsLst>
                  <a:lin ang="0" scaled="0"/>
                  <a:tileRect/>
                </a:gra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sp>
              <p:nvSpPr>
                <p:cNvPr id="37" name="梯形 3"/>
                <p:cNvSpPr/>
                <p:nvPr/>
              </p:nvSpPr>
              <p:spPr>
                <a:xfrm>
                  <a:off x="3768884" y="3179979"/>
                  <a:ext cx="1918551" cy="754051"/>
                </a:xfrm>
                <a:custGeom>
                  <a:avLst/>
                  <a:gdLst>
                    <a:gd name="connsiteX0" fmla="*/ 982182 w 4546578"/>
                    <a:gd name="connsiteY0" fmla="*/ 0 h 1786949"/>
                    <a:gd name="connsiteX1" fmla="*/ 3574470 w 4546578"/>
                    <a:gd name="connsiteY1" fmla="*/ 0 h 1786949"/>
                    <a:gd name="connsiteX2" fmla="*/ 3895476 w 4546578"/>
                    <a:gd name="connsiteY2" fmla="*/ 1284023 h 1786949"/>
                    <a:gd name="connsiteX3" fmla="*/ 4546578 w 4546578"/>
                    <a:gd name="connsiteY3" fmla="*/ 1699531 h 1786949"/>
                    <a:gd name="connsiteX4" fmla="*/ 4198575 w 4546578"/>
                    <a:gd name="connsiteY4" fmla="*/ 1786949 h 1786949"/>
                    <a:gd name="connsiteX5" fmla="*/ 348003 w 4546578"/>
                    <a:gd name="connsiteY5" fmla="*/ 1786949 h 1786949"/>
                    <a:gd name="connsiteX6" fmla="*/ 0 w 4546578"/>
                    <a:gd name="connsiteY6" fmla="*/ 1699531 h 1786949"/>
                    <a:gd name="connsiteX7" fmla="*/ 661715 w 4546578"/>
                    <a:gd name="connsiteY7" fmla="*/ 1296144 h 1786949"/>
                    <a:gd name="connsiteX8" fmla="*/ 658146 w 4546578"/>
                    <a:gd name="connsiteY8" fmla="*/ 1296144 h 1786949"/>
                    <a:gd name="connsiteX9" fmla="*/ 982182 w 4546578"/>
                    <a:gd name="connsiteY9" fmla="*/ 0 h 1786949"/>
                    <a:gd name="connsiteX0" fmla="*/ 987141 w 4551537"/>
                    <a:gd name="connsiteY0" fmla="*/ 0 h 1786949"/>
                    <a:gd name="connsiteX1" fmla="*/ 3579429 w 4551537"/>
                    <a:gd name="connsiteY1" fmla="*/ 0 h 1786949"/>
                    <a:gd name="connsiteX2" fmla="*/ 3900435 w 4551537"/>
                    <a:gd name="connsiteY2" fmla="*/ 1284023 h 1786949"/>
                    <a:gd name="connsiteX3" fmla="*/ 4551537 w 4551537"/>
                    <a:gd name="connsiteY3" fmla="*/ 1699531 h 1786949"/>
                    <a:gd name="connsiteX4" fmla="*/ 4203534 w 4551537"/>
                    <a:gd name="connsiteY4" fmla="*/ 1786949 h 1786949"/>
                    <a:gd name="connsiteX5" fmla="*/ 352962 w 4551537"/>
                    <a:gd name="connsiteY5" fmla="*/ 1786949 h 1786949"/>
                    <a:gd name="connsiteX6" fmla="*/ 4959 w 4551537"/>
                    <a:gd name="connsiteY6" fmla="*/ 1699531 h 1786949"/>
                    <a:gd name="connsiteX7" fmla="*/ 666674 w 4551537"/>
                    <a:gd name="connsiteY7" fmla="*/ 1296144 h 1786949"/>
                    <a:gd name="connsiteX8" fmla="*/ 663105 w 4551537"/>
                    <a:gd name="connsiteY8" fmla="*/ 1296144 h 1786949"/>
                    <a:gd name="connsiteX9" fmla="*/ 987141 w 4551537"/>
                    <a:gd name="connsiteY9" fmla="*/ 0 h 1786949"/>
                    <a:gd name="connsiteX0" fmla="*/ 982182 w 4546578"/>
                    <a:gd name="connsiteY0" fmla="*/ 0 h 1786949"/>
                    <a:gd name="connsiteX1" fmla="*/ 3574470 w 4546578"/>
                    <a:gd name="connsiteY1" fmla="*/ 0 h 1786949"/>
                    <a:gd name="connsiteX2" fmla="*/ 3895476 w 4546578"/>
                    <a:gd name="connsiteY2" fmla="*/ 1284023 h 1786949"/>
                    <a:gd name="connsiteX3" fmla="*/ 4546578 w 4546578"/>
                    <a:gd name="connsiteY3" fmla="*/ 1699531 h 1786949"/>
                    <a:gd name="connsiteX4" fmla="*/ 4198575 w 4546578"/>
                    <a:gd name="connsiteY4" fmla="*/ 1786949 h 1786949"/>
                    <a:gd name="connsiteX5" fmla="*/ 348003 w 4546578"/>
                    <a:gd name="connsiteY5" fmla="*/ 1786949 h 1786949"/>
                    <a:gd name="connsiteX6" fmla="*/ 0 w 4546578"/>
                    <a:gd name="connsiteY6" fmla="*/ 1699531 h 1786949"/>
                    <a:gd name="connsiteX7" fmla="*/ 661715 w 4546578"/>
                    <a:gd name="connsiteY7" fmla="*/ 1296144 h 1786949"/>
                    <a:gd name="connsiteX8" fmla="*/ 658146 w 4546578"/>
                    <a:gd name="connsiteY8" fmla="*/ 1296144 h 1786949"/>
                    <a:gd name="connsiteX9" fmla="*/ 982182 w 4546578"/>
                    <a:gd name="connsiteY9" fmla="*/ 0 h 1786949"/>
                    <a:gd name="connsiteX0" fmla="*/ 982182 w 4546578"/>
                    <a:gd name="connsiteY0" fmla="*/ 0 h 1786949"/>
                    <a:gd name="connsiteX1" fmla="*/ 3574470 w 4546578"/>
                    <a:gd name="connsiteY1" fmla="*/ 0 h 1786949"/>
                    <a:gd name="connsiteX2" fmla="*/ 3895476 w 4546578"/>
                    <a:gd name="connsiteY2" fmla="*/ 1284023 h 1786949"/>
                    <a:gd name="connsiteX3" fmla="*/ 4546578 w 4546578"/>
                    <a:gd name="connsiteY3" fmla="*/ 1699531 h 1786949"/>
                    <a:gd name="connsiteX4" fmla="*/ 4198575 w 4546578"/>
                    <a:gd name="connsiteY4" fmla="*/ 1786949 h 1786949"/>
                    <a:gd name="connsiteX5" fmla="*/ 348003 w 4546578"/>
                    <a:gd name="connsiteY5" fmla="*/ 1786949 h 1786949"/>
                    <a:gd name="connsiteX6" fmla="*/ 0 w 4546578"/>
                    <a:gd name="connsiteY6" fmla="*/ 1699531 h 1786949"/>
                    <a:gd name="connsiteX7" fmla="*/ 661715 w 4546578"/>
                    <a:gd name="connsiteY7" fmla="*/ 1296144 h 1786949"/>
                    <a:gd name="connsiteX8" fmla="*/ 658146 w 4546578"/>
                    <a:gd name="connsiteY8" fmla="*/ 1296144 h 1786949"/>
                    <a:gd name="connsiteX9" fmla="*/ 982182 w 4546578"/>
                    <a:gd name="connsiteY9" fmla="*/ 0 h 1786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46578" h="1786949">
                      <a:moveTo>
                        <a:pt x="982182" y="0"/>
                      </a:moveTo>
                      <a:lnTo>
                        <a:pt x="3574470" y="0"/>
                      </a:lnTo>
                      <a:lnTo>
                        <a:pt x="3895476" y="1284023"/>
                      </a:lnTo>
                      <a:cubicBezTo>
                        <a:pt x="4112510" y="1422526"/>
                        <a:pt x="4535898" y="1651825"/>
                        <a:pt x="4546578" y="1699531"/>
                      </a:cubicBezTo>
                      <a:cubicBezTo>
                        <a:pt x="4546578" y="1747811"/>
                        <a:pt x="4390772" y="1786949"/>
                        <a:pt x="4198575" y="1786949"/>
                      </a:cubicBezTo>
                      <a:lnTo>
                        <a:pt x="348003" y="1786949"/>
                      </a:lnTo>
                      <a:cubicBezTo>
                        <a:pt x="155806" y="1786949"/>
                        <a:pt x="0" y="1747811"/>
                        <a:pt x="0" y="1699531"/>
                      </a:cubicBezTo>
                      <a:cubicBezTo>
                        <a:pt x="1835" y="1643482"/>
                        <a:pt x="441143" y="1430606"/>
                        <a:pt x="661715" y="1296144"/>
                      </a:cubicBezTo>
                      <a:lnTo>
                        <a:pt x="658146" y="1296144"/>
                      </a:lnTo>
                      <a:lnTo>
                        <a:pt x="982182" y="0"/>
                      </a:lnTo>
                      <a:close/>
                    </a:path>
                  </a:pathLst>
                </a:custGeom>
                <a:gradFill flip="none" rotWithShape="1">
                  <a:gsLst>
                    <a:gs pos="69000">
                      <a:sysClr val="windowText" lastClr="000000">
                        <a:lumMod val="55000"/>
                        <a:lumOff val="45000"/>
                      </a:sysClr>
                    </a:gs>
                    <a:gs pos="0">
                      <a:sysClr val="windowText" lastClr="000000">
                        <a:lumMod val="50000"/>
                        <a:lumOff val="50000"/>
                      </a:sysClr>
                    </a:gs>
                    <a:gs pos="48000">
                      <a:sysClr val="window" lastClr="FFFFFF">
                        <a:lumMod val="95000"/>
                      </a:sysClr>
                    </a:gs>
                    <a:gs pos="100000">
                      <a:sysClr val="window" lastClr="FFFFFF">
                        <a:lumMod val="75000"/>
                      </a:sysClr>
                    </a:gs>
                  </a:gsLst>
                  <a:lin ang="5400000" scaled="1"/>
                  <a:tileRect/>
                </a:gradFill>
                <a:ln w="9525" cap="flat" cmpd="sng" algn="ctr">
                  <a:gradFill>
                    <a:gsLst>
                      <a:gs pos="0">
                        <a:sysClr val="window" lastClr="FFFFFF">
                          <a:lumMod val="95000"/>
                        </a:sysClr>
                      </a:gs>
                      <a:gs pos="50000">
                        <a:sysClr val="window" lastClr="FFFFFF">
                          <a:lumMod val="75000"/>
                        </a:sysClr>
                      </a:gs>
                      <a:gs pos="100000">
                        <a:sysClr val="window" lastClr="FFFFFF">
                          <a:lumMod val="95000"/>
                        </a:sysClr>
                      </a:gs>
                    </a:gsLst>
                    <a:lin ang="5400000" scaled="0"/>
                  </a:gra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sp>
              <p:nvSpPr>
                <p:cNvPr id="38" name="梯形 3"/>
                <p:cNvSpPr/>
                <p:nvPr/>
              </p:nvSpPr>
              <p:spPr>
                <a:xfrm>
                  <a:off x="3563888" y="3634897"/>
                  <a:ext cx="903868" cy="347972"/>
                </a:xfrm>
                <a:custGeom>
                  <a:avLst/>
                  <a:gdLst>
                    <a:gd name="connsiteX0" fmla="*/ 660463 w 1229928"/>
                    <a:gd name="connsiteY0" fmla="*/ 0 h 490042"/>
                    <a:gd name="connsiteX1" fmla="*/ 1229928 w 1229928"/>
                    <a:gd name="connsiteY1" fmla="*/ 490042 h 490042"/>
                    <a:gd name="connsiteX2" fmla="*/ 348003 w 1229928"/>
                    <a:gd name="connsiteY2" fmla="*/ 490042 h 490042"/>
                    <a:gd name="connsiteX3" fmla="*/ 0 w 1229928"/>
                    <a:gd name="connsiteY3" fmla="*/ 402624 h 490042"/>
                    <a:gd name="connsiteX4" fmla="*/ 660463 w 1229928"/>
                    <a:gd name="connsiteY4" fmla="*/ 0 h 49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9928" h="490042">
                      <a:moveTo>
                        <a:pt x="660463" y="0"/>
                      </a:moveTo>
                      <a:lnTo>
                        <a:pt x="1229928" y="490042"/>
                      </a:lnTo>
                      <a:lnTo>
                        <a:pt x="348003" y="490042"/>
                      </a:lnTo>
                      <a:cubicBezTo>
                        <a:pt x="155806" y="490042"/>
                        <a:pt x="0" y="450904"/>
                        <a:pt x="0" y="402624"/>
                      </a:cubicBezTo>
                      <a:lnTo>
                        <a:pt x="660463" y="0"/>
                      </a:lnTo>
                      <a:close/>
                    </a:path>
                  </a:pathLst>
                </a:custGeom>
                <a:gradFill flip="none" rotWithShape="1">
                  <a:gsLst>
                    <a:gs pos="0">
                      <a:sysClr val="window" lastClr="FFFFFF">
                        <a:alpha val="60000"/>
                      </a:sysClr>
                    </a:gs>
                    <a:gs pos="100000">
                      <a:sysClr val="window" lastClr="FFFFFF">
                        <a:alpha val="20000"/>
                      </a:sysClr>
                    </a:gs>
                  </a:gsLst>
                  <a:lin ang="16200000" scaled="1"/>
                  <a:tileRect/>
                </a:gradFill>
                <a:ln w="9525" cap="flat" cmpd="sng" algn="ctr">
                  <a:noFill/>
                  <a:prstDash val="solid"/>
                  <a:miter lim="800000"/>
                </a:ln>
                <a:effectLst>
                  <a:softEdge rad="127000"/>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sp>
              <p:nvSpPr>
                <p:cNvPr id="39" name="梯形 3"/>
                <p:cNvSpPr/>
                <p:nvPr/>
              </p:nvSpPr>
              <p:spPr>
                <a:xfrm flipH="1">
                  <a:off x="4988168" y="3634362"/>
                  <a:ext cx="903868" cy="347972"/>
                </a:xfrm>
                <a:custGeom>
                  <a:avLst/>
                  <a:gdLst>
                    <a:gd name="connsiteX0" fmla="*/ 660463 w 1229928"/>
                    <a:gd name="connsiteY0" fmla="*/ 0 h 490042"/>
                    <a:gd name="connsiteX1" fmla="*/ 1229928 w 1229928"/>
                    <a:gd name="connsiteY1" fmla="*/ 490042 h 490042"/>
                    <a:gd name="connsiteX2" fmla="*/ 348003 w 1229928"/>
                    <a:gd name="connsiteY2" fmla="*/ 490042 h 490042"/>
                    <a:gd name="connsiteX3" fmla="*/ 0 w 1229928"/>
                    <a:gd name="connsiteY3" fmla="*/ 402624 h 490042"/>
                    <a:gd name="connsiteX4" fmla="*/ 660463 w 1229928"/>
                    <a:gd name="connsiteY4" fmla="*/ 0 h 49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9928" h="490042">
                      <a:moveTo>
                        <a:pt x="660463" y="0"/>
                      </a:moveTo>
                      <a:lnTo>
                        <a:pt x="1229928" y="490042"/>
                      </a:lnTo>
                      <a:lnTo>
                        <a:pt x="348003" y="490042"/>
                      </a:lnTo>
                      <a:cubicBezTo>
                        <a:pt x="155806" y="490042"/>
                        <a:pt x="0" y="450904"/>
                        <a:pt x="0" y="402624"/>
                      </a:cubicBezTo>
                      <a:lnTo>
                        <a:pt x="660463" y="0"/>
                      </a:lnTo>
                      <a:close/>
                    </a:path>
                  </a:pathLst>
                </a:custGeom>
                <a:gradFill flip="none" rotWithShape="1">
                  <a:gsLst>
                    <a:gs pos="0">
                      <a:sysClr val="window" lastClr="FFFFFF">
                        <a:alpha val="60000"/>
                      </a:sysClr>
                    </a:gs>
                    <a:gs pos="100000">
                      <a:sysClr val="window" lastClr="FFFFFF">
                        <a:alpha val="20000"/>
                      </a:sysClr>
                    </a:gs>
                  </a:gsLst>
                  <a:lin ang="16200000" scaled="1"/>
                  <a:tileRect/>
                </a:gradFill>
                <a:ln w="9525" cap="flat" cmpd="sng" algn="ctr">
                  <a:noFill/>
                  <a:prstDash val="solid"/>
                  <a:miter lim="800000"/>
                </a:ln>
                <a:effectLst>
                  <a:softEdge rad="127000"/>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grpSp>
          <p:grpSp>
            <p:nvGrpSpPr>
              <p:cNvPr id="31" name="组合 31"/>
              <p:cNvGrpSpPr>
                <a:grpSpLocks/>
              </p:cNvGrpSpPr>
              <p:nvPr/>
            </p:nvGrpSpPr>
            <p:grpSpPr bwMode="auto">
              <a:xfrm>
                <a:off x="649833" y="821104"/>
                <a:ext cx="4506493" cy="2994543"/>
                <a:chOff x="2576903" y="276593"/>
                <a:chExt cx="4301378" cy="2994543"/>
              </a:xfrm>
            </p:grpSpPr>
            <p:grpSp>
              <p:nvGrpSpPr>
                <p:cNvPr id="32" name="组合 31"/>
                <p:cNvGrpSpPr/>
                <p:nvPr/>
              </p:nvGrpSpPr>
              <p:grpSpPr>
                <a:xfrm>
                  <a:off x="2576903" y="276593"/>
                  <a:ext cx="4301378" cy="2994543"/>
                  <a:chOff x="2576903" y="276593"/>
                  <a:chExt cx="4301378" cy="2994543"/>
                </a:xfrm>
                <a:effectLst>
                  <a:outerShdw blurRad="101600" dist="101600" dir="5400000" algn="t" rotWithShape="0">
                    <a:prstClr val="black">
                      <a:alpha val="40000"/>
                    </a:prstClr>
                  </a:outerShdw>
                </a:effectLst>
              </p:grpSpPr>
              <p:sp>
                <p:nvSpPr>
                  <p:cNvPr id="34" name="圆角矩形 33"/>
                  <p:cNvSpPr/>
                  <p:nvPr/>
                </p:nvSpPr>
                <p:spPr>
                  <a:xfrm>
                    <a:off x="2580063" y="2564904"/>
                    <a:ext cx="4296194" cy="706232"/>
                  </a:xfrm>
                  <a:prstGeom prst="roundRect">
                    <a:avLst>
                      <a:gd name="adj" fmla="val 18586"/>
                    </a:avLst>
                  </a:prstGeom>
                  <a:gradFill flip="none" rotWithShape="1">
                    <a:gsLst>
                      <a:gs pos="68000">
                        <a:srgbClr val="DEDEDE"/>
                      </a:gs>
                      <a:gs pos="23000">
                        <a:sysClr val="window" lastClr="FFFFFF">
                          <a:lumMod val="85000"/>
                        </a:sysClr>
                      </a:gs>
                      <a:gs pos="50000">
                        <a:sysClr val="window" lastClr="FFFFFF">
                          <a:lumMod val="99000"/>
                        </a:sysClr>
                      </a:gs>
                      <a:gs pos="87000">
                        <a:srgbClr val="E6E6E6"/>
                      </a:gs>
                      <a:gs pos="100000">
                        <a:sysClr val="window" lastClr="FFFFFF">
                          <a:lumMod val="75000"/>
                        </a:sysClr>
                      </a:gs>
                      <a:gs pos="0">
                        <a:srgbClr val="E6E6E6"/>
                      </a:gs>
                    </a:gsLst>
                    <a:lin ang="0" scaled="0"/>
                    <a:tileRect/>
                  </a:gradFill>
                  <a:ln w="6350" cap="flat" cmpd="sng" algn="ctr">
                    <a:gradFill>
                      <a:gsLst>
                        <a:gs pos="0">
                          <a:srgbClr val="FFFFFF"/>
                        </a:gs>
                        <a:gs pos="7001">
                          <a:srgbClr val="E6E6E6"/>
                        </a:gs>
                        <a:gs pos="32001">
                          <a:srgbClr val="7D8496"/>
                        </a:gs>
                        <a:gs pos="47000">
                          <a:srgbClr val="E6E6E6"/>
                        </a:gs>
                        <a:gs pos="85001">
                          <a:srgbClr val="7D8496"/>
                        </a:gs>
                        <a:gs pos="100000">
                          <a:srgbClr val="E6E6E6"/>
                        </a:gs>
                      </a:gsLst>
                      <a:lin ang="5400000" scaled="0"/>
                    </a:gra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sp>
                <p:nvSpPr>
                  <p:cNvPr id="35" name="圆角矩形 28"/>
                  <p:cNvSpPr/>
                  <p:nvPr/>
                </p:nvSpPr>
                <p:spPr>
                  <a:xfrm>
                    <a:off x="2576903" y="276593"/>
                    <a:ext cx="4301378" cy="2594669"/>
                  </a:xfrm>
                  <a:custGeom>
                    <a:avLst/>
                    <a:gdLst>
                      <a:gd name="connsiteX0" fmla="*/ 0 w 4501059"/>
                      <a:gd name="connsiteY0" fmla="*/ 152660 h 2592288"/>
                      <a:gd name="connsiteX1" fmla="*/ 152660 w 4501059"/>
                      <a:gd name="connsiteY1" fmla="*/ 0 h 2592288"/>
                      <a:gd name="connsiteX2" fmla="*/ 4348399 w 4501059"/>
                      <a:gd name="connsiteY2" fmla="*/ 0 h 2592288"/>
                      <a:gd name="connsiteX3" fmla="*/ 4501059 w 4501059"/>
                      <a:gd name="connsiteY3" fmla="*/ 152660 h 2592288"/>
                      <a:gd name="connsiteX4" fmla="*/ 4501059 w 4501059"/>
                      <a:gd name="connsiteY4" fmla="*/ 2439628 h 2592288"/>
                      <a:gd name="connsiteX5" fmla="*/ 4348399 w 4501059"/>
                      <a:gd name="connsiteY5" fmla="*/ 2592288 h 2592288"/>
                      <a:gd name="connsiteX6" fmla="*/ 152660 w 4501059"/>
                      <a:gd name="connsiteY6" fmla="*/ 2592288 h 2592288"/>
                      <a:gd name="connsiteX7" fmla="*/ 0 w 4501059"/>
                      <a:gd name="connsiteY7" fmla="*/ 2439628 h 2592288"/>
                      <a:gd name="connsiteX8" fmla="*/ 0 w 4501059"/>
                      <a:gd name="connsiteY8" fmla="*/ 152660 h 2592288"/>
                      <a:gd name="connsiteX0" fmla="*/ 27106 w 4528165"/>
                      <a:gd name="connsiteY0" fmla="*/ 152660 h 2592288"/>
                      <a:gd name="connsiteX1" fmla="*/ 179766 w 4528165"/>
                      <a:gd name="connsiteY1" fmla="*/ 0 h 2592288"/>
                      <a:gd name="connsiteX2" fmla="*/ 4375505 w 4528165"/>
                      <a:gd name="connsiteY2" fmla="*/ 0 h 2592288"/>
                      <a:gd name="connsiteX3" fmla="*/ 4528165 w 4528165"/>
                      <a:gd name="connsiteY3" fmla="*/ 152660 h 2592288"/>
                      <a:gd name="connsiteX4" fmla="*/ 4528165 w 4528165"/>
                      <a:gd name="connsiteY4" fmla="*/ 2439628 h 2592288"/>
                      <a:gd name="connsiteX5" fmla="*/ 4375505 w 4528165"/>
                      <a:gd name="connsiteY5" fmla="*/ 2592288 h 2592288"/>
                      <a:gd name="connsiteX6" fmla="*/ 41654 w 4528165"/>
                      <a:gd name="connsiteY6" fmla="*/ 2592288 h 2592288"/>
                      <a:gd name="connsiteX7" fmla="*/ 27106 w 4528165"/>
                      <a:gd name="connsiteY7" fmla="*/ 2439628 h 2592288"/>
                      <a:gd name="connsiteX8" fmla="*/ 27106 w 4528165"/>
                      <a:gd name="connsiteY8" fmla="*/ 152660 h 2592288"/>
                      <a:gd name="connsiteX0" fmla="*/ 316652 w 4817711"/>
                      <a:gd name="connsiteY0" fmla="*/ 152660 h 2592288"/>
                      <a:gd name="connsiteX1" fmla="*/ 469312 w 4817711"/>
                      <a:gd name="connsiteY1" fmla="*/ 0 h 2592288"/>
                      <a:gd name="connsiteX2" fmla="*/ 4665051 w 4817711"/>
                      <a:gd name="connsiteY2" fmla="*/ 0 h 2592288"/>
                      <a:gd name="connsiteX3" fmla="*/ 4817711 w 4817711"/>
                      <a:gd name="connsiteY3" fmla="*/ 152660 h 2592288"/>
                      <a:gd name="connsiteX4" fmla="*/ 4817711 w 4817711"/>
                      <a:gd name="connsiteY4" fmla="*/ 2439628 h 2592288"/>
                      <a:gd name="connsiteX5" fmla="*/ 4665051 w 4817711"/>
                      <a:gd name="connsiteY5" fmla="*/ 2592288 h 2592288"/>
                      <a:gd name="connsiteX6" fmla="*/ 331200 w 4817711"/>
                      <a:gd name="connsiteY6" fmla="*/ 2592288 h 2592288"/>
                      <a:gd name="connsiteX7" fmla="*/ 316652 w 4817711"/>
                      <a:gd name="connsiteY7" fmla="*/ 152660 h 2592288"/>
                      <a:gd name="connsiteX0" fmla="*/ 0 w 4501059"/>
                      <a:gd name="connsiteY0" fmla="*/ 152660 h 2592288"/>
                      <a:gd name="connsiteX1" fmla="*/ 152660 w 4501059"/>
                      <a:gd name="connsiteY1" fmla="*/ 0 h 2592288"/>
                      <a:gd name="connsiteX2" fmla="*/ 4348399 w 4501059"/>
                      <a:gd name="connsiteY2" fmla="*/ 0 h 2592288"/>
                      <a:gd name="connsiteX3" fmla="*/ 4501059 w 4501059"/>
                      <a:gd name="connsiteY3" fmla="*/ 152660 h 2592288"/>
                      <a:gd name="connsiteX4" fmla="*/ 4501059 w 4501059"/>
                      <a:gd name="connsiteY4" fmla="*/ 2439628 h 2592288"/>
                      <a:gd name="connsiteX5" fmla="*/ 4348399 w 4501059"/>
                      <a:gd name="connsiteY5" fmla="*/ 2592288 h 2592288"/>
                      <a:gd name="connsiteX6" fmla="*/ 14548 w 4501059"/>
                      <a:gd name="connsiteY6" fmla="*/ 2592288 h 2592288"/>
                      <a:gd name="connsiteX7" fmla="*/ 0 w 4501059"/>
                      <a:gd name="connsiteY7" fmla="*/ 152660 h 2592288"/>
                      <a:gd name="connsiteX0" fmla="*/ 0 w 4501059"/>
                      <a:gd name="connsiteY0" fmla="*/ 152660 h 2597050"/>
                      <a:gd name="connsiteX1" fmla="*/ 152660 w 4501059"/>
                      <a:gd name="connsiteY1" fmla="*/ 0 h 2597050"/>
                      <a:gd name="connsiteX2" fmla="*/ 4348399 w 4501059"/>
                      <a:gd name="connsiteY2" fmla="*/ 0 h 2597050"/>
                      <a:gd name="connsiteX3" fmla="*/ 4501059 w 4501059"/>
                      <a:gd name="connsiteY3" fmla="*/ 152660 h 2597050"/>
                      <a:gd name="connsiteX4" fmla="*/ 4501059 w 4501059"/>
                      <a:gd name="connsiteY4" fmla="*/ 2439628 h 2597050"/>
                      <a:gd name="connsiteX5" fmla="*/ 4348399 w 4501059"/>
                      <a:gd name="connsiteY5" fmla="*/ 2592288 h 2597050"/>
                      <a:gd name="connsiteX6" fmla="*/ 19311 w 4501059"/>
                      <a:gd name="connsiteY6" fmla="*/ 2597050 h 2597050"/>
                      <a:gd name="connsiteX7" fmla="*/ 0 w 4501059"/>
                      <a:gd name="connsiteY7" fmla="*/ 152660 h 2597050"/>
                      <a:gd name="connsiteX0" fmla="*/ 1169 w 4502228"/>
                      <a:gd name="connsiteY0" fmla="*/ 152660 h 2597050"/>
                      <a:gd name="connsiteX1" fmla="*/ 153829 w 4502228"/>
                      <a:gd name="connsiteY1" fmla="*/ 0 h 2597050"/>
                      <a:gd name="connsiteX2" fmla="*/ 4349568 w 4502228"/>
                      <a:gd name="connsiteY2" fmla="*/ 0 h 2597050"/>
                      <a:gd name="connsiteX3" fmla="*/ 4502228 w 4502228"/>
                      <a:gd name="connsiteY3" fmla="*/ 152660 h 2597050"/>
                      <a:gd name="connsiteX4" fmla="*/ 4502228 w 4502228"/>
                      <a:gd name="connsiteY4" fmla="*/ 2439628 h 2597050"/>
                      <a:gd name="connsiteX5" fmla="*/ 4349568 w 4502228"/>
                      <a:gd name="connsiteY5" fmla="*/ 2592288 h 2597050"/>
                      <a:gd name="connsiteX6" fmla="*/ 1430 w 4502228"/>
                      <a:gd name="connsiteY6" fmla="*/ 2597050 h 2597050"/>
                      <a:gd name="connsiteX7" fmla="*/ 1169 w 4502228"/>
                      <a:gd name="connsiteY7" fmla="*/ 152660 h 2597050"/>
                      <a:gd name="connsiteX0" fmla="*/ 0 w 4501059"/>
                      <a:gd name="connsiteY0" fmla="*/ 152660 h 2597050"/>
                      <a:gd name="connsiteX1" fmla="*/ 152660 w 4501059"/>
                      <a:gd name="connsiteY1" fmla="*/ 0 h 2597050"/>
                      <a:gd name="connsiteX2" fmla="*/ 4348399 w 4501059"/>
                      <a:gd name="connsiteY2" fmla="*/ 0 h 2597050"/>
                      <a:gd name="connsiteX3" fmla="*/ 4501059 w 4501059"/>
                      <a:gd name="connsiteY3" fmla="*/ 152660 h 2597050"/>
                      <a:gd name="connsiteX4" fmla="*/ 4501059 w 4501059"/>
                      <a:gd name="connsiteY4" fmla="*/ 2439628 h 2597050"/>
                      <a:gd name="connsiteX5" fmla="*/ 4348399 w 4501059"/>
                      <a:gd name="connsiteY5" fmla="*/ 2592288 h 2597050"/>
                      <a:gd name="connsiteX6" fmla="*/ 14549 w 4501059"/>
                      <a:gd name="connsiteY6" fmla="*/ 2597050 h 2597050"/>
                      <a:gd name="connsiteX7" fmla="*/ 0 w 4501059"/>
                      <a:gd name="connsiteY7" fmla="*/ 152660 h 2597050"/>
                      <a:gd name="connsiteX0" fmla="*/ 1168 w 4502227"/>
                      <a:gd name="connsiteY0" fmla="*/ 152660 h 2599431"/>
                      <a:gd name="connsiteX1" fmla="*/ 153828 w 4502227"/>
                      <a:gd name="connsiteY1" fmla="*/ 0 h 2599431"/>
                      <a:gd name="connsiteX2" fmla="*/ 4349567 w 4502227"/>
                      <a:gd name="connsiteY2" fmla="*/ 0 h 2599431"/>
                      <a:gd name="connsiteX3" fmla="*/ 4502227 w 4502227"/>
                      <a:gd name="connsiteY3" fmla="*/ 152660 h 2599431"/>
                      <a:gd name="connsiteX4" fmla="*/ 4502227 w 4502227"/>
                      <a:gd name="connsiteY4" fmla="*/ 2439628 h 2599431"/>
                      <a:gd name="connsiteX5" fmla="*/ 4349567 w 4502227"/>
                      <a:gd name="connsiteY5" fmla="*/ 2592288 h 2599431"/>
                      <a:gd name="connsiteX6" fmla="*/ 1430 w 4502227"/>
                      <a:gd name="connsiteY6" fmla="*/ 2599431 h 2599431"/>
                      <a:gd name="connsiteX7" fmla="*/ 1168 w 4502227"/>
                      <a:gd name="connsiteY7" fmla="*/ 152660 h 2599431"/>
                      <a:gd name="connsiteX0" fmla="*/ 0 w 4501059"/>
                      <a:gd name="connsiteY0" fmla="*/ 152660 h 2592288"/>
                      <a:gd name="connsiteX1" fmla="*/ 152660 w 4501059"/>
                      <a:gd name="connsiteY1" fmla="*/ 0 h 2592288"/>
                      <a:gd name="connsiteX2" fmla="*/ 4348399 w 4501059"/>
                      <a:gd name="connsiteY2" fmla="*/ 0 h 2592288"/>
                      <a:gd name="connsiteX3" fmla="*/ 4501059 w 4501059"/>
                      <a:gd name="connsiteY3" fmla="*/ 152660 h 2592288"/>
                      <a:gd name="connsiteX4" fmla="*/ 4501059 w 4501059"/>
                      <a:gd name="connsiteY4" fmla="*/ 2439628 h 2592288"/>
                      <a:gd name="connsiteX5" fmla="*/ 4348399 w 4501059"/>
                      <a:gd name="connsiteY5" fmla="*/ 2592288 h 2592288"/>
                      <a:gd name="connsiteX6" fmla="*/ 5025 w 4501059"/>
                      <a:gd name="connsiteY6" fmla="*/ 2592288 h 2592288"/>
                      <a:gd name="connsiteX7" fmla="*/ 0 w 4501059"/>
                      <a:gd name="connsiteY7" fmla="*/ 152660 h 2592288"/>
                      <a:gd name="connsiteX0" fmla="*/ 3311 w 4504370"/>
                      <a:gd name="connsiteY0" fmla="*/ 152660 h 2592288"/>
                      <a:gd name="connsiteX1" fmla="*/ 155971 w 4504370"/>
                      <a:gd name="connsiteY1" fmla="*/ 0 h 2592288"/>
                      <a:gd name="connsiteX2" fmla="*/ 4351710 w 4504370"/>
                      <a:gd name="connsiteY2" fmla="*/ 0 h 2592288"/>
                      <a:gd name="connsiteX3" fmla="*/ 4504370 w 4504370"/>
                      <a:gd name="connsiteY3" fmla="*/ 152660 h 2592288"/>
                      <a:gd name="connsiteX4" fmla="*/ 4504370 w 4504370"/>
                      <a:gd name="connsiteY4" fmla="*/ 2439628 h 2592288"/>
                      <a:gd name="connsiteX5" fmla="*/ 4351710 w 4504370"/>
                      <a:gd name="connsiteY5" fmla="*/ 2592288 h 2592288"/>
                      <a:gd name="connsiteX6" fmla="*/ 1193 w 4504370"/>
                      <a:gd name="connsiteY6" fmla="*/ 2592288 h 2592288"/>
                      <a:gd name="connsiteX7" fmla="*/ 3311 w 4504370"/>
                      <a:gd name="connsiteY7" fmla="*/ 152660 h 2592288"/>
                      <a:gd name="connsiteX0" fmla="*/ 3311 w 4504370"/>
                      <a:gd name="connsiteY0" fmla="*/ 152660 h 2592288"/>
                      <a:gd name="connsiteX1" fmla="*/ 155971 w 4504370"/>
                      <a:gd name="connsiteY1" fmla="*/ 0 h 2592288"/>
                      <a:gd name="connsiteX2" fmla="*/ 4351710 w 4504370"/>
                      <a:gd name="connsiteY2" fmla="*/ 0 h 2592288"/>
                      <a:gd name="connsiteX3" fmla="*/ 4504370 w 4504370"/>
                      <a:gd name="connsiteY3" fmla="*/ 152660 h 2592288"/>
                      <a:gd name="connsiteX4" fmla="*/ 4351710 w 4504370"/>
                      <a:gd name="connsiteY4" fmla="*/ 2592288 h 2592288"/>
                      <a:gd name="connsiteX5" fmla="*/ 1193 w 4504370"/>
                      <a:gd name="connsiteY5" fmla="*/ 2592288 h 2592288"/>
                      <a:gd name="connsiteX6" fmla="*/ 3311 w 4504370"/>
                      <a:gd name="connsiteY6" fmla="*/ 152660 h 2592288"/>
                      <a:gd name="connsiteX0" fmla="*/ 3311 w 4506491"/>
                      <a:gd name="connsiteY0" fmla="*/ 152660 h 2594669"/>
                      <a:gd name="connsiteX1" fmla="*/ 155971 w 4506491"/>
                      <a:gd name="connsiteY1" fmla="*/ 0 h 2594669"/>
                      <a:gd name="connsiteX2" fmla="*/ 4351710 w 4506491"/>
                      <a:gd name="connsiteY2" fmla="*/ 0 h 2594669"/>
                      <a:gd name="connsiteX3" fmla="*/ 4504370 w 4506491"/>
                      <a:gd name="connsiteY3" fmla="*/ 152660 h 2594669"/>
                      <a:gd name="connsiteX4" fmla="*/ 4506491 w 4506491"/>
                      <a:gd name="connsiteY4" fmla="*/ 2594669 h 2594669"/>
                      <a:gd name="connsiteX5" fmla="*/ 1193 w 4506491"/>
                      <a:gd name="connsiteY5" fmla="*/ 2592288 h 2594669"/>
                      <a:gd name="connsiteX6" fmla="*/ 3311 w 4506491"/>
                      <a:gd name="connsiteY6" fmla="*/ 152660 h 2594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6491" h="2594669">
                        <a:moveTo>
                          <a:pt x="3311" y="152660"/>
                        </a:moveTo>
                        <a:cubicBezTo>
                          <a:pt x="3311" y="68348"/>
                          <a:pt x="71659" y="0"/>
                          <a:pt x="155971" y="0"/>
                        </a:cubicBezTo>
                        <a:lnTo>
                          <a:pt x="4351710" y="0"/>
                        </a:lnTo>
                        <a:cubicBezTo>
                          <a:pt x="4436022" y="0"/>
                          <a:pt x="4504370" y="68348"/>
                          <a:pt x="4504370" y="152660"/>
                        </a:cubicBezTo>
                        <a:lnTo>
                          <a:pt x="4506491" y="2594669"/>
                        </a:lnTo>
                        <a:lnTo>
                          <a:pt x="1193" y="2592288"/>
                        </a:lnTo>
                        <a:cubicBezTo>
                          <a:pt x="-3656" y="1779079"/>
                          <a:pt x="8160" y="965869"/>
                          <a:pt x="3311" y="152660"/>
                        </a:cubicBezTo>
                        <a:close/>
                      </a:path>
                    </a:pathLst>
                  </a:custGeom>
                  <a:solidFill>
                    <a:sysClr val="windowText" lastClr="000000"/>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grpSp>
            <p:sp>
              <p:nvSpPr>
                <p:cNvPr id="33" name="矩形 32"/>
                <p:cNvSpPr/>
                <p:nvPr/>
              </p:nvSpPr>
              <p:spPr>
                <a:xfrm>
                  <a:off x="2788459" y="441733"/>
                  <a:ext cx="3879015" cy="2271794"/>
                </a:xfrm>
                <a:prstGeom prst="rect">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grpSp>
        </p:grpSp>
        <p:sp>
          <p:nvSpPr>
            <p:cNvPr id="28" name="矩形 27"/>
            <p:cNvSpPr/>
            <p:nvPr/>
          </p:nvSpPr>
          <p:spPr>
            <a:xfrm>
              <a:off x="1358095" y="2126013"/>
              <a:ext cx="4065477" cy="2300062"/>
            </a:xfrm>
            <a:prstGeom prst="rect">
              <a:avLst/>
            </a:prstGeom>
            <a:solidFill>
              <a:sysClr val="window" lastClr="FFFFFF">
                <a:lumMod val="95000"/>
              </a:sysClr>
            </a:solidFill>
            <a:ln w="3175" cap="flat" cmpd="sng" algn="ctr">
              <a:solidFill>
                <a:sysClr val="windowText" lastClr="000000">
                  <a:lumMod val="65000"/>
                  <a:lumOff val="35000"/>
                  <a:alpha val="1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Light"/>
                <a:ea typeface="微软雅黑"/>
                <a:cs typeface="+mn-cs"/>
              </a:endParaRPr>
            </a:p>
          </p:txBody>
        </p:sp>
        <p:pic>
          <p:nvPicPr>
            <p:cNvPr id="29"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a:off x="1335087" y="2105591"/>
              <a:ext cx="4147194" cy="2333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p:nvPr/>
        </p:nvGrpSpPr>
        <p:grpSpPr>
          <a:xfrm>
            <a:off x="5852745" y="2192597"/>
            <a:ext cx="2935688" cy="1112401"/>
            <a:chOff x="7702870" y="1901661"/>
            <a:chExt cx="2935688" cy="1112401"/>
          </a:xfrm>
        </p:grpSpPr>
        <p:sp>
          <p:nvSpPr>
            <p:cNvPr id="41" name="文本框 40"/>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2"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3" name="组合 42"/>
          <p:cNvGrpSpPr/>
          <p:nvPr/>
        </p:nvGrpSpPr>
        <p:grpSpPr>
          <a:xfrm>
            <a:off x="8881695" y="2192597"/>
            <a:ext cx="2935688" cy="1112401"/>
            <a:chOff x="7702870" y="1901661"/>
            <a:chExt cx="2935688" cy="1112401"/>
          </a:xfrm>
        </p:grpSpPr>
        <p:sp>
          <p:nvSpPr>
            <p:cNvPr id="44" name="文本框 43"/>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5"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6" name="组合 45"/>
          <p:cNvGrpSpPr/>
          <p:nvPr/>
        </p:nvGrpSpPr>
        <p:grpSpPr>
          <a:xfrm>
            <a:off x="5852745" y="4093234"/>
            <a:ext cx="2935688" cy="1112401"/>
            <a:chOff x="7702870" y="1901661"/>
            <a:chExt cx="2935688" cy="1112401"/>
          </a:xfrm>
        </p:grpSpPr>
        <p:sp>
          <p:nvSpPr>
            <p:cNvPr id="47" name="文本框 46"/>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8"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9" name="组合 48"/>
          <p:cNvGrpSpPr/>
          <p:nvPr/>
        </p:nvGrpSpPr>
        <p:grpSpPr>
          <a:xfrm>
            <a:off x="8881695" y="4093234"/>
            <a:ext cx="2935688" cy="1112401"/>
            <a:chOff x="7702870" y="1901661"/>
            <a:chExt cx="2935688" cy="1112401"/>
          </a:xfrm>
        </p:grpSpPr>
        <p:sp>
          <p:nvSpPr>
            <p:cNvPr id="50" name="文本框 49"/>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1"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2212081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750"/>
                                        <p:tgtEl>
                                          <p:spTgt spid="25"/>
                                        </p:tgtEl>
                                      </p:cBhvr>
                                    </p:animEffect>
                                  </p:childTnLst>
                                </p:cTn>
                              </p:par>
                              <p:par>
                                <p:cTn id="8" presetID="47"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750"/>
                                        <p:tgtEl>
                                          <p:spTgt spid="26"/>
                                        </p:tgtEl>
                                      </p:cBhvr>
                                    </p:animEffect>
                                    <p:anim calcmode="lin" valueType="num">
                                      <p:cBhvr>
                                        <p:cTn id="11" dur="750" fill="hold"/>
                                        <p:tgtEl>
                                          <p:spTgt spid="26"/>
                                        </p:tgtEl>
                                        <p:attrNameLst>
                                          <p:attrName>ppt_x</p:attrName>
                                        </p:attrNameLst>
                                      </p:cBhvr>
                                      <p:tavLst>
                                        <p:tav tm="0">
                                          <p:val>
                                            <p:strVal val="#ppt_x"/>
                                          </p:val>
                                        </p:tav>
                                        <p:tav tm="100000">
                                          <p:val>
                                            <p:strVal val="#ppt_x"/>
                                          </p:val>
                                        </p:tav>
                                      </p:tavLst>
                                    </p:anim>
                                    <p:anim calcmode="lin" valueType="num">
                                      <p:cBhvr>
                                        <p:cTn id="12" dur="750" fill="hold"/>
                                        <p:tgtEl>
                                          <p:spTgt spid="26"/>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par>
                                <p:cTn id="16" presetID="10" presetClass="entr" presetSubtype="0" fill="hold" nodeType="withEffect">
                                  <p:stCondLst>
                                    <p:cond delay="10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cTn>
                              </p:par>
                              <p:par>
                                <p:cTn id="19" presetID="10" presetClass="entr" presetSubtype="0" fill="hold" nodeType="withEffect">
                                  <p:stCondLst>
                                    <p:cond delay="2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nodeType="withEffect">
                                  <p:stCondLst>
                                    <p:cond delay="30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2387181" y="4570452"/>
            <a:ext cx="7429500" cy="1279446"/>
          </a:xfrm>
          <a:prstGeom prst="roundRect">
            <a:avLst>
              <a:gd name="adj" fmla="val 23381"/>
            </a:avLst>
          </a:prstGeom>
          <a:solidFill>
            <a:srgbClr val="000711">
              <a:alpha val="56000"/>
            </a:srgbClr>
          </a:solidFill>
        </p:spPr>
        <p:txBody>
          <a:bodyPr wrap="square" anchor="ctr">
            <a:spAutoFit/>
          </a:bodyPr>
          <a:lstStyle/>
          <a:p>
            <a:pPr algn="ctr"/>
            <a:r>
              <a:rPr lang="zh-CN" altLang="en-US" sz="66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财务与融资</a:t>
            </a:r>
            <a:endParaRPr lang="en-US" altLang="zh-CN"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51" name="图片 50"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5873"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51"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08060" y="2460625"/>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52"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330248"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H="1">
            <a:off x="8842158"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图片 54"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flipH="1">
            <a:off x="8564345" y="2466350"/>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86533"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6"/>
          <a:stretch>
            <a:fillRect/>
          </a:stretch>
        </p:blipFill>
        <p:spPr>
          <a:xfrm>
            <a:off x="-4101109" y="1534507"/>
            <a:ext cx="3718882" cy="3712786"/>
          </a:xfrm>
          <a:prstGeom prst="rect">
            <a:avLst/>
          </a:prstGeom>
        </p:spPr>
      </p:pic>
      <p:pic>
        <p:nvPicPr>
          <p:cNvPr id="3" name="图片 2"/>
          <p:cNvPicPr>
            <a:picLocks noChangeAspect="1"/>
          </p:cNvPicPr>
          <p:nvPr/>
        </p:nvPicPr>
        <p:blipFill>
          <a:blip r:embed="rId7"/>
          <a:stretch>
            <a:fillRect/>
          </a:stretch>
        </p:blipFill>
        <p:spPr>
          <a:xfrm>
            <a:off x="12645797" y="1534507"/>
            <a:ext cx="3712786" cy="3712786"/>
          </a:xfrm>
          <a:prstGeom prst="rect">
            <a:avLst/>
          </a:prstGeom>
        </p:spPr>
      </p:pic>
      <p:grpSp>
        <p:nvGrpSpPr>
          <p:cNvPr id="5" name="组合 4"/>
          <p:cNvGrpSpPr/>
          <p:nvPr/>
        </p:nvGrpSpPr>
        <p:grpSpPr>
          <a:xfrm>
            <a:off x="4424363" y="1615302"/>
            <a:ext cx="3466488" cy="2219284"/>
            <a:chOff x="4424363" y="1615302"/>
            <a:chExt cx="3466488" cy="2219284"/>
          </a:xfrm>
        </p:grpSpPr>
        <p:grpSp>
          <p:nvGrpSpPr>
            <p:cNvPr id="12" name="组合 11"/>
            <p:cNvGrpSpPr/>
            <p:nvPr/>
          </p:nvGrpSpPr>
          <p:grpSpPr>
            <a:xfrm>
              <a:off x="4424363" y="1649412"/>
              <a:ext cx="1558925" cy="2127251"/>
              <a:chOff x="4424363" y="1649412"/>
              <a:chExt cx="1558925" cy="2127251"/>
            </a:xfrm>
          </p:grpSpPr>
          <p:sp>
            <p:nvSpPr>
              <p:cNvPr id="13"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1" name="组合 60"/>
            <p:cNvGrpSpPr/>
            <p:nvPr/>
          </p:nvGrpSpPr>
          <p:grpSpPr>
            <a:xfrm>
              <a:off x="6192839" y="1615302"/>
              <a:ext cx="1698012" cy="2219284"/>
              <a:chOff x="5551488" y="3406775"/>
              <a:chExt cx="522288" cy="682625"/>
            </a:xfrm>
          </p:grpSpPr>
          <p:sp>
            <p:nvSpPr>
              <p:cNvPr id="62" name="Freeform 66"/>
              <p:cNvSpPr>
                <a:spLocks/>
              </p:cNvSpPr>
              <p:nvPr/>
            </p:nvSpPr>
            <p:spPr bwMode="auto">
              <a:xfrm>
                <a:off x="5559425" y="3419475"/>
                <a:ext cx="333375" cy="463550"/>
              </a:xfrm>
              <a:custGeom>
                <a:avLst/>
                <a:gdLst>
                  <a:gd name="T0" fmla="*/ 1 w 87"/>
                  <a:gd name="T1" fmla="*/ 122 h 122"/>
                  <a:gd name="T2" fmla="*/ 1 w 87"/>
                  <a:gd name="T3" fmla="*/ 121 h 122"/>
                  <a:gd name="T4" fmla="*/ 1 w 87"/>
                  <a:gd name="T5" fmla="*/ 120 h 122"/>
                  <a:gd name="T6" fmla="*/ 86 w 87"/>
                  <a:gd name="T7" fmla="*/ 0 h 122"/>
                  <a:gd name="T8" fmla="*/ 87 w 87"/>
                  <a:gd name="T9" fmla="*/ 0 h 122"/>
                  <a:gd name="T10" fmla="*/ 87 w 87"/>
                  <a:gd name="T11" fmla="*/ 2 h 122"/>
                  <a:gd name="T12" fmla="*/ 2 w 87"/>
                  <a:gd name="T13" fmla="*/ 121 h 122"/>
                  <a:gd name="T14" fmla="*/ 1 w 87"/>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122">
                    <a:moveTo>
                      <a:pt x="1" y="122"/>
                    </a:moveTo>
                    <a:cubicBezTo>
                      <a:pt x="1" y="122"/>
                      <a:pt x="1" y="122"/>
                      <a:pt x="1" y="121"/>
                    </a:cubicBezTo>
                    <a:cubicBezTo>
                      <a:pt x="0" y="121"/>
                      <a:pt x="0" y="121"/>
                      <a:pt x="1" y="120"/>
                    </a:cubicBezTo>
                    <a:cubicBezTo>
                      <a:pt x="86" y="0"/>
                      <a:pt x="86" y="0"/>
                      <a:pt x="86" y="0"/>
                    </a:cubicBezTo>
                    <a:cubicBezTo>
                      <a:pt x="86" y="0"/>
                      <a:pt x="86" y="0"/>
                      <a:pt x="87" y="0"/>
                    </a:cubicBezTo>
                    <a:cubicBezTo>
                      <a:pt x="87" y="1"/>
                      <a:pt x="87" y="1"/>
                      <a:pt x="87" y="2"/>
                    </a:cubicBezTo>
                    <a:cubicBezTo>
                      <a:pt x="2" y="121"/>
                      <a:pt x="2" y="121"/>
                      <a:pt x="2" y="121"/>
                    </a:cubicBezTo>
                    <a:cubicBezTo>
                      <a:pt x="2" y="121"/>
                      <a:pt x="2" y="122"/>
                      <a:pt x="1" y="12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7"/>
              <p:cNvSpPr>
                <a:spLocks/>
              </p:cNvSpPr>
              <p:nvPr/>
            </p:nvSpPr>
            <p:spPr bwMode="auto">
              <a:xfrm>
                <a:off x="5559425" y="3419475"/>
                <a:ext cx="433388" cy="463550"/>
              </a:xfrm>
              <a:custGeom>
                <a:avLst/>
                <a:gdLst>
                  <a:gd name="T0" fmla="*/ 1 w 113"/>
                  <a:gd name="T1" fmla="*/ 122 h 122"/>
                  <a:gd name="T2" fmla="*/ 1 w 113"/>
                  <a:gd name="T3" fmla="*/ 121 h 122"/>
                  <a:gd name="T4" fmla="*/ 1 w 113"/>
                  <a:gd name="T5" fmla="*/ 120 h 122"/>
                  <a:gd name="T6" fmla="*/ 111 w 113"/>
                  <a:gd name="T7" fmla="*/ 0 h 122"/>
                  <a:gd name="T8" fmla="*/ 112 w 113"/>
                  <a:gd name="T9" fmla="*/ 0 h 122"/>
                  <a:gd name="T10" fmla="*/ 112 w 113"/>
                  <a:gd name="T11" fmla="*/ 2 h 122"/>
                  <a:gd name="T12" fmla="*/ 2 w 113"/>
                  <a:gd name="T13" fmla="*/ 121 h 122"/>
                  <a:gd name="T14" fmla="*/ 1 w 113"/>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122">
                    <a:moveTo>
                      <a:pt x="1" y="122"/>
                    </a:moveTo>
                    <a:cubicBezTo>
                      <a:pt x="1" y="122"/>
                      <a:pt x="1" y="122"/>
                      <a:pt x="1" y="121"/>
                    </a:cubicBezTo>
                    <a:cubicBezTo>
                      <a:pt x="0" y="121"/>
                      <a:pt x="0" y="120"/>
                      <a:pt x="1" y="120"/>
                    </a:cubicBezTo>
                    <a:cubicBezTo>
                      <a:pt x="111" y="0"/>
                      <a:pt x="111" y="0"/>
                      <a:pt x="111" y="0"/>
                    </a:cubicBezTo>
                    <a:cubicBezTo>
                      <a:pt x="111" y="0"/>
                      <a:pt x="112" y="0"/>
                      <a:pt x="112" y="0"/>
                    </a:cubicBezTo>
                    <a:cubicBezTo>
                      <a:pt x="113" y="1"/>
                      <a:pt x="113" y="1"/>
                      <a:pt x="112" y="2"/>
                    </a:cubicBezTo>
                    <a:cubicBezTo>
                      <a:pt x="2" y="121"/>
                      <a:pt x="2" y="121"/>
                      <a:pt x="2" y="121"/>
                    </a:cubicBezTo>
                    <a:cubicBezTo>
                      <a:pt x="2" y="121"/>
                      <a:pt x="2" y="122"/>
                      <a:pt x="1" y="12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8"/>
              <p:cNvSpPr>
                <a:spLocks/>
              </p:cNvSpPr>
              <p:nvPr/>
            </p:nvSpPr>
            <p:spPr bwMode="auto">
              <a:xfrm>
                <a:off x="5559425" y="3876675"/>
                <a:ext cx="506413" cy="95250"/>
              </a:xfrm>
              <a:custGeom>
                <a:avLst/>
                <a:gdLst>
                  <a:gd name="T0" fmla="*/ 131 w 132"/>
                  <a:gd name="T1" fmla="*/ 25 h 25"/>
                  <a:gd name="T2" fmla="*/ 130 w 132"/>
                  <a:gd name="T3" fmla="*/ 25 h 25"/>
                  <a:gd name="T4" fmla="*/ 1 w 132"/>
                  <a:gd name="T5" fmla="*/ 2 h 25"/>
                  <a:gd name="T6" fmla="*/ 1 w 132"/>
                  <a:gd name="T7" fmla="*/ 0 h 25"/>
                  <a:gd name="T8" fmla="*/ 2 w 132"/>
                  <a:gd name="T9" fmla="*/ 0 h 25"/>
                  <a:gd name="T10" fmla="*/ 131 w 132"/>
                  <a:gd name="T11" fmla="*/ 23 h 25"/>
                  <a:gd name="T12" fmla="*/ 131 w 132"/>
                  <a:gd name="T13" fmla="*/ 25 h 25"/>
                  <a:gd name="T14" fmla="*/ 131 w 13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25">
                    <a:moveTo>
                      <a:pt x="131" y="25"/>
                    </a:moveTo>
                    <a:cubicBezTo>
                      <a:pt x="130" y="25"/>
                      <a:pt x="130" y="25"/>
                      <a:pt x="130" y="25"/>
                    </a:cubicBezTo>
                    <a:cubicBezTo>
                      <a:pt x="1" y="2"/>
                      <a:pt x="1" y="2"/>
                      <a:pt x="1" y="2"/>
                    </a:cubicBezTo>
                    <a:cubicBezTo>
                      <a:pt x="1" y="1"/>
                      <a:pt x="0" y="1"/>
                      <a:pt x="1" y="0"/>
                    </a:cubicBezTo>
                    <a:cubicBezTo>
                      <a:pt x="1" y="0"/>
                      <a:pt x="1" y="0"/>
                      <a:pt x="2" y="0"/>
                    </a:cubicBezTo>
                    <a:cubicBezTo>
                      <a:pt x="131" y="23"/>
                      <a:pt x="131" y="23"/>
                      <a:pt x="131" y="23"/>
                    </a:cubicBezTo>
                    <a:cubicBezTo>
                      <a:pt x="131" y="24"/>
                      <a:pt x="132" y="24"/>
                      <a:pt x="131" y="25"/>
                    </a:cubicBezTo>
                    <a:cubicBezTo>
                      <a:pt x="131" y="25"/>
                      <a:pt x="131" y="25"/>
                      <a:pt x="131" y="2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9"/>
              <p:cNvSpPr>
                <a:spLocks/>
              </p:cNvSpPr>
              <p:nvPr/>
            </p:nvSpPr>
            <p:spPr bwMode="auto">
              <a:xfrm>
                <a:off x="5859463" y="3844925"/>
                <a:ext cx="133350" cy="236538"/>
              </a:xfrm>
              <a:custGeom>
                <a:avLst/>
                <a:gdLst>
                  <a:gd name="T0" fmla="*/ 1 w 35"/>
                  <a:gd name="T1" fmla="*/ 62 h 62"/>
                  <a:gd name="T2" fmla="*/ 1 w 35"/>
                  <a:gd name="T3" fmla="*/ 62 h 62"/>
                  <a:gd name="T4" fmla="*/ 0 w 35"/>
                  <a:gd name="T5" fmla="*/ 60 h 62"/>
                  <a:gd name="T6" fmla="*/ 33 w 35"/>
                  <a:gd name="T7" fmla="*/ 1 h 62"/>
                  <a:gd name="T8" fmla="*/ 34 w 35"/>
                  <a:gd name="T9" fmla="*/ 1 h 62"/>
                  <a:gd name="T10" fmla="*/ 34 w 35"/>
                  <a:gd name="T11" fmla="*/ 2 h 62"/>
                  <a:gd name="T12" fmla="*/ 2 w 35"/>
                  <a:gd name="T13" fmla="*/ 61 h 62"/>
                  <a:gd name="T14" fmla="*/ 1 w 35"/>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62">
                    <a:moveTo>
                      <a:pt x="1" y="62"/>
                    </a:moveTo>
                    <a:cubicBezTo>
                      <a:pt x="1" y="62"/>
                      <a:pt x="1" y="62"/>
                      <a:pt x="1" y="62"/>
                    </a:cubicBezTo>
                    <a:cubicBezTo>
                      <a:pt x="0" y="61"/>
                      <a:pt x="0" y="61"/>
                      <a:pt x="0" y="60"/>
                    </a:cubicBezTo>
                    <a:cubicBezTo>
                      <a:pt x="33" y="1"/>
                      <a:pt x="33" y="1"/>
                      <a:pt x="33" y="1"/>
                    </a:cubicBezTo>
                    <a:cubicBezTo>
                      <a:pt x="33" y="1"/>
                      <a:pt x="34" y="0"/>
                      <a:pt x="34" y="1"/>
                    </a:cubicBezTo>
                    <a:cubicBezTo>
                      <a:pt x="35" y="1"/>
                      <a:pt x="35" y="2"/>
                      <a:pt x="34" y="2"/>
                    </a:cubicBezTo>
                    <a:cubicBezTo>
                      <a:pt x="2" y="61"/>
                      <a:pt x="2" y="61"/>
                      <a:pt x="2" y="61"/>
                    </a:cubicBezTo>
                    <a:cubicBezTo>
                      <a:pt x="2" y="61"/>
                      <a:pt x="1" y="62"/>
                      <a:pt x="1" y="6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70"/>
              <p:cNvSpPr>
                <a:spLocks/>
              </p:cNvSpPr>
              <p:nvPr/>
            </p:nvSpPr>
            <p:spPr bwMode="auto">
              <a:xfrm>
                <a:off x="5697538" y="3681413"/>
                <a:ext cx="295275" cy="290513"/>
              </a:xfrm>
              <a:custGeom>
                <a:avLst/>
                <a:gdLst>
                  <a:gd name="T0" fmla="*/ 76 w 77"/>
                  <a:gd name="T1" fmla="*/ 76 h 76"/>
                  <a:gd name="T2" fmla="*/ 75 w 77"/>
                  <a:gd name="T3" fmla="*/ 76 h 76"/>
                  <a:gd name="T4" fmla="*/ 1 w 77"/>
                  <a:gd name="T5" fmla="*/ 2 h 76"/>
                  <a:gd name="T6" fmla="*/ 1 w 77"/>
                  <a:gd name="T7" fmla="*/ 0 h 76"/>
                  <a:gd name="T8" fmla="*/ 2 w 77"/>
                  <a:gd name="T9" fmla="*/ 0 h 76"/>
                  <a:gd name="T10" fmla="*/ 76 w 77"/>
                  <a:gd name="T11" fmla="*/ 75 h 76"/>
                  <a:gd name="T12" fmla="*/ 76 w 77"/>
                  <a:gd name="T13" fmla="*/ 76 h 76"/>
                  <a:gd name="T14" fmla="*/ 76 w 77"/>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6">
                    <a:moveTo>
                      <a:pt x="76" y="76"/>
                    </a:moveTo>
                    <a:cubicBezTo>
                      <a:pt x="75" y="76"/>
                      <a:pt x="75" y="76"/>
                      <a:pt x="75" y="76"/>
                    </a:cubicBezTo>
                    <a:cubicBezTo>
                      <a:pt x="1" y="2"/>
                      <a:pt x="1" y="2"/>
                      <a:pt x="1" y="2"/>
                    </a:cubicBezTo>
                    <a:cubicBezTo>
                      <a:pt x="0" y="1"/>
                      <a:pt x="0" y="1"/>
                      <a:pt x="1" y="0"/>
                    </a:cubicBezTo>
                    <a:cubicBezTo>
                      <a:pt x="1" y="0"/>
                      <a:pt x="2" y="0"/>
                      <a:pt x="2" y="0"/>
                    </a:cubicBezTo>
                    <a:cubicBezTo>
                      <a:pt x="76" y="75"/>
                      <a:pt x="76" y="75"/>
                      <a:pt x="76" y="75"/>
                    </a:cubicBezTo>
                    <a:cubicBezTo>
                      <a:pt x="77" y="75"/>
                      <a:pt x="77" y="76"/>
                      <a:pt x="76" y="76"/>
                    </a:cubicBezTo>
                    <a:cubicBezTo>
                      <a:pt x="76" y="76"/>
                      <a:pt x="76" y="76"/>
                      <a:pt x="76" y="7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71"/>
              <p:cNvSpPr>
                <a:spLocks/>
              </p:cNvSpPr>
              <p:nvPr/>
            </p:nvSpPr>
            <p:spPr bwMode="auto">
              <a:xfrm>
                <a:off x="5886450" y="3419475"/>
                <a:ext cx="106363" cy="552450"/>
              </a:xfrm>
              <a:custGeom>
                <a:avLst/>
                <a:gdLst>
                  <a:gd name="T0" fmla="*/ 27 w 28"/>
                  <a:gd name="T1" fmla="*/ 145 h 145"/>
                  <a:gd name="T2" fmla="*/ 26 w 28"/>
                  <a:gd name="T3" fmla="*/ 145 h 145"/>
                  <a:gd name="T4" fmla="*/ 0 w 28"/>
                  <a:gd name="T5" fmla="*/ 1 h 145"/>
                  <a:gd name="T6" fmla="*/ 1 w 28"/>
                  <a:gd name="T7" fmla="*/ 0 h 145"/>
                  <a:gd name="T8" fmla="*/ 2 w 28"/>
                  <a:gd name="T9" fmla="*/ 1 h 145"/>
                  <a:gd name="T10" fmla="*/ 28 w 28"/>
                  <a:gd name="T11" fmla="*/ 144 h 145"/>
                  <a:gd name="T12" fmla="*/ 27 w 28"/>
                  <a:gd name="T13" fmla="*/ 145 h 145"/>
                  <a:gd name="T14" fmla="*/ 27 w 28"/>
                  <a:gd name="T15" fmla="*/ 145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45">
                    <a:moveTo>
                      <a:pt x="27" y="145"/>
                    </a:moveTo>
                    <a:cubicBezTo>
                      <a:pt x="26" y="145"/>
                      <a:pt x="26" y="145"/>
                      <a:pt x="26" y="145"/>
                    </a:cubicBezTo>
                    <a:cubicBezTo>
                      <a:pt x="0" y="1"/>
                      <a:pt x="0" y="1"/>
                      <a:pt x="0" y="1"/>
                    </a:cubicBezTo>
                    <a:cubicBezTo>
                      <a:pt x="0" y="1"/>
                      <a:pt x="1" y="0"/>
                      <a:pt x="1" y="0"/>
                    </a:cubicBezTo>
                    <a:cubicBezTo>
                      <a:pt x="2" y="0"/>
                      <a:pt x="2" y="0"/>
                      <a:pt x="2" y="1"/>
                    </a:cubicBezTo>
                    <a:cubicBezTo>
                      <a:pt x="28" y="144"/>
                      <a:pt x="28" y="144"/>
                      <a:pt x="28" y="144"/>
                    </a:cubicBezTo>
                    <a:cubicBezTo>
                      <a:pt x="28" y="145"/>
                      <a:pt x="27" y="145"/>
                      <a:pt x="27" y="145"/>
                    </a:cubicBezTo>
                    <a:cubicBezTo>
                      <a:pt x="27" y="145"/>
                      <a:pt x="27" y="145"/>
                      <a:pt x="27" y="14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72"/>
              <p:cNvSpPr>
                <a:spLocks/>
              </p:cNvSpPr>
              <p:nvPr/>
            </p:nvSpPr>
            <p:spPr bwMode="auto">
              <a:xfrm>
                <a:off x="5808663" y="3506788"/>
                <a:ext cx="100013" cy="460375"/>
              </a:xfrm>
              <a:custGeom>
                <a:avLst/>
                <a:gdLst>
                  <a:gd name="T0" fmla="*/ 1 w 26"/>
                  <a:gd name="T1" fmla="*/ 121 h 121"/>
                  <a:gd name="T2" fmla="*/ 1 w 26"/>
                  <a:gd name="T3" fmla="*/ 121 h 121"/>
                  <a:gd name="T4" fmla="*/ 0 w 26"/>
                  <a:gd name="T5" fmla="*/ 120 h 121"/>
                  <a:gd name="T6" fmla="*/ 24 w 26"/>
                  <a:gd name="T7" fmla="*/ 1 h 121"/>
                  <a:gd name="T8" fmla="*/ 26 w 26"/>
                  <a:gd name="T9" fmla="*/ 0 h 121"/>
                  <a:gd name="T10" fmla="*/ 26 w 26"/>
                  <a:gd name="T11" fmla="*/ 1 h 121"/>
                  <a:gd name="T12" fmla="*/ 2 w 26"/>
                  <a:gd name="T13" fmla="*/ 120 h 121"/>
                  <a:gd name="T14" fmla="*/ 1 w 26"/>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1">
                    <a:moveTo>
                      <a:pt x="1" y="121"/>
                    </a:moveTo>
                    <a:cubicBezTo>
                      <a:pt x="1" y="121"/>
                      <a:pt x="1" y="121"/>
                      <a:pt x="1" y="121"/>
                    </a:cubicBezTo>
                    <a:cubicBezTo>
                      <a:pt x="0" y="121"/>
                      <a:pt x="0" y="120"/>
                      <a:pt x="0" y="120"/>
                    </a:cubicBezTo>
                    <a:cubicBezTo>
                      <a:pt x="24" y="1"/>
                      <a:pt x="24" y="1"/>
                      <a:pt x="24" y="1"/>
                    </a:cubicBezTo>
                    <a:cubicBezTo>
                      <a:pt x="25" y="0"/>
                      <a:pt x="25" y="0"/>
                      <a:pt x="26" y="0"/>
                    </a:cubicBezTo>
                    <a:cubicBezTo>
                      <a:pt x="26" y="0"/>
                      <a:pt x="26" y="1"/>
                      <a:pt x="26" y="1"/>
                    </a:cubicBezTo>
                    <a:cubicBezTo>
                      <a:pt x="2" y="120"/>
                      <a:pt x="2" y="120"/>
                      <a:pt x="2" y="120"/>
                    </a:cubicBezTo>
                    <a:cubicBezTo>
                      <a:pt x="2" y="121"/>
                      <a:pt x="1" y="121"/>
                      <a:pt x="1" y="12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73"/>
              <p:cNvSpPr>
                <a:spLocks/>
              </p:cNvSpPr>
              <p:nvPr/>
            </p:nvSpPr>
            <p:spPr bwMode="auto">
              <a:xfrm>
                <a:off x="5551488" y="3406775"/>
                <a:ext cx="522288" cy="682625"/>
              </a:xfrm>
              <a:custGeom>
                <a:avLst/>
                <a:gdLst>
                  <a:gd name="T0" fmla="*/ 114 w 136"/>
                  <a:gd name="T1" fmla="*/ 179 h 179"/>
                  <a:gd name="T2" fmla="*/ 81 w 136"/>
                  <a:gd name="T3" fmla="*/ 179 h 179"/>
                  <a:gd name="T4" fmla="*/ 77 w 136"/>
                  <a:gd name="T5" fmla="*/ 176 h 179"/>
                  <a:gd name="T6" fmla="*/ 77 w 136"/>
                  <a:gd name="T7" fmla="*/ 151 h 179"/>
                  <a:gd name="T8" fmla="*/ 3 w 136"/>
                  <a:gd name="T9" fmla="*/ 151 h 179"/>
                  <a:gd name="T10" fmla="*/ 0 w 136"/>
                  <a:gd name="T11" fmla="*/ 147 h 179"/>
                  <a:gd name="T12" fmla="*/ 0 w 136"/>
                  <a:gd name="T13" fmla="*/ 124 h 179"/>
                  <a:gd name="T14" fmla="*/ 3 w 136"/>
                  <a:gd name="T15" fmla="*/ 120 h 179"/>
                  <a:gd name="T16" fmla="*/ 7 w 136"/>
                  <a:gd name="T17" fmla="*/ 124 h 179"/>
                  <a:gd name="T18" fmla="*/ 7 w 136"/>
                  <a:gd name="T19" fmla="*/ 144 h 179"/>
                  <a:gd name="T20" fmla="*/ 81 w 136"/>
                  <a:gd name="T21" fmla="*/ 144 h 179"/>
                  <a:gd name="T22" fmla="*/ 85 w 136"/>
                  <a:gd name="T23" fmla="*/ 147 h 179"/>
                  <a:gd name="T24" fmla="*/ 85 w 136"/>
                  <a:gd name="T25" fmla="*/ 172 h 179"/>
                  <a:gd name="T26" fmla="*/ 110 w 136"/>
                  <a:gd name="T27" fmla="*/ 172 h 179"/>
                  <a:gd name="T28" fmla="*/ 110 w 136"/>
                  <a:gd name="T29" fmla="*/ 147 h 179"/>
                  <a:gd name="T30" fmla="*/ 114 w 136"/>
                  <a:gd name="T31" fmla="*/ 144 h 179"/>
                  <a:gd name="T32" fmla="*/ 129 w 136"/>
                  <a:gd name="T33" fmla="*/ 144 h 179"/>
                  <a:gd name="T34" fmla="*/ 129 w 136"/>
                  <a:gd name="T35" fmla="*/ 120 h 179"/>
                  <a:gd name="T36" fmla="*/ 114 w 136"/>
                  <a:gd name="T37" fmla="*/ 120 h 179"/>
                  <a:gd name="T38" fmla="*/ 110 w 136"/>
                  <a:gd name="T39" fmla="*/ 117 h 179"/>
                  <a:gd name="T40" fmla="*/ 110 w 136"/>
                  <a:gd name="T41" fmla="*/ 8 h 179"/>
                  <a:gd name="T42" fmla="*/ 88 w 136"/>
                  <a:gd name="T43" fmla="*/ 8 h 179"/>
                  <a:gd name="T44" fmla="*/ 85 w 136"/>
                  <a:gd name="T45" fmla="*/ 4 h 179"/>
                  <a:gd name="T46" fmla="*/ 88 w 136"/>
                  <a:gd name="T47" fmla="*/ 0 h 179"/>
                  <a:gd name="T48" fmla="*/ 114 w 136"/>
                  <a:gd name="T49" fmla="*/ 0 h 179"/>
                  <a:gd name="T50" fmla="*/ 117 w 136"/>
                  <a:gd name="T51" fmla="*/ 4 h 179"/>
                  <a:gd name="T52" fmla="*/ 117 w 136"/>
                  <a:gd name="T53" fmla="*/ 113 h 179"/>
                  <a:gd name="T54" fmla="*/ 133 w 136"/>
                  <a:gd name="T55" fmla="*/ 113 h 179"/>
                  <a:gd name="T56" fmla="*/ 136 w 136"/>
                  <a:gd name="T57" fmla="*/ 117 h 179"/>
                  <a:gd name="T58" fmla="*/ 136 w 136"/>
                  <a:gd name="T59" fmla="*/ 147 h 179"/>
                  <a:gd name="T60" fmla="*/ 133 w 136"/>
                  <a:gd name="T61" fmla="*/ 151 h 179"/>
                  <a:gd name="T62" fmla="*/ 117 w 136"/>
                  <a:gd name="T63" fmla="*/ 151 h 179"/>
                  <a:gd name="T64" fmla="*/ 117 w 136"/>
                  <a:gd name="T65" fmla="*/ 176 h 179"/>
                  <a:gd name="T66" fmla="*/ 114 w 136"/>
                  <a:gd name="T67"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179">
                    <a:moveTo>
                      <a:pt x="114" y="179"/>
                    </a:moveTo>
                    <a:cubicBezTo>
                      <a:pt x="81" y="179"/>
                      <a:pt x="81" y="179"/>
                      <a:pt x="81" y="179"/>
                    </a:cubicBezTo>
                    <a:cubicBezTo>
                      <a:pt x="79" y="179"/>
                      <a:pt x="77" y="178"/>
                      <a:pt x="77" y="176"/>
                    </a:cubicBezTo>
                    <a:cubicBezTo>
                      <a:pt x="77" y="151"/>
                      <a:pt x="77" y="151"/>
                      <a:pt x="77" y="151"/>
                    </a:cubicBezTo>
                    <a:cubicBezTo>
                      <a:pt x="3" y="151"/>
                      <a:pt x="3" y="151"/>
                      <a:pt x="3" y="151"/>
                    </a:cubicBezTo>
                    <a:cubicBezTo>
                      <a:pt x="1" y="151"/>
                      <a:pt x="0" y="149"/>
                      <a:pt x="0" y="147"/>
                    </a:cubicBezTo>
                    <a:cubicBezTo>
                      <a:pt x="0" y="124"/>
                      <a:pt x="0" y="124"/>
                      <a:pt x="0" y="124"/>
                    </a:cubicBezTo>
                    <a:cubicBezTo>
                      <a:pt x="0" y="122"/>
                      <a:pt x="1" y="120"/>
                      <a:pt x="3" y="120"/>
                    </a:cubicBezTo>
                    <a:cubicBezTo>
                      <a:pt x="5" y="120"/>
                      <a:pt x="7" y="122"/>
                      <a:pt x="7" y="124"/>
                    </a:cubicBezTo>
                    <a:cubicBezTo>
                      <a:pt x="7" y="144"/>
                      <a:pt x="7" y="144"/>
                      <a:pt x="7" y="144"/>
                    </a:cubicBezTo>
                    <a:cubicBezTo>
                      <a:pt x="81" y="144"/>
                      <a:pt x="81" y="144"/>
                      <a:pt x="81" y="144"/>
                    </a:cubicBezTo>
                    <a:cubicBezTo>
                      <a:pt x="83" y="144"/>
                      <a:pt x="85" y="145"/>
                      <a:pt x="85" y="147"/>
                    </a:cubicBezTo>
                    <a:cubicBezTo>
                      <a:pt x="85" y="172"/>
                      <a:pt x="85" y="172"/>
                      <a:pt x="85" y="172"/>
                    </a:cubicBezTo>
                    <a:cubicBezTo>
                      <a:pt x="110" y="172"/>
                      <a:pt x="110" y="172"/>
                      <a:pt x="110" y="172"/>
                    </a:cubicBezTo>
                    <a:cubicBezTo>
                      <a:pt x="110" y="147"/>
                      <a:pt x="110" y="147"/>
                      <a:pt x="110" y="147"/>
                    </a:cubicBezTo>
                    <a:cubicBezTo>
                      <a:pt x="110" y="145"/>
                      <a:pt x="112" y="144"/>
                      <a:pt x="114" y="144"/>
                    </a:cubicBezTo>
                    <a:cubicBezTo>
                      <a:pt x="129" y="144"/>
                      <a:pt x="129" y="144"/>
                      <a:pt x="129" y="144"/>
                    </a:cubicBezTo>
                    <a:cubicBezTo>
                      <a:pt x="129" y="120"/>
                      <a:pt x="129" y="120"/>
                      <a:pt x="129" y="120"/>
                    </a:cubicBezTo>
                    <a:cubicBezTo>
                      <a:pt x="114" y="120"/>
                      <a:pt x="114" y="120"/>
                      <a:pt x="114" y="120"/>
                    </a:cubicBezTo>
                    <a:cubicBezTo>
                      <a:pt x="112" y="120"/>
                      <a:pt x="110" y="119"/>
                      <a:pt x="110" y="117"/>
                    </a:cubicBezTo>
                    <a:cubicBezTo>
                      <a:pt x="110" y="8"/>
                      <a:pt x="110" y="8"/>
                      <a:pt x="110" y="8"/>
                    </a:cubicBezTo>
                    <a:cubicBezTo>
                      <a:pt x="88" y="8"/>
                      <a:pt x="88" y="8"/>
                      <a:pt x="88" y="8"/>
                    </a:cubicBezTo>
                    <a:cubicBezTo>
                      <a:pt x="86" y="8"/>
                      <a:pt x="85" y="6"/>
                      <a:pt x="85" y="4"/>
                    </a:cubicBezTo>
                    <a:cubicBezTo>
                      <a:pt x="85" y="2"/>
                      <a:pt x="86" y="0"/>
                      <a:pt x="88" y="0"/>
                    </a:cubicBezTo>
                    <a:cubicBezTo>
                      <a:pt x="114" y="0"/>
                      <a:pt x="114" y="0"/>
                      <a:pt x="114" y="0"/>
                    </a:cubicBezTo>
                    <a:cubicBezTo>
                      <a:pt x="116" y="0"/>
                      <a:pt x="117" y="2"/>
                      <a:pt x="117" y="4"/>
                    </a:cubicBezTo>
                    <a:cubicBezTo>
                      <a:pt x="117" y="113"/>
                      <a:pt x="117" y="113"/>
                      <a:pt x="117" y="113"/>
                    </a:cubicBezTo>
                    <a:cubicBezTo>
                      <a:pt x="133" y="113"/>
                      <a:pt x="133" y="113"/>
                      <a:pt x="133" y="113"/>
                    </a:cubicBezTo>
                    <a:cubicBezTo>
                      <a:pt x="135" y="113"/>
                      <a:pt x="136" y="114"/>
                      <a:pt x="136" y="117"/>
                    </a:cubicBezTo>
                    <a:cubicBezTo>
                      <a:pt x="136" y="147"/>
                      <a:pt x="136" y="147"/>
                      <a:pt x="136" y="147"/>
                    </a:cubicBezTo>
                    <a:cubicBezTo>
                      <a:pt x="136" y="149"/>
                      <a:pt x="135" y="151"/>
                      <a:pt x="133" y="151"/>
                    </a:cubicBezTo>
                    <a:cubicBezTo>
                      <a:pt x="117" y="151"/>
                      <a:pt x="117" y="151"/>
                      <a:pt x="117" y="151"/>
                    </a:cubicBezTo>
                    <a:cubicBezTo>
                      <a:pt x="117" y="176"/>
                      <a:pt x="117" y="176"/>
                      <a:pt x="117" y="176"/>
                    </a:cubicBezTo>
                    <a:cubicBezTo>
                      <a:pt x="117" y="178"/>
                      <a:pt x="116" y="179"/>
                      <a:pt x="114" y="1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74"/>
              <p:cNvSpPr>
                <a:spLocks noChangeArrowheads="1"/>
              </p:cNvSpPr>
              <p:nvPr/>
            </p:nvSpPr>
            <p:spPr bwMode="auto">
              <a:xfrm>
                <a:off x="5821363" y="3803650"/>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75"/>
              <p:cNvSpPr>
                <a:spLocks noChangeArrowheads="1"/>
              </p:cNvSpPr>
              <p:nvPr/>
            </p:nvSpPr>
            <p:spPr bwMode="auto">
              <a:xfrm>
                <a:off x="5916613" y="392588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76"/>
              <p:cNvSpPr>
                <a:spLocks noChangeArrowheads="1"/>
              </p:cNvSpPr>
              <p:nvPr/>
            </p:nvSpPr>
            <p:spPr bwMode="auto">
              <a:xfrm>
                <a:off x="5886450" y="34909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77"/>
              <p:cNvSpPr>
                <a:spLocks noChangeArrowheads="1"/>
              </p:cNvSpPr>
              <p:nvPr/>
            </p:nvSpPr>
            <p:spPr bwMode="auto">
              <a:xfrm>
                <a:off x="5683250" y="3670300"/>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78"/>
              <p:cNvSpPr>
                <a:spLocks noChangeArrowheads="1"/>
              </p:cNvSpPr>
              <p:nvPr/>
            </p:nvSpPr>
            <p:spPr bwMode="auto">
              <a:xfrm>
                <a:off x="5800725" y="390683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1063734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decel="50000" fill="hold" nodeType="withEffect">
                                  <p:stCondLst>
                                    <p:cond delay="0"/>
                                  </p:stCondLst>
                                  <p:childTnLst>
                                    <p:animMotion origin="layout" path="M 4.16667E-6 -4.44444E-6 L 0.6901 -4.44444E-6 " pathEditMode="relative" rAng="0" ptsTypes="AA">
                                      <p:cBhvr>
                                        <p:cTn id="6" dur="1250" fill="hold"/>
                                        <p:tgtEl>
                                          <p:spTgt spid="2"/>
                                        </p:tgtEl>
                                        <p:attrNameLst>
                                          <p:attrName>ppt_x</p:attrName>
                                          <p:attrName>ppt_y</p:attrName>
                                        </p:attrNameLst>
                                      </p:cBhvr>
                                      <p:rCtr x="34505" y="0"/>
                                    </p:animMotion>
                                  </p:childTnLst>
                                </p:cTn>
                              </p:par>
                              <p:par>
                                <p:cTn id="7" presetID="35" presetClass="path" presetSubtype="0" decel="50000" fill="hold" nodeType="withEffect">
                                  <p:stCondLst>
                                    <p:cond delay="0"/>
                                  </p:stCondLst>
                                  <p:childTnLst>
                                    <p:animMotion origin="layout" path="M -3.125E-6 -4.44444E-6 L -0.70117 -4.44444E-6 " pathEditMode="relative" rAng="0" ptsTypes="AA">
                                      <p:cBhvr>
                                        <p:cTn id="8" dur="1250" fill="hold"/>
                                        <p:tgtEl>
                                          <p:spTgt spid="3"/>
                                        </p:tgtEl>
                                        <p:attrNameLst>
                                          <p:attrName>ppt_x</p:attrName>
                                          <p:attrName>ppt_y</p:attrName>
                                        </p:attrNameLst>
                                      </p:cBhvr>
                                      <p:rCtr x="-35065" y="0"/>
                                    </p:animMotion>
                                  </p:childTnLst>
                                </p:cTn>
                              </p:par>
                            </p:childTnLst>
                          </p:cTn>
                        </p:par>
                        <p:par>
                          <p:cTn id="9" fill="hold">
                            <p:stCondLst>
                              <p:cond delay="1250"/>
                            </p:stCondLst>
                            <p:childTnLst>
                              <p:par>
                                <p:cTn id="10" presetID="6" presetClass="emph" presetSubtype="0" repeatCount="10000" fill="hold" nodeType="afterEffect">
                                  <p:stCondLst>
                                    <p:cond delay="0"/>
                                  </p:stCondLst>
                                  <p:childTnLst>
                                    <p:animScale>
                                      <p:cBhvr>
                                        <p:cTn id="11" dur="20" fill="hold"/>
                                        <p:tgtEl>
                                          <p:spTgt spid="2"/>
                                        </p:tgtEl>
                                      </p:cBhvr>
                                      <p:by x="150000" y="150000"/>
                                    </p:animScale>
                                  </p:childTnLst>
                                </p:cTn>
                              </p:par>
                              <p:par>
                                <p:cTn id="12" presetID="6" presetClass="emph" presetSubtype="0" repeatCount="10000" fill="hold" nodeType="withEffect">
                                  <p:stCondLst>
                                    <p:cond delay="0"/>
                                  </p:stCondLst>
                                  <p:childTnLst>
                                    <p:animScale>
                                      <p:cBhvr>
                                        <p:cTn id="13" dur="20" fill="hold"/>
                                        <p:tgtEl>
                                          <p:spTgt spid="3"/>
                                        </p:tgtEl>
                                      </p:cBhvr>
                                      <p:by x="150000" y="150000"/>
                                    </p:animScale>
                                  </p:childTnLst>
                                </p:cTn>
                              </p:par>
                            </p:childTnLst>
                          </p:cTn>
                        </p:par>
                        <p:par>
                          <p:cTn id="14" fill="hold">
                            <p:stCondLst>
                              <p:cond delay="1450"/>
                            </p:stCondLst>
                            <p:childTnLst>
                              <p:par>
                                <p:cTn id="15" presetID="6" presetClass="emph" presetSubtype="0" decel="50000" fill="hold" nodeType="afterEffect">
                                  <p:stCondLst>
                                    <p:cond delay="0"/>
                                  </p:stCondLst>
                                  <p:childTnLst>
                                    <p:animScale>
                                      <p:cBhvr>
                                        <p:cTn id="16" dur="1000" fill="hold"/>
                                        <p:tgtEl>
                                          <p:spTgt spid="2"/>
                                        </p:tgtEl>
                                      </p:cBhvr>
                                      <p:by x="1000000" y="1000000"/>
                                    </p:animScale>
                                  </p:childTnLst>
                                </p:cTn>
                              </p:par>
                              <p:par>
                                <p:cTn id="17" presetID="10" presetClass="exit" presetSubtype="0" fill="hold" nodeType="withEffect">
                                  <p:stCondLst>
                                    <p:cond delay="0"/>
                                  </p:stCondLst>
                                  <p:childTnLst>
                                    <p:animEffect transition="out" filter="fad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par>
                                <p:cTn id="20" presetID="6" presetClass="emph" presetSubtype="0" decel="50000" fill="hold" nodeType="withEffect">
                                  <p:stCondLst>
                                    <p:cond delay="0"/>
                                  </p:stCondLst>
                                  <p:childTnLst>
                                    <p:animScale>
                                      <p:cBhvr>
                                        <p:cTn id="21" dur="1000" fill="hold"/>
                                        <p:tgtEl>
                                          <p:spTgt spid="3"/>
                                        </p:tgtEl>
                                      </p:cBhvr>
                                      <p:by x="1000000" y="1000000"/>
                                    </p:animScale>
                                  </p:childTnLst>
                                </p:cTn>
                              </p:par>
                              <p:par>
                                <p:cTn id="22" presetID="10" presetClass="exit" presetSubtype="0" fill="hold" nodeType="withEffect">
                                  <p:stCondLst>
                                    <p:cond delay="0"/>
                                  </p:stCondLst>
                                  <p:childTnLst>
                                    <p:animEffect transition="out" filter="fade">
                                      <p:cBhvr>
                                        <p:cTn id="23" dur="1000"/>
                                        <p:tgtEl>
                                          <p:spTgt spid="3"/>
                                        </p:tgtEl>
                                      </p:cBhvr>
                                    </p:animEffect>
                                    <p:set>
                                      <p:cBhvr>
                                        <p:cTn id="24" dur="1" fill="hold">
                                          <p:stCondLst>
                                            <p:cond delay="999"/>
                                          </p:stCondLst>
                                        </p:cTn>
                                        <p:tgtEl>
                                          <p:spTgt spid="3"/>
                                        </p:tgtEl>
                                        <p:attrNameLst>
                                          <p:attrName>style.visibility</p:attrName>
                                        </p:attrNameLst>
                                      </p:cBhvr>
                                      <p:to>
                                        <p:strVal val="hidden"/>
                                      </p:to>
                                    </p:set>
                                  </p:childTnLst>
                                </p:cTn>
                              </p:par>
                              <p:par>
                                <p:cTn id="25" presetID="53" presetClass="entr" presetSubtype="528"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1000" fill="hold"/>
                                        <p:tgtEl>
                                          <p:spTgt spid="26"/>
                                        </p:tgtEl>
                                        <p:attrNameLst>
                                          <p:attrName>ppt_w</p:attrName>
                                        </p:attrNameLst>
                                      </p:cBhvr>
                                      <p:tavLst>
                                        <p:tav tm="0">
                                          <p:val>
                                            <p:fltVal val="0"/>
                                          </p:val>
                                        </p:tav>
                                        <p:tav tm="100000">
                                          <p:val>
                                            <p:strVal val="#ppt_w"/>
                                          </p:val>
                                        </p:tav>
                                      </p:tavLst>
                                    </p:anim>
                                    <p:anim calcmode="lin" valueType="num">
                                      <p:cBhvr>
                                        <p:cTn id="28" dur="1000" fill="hold"/>
                                        <p:tgtEl>
                                          <p:spTgt spid="26"/>
                                        </p:tgtEl>
                                        <p:attrNameLst>
                                          <p:attrName>ppt_h</p:attrName>
                                        </p:attrNameLst>
                                      </p:cBhvr>
                                      <p:tavLst>
                                        <p:tav tm="0">
                                          <p:val>
                                            <p:fltVal val="0"/>
                                          </p:val>
                                        </p:tav>
                                        <p:tav tm="100000">
                                          <p:val>
                                            <p:strVal val="#ppt_h"/>
                                          </p:val>
                                        </p:tav>
                                      </p:tavLst>
                                    </p:anim>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fltVal val="0.5"/>
                                          </p:val>
                                        </p:tav>
                                        <p:tav tm="100000">
                                          <p:val>
                                            <p:strVal val="#ppt_x"/>
                                          </p:val>
                                        </p:tav>
                                      </p:tavLst>
                                    </p:anim>
                                    <p:anim calcmode="lin" valueType="num">
                                      <p:cBhvr>
                                        <p:cTn id="31" dur="1000" fill="hold"/>
                                        <p:tgtEl>
                                          <p:spTgt spid="26"/>
                                        </p:tgtEl>
                                        <p:attrNameLst>
                                          <p:attrName>ppt_y</p:attrName>
                                        </p:attrNameLst>
                                      </p:cBhvr>
                                      <p:tavLst>
                                        <p:tav tm="0">
                                          <p:val>
                                            <p:fltVal val="0.5"/>
                                          </p:val>
                                        </p:tav>
                                        <p:tav tm="100000">
                                          <p:val>
                                            <p:strVal val="#ppt_y"/>
                                          </p:val>
                                        </p:tav>
                                      </p:tavLst>
                                    </p:anim>
                                  </p:childTnLst>
                                </p:cTn>
                              </p:par>
                            </p:childTnLst>
                          </p:cTn>
                        </p:par>
                        <p:par>
                          <p:cTn id="32" fill="hold">
                            <p:stCondLst>
                              <p:cond delay="2450"/>
                            </p:stCondLst>
                            <p:childTnLst>
                              <p:par>
                                <p:cTn id="33" presetID="10" presetClass="entr" presetSubtype="0" repeatCount="3000"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200"/>
                                        <p:tgtEl>
                                          <p:spTgt spid="53"/>
                                        </p:tgtEl>
                                      </p:cBhvr>
                                    </p:animEffect>
                                  </p:childTnLst>
                                </p:cTn>
                              </p:par>
                              <p:par>
                                <p:cTn id="36" presetID="10" presetClass="entr" presetSubtype="0" repeatCount="3000" fill="hold" nodeType="withEffect">
                                  <p:stCondLst>
                                    <p:cond delay="10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200"/>
                                        <p:tgtEl>
                                          <p:spTgt spid="52"/>
                                        </p:tgtEl>
                                      </p:cBhvr>
                                    </p:animEffect>
                                  </p:childTnLst>
                                </p:cTn>
                              </p:par>
                              <p:par>
                                <p:cTn id="39" presetID="10" presetClass="entr" presetSubtype="0" repeatCount="3000" fill="hold" nodeType="withEffect">
                                  <p:stCondLst>
                                    <p:cond delay="20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200"/>
                                        <p:tgtEl>
                                          <p:spTgt spid="51"/>
                                        </p:tgtEl>
                                      </p:cBhvr>
                                    </p:animEffect>
                                  </p:childTnLst>
                                </p:cTn>
                              </p:par>
                              <p:par>
                                <p:cTn id="42" presetID="10" presetClass="entr" presetSubtype="0" repeatCount="3000" fill="hold"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200"/>
                                        <p:tgtEl>
                                          <p:spTgt spid="56"/>
                                        </p:tgtEl>
                                      </p:cBhvr>
                                    </p:animEffect>
                                  </p:childTnLst>
                                </p:cTn>
                              </p:par>
                              <p:par>
                                <p:cTn id="45" presetID="10" presetClass="entr" presetSubtype="0" repeatCount="3000" fill="hold" nodeType="withEffect">
                                  <p:stCondLst>
                                    <p:cond delay="10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200"/>
                                        <p:tgtEl>
                                          <p:spTgt spid="55"/>
                                        </p:tgtEl>
                                      </p:cBhvr>
                                    </p:animEffect>
                                  </p:childTnLst>
                                </p:cTn>
                              </p:par>
                              <p:par>
                                <p:cTn id="48" presetID="10" presetClass="entr" presetSubtype="0" repeatCount="3000"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200"/>
                                        <p:tgtEl>
                                          <p:spTgt spid="54"/>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1000" fill="hold"/>
                                        <p:tgtEl>
                                          <p:spTgt spid="5"/>
                                        </p:tgtEl>
                                        <p:attrNameLst>
                                          <p:attrName>ppt_w</p:attrName>
                                        </p:attrNameLst>
                                      </p:cBhvr>
                                      <p:tavLst>
                                        <p:tav tm="0">
                                          <p:val>
                                            <p:fltVal val="0"/>
                                          </p:val>
                                        </p:tav>
                                        <p:tav tm="100000">
                                          <p:val>
                                            <p:strVal val="#ppt_w"/>
                                          </p:val>
                                        </p:tav>
                                      </p:tavLst>
                                    </p:anim>
                                    <p:anim calcmode="lin" valueType="num">
                                      <p:cBhvr>
                                        <p:cTn id="56" dur="1000" fill="hold"/>
                                        <p:tgtEl>
                                          <p:spTgt spid="5"/>
                                        </p:tgtEl>
                                        <p:attrNameLst>
                                          <p:attrName>ppt_h</p:attrName>
                                        </p:attrNameLst>
                                      </p:cBhvr>
                                      <p:tavLst>
                                        <p:tav tm="0">
                                          <p:val>
                                            <p:fltVal val="0"/>
                                          </p:val>
                                        </p:tav>
                                        <p:tav tm="100000">
                                          <p:val>
                                            <p:strVal val="#ppt_h"/>
                                          </p:val>
                                        </p:tav>
                                      </p:tavLst>
                                    </p:anim>
                                    <p:animEffect transition="in" filter="fade">
                                      <p:cBhvr>
                                        <p:cTn id="5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0" y="77926"/>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成本分析</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32" name="矩形 31"/>
          <p:cNvSpPr/>
          <p:nvPr/>
        </p:nvSpPr>
        <p:spPr>
          <a:xfrm>
            <a:off x="4408039" y="4165603"/>
            <a:ext cx="3380855" cy="2150790"/>
          </a:xfrm>
          <a:prstGeom prst="rect">
            <a:avLst/>
          </a:prstGeom>
          <a:blipFill>
            <a:blip r:embed="rId4" cstate="screen">
              <a:extLst>
                <a:ext uri="{28A0092B-C50C-407E-A947-70E740481C1C}">
                  <a14:useLocalDpi xmlns:a14="http://schemas.microsoft.com/office/drawing/2010/main"/>
                </a:ext>
              </a:extLst>
            </a:blip>
            <a:stretch>
              <a:fillRect/>
            </a:stretch>
          </a:blipFill>
          <a:ln w="50800">
            <a:solidFill>
              <a:srgbClr val="040C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27182" y="2015906"/>
            <a:ext cx="3380855" cy="2150790"/>
          </a:xfrm>
          <a:prstGeom prst="rect">
            <a:avLst/>
          </a:prstGeom>
          <a:blipFill>
            <a:blip r:embed="rId5" cstate="screen">
              <a:extLst>
                <a:ext uri="{28A0092B-C50C-407E-A947-70E740481C1C}">
                  <a14:useLocalDpi xmlns:a14="http://schemas.microsoft.com/office/drawing/2010/main"/>
                </a:ext>
              </a:extLst>
            </a:blip>
            <a:stretch>
              <a:fillRect/>
            </a:stretch>
          </a:blipFill>
          <a:ln w="50800">
            <a:solidFill>
              <a:srgbClr val="040C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7788893" y="2013722"/>
            <a:ext cx="3380855" cy="2150790"/>
          </a:xfrm>
          <a:prstGeom prst="rect">
            <a:avLst/>
          </a:prstGeom>
          <a:blipFill>
            <a:blip r:embed="rId6" cstate="screen">
              <a:extLst>
                <a:ext uri="{28A0092B-C50C-407E-A947-70E740481C1C}">
                  <a14:useLocalDpi xmlns:a14="http://schemas.microsoft.com/office/drawing/2010/main"/>
                </a:ext>
              </a:extLst>
            </a:blip>
            <a:stretch>
              <a:fillRect/>
            </a:stretch>
          </a:blipFill>
          <a:ln w="50800">
            <a:solidFill>
              <a:srgbClr val="040C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408038" y="2014814"/>
            <a:ext cx="3380855" cy="2150790"/>
            <a:chOff x="4408038" y="2014814"/>
            <a:chExt cx="3380855" cy="2150790"/>
          </a:xfrm>
        </p:grpSpPr>
        <p:sp>
          <p:nvSpPr>
            <p:cNvPr id="36" name="矩形 35"/>
            <p:cNvSpPr/>
            <p:nvPr/>
          </p:nvSpPr>
          <p:spPr>
            <a:xfrm>
              <a:off x="4408038" y="2014814"/>
              <a:ext cx="3380855" cy="2150790"/>
            </a:xfrm>
            <a:prstGeom prst="rect">
              <a:avLst/>
            </a:prstGeom>
            <a:solidFill>
              <a:schemeClr val="bg1">
                <a:alpha val="30000"/>
              </a:schemeClr>
            </a:solidFill>
            <a:ln w="50800">
              <a:solidFill>
                <a:srgbClr val="0C2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5230128" y="2084746"/>
              <a:ext cx="1585690" cy="830997"/>
            </a:xfrm>
            <a:prstGeom prst="rect">
              <a:avLst/>
            </a:prstGeom>
            <a:noFill/>
            <a:effectLst/>
          </p:spPr>
          <p:txBody>
            <a:bodyPr wrap="none" rtlCol="0">
              <a:spAutoFit/>
            </a:bodyPr>
            <a:lstStyle/>
            <a:p>
              <a:r>
                <a:rPr lang="en-US" altLang="zh-CN" sz="4800" b="1" dirty="0" smtClean="0">
                  <a:solidFill>
                    <a:schemeClr val="bg1"/>
                  </a:solidFill>
                  <a:latin typeface="方正姚体" panose="02010601030101010101" pitchFamily="2" charset="-122"/>
                </a:rPr>
                <a:t>3,200</a:t>
              </a:r>
              <a:endParaRPr lang="en-US" altLang="zh-CN" sz="4000" b="1" dirty="0" smtClean="0">
                <a:solidFill>
                  <a:schemeClr val="bg1"/>
                </a:solidFill>
                <a:latin typeface="方正姚体" panose="02010601030101010101" pitchFamily="2" charset="-122"/>
              </a:endParaRPr>
            </a:p>
          </p:txBody>
        </p:sp>
        <p:sp>
          <p:nvSpPr>
            <p:cNvPr id="38" name="矩形 47"/>
            <p:cNvSpPr>
              <a:spLocks noChangeArrowheads="1"/>
            </p:cNvSpPr>
            <p:nvPr/>
          </p:nvSpPr>
          <p:spPr bwMode="auto">
            <a:xfrm>
              <a:off x="4680951" y="3036373"/>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39" name="组合 38"/>
          <p:cNvGrpSpPr/>
          <p:nvPr/>
        </p:nvGrpSpPr>
        <p:grpSpPr>
          <a:xfrm>
            <a:off x="1027184" y="4165603"/>
            <a:ext cx="3380855" cy="2150790"/>
            <a:chOff x="1027184" y="4165603"/>
            <a:chExt cx="3380855" cy="2150790"/>
          </a:xfrm>
        </p:grpSpPr>
        <p:sp>
          <p:nvSpPr>
            <p:cNvPr id="40" name="矩形 39"/>
            <p:cNvSpPr/>
            <p:nvPr/>
          </p:nvSpPr>
          <p:spPr>
            <a:xfrm>
              <a:off x="1027184" y="4165603"/>
              <a:ext cx="3380855" cy="2150790"/>
            </a:xfrm>
            <a:prstGeom prst="rect">
              <a:avLst/>
            </a:prstGeom>
            <a:solidFill>
              <a:schemeClr val="bg1">
                <a:alpha val="30000"/>
              </a:schemeClr>
            </a:solidFill>
            <a:ln w="50800">
              <a:solidFill>
                <a:srgbClr val="060F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941333" y="4209462"/>
              <a:ext cx="1585690" cy="830997"/>
            </a:xfrm>
            <a:prstGeom prst="rect">
              <a:avLst/>
            </a:prstGeom>
            <a:noFill/>
            <a:effectLst/>
          </p:spPr>
          <p:txBody>
            <a:bodyPr wrap="none" rtlCol="0">
              <a:spAutoFit/>
            </a:bodyPr>
            <a:lstStyle/>
            <a:p>
              <a:r>
                <a:rPr lang="en-US" altLang="zh-CN" sz="4800" b="1" dirty="0" smtClean="0">
                  <a:solidFill>
                    <a:schemeClr val="bg1"/>
                  </a:solidFill>
                  <a:latin typeface="方正姚体" panose="02010601030101010101" pitchFamily="2" charset="-122"/>
                </a:rPr>
                <a:t>4,000</a:t>
              </a:r>
              <a:endParaRPr lang="en-US" altLang="zh-CN" sz="4000" b="1" dirty="0" smtClean="0">
                <a:solidFill>
                  <a:schemeClr val="bg1"/>
                </a:solidFill>
                <a:latin typeface="方正姚体" panose="02010601030101010101" pitchFamily="2" charset="-122"/>
              </a:endParaRPr>
            </a:p>
          </p:txBody>
        </p:sp>
        <p:sp>
          <p:nvSpPr>
            <p:cNvPr id="42" name="矩形 47"/>
            <p:cNvSpPr>
              <a:spLocks noChangeArrowheads="1"/>
            </p:cNvSpPr>
            <p:nvPr/>
          </p:nvSpPr>
          <p:spPr bwMode="auto">
            <a:xfrm>
              <a:off x="1375587" y="5147410"/>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3" name="组合 42"/>
          <p:cNvGrpSpPr/>
          <p:nvPr/>
        </p:nvGrpSpPr>
        <p:grpSpPr>
          <a:xfrm>
            <a:off x="7788892" y="4163420"/>
            <a:ext cx="3380855" cy="2150790"/>
            <a:chOff x="7788892" y="4163420"/>
            <a:chExt cx="3380855" cy="2150790"/>
          </a:xfrm>
        </p:grpSpPr>
        <p:sp>
          <p:nvSpPr>
            <p:cNvPr id="44" name="矩形 43"/>
            <p:cNvSpPr/>
            <p:nvPr/>
          </p:nvSpPr>
          <p:spPr>
            <a:xfrm>
              <a:off x="7788892" y="4163420"/>
              <a:ext cx="3380855" cy="2150790"/>
            </a:xfrm>
            <a:prstGeom prst="rect">
              <a:avLst/>
            </a:prstGeom>
            <a:solidFill>
              <a:schemeClr val="bg1">
                <a:alpha val="30000"/>
              </a:schemeClr>
            </a:solidFill>
            <a:ln w="50800">
              <a:solidFill>
                <a:srgbClr val="0C21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686475" y="4220729"/>
              <a:ext cx="1585690" cy="830997"/>
            </a:xfrm>
            <a:prstGeom prst="rect">
              <a:avLst/>
            </a:prstGeom>
            <a:noFill/>
            <a:effectLst/>
          </p:spPr>
          <p:txBody>
            <a:bodyPr wrap="none" rtlCol="0">
              <a:spAutoFit/>
            </a:bodyPr>
            <a:lstStyle/>
            <a:p>
              <a:r>
                <a:rPr lang="en-US" altLang="zh-CN" sz="4800" b="1" dirty="0" smtClean="0">
                  <a:solidFill>
                    <a:schemeClr val="bg1"/>
                  </a:solidFill>
                  <a:latin typeface="方正姚体" panose="02010601030101010101" pitchFamily="2" charset="-122"/>
                </a:rPr>
                <a:t>2,600</a:t>
              </a:r>
              <a:endParaRPr lang="en-US" altLang="zh-CN" sz="4000" b="1" dirty="0" smtClean="0">
                <a:solidFill>
                  <a:schemeClr val="bg1"/>
                </a:solidFill>
                <a:latin typeface="方正姚体" panose="02010601030101010101" pitchFamily="2" charset="-122"/>
              </a:endParaRPr>
            </a:p>
          </p:txBody>
        </p:sp>
        <p:sp>
          <p:nvSpPr>
            <p:cNvPr id="46" name="矩形 47"/>
            <p:cNvSpPr>
              <a:spLocks noChangeArrowheads="1"/>
            </p:cNvSpPr>
            <p:nvPr/>
          </p:nvSpPr>
          <p:spPr bwMode="auto">
            <a:xfrm>
              <a:off x="8104234" y="5147410"/>
              <a:ext cx="2684043"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400" dirty="0">
                  <a:solidFill>
                    <a:schemeClr val="bg1"/>
                  </a:solidFill>
                </a:rPr>
                <a:t>单击此处输入标题</a:t>
              </a:r>
              <a:endParaRPr lang="en-US" altLang="zh-CN" sz="2400" dirty="0">
                <a:solidFill>
                  <a:schemeClr val="bg1"/>
                </a:solidFill>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100028434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4200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750" fill="hold"/>
                                        <p:tgtEl>
                                          <p:spTgt spid="33"/>
                                        </p:tgtEl>
                                        <p:attrNameLst>
                                          <p:attrName>ppt_x</p:attrName>
                                        </p:attrNameLst>
                                      </p:cBhvr>
                                      <p:tavLst>
                                        <p:tav tm="0">
                                          <p:val>
                                            <p:strVal val="#ppt_x"/>
                                          </p:val>
                                        </p:tav>
                                        <p:tav tm="100000">
                                          <p:val>
                                            <p:strVal val="#ppt_x"/>
                                          </p:val>
                                        </p:tav>
                                      </p:tavLst>
                                    </p:anim>
                                    <p:anim calcmode="lin" valueType="num">
                                      <p:cBhvr additive="base">
                                        <p:cTn id="8" dur="75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4" decel="42000"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1" decel="42000" fill="hold" grpId="0"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750" fill="hold"/>
                                        <p:tgtEl>
                                          <p:spTgt spid="34"/>
                                        </p:tgtEl>
                                        <p:attrNameLst>
                                          <p:attrName>ppt_x</p:attrName>
                                        </p:attrNameLst>
                                      </p:cBhvr>
                                      <p:tavLst>
                                        <p:tav tm="0">
                                          <p:val>
                                            <p:strVal val="#ppt_x"/>
                                          </p:val>
                                        </p:tav>
                                        <p:tav tm="100000">
                                          <p:val>
                                            <p:strVal val="#ppt_x"/>
                                          </p:val>
                                        </p:tav>
                                      </p:tavLst>
                                    </p:anim>
                                    <p:anim calcmode="lin" valueType="num">
                                      <p:cBhvr additive="base">
                                        <p:cTn id="16" dur="750" fill="hold"/>
                                        <p:tgtEl>
                                          <p:spTgt spid="3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42000"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750" fill="hold"/>
                                        <p:tgtEl>
                                          <p:spTgt spid="39"/>
                                        </p:tgtEl>
                                        <p:attrNameLst>
                                          <p:attrName>ppt_x</p:attrName>
                                        </p:attrNameLst>
                                      </p:cBhvr>
                                      <p:tavLst>
                                        <p:tav tm="0">
                                          <p:val>
                                            <p:strVal val="#ppt_x"/>
                                          </p:val>
                                        </p:tav>
                                        <p:tav tm="100000">
                                          <p:val>
                                            <p:strVal val="#ppt_x"/>
                                          </p:val>
                                        </p:tav>
                                      </p:tavLst>
                                    </p:anim>
                                    <p:anim calcmode="lin" valueType="num">
                                      <p:cBhvr additive="base">
                                        <p:cTn id="21" dur="750" fill="hold"/>
                                        <p:tgtEl>
                                          <p:spTgt spid="39"/>
                                        </p:tgtEl>
                                        <p:attrNameLst>
                                          <p:attrName>ppt_y</p:attrName>
                                        </p:attrNameLst>
                                      </p:cBhvr>
                                      <p:tavLst>
                                        <p:tav tm="0">
                                          <p:val>
                                            <p:strVal val="1+#ppt_h/2"/>
                                          </p:val>
                                        </p:tav>
                                        <p:tav tm="100000">
                                          <p:val>
                                            <p:strVal val="#ppt_y"/>
                                          </p:val>
                                        </p:tav>
                                      </p:tavLst>
                                    </p:anim>
                                  </p:childTnLst>
                                </p:cTn>
                              </p:par>
                              <p:par>
                                <p:cTn id="22" presetID="2" presetClass="entr" presetSubtype="1" decel="42000" fill="hold" nodeType="withEffect">
                                  <p:stCondLst>
                                    <p:cond delay="25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750" fill="hold"/>
                                        <p:tgtEl>
                                          <p:spTgt spid="35"/>
                                        </p:tgtEl>
                                        <p:attrNameLst>
                                          <p:attrName>ppt_x</p:attrName>
                                        </p:attrNameLst>
                                      </p:cBhvr>
                                      <p:tavLst>
                                        <p:tav tm="0">
                                          <p:val>
                                            <p:strVal val="#ppt_x"/>
                                          </p:val>
                                        </p:tav>
                                        <p:tav tm="100000">
                                          <p:val>
                                            <p:strVal val="#ppt_x"/>
                                          </p:val>
                                        </p:tav>
                                      </p:tavLst>
                                    </p:anim>
                                    <p:anim calcmode="lin" valueType="num">
                                      <p:cBhvr additive="base">
                                        <p:cTn id="25" dur="750" fill="hold"/>
                                        <p:tgtEl>
                                          <p:spTgt spid="35"/>
                                        </p:tgtEl>
                                        <p:attrNameLst>
                                          <p:attrName>ppt_y</p:attrName>
                                        </p:attrNameLst>
                                      </p:cBhvr>
                                      <p:tavLst>
                                        <p:tav tm="0">
                                          <p:val>
                                            <p:strVal val="0-#ppt_h/2"/>
                                          </p:val>
                                        </p:tav>
                                        <p:tav tm="100000">
                                          <p:val>
                                            <p:strVal val="#ppt_y"/>
                                          </p:val>
                                        </p:tav>
                                      </p:tavLst>
                                    </p:anim>
                                  </p:childTnLst>
                                </p:cTn>
                              </p:par>
                              <p:par>
                                <p:cTn id="26" presetID="2" presetClass="entr" presetSubtype="4" decel="42000" fill="hold" nodeType="withEffect">
                                  <p:stCondLst>
                                    <p:cond delay="5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750" fill="hold"/>
                                        <p:tgtEl>
                                          <p:spTgt spid="43"/>
                                        </p:tgtEl>
                                        <p:attrNameLst>
                                          <p:attrName>ppt_x</p:attrName>
                                        </p:attrNameLst>
                                      </p:cBhvr>
                                      <p:tavLst>
                                        <p:tav tm="0">
                                          <p:val>
                                            <p:strVal val="#ppt_x"/>
                                          </p:val>
                                        </p:tav>
                                        <p:tav tm="100000">
                                          <p:val>
                                            <p:strVal val="#ppt_x"/>
                                          </p:val>
                                        </p:tav>
                                      </p:tavLst>
                                    </p:anim>
                                    <p:anim calcmode="lin" valueType="num">
                                      <p:cBhvr additive="base">
                                        <p:cTn id="29" dur="75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0" y="134245"/>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成本分析</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cxnSp>
        <p:nvCxnSpPr>
          <p:cNvPr id="19" name="直接连接符 18"/>
          <p:cNvCxnSpPr/>
          <p:nvPr/>
        </p:nvCxnSpPr>
        <p:spPr>
          <a:xfrm>
            <a:off x="1018653" y="5903145"/>
            <a:ext cx="10191037"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0" name="文本框 129"/>
          <p:cNvSpPr txBox="1"/>
          <p:nvPr/>
        </p:nvSpPr>
        <p:spPr>
          <a:xfrm>
            <a:off x="2187650" y="6102625"/>
            <a:ext cx="7934591" cy="613694"/>
          </a:xfrm>
          <a:prstGeom prst="rect">
            <a:avLst/>
          </a:prstGeom>
          <a:noFill/>
        </p:spPr>
        <p:txBody>
          <a:bodyPr wrap="square" rtlCol="0">
            <a:spAutoFit/>
          </a:bodyPr>
          <a:lstStyle/>
          <a:p>
            <a:pPr algn="just">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grpSp>
        <p:nvGrpSpPr>
          <p:cNvPr id="21" name="组合 20"/>
          <p:cNvGrpSpPr/>
          <p:nvPr/>
        </p:nvGrpSpPr>
        <p:grpSpPr>
          <a:xfrm>
            <a:off x="1234529" y="2297181"/>
            <a:ext cx="1194455" cy="3050237"/>
            <a:chOff x="1234529" y="2297181"/>
            <a:chExt cx="1194455" cy="3050237"/>
          </a:xfrm>
        </p:grpSpPr>
        <p:sp>
          <p:nvSpPr>
            <p:cNvPr id="22" name="圆角矩形 21"/>
            <p:cNvSpPr/>
            <p:nvPr/>
          </p:nvSpPr>
          <p:spPr>
            <a:xfrm>
              <a:off x="1296724" y="2297181"/>
              <a:ext cx="1089156" cy="3050237"/>
            </a:xfrm>
            <a:prstGeom prst="roundRect">
              <a:avLst>
                <a:gd name="adj" fmla="val 50000"/>
              </a:avLst>
            </a:prstGeom>
            <a:solidFill>
              <a:schemeClr val="bg1">
                <a:alpha val="3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23" name="文本框 61"/>
            <p:cNvSpPr txBox="1"/>
            <p:nvPr/>
          </p:nvSpPr>
          <p:spPr>
            <a:xfrm>
              <a:off x="1234529" y="2427754"/>
              <a:ext cx="1194455" cy="523220"/>
            </a:xfrm>
            <a:prstGeom prst="rect">
              <a:avLst/>
            </a:prstGeom>
            <a:noFill/>
          </p:spPr>
          <p:txBody>
            <a:bodyPr wrap="square" rtlCol="0">
              <a:spAutoFit/>
            </a:bodyPr>
            <a:lstStyle/>
            <a:p>
              <a:pPr algn="ctr"/>
              <a:r>
                <a:rPr lang="en-US" altLang="zh-CN" sz="2800" dirty="0">
                  <a:solidFill>
                    <a:srgbClr val="FDFDFD"/>
                  </a:solidFill>
                  <a:latin typeface="Impact" panose="020B0806030902050204" pitchFamily="34" charset="0"/>
                </a:rPr>
                <a:t>90</a:t>
              </a:r>
              <a:r>
                <a:rPr lang="en-US" altLang="zh-CN" sz="1351" dirty="0">
                  <a:solidFill>
                    <a:srgbClr val="FDFDFD"/>
                  </a:solidFill>
                  <a:latin typeface="Impact" panose="020B0806030902050204" pitchFamily="34" charset="0"/>
                </a:rPr>
                <a:t>%</a:t>
              </a:r>
              <a:endParaRPr lang="zh-CN" altLang="en-US" sz="2800" dirty="0">
                <a:solidFill>
                  <a:srgbClr val="FDFDFD"/>
                </a:solidFill>
                <a:latin typeface="Impact" panose="020B0806030902050204" pitchFamily="34" charset="0"/>
              </a:endParaRPr>
            </a:p>
          </p:txBody>
        </p:sp>
        <p:sp>
          <p:nvSpPr>
            <p:cNvPr id="24" name="椭圆 23"/>
            <p:cNvSpPr/>
            <p:nvPr/>
          </p:nvSpPr>
          <p:spPr>
            <a:xfrm>
              <a:off x="1415063"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25" name="文本框 128"/>
            <p:cNvSpPr txBox="1"/>
            <p:nvPr/>
          </p:nvSpPr>
          <p:spPr>
            <a:xfrm>
              <a:off x="1369510" y="3612723"/>
              <a:ext cx="924491" cy="646331"/>
            </a:xfrm>
            <a:prstGeom prst="rect">
              <a:avLst/>
            </a:prstGeom>
            <a:noFill/>
          </p:spPr>
          <p:txBody>
            <a:bodyPr wrap="square" rtlCol="0">
              <a:spAutoFit/>
            </a:bodyPr>
            <a:lstStyle/>
            <a:p>
              <a:pPr algn="ctr"/>
              <a:r>
                <a:rPr lang="zh-CN" altLang="en-US" b="1" dirty="0">
                  <a:solidFill>
                    <a:srgbClr val="FDFDFD"/>
                  </a:solidFill>
                  <a:latin typeface="幼圆" panose="02010509060101010101" pitchFamily="49" charset="-122"/>
                  <a:ea typeface="幼圆" panose="02010509060101010101" pitchFamily="49" charset="-122"/>
                </a:rPr>
                <a:t>项目一</a:t>
              </a:r>
              <a:endParaRPr lang="en-US" altLang="zh-CN" b="1" dirty="0">
                <a:solidFill>
                  <a:srgbClr val="FDFDFD"/>
                </a:solidFill>
                <a:latin typeface="幼圆" panose="02010509060101010101" pitchFamily="49" charset="-122"/>
                <a:ea typeface="幼圆" panose="02010509060101010101" pitchFamily="49" charset="-122"/>
              </a:endParaRPr>
            </a:p>
            <a:p>
              <a:pPr algn="ctr"/>
              <a:r>
                <a:rPr lang="zh-CN" altLang="en-US" b="1" dirty="0">
                  <a:solidFill>
                    <a:srgbClr val="FDFDFD"/>
                  </a:solidFill>
                  <a:latin typeface="幼圆" panose="02010509060101010101" pitchFamily="49" charset="-122"/>
                  <a:ea typeface="幼圆" panose="02010509060101010101" pitchFamily="49" charset="-122"/>
                </a:rPr>
                <a:t>名称</a:t>
              </a:r>
            </a:p>
          </p:txBody>
        </p:sp>
        <p:sp>
          <p:nvSpPr>
            <p:cNvPr id="26" name="Freeform 48"/>
            <p:cNvSpPr>
              <a:spLocks noEditPoints="1"/>
            </p:cNvSpPr>
            <p:nvPr/>
          </p:nvSpPr>
          <p:spPr bwMode="auto">
            <a:xfrm>
              <a:off x="1615709" y="4580043"/>
              <a:ext cx="451177" cy="431866"/>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0A1324"/>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7" name="组合 26"/>
          <p:cNvGrpSpPr/>
          <p:nvPr/>
        </p:nvGrpSpPr>
        <p:grpSpPr>
          <a:xfrm>
            <a:off x="3367482" y="2687614"/>
            <a:ext cx="1194455" cy="2659803"/>
            <a:chOff x="3367482" y="2687614"/>
            <a:chExt cx="1194455" cy="2659803"/>
          </a:xfrm>
        </p:grpSpPr>
        <p:sp>
          <p:nvSpPr>
            <p:cNvPr id="28" name="圆角矩形 27"/>
            <p:cNvSpPr/>
            <p:nvPr/>
          </p:nvSpPr>
          <p:spPr>
            <a:xfrm>
              <a:off x="3429677" y="2687614"/>
              <a:ext cx="1089156" cy="2659803"/>
            </a:xfrm>
            <a:prstGeom prst="roundRect">
              <a:avLst>
                <a:gd name="adj" fmla="val 50000"/>
              </a:avLst>
            </a:prstGeom>
            <a:solidFill>
              <a:schemeClr val="bg1">
                <a:alpha val="3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29" name="文本框 54"/>
            <p:cNvSpPr txBox="1"/>
            <p:nvPr/>
          </p:nvSpPr>
          <p:spPr>
            <a:xfrm>
              <a:off x="3367482" y="2761052"/>
              <a:ext cx="1194455" cy="523220"/>
            </a:xfrm>
            <a:prstGeom prst="rect">
              <a:avLst/>
            </a:prstGeom>
            <a:noFill/>
          </p:spPr>
          <p:txBody>
            <a:bodyPr wrap="square" rtlCol="0">
              <a:spAutoFit/>
            </a:bodyPr>
            <a:lstStyle/>
            <a:p>
              <a:pPr algn="ctr"/>
              <a:r>
                <a:rPr lang="en-US" altLang="zh-CN" sz="2800" dirty="0">
                  <a:solidFill>
                    <a:srgbClr val="FDFDFD"/>
                  </a:solidFill>
                  <a:latin typeface="Impact" panose="020B0806030902050204" pitchFamily="34" charset="0"/>
                </a:rPr>
                <a:t>80</a:t>
              </a:r>
              <a:r>
                <a:rPr lang="en-US" altLang="zh-CN" sz="1351" dirty="0">
                  <a:solidFill>
                    <a:srgbClr val="FDFDFD"/>
                  </a:solidFill>
                  <a:latin typeface="Impact" panose="020B0806030902050204" pitchFamily="34" charset="0"/>
                </a:rPr>
                <a:t>%</a:t>
              </a:r>
              <a:endParaRPr lang="zh-CN" altLang="en-US" sz="2800" dirty="0">
                <a:solidFill>
                  <a:srgbClr val="FDFDFD"/>
                </a:solidFill>
                <a:latin typeface="Impact" panose="020B0806030902050204" pitchFamily="34" charset="0"/>
              </a:endParaRPr>
            </a:p>
          </p:txBody>
        </p:sp>
        <p:sp>
          <p:nvSpPr>
            <p:cNvPr id="30" name="椭圆 29"/>
            <p:cNvSpPr/>
            <p:nvPr/>
          </p:nvSpPr>
          <p:spPr>
            <a:xfrm>
              <a:off x="3548017"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31" name="文本框 128"/>
            <p:cNvSpPr txBox="1"/>
            <p:nvPr/>
          </p:nvSpPr>
          <p:spPr>
            <a:xfrm>
              <a:off x="3502463" y="3612723"/>
              <a:ext cx="924491" cy="646331"/>
            </a:xfrm>
            <a:prstGeom prst="rect">
              <a:avLst/>
            </a:prstGeom>
            <a:noFill/>
          </p:spPr>
          <p:txBody>
            <a:bodyPr wrap="square" rtlCol="0">
              <a:spAutoFit/>
            </a:bodyPr>
            <a:lstStyle/>
            <a:p>
              <a:pPr algn="ctr"/>
              <a:r>
                <a:rPr lang="zh-CN" altLang="en-US" b="1" dirty="0">
                  <a:solidFill>
                    <a:srgbClr val="FDFDFD"/>
                  </a:solidFill>
                  <a:latin typeface="幼圆" panose="02010509060101010101" pitchFamily="49" charset="-122"/>
                  <a:ea typeface="幼圆" panose="02010509060101010101" pitchFamily="49" charset="-122"/>
                </a:rPr>
                <a:t>项目二</a:t>
              </a:r>
              <a:endParaRPr lang="en-US" altLang="zh-CN" b="1" dirty="0">
                <a:solidFill>
                  <a:srgbClr val="FDFDFD"/>
                </a:solidFill>
                <a:latin typeface="幼圆" panose="02010509060101010101" pitchFamily="49" charset="-122"/>
                <a:ea typeface="幼圆" panose="02010509060101010101" pitchFamily="49" charset="-122"/>
              </a:endParaRPr>
            </a:p>
            <a:p>
              <a:pPr algn="ctr"/>
              <a:r>
                <a:rPr lang="zh-CN" altLang="en-US" b="1" dirty="0">
                  <a:solidFill>
                    <a:srgbClr val="FDFDFD"/>
                  </a:solidFill>
                  <a:latin typeface="幼圆" panose="02010509060101010101" pitchFamily="49" charset="-122"/>
                  <a:ea typeface="幼圆" panose="02010509060101010101" pitchFamily="49" charset="-122"/>
                </a:rPr>
                <a:t>名称</a:t>
              </a:r>
            </a:p>
          </p:txBody>
        </p:sp>
        <p:sp>
          <p:nvSpPr>
            <p:cNvPr id="47" name="Freeform 26"/>
            <p:cNvSpPr>
              <a:spLocks noEditPoints="1"/>
            </p:cNvSpPr>
            <p:nvPr/>
          </p:nvSpPr>
          <p:spPr bwMode="auto">
            <a:xfrm>
              <a:off x="3785089" y="4624429"/>
              <a:ext cx="378334" cy="397491"/>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09192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48" name="组合 47"/>
          <p:cNvGrpSpPr/>
          <p:nvPr/>
        </p:nvGrpSpPr>
        <p:grpSpPr>
          <a:xfrm>
            <a:off x="5500438" y="1807214"/>
            <a:ext cx="1194455" cy="3540203"/>
            <a:chOff x="5500438" y="1807214"/>
            <a:chExt cx="1194455" cy="3540203"/>
          </a:xfrm>
        </p:grpSpPr>
        <p:sp>
          <p:nvSpPr>
            <p:cNvPr id="49" name="圆角矩形 48"/>
            <p:cNvSpPr/>
            <p:nvPr/>
          </p:nvSpPr>
          <p:spPr>
            <a:xfrm>
              <a:off x="5562633" y="1807214"/>
              <a:ext cx="1089156" cy="3540203"/>
            </a:xfrm>
            <a:prstGeom prst="roundRect">
              <a:avLst>
                <a:gd name="adj" fmla="val 50000"/>
              </a:avLst>
            </a:prstGeom>
            <a:solidFill>
              <a:schemeClr val="bg1">
                <a:alpha val="3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50" name="文本框 47"/>
            <p:cNvSpPr txBox="1"/>
            <p:nvPr/>
          </p:nvSpPr>
          <p:spPr>
            <a:xfrm>
              <a:off x="5500438" y="1942092"/>
              <a:ext cx="1194455" cy="523220"/>
            </a:xfrm>
            <a:prstGeom prst="rect">
              <a:avLst/>
            </a:prstGeom>
            <a:noFill/>
            <a:ln>
              <a:noFill/>
            </a:ln>
          </p:spPr>
          <p:txBody>
            <a:bodyPr wrap="square" rtlCol="0">
              <a:spAutoFit/>
            </a:bodyPr>
            <a:lstStyle/>
            <a:p>
              <a:pPr algn="ctr"/>
              <a:r>
                <a:rPr lang="en-US" altLang="zh-CN" sz="2800" dirty="0">
                  <a:solidFill>
                    <a:srgbClr val="FDFDFD"/>
                  </a:solidFill>
                  <a:latin typeface="Impact" panose="020B0806030902050204" pitchFamily="34" charset="0"/>
                </a:rPr>
                <a:t>100</a:t>
              </a:r>
              <a:r>
                <a:rPr lang="en-US" altLang="zh-CN" sz="1351" dirty="0">
                  <a:solidFill>
                    <a:srgbClr val="FDFDFD"/>
                  </a:solidFill>
                  <a:latin typeface="Impact" panose="020B0806030902050204" pitchFamily="34" charset="0"/>
                </a:rPr>
                <a:t>%</a:t>
              </a:r>
              <a:endParaRPr lang="zh-CN" altLang="en-US" sz="2800" dirty="0">
                <a:solidFill>
                  <a:srgbClr val="FDFDFD"/>
                </a:solidFill>
                <a:latin typeface="Impact" panose="020B0806030902050204" pitchFamily="34" charset="0"/>
              </a:endParaRPr>
            </a:p>
          </p:txBody>
        </p:sp>
        <p:sp>
          <p:nvSpPr>
            <p:cNvPr id="51" name="椭圆 50"/>
            <p:cNvSpPr/>
            <p:nvPr/>
          </p:nvSpPr>
          <p:spPr>
            <a:xfrm>
              <a:off x="5647102" y="4366593"/>
              <a:ext cx="920216" cy="906989"/>
            </a:xfrm>
            <a:prstGeom prst="ellipse">
              <a:avLst/>
            </a:prstGeom>
            <a:noFill/>
            <a:ln w="95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52" name="椭圆 51"/>
            <p:cNvSpPr/>
            <p:nvPr/>
          </p:nvSpPr>
          <p:spPr>
            <a:xfrm>
              <a:off x="5680973"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53" name="文本框 128"/>
            <p:cNvSpPr txBox="1"/>
            <p:nvPr/>
          </p:nvSpPr>
          <p:spPr>
            <a:xfrm>
              <a:off x="5635419" y="3612723"/>
              <a:ext cx="924491" cy="646331"/>
            </a:xfrm>
            <a:prstGeom prst="rect">
              <a:avLst/>
            </a:prstGeom>
            <a:noFill/>
            <a:ln>
              <a:noFill/>
            </a:ln>
          </p:spPr>
          <p:txBody>
            <a:bodyPr wrap="square" rtlCol="0">
              <a:spAutoFit/>
            </a:bodyPr>
            <a:lstStyle/>
            <a:p>
              <a:pPr algn="ctr"/>
              <a:r>
                <a:rPr lang="zh-CN" altLang="en-US" b="1" dirty="0">
                  <a:solidFill>
                    <a:srgbClr val="FDFDFD"/>
                  </a:solidFill>
                  <a:latin typeface="幼圆" panose="02010509060101010101" pitchFamily="49" charset="-122"/>
                  <a:ea typeface="幼圆" panose="02010509060101010101" pitchFamily="49" charset="-122"/>
                </a:rPr>
                <a:t>项目三</a:t>
              </a:r>
              <a:endParaRPr lang="en-US" altLang="zh-CN" b="1" dirty="0">
                <a:solidFill>
                  <a:srgbClr val="FDFDFD"/>
                </a:solidFill>
                <a:latin typeface="幼圆" panose="02010509060101010101" pitchFamily="49" charset="-122"/>
                <a:ea typeface="幼圆" panose="02010509060101010101" pitchFamily="49" charset="-122"/>
              </a:endParaRPr>
            </a:p>
            <a:p>
              <a:pPr algn="ctr"/>
              <a:r>
                <a:rPr lang="zh-CN" altLang="en-US" b="1" dirty="0">
                  <a:solidFill>
                    <a:srgbClr val="FDFDFD"/>
                  </a:solidFill>
                  <a:latin typeface="幼圆" panose="02010509060101010101" pitchFamily="49" charset="-122"/>
                  <a:ea typeface="幼圆" panose="02010509060101010101" pitchFamily="49" charset="-122"/>
                </a:rPr>
                <a:t>名称</a:t>
              </a:r>
            </a:p>
          </p:txBody>
        </p:sp>
        <p:sp>
          <p:nvSpPr>
            <p:cNvPr id="54" name="Freeform 16"/>
            <p:cNvSpPr>
              <a:spLocks noEditPoints="1"/>
            </p:cNvSpPr>
            <p:nvPr/>
          </p:nvSpPr>
          <p:spPr bwMode="auto">
            <a:xfrm>
              <a:off x="5861257" y="4624429"/>
              <a:ext cx="511402" cy="407827"/>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081929"/>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55" name="组合 54"/>
          <p:cNvGrpSpPr/>
          <p:nvPr/>
        </p:nvGrpSpPr>
        <p:grpSpPr>
          <a:xfrm>
            <a:off x="7633392" y="2935210"/>
            <a:ext cx="1194455" cy="2412209"/>
            <a:chOff x="7633392" y="2935210"/>
            <a:chExt cx="1194455" cy="2412209"/>
          </a:xfrm>
        </p:grpSpPr>
        <p:sp>
          <p:nvSpPr>
            <p:cNvPr id="56" name="圆角矩形 55"/>
            <p:cNvSpPr/>
            <p:nvPr/>
          </p:nvSpPr>
          <p:spPr>
            <a:xfrm>
              <a:off x="7695586" y="2935210"/>
              <a:ext cx="1089156" cy="2412209"/>
            </a:xfrm>
            <a:prstGeom prst="roundRect">
              <a:avLst>
                <a:gd name="adj" fmla="val 50000"/>
              </a:avLst>
            </a:prstGeom>
            <a:solidFill>
              <a:schemeClr val="bg1">
                <a:alpha val="3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57" name="文本框 40"/>
            <p:cNvSpPr txBox="1"/>
            <p:nvPr/>
          </p:nvSpPr>
          <p:spPr>
            <a:xfrm>
              <a:off x="7633392" y="3056258"/>
              <a:ext cx="1194455" cy="523220"/>
            </a:xfrm>
            <a:prstGeom prst="rect">
              <a:avLst/>
            </a:prstGeom>
            <a:noFill/>
          </p:spPr>
          <p:txBody>
            <a:bodyPr wrap="square" rtlCol="0">
              <a:spAutoFit/>
            </a:bodyPr>
            <a:lstStyle/>
            <a:p>
              <a:pPr algn="ctr"/>
              <a:r>
                <a:rPr lang="en-US" altLang="zh-CN" sz="2800" dirty="0">
                  <a:solidFill>
                    <a:srgbClr val="FDFDFD"/>
                  </a:solidFill>
                  <a:latin typeface="Impact" panose="020B0806030902050204" pitchFamily="34" charset="0"/>
                </a:rPr>
                <a:t>70</a:t>
              </a:r>
              <a:r>
                <a:rPr lang="en-US" altLang="zh-CN" sz="1351" dirty="0">
                  <a:solidFill>
                    <a:srgbClr val="FDFDFD"/>
                  </a:solidFill>
                  <a:latin typeface="Impact" panose="020B0806030902050204" pitchFamily="34" charset="0"/>
                </a:rPr>
                <a:t>%</a:t>
              </a:r>
              <a:endParaRPr lang="zh-CN" altLang="en-US" sz="2800" dirty="0">
                <a:solidFill>
                  <a:srgbClr val="FDFDFD"/>
                </a:solidFill>
                <a:latin typeface="Impact" panose="020B0806030902050204" pitchFamily="34" charset="0"/>
              </a:endParaRPr>
            </a:p>
          </p:txBody>
        </p:sp>
        <p:sp>
          <p:nvSpPr>
            <p:cNvPr id="58" name="椭圆 57"/>
            <p:cNvSpPr/>
            <p:nvPr/>
          </p:nvSpPr>
          <p:spPr>
            <a:xfrm>
              <a:off x="7813924" y="4399977"/>
              <a:ext cx="852471" cy="840218"/>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59" name="文本框 128"/>
            <p:cNvSpPr txBox="1"/>
            <p:nvPr/>
          </p:nvSpPr>
          <p:spPr>
            <a:xfrm>
              <a:off x="7768372" y="3612723"/>
              <a:ext cx="924491" cy="646331"/>
            </a:xfrm>
            <a:prstGeom prst="rect">
              <a:avLst/>
            </a:prstGeom>
            <a:noFill/>
          </p:spPr>
          <p:txBody>
            <a:bodyPr wrap="square" rtlCol="0">
              <a:spAutoFit/>
            </a:bodyPr>
            <a:lstStyle/>
            <a:p>
              <a:pPr algn="ctr"/>
              <a:r>
                <a:rPr lang="zh-CN" altLang="en-US" b="1" dirty="0">
                  <a:solidFill>
                    <a:srgbClr val="FDFDFD"/>
                  </a:solidFill>
                  <a:latin typeface="幼圆" panose="02010509060101010101" pitchFamily="49" charset="-122"/>
                  <a:ea typeface="幼圆" panose="02010509060101010101" pitchFamily="49" charset="-122"/>
                </a:rPr>
                <a:t>项目四</a:t>
              </a:r>
              <a:endParaRPr lang="en-US" altLang="zh-CN" b="1" dirty="0">
                <a:solidFill>
                  <a:srgbClr val="FDFDFD"/>
                </a:solidFill>
                <a:latin typeface="幼圆" panose="02010509060101010101" pitchFamily="49" charset="-122"/>
                <a:ea typeface="幼圆" panose="02010509060101010101" pitchFamily="49" charset="-122"/>
              </a:endParaRPr>
            </a:p>
            <a:p>
              <a:pPr algn="ctr"/>
              <a:r>
                <a:rPr lang="zh-CN" altLang="en-US" b="1" dirty="0">
                  <a:solidFill>
                    <a:srgbClr val="FDFDFD"/>
                  </a:solidFill>
                  <a:latin typeface="幼圆" panose="02010509060101010101" pitchFamily="49" charset="-122"/>
                  <a:ea typeface="幼圆" panose="02010509060101010101" pitchFamily="49" charset="-122"/>
                </a:rPr>
                <a:t>名称</a:t>
              </a:r>
            </a:p>
          </p:txBody>
        </p:sp>
        <p:sp>
          <p:nvSpPr>
            <p:cNvPr id="60" name="Freeform 31"/>
            <p:cNvSpPr>
              <a:spLocks noEditPoints="1"/>
            </p:cNvSpPr>
            <p:nvPr/>
          </p:nvSpPr>
          <p:spPr bwMode="auto">
            <a:xfrm>
              <a:off x="8087918" y="4638106"/>
              <a:ext cx="347600" cy="437134"/>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051728"/>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1" name="组合 60"/>
          <p:cNvGrpSpPr/>
          <p:nvPr/>
        </p:nvGrpSpPr>
        <p:grpSpPr>
          <a:xfrm>
            <a:off x="9766348" y="2297181"/>
            <a:ext cx="1194455" cy="3050237"/>
            <a:chOff x="9766348" y="2297181"/>
            <a:chExt cx="1194455" cy="3050237"/>
          </a:xfrm>
        </p:grpSpPr>
        <p:sp>
          <p:nvSpPr>
            <p:cNvPr id="62" name="圆角矩形 61"/>
            <p:cNvSpPr/>
            <p:nvPr/>
          </p:nvSpPr>
          <p:spPr>
            <a:xfrm>
              <a:off x="9828542" y="2297181"/>
              <a:ext cx="1089156" cy="3050237"/>
            </a:xfrm>
            <a:prstGeom prst="roundRect">
              <a:avLst>
                <a:gd name="adj" fmla="val 50000"/>
              </a:avLst>
            </a:prstGeom>
            <a:solidFill>
              <a:schemeClr val="bg1">
                <a:alpha val="30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63" name="文本框 32"/>
            <p:cNvSpPr txBox="1"/>
            <p:nvPr/>
          </p:nvSpPr>
          <p:spPr>
            <a:xfrm>
              <a:off x="9766348" y="2446800"/>
              <a:ext cx="1194455" cy="523220"/>
            </a:xfrm>
            <a:prstGeom prst="rect">
              <a:avLst/>
            </a:prstGeom>
            <a:noFill/>
          </p:spPr>
          <p:txBody>
            <a:bodyPr wrap="square" rtlCol="0">
              <a:spAutoFit/>
            </a:bodyPr>
            <a:lstStyle/>
            <a:p>
              <a:pPr algn="ctr"/>
              <a:r>
                <a:rPr lang="en-US" altLang="zh-CN" sz="2800" dirty="0">
                  <a:solidFill>
                    <a:srgbClr val="FDFDFD"/>
                  </a:solidFill>
                  <a:latin typeface="Impact" panose="020B0806030902050204" pitchFamily="34" charset="0"/>
                </a:rPr>
                <a:t>90</a:t>
              </a:r>
              <a:r>
                <a:rPr lang="en-US" altLang="zh-CN" sz="1351" dirty="0">
                  <a:solidFill>
                    <a:srgbClr val="FDFDFD"/>
                  </a:solidFill>
                  <a:latin typeface="Impact" panose="020B0806030902050204" pitchFamily="34" charset="0"/>
                </a:rPr>
                <a:t>%</a:t>
              </a:r>
              <a:endParaRPr lang="zh-CN" altLang="en-US" sz="2800" dirty="0">
                <a:solidFill>
                  <a:srgbClr val="FDFDFD"/>
                </a:solidFill>
                <a:latin typeface="Impact" panose="020B0806030902050204" pitchFamily="34" charset="0"/>
              </a:endParaRPr>
            </a:p>
          </p:txBody>
        </p:sp>
        <p:sp>
          <p:nvSpPr>
            <p:cNvPr id="64" name="椭圆 63"/>
            <p:cNvSpPr/>
            <p:nvPr/>
          </p:nvSpPr>
          <p:spPr>
            <a:xfrm>
              <a:off x="9946881" y="4399978"/>
              <a:ext cx="852471" cy="840217"/>
            </a:xfrm>
            <a:prstGeom prst="ellipse">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65" name="文本框 128"/>
            <p:cNvSpPr txBox="1"/>
            <p:nvPr/>
          </p:nvSpPr>
          <p:spPr>
            <a:xfrm>
              <a:off x="9901328" y="3612723"/>
              <a:ext cx="924491" cy="646331"/>
            </a:xfrm>
            <a:prstGeom prst="rect">
              <a:avLst/>
            </a:prstGeom>
            <a:noFill/>
          </p:spPr>
          <p:txBody>
            <a:bodyPr wrap="square" rtlCol="0">
              <a:spAutoFit/>
            </a:bodyPr>
            <a:lstStyle/>
            <a:p>
              <a:pPr algn="ctr"/>
              <a:r>
                <a:rPr lang="zh-CN" altLang="en-US" b="1" dirty="0">
                  <a:solidFill>
                    <a:srgbClr val="FDFDFD"/>
                  </a:solidFill>
                  <a:latin typeface="幼圆" panose="02010509060101010101" pitchFamily="49" charset="-122"/>
                  <a:ea typeface="幼圆" panose="02010509060101010101" pitchFamily="49" charset="-122"/>
                </a:rPr>
                <a:t>项目五</a:t>
              </a:r>
              <a:endParaRPr lang="en-US" altLang="zh-CN" b="1" dirty="0">
                <a:solidFill>
                  <a:srgbClr val="FDFDFD"/>
                </a:solidFill>
                <a:latin typeface="幼圆" panose="02010509060101010101" pitchFamily="49" charset="-122"/>
                <a:ea typeface="幼圆" panose="02010509060101010101" pitchFamily="49" charset="-122"/>
              </a:endParaRPr>
            </a:p>
            <a:p>
              <a:pPr algn="ctr"/>
              <a:r>
                <a:rPr lang="zh-CN" altLang="en-US" b="1" dirty="0">
                  <a:solidFill>
                    <a:srgbClr val="FDFDFD"/>
                  </a:solidFill>
                  <a:latin typeface="幼圆" panose="02010509060101010101" pitchFamily="49" charset="-122"/>
                  <a:ea typeface="幼圆" panose="02010509060101010101" pitchFamily="49" charset="-122"/>
                </a:rPr>
                <a:t>名称</a:t>
              </a:r>
            </a:p>
          </p:txBody>
        </p:sp>
        <p:sp>
          <p:nvSpPr>
            <p:cNvPr id="66" name="Freeform 223"/>
            <p:cNvSpPr>
              <a:spLocks/>
            </p:cNvSpPr>
            <p:nvPr/>
          </p:nvSpPr>
          <p:spPr bwMode="auto">
            <a:xfrm>
              <a:off x="10178866" y="4673285"/>
              <a:ext cx="417528" cy="338624"/>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070F1C"/>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27044110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066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ppt_x"/>
                                          </p:val>
                                        </p:tav>
                                        <p:tav tm="100000">
                                          <p:val>
                                            <p:strVal val="#ppt_x"/>
                                          </p:val>
                                        </p:tav>
                                      </p:tavLst>
                                    </p:anim>
                                    <p:anim calcmode="lin" valueType="num">
                                      <p:cBhvr additive="base">
                                        <p:cTn id="8" dur="75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30667" fill="hold"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ppt_x"/>
                                          </p:val>
                                        </p:tav>
                                        <p:tav tm="100000">
                                          <p:val>
                                            <p:strVal val="#ppt_x"/>
                                          </p:val>
                                        </p:tav>
                                      </p:tavLst>
                                    </p:anim>
                                    <p:anim calcmode="lin" valueType="num">
                                      <p:cBhvr additive="base">
                                        <p:cTn id="12" dur="75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decel="30667" fill="hold"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750" fill="hold"/>
                                        <p:tgtEl>
                                          <p:spTgt spid="48"/>
                                        </p:tgtEl>
                                        <p:attrNameLst>
                                          <p:attrName>ppt_x</p:attrName>
                                        </p:attrNameLst>
                                      </p:cBhvr>
                                      <p:tavLst>
                                        <p:tav tm="0">
                                          <p:val>
                                            <p:strVal val="#ppt_x"/>
                                          </p:val>
                                        </p:tav>
                                        <p:tav tm="100000">
                                          <p:val>
                                            <p:strVal val="#ppt_x"/>
                                          </p:val>
                                        </p:tav>
                                      </p:tavLst>
                                    </p:anim>
                                    <p:anim calcmode="lin" valueType="num">
                                      <p:cBhvr additive="base">
                                        <p:cTn id="16" dur="75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decel="30667" fill="hold" nodeType="withEffect">
                                  <p:stCondLst>
                                    <p:cond delay="7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750" fill="hold"/>
                                        <p:tgtEl>
                                          <p:spTgt spid="55"/>
                                        </p:tgtEl>
                                        <p:attrNameLst>
                                          <p:attrName>ppt_x</p:attrName>
                                        </p:attrNameLst>
                                      </p:cBhvr>
                                      <p:tavLst>
                                        <p:tav tm="0">
                                          <p:val>
                                            <p:strVal val="#ppt_x"/>
                                          </p:val>
                                        </p:tav>
                                        <p:tav tm="100000">
                                          <p:val>
                                            <p:strVal val="#ppt_x"/>
                                          </p:val>
                                        </p:tav>
                                      </p:tavLst>
                                    </p:anim>
                                    <p:anim calcmode="lin" valueType="num">
                                      <p:cBhvr additive="base">
                                        <p:cTn id="20" dur="75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4" decel="30667" fill="hold" nodeType="withEffect">
                                  <p:stCondLst>
                                    <p:cond delay="100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750" fill="hold"/>
                                        <p:tgtEl>
                                          <p:spTgt spid="61"/>
                                        </p:tgtEl>
                                        <p:attrNameLst>
                                          <p:attrName>ppt_x</p:attrName>
                                        </p:attrNameLst>
                                      </p:cBhvr>
                                      <p:tavLst>
                                        <p:tav tm="0">
                                          <p:val>
                                            <p:strVal val="#ppt_x"/>
                                          </p:val>
                                        </p:tav>
                                        <p:tav tm="100000">
                                          <p:val>
                                            <p:strVal val="#ppt_x"/>
                                          </p:val>
                                        </p:tav>
                                      </p:tavLst>
                                    </p:anim>
                                    <p:anim calcmode="lin" valueType="num">
                                      <p:cBhvr additive="base">
                                        <p:cTn id="24" dur="750" fill="hold"/>
                                        <p:tgtEl>
                                          <p:spTgt spid="61"/>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6" presetClass="entr" presetSubtype="37"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outVertical)">
                                      <p:cBhvr>
                                        <p:cTn id="28" dur="500"/>
                                        <p:tgtEl>
                                          <p:spTgt spid="19"/>
                                        </p:tgtEl>
                                      </p:cBhvr>
                                    </p:animEffect>
                                  </p:childTnLst>
                                </p:cTn>
                              </p:par>
                            </p:childTnLst>
                          </p:cTn>
                        </p:par>
                        <p:par>
                          <p:cTn id="29" fill="hold">
                            <p:stCondLst>
                              <p:cond delay="225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15233" y="75670"/>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成本分析</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228078" y="1830201"/>
            <a:ext cx="5664629" cy="4233626"/>
            <a:chOff x="4427984" y="1245228"/>
            <a:chExt cx="4032448" cy="3175219"/>
          </a:xfrm>
        </p:grpSpPr>
        <p:cxnSp>
          <p:nvCxnSpPr>
            <p:cNvPr id="14" name="直接连接符 13"/>
            <p:cNvCxnSpPr/>
            <p:nvPr/>
          </p:nvCxnSpPr>
          <p:spPr>
            <a:xfrm>
              <a:off x="5004048" y="4339382"/>
              <a:ext cx="345638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TextBox 15"/>
            <p:cNvSpPr txBox="1"/>
            <p:nvPr/>
          </p:nvSpPr>
          <p:spPr>
            <a:xfrm>
              <a:off x="4427984" y="1245228"/>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1000</a:t>
              </a:r>
              <a:endParaRPr lang="zh-CN" altLang="en-US" sz="1733" b="1" dirty="0">
                <a:solidFill>
                  <a:schemeClr val="bg1"/>
                </a:solidFill>
                <a:cs typeface="+mn-ea"/>
                <a:sym typeface="+mn-lt"/>
              </a:endParaRPr>
            </a:p>
          </p:txBody>
        </p:sp>
        <p:sp>
          <p:nvSpPr>
            <p:cNvPr id="16" name="TextBox 16"/>
            <p:cNvSpPr txBox="1"/>
            <p:nvPr/>
          </p:nvSpPr>
          <p:spPr>
            <a:xfrm>
              <a:off x="4427984" y="1568113"/>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900</a:t>
              </a:r>
              <a:endParaRPr lang="zh-CN" altLang="en-US" sz="1733" b="1" dirty="0">
                <a:solidFill>
                  <a:schemeClr val="bg1"/>
                </a:solidFill>
                <a:cs typeface="+mn-ea"/>
                <a:sym typeface="+mn-lt"/>
              </a:endParaRPr>
            </a:p>
          </p:txBody>
        </p:sp>
        <p:sp>
          <p:nvSpPr>
            <p:cNvPr id="17" name="TextBox 17"/>
            <p:cNvSpPr txBox="1"/>
            <p:nvPr/>
          </p:nvSpPr>
          <p:spPr>
            <a:xfrm>
              <a:off x="4427984" y="1890998"/>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800</a:t>
              </a:r>
              <a:endParaRPr lang="zh-CN" altLang="en-US" sz="1733" b="1" dirty="0">
                <a:solidFill>
                  <a:schemeClr val="bg1"/>
                </a:solidFill>
                <a:cs typeface="+mn-ea"/>
                <a:sym typeface="+mn-lt"/>
              </a:endParaRPr>
            </a:p>
          </p:txBody>
        </p:sp>
        <p:sp>
          <p:nvSpPr>
            <p:cNvPr id="18" name="TextBox 18"/>
            <p:cNvSpPr txBox="1"/>
            <p:nvPr/>
          </p:nvSpPr>
          <p:spPr>
            <a:xfrm>
              <a:off x="4427984" y="2213883"/>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700</a:t>
              </a:r>
              <a:endParaRPr lang="zh-CN" altLang="en-US" sz="1733" b="1" dirty="0">
                <a:solidFill>
                  <a:schemeClr val="bg1"/>
                </a:solidFill>
                <a:cs typeface="+mn-ea"/>
                <a:sym typeface="+mn-lt"/>
              </a:endParaRPr>
            </a:p>
          </p:txBody>
        </p:sp>
        <p:sp>
          <p:nvSpPr>
            <p:cNvPr id="19" name="TextBox 19"/>
            <p:cNvSpPr txBox="1"/>
            <p:nvPr/>
          </p:nvSpPr>
          <p:spPr>
            <a:xfrm>
              <a:off x="4427984" y="2536768"/>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600</a:t>
              </a:r>
              <a:endParaRPr lang="zh-CN" altLang="en-US" sz="1733" b="1" dirty="0">
                <a:solidFill>
                  <a:schemeClr val="bg1"/>
                </a:solidFill>
                <a:cs typeface="+mn-ea"/>
                <a:sym typeface="+mn-lt"/>
              </a:endParaRPr>
            </a:p>
          </p:txBody>
        </p:sp>
        <p:sp>
          <p:nvSpPr>
            <p:cNvPr id="20" name="TextBox 20"/>
            <p:cNvSpPr txBox="1"/>
            <p:nvPr/>
          </p:nvSpPr>
          <p:spPr>
            <a:xfrm>
              <a:off x="4427984" y="2859653"/>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500</a:t>
              </a:r>
              <a:endParaRPr lang="zh-CN" altLang="en-US" sz="1733" b="1" dirty="0">
                <a:solidFill>
                  <a:schemeClr val="bg1"/>
                </a:solidFill>
                <a:cs typeface="+mn-ea"/>
                <a:sym typeface="+mn-lt"/>
              </a:endParaRPr>
            </a:p>
          </p:txBody>
        </p:sp>
        <p:sp>
          <p:nvSpPr>
            <p:cNvPr id="21" name="TextBox 21"/>
            <p:cNvSpPr txBox="1"/>
            <p:nvPr/>
          </p:nvSpPr>
          <p:spPr>
            <a:xfrm>
              <a:off x="4427984" y="3182538"/>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400</a:t>
              </a:r>
              <a:endParaRPr lang="zh-CN" altLang="en-US" sz="1733" b="1" dirty="0">
                <a:solidFill>
                  <a:schemeClr val="bg1"/>
                </a:solidFill>
                <a:cs typeface="+mn-ea"/>
                <a:sym typeface="+mn-lt"/>
              </a:endParaRPr>
            </a:p>
          </p:txBody>
        </p:sp>
        <p:sp>
          <p:nvSpPr>
            <p:cNvPr id="22" name="TextBox 22"/>
            <p:cNvSpPr txBox="1"/>
            <p:nvPr/>
          </p:nvSpPr>
          <p:spPr>
            <a:xfrm>
              <a:off x="4427984" y="3505423"/>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300</a:t>
              </a:r>
              <a:endParaRPr lang="zh-CN" altLang="en-US" sz="1733" b="1" dirty="0">
                <a:solidFill>
                  <a:schemeClr val="bg1"/>
                </a:solidFill>
                <a:cs typeface="+mn-ea"/>
                <a:sym typeface="+mn-lt"/>
              </a:endParaRPr>
            </a:p>
          </p:txBody>
        </p:sp>
        <p:sp>
          <p:nvSpPr>
            <p:cNvPr id="23" name="TextBox 23"/>
            <p:cNvSpPr txBox="1"/>
            <p:nvPr/>
          </p:nvSpPr>
          <p:spPr>
            <a:xfrm>
              <a:off x="4427984" y="3828308"/>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200</a:t>
              </a:r>
              <a:endParaRPr lang="zh-CN" altLang="en-US" sz="1733" b="1" dirty="0">
                <a:solidFill>
                  <a:schemeClr val="bg1"/>
                </a:solidFill>
                <a:cs typeface="+mn-ea"/>
                <a:sym typeface="+mn-lt"/>
              </a:endParaRPr>
            </a:p>
          </p:txBody>
        </p:sp>
        <p:sp>
          <p:nvSpPr>
            <p:cNvPr id="24" name="TextBox 24"/>
            <p:cNvSpPr txBox="1"/>
            <p:nvPr/>
          </p:nvSpPr>
          <p:spPr>
            <a:xfrm>
              <a:off x="4427984" y="4151190"/>
              <a:ext cx="576064" cy="269257"/>
            </a:xfrm>
            <a:prstGeom prst="rect">
              <a:avLst/>
            </a:prstGeom>
            <a:noFill/>
          </p:spPr>
          <p:txBody>
            <a:bodyPr wrap="square" rtlCol="0">
              <a:spAutoFit/>
            </a:bodyPr>
            <a:lstStyle/>
            <a:p>
              <a:pPr algn="ctr"/>
              <a:r>
                <a:rPr lang="en-US" altLang="zh-CN" sz="1733" b="1" dirty="0">
                  <a:solidFill>
                    <a:schemeClr val="bg1"/>
                  </a:solidFill>
                  <a:cs typeface="+mn-ea"/>
                  <a:sym typeface="+mn-lt"/>
                </a:rPr>
                <a:t>100</a:t>
              </a:r>
              <a:endParaRPr lang="zh-CN" altLang="en-US" sz="1733" b="1" dirty="0">
                <a:solidFill>
                  <a:schemeClr val="bg1"/>
                </a:solidFill>
                <a:cs typeface="+mn-ea"/>
                <a:sym typeface="+mn-lt"/>
              </a:endParaRPr>
            </a:p>
          </p:txBody>
        </p:sp>
      </p:grpSp>
      <p:sp>
        <p:nvSpPr>
          <p:cNvPr id="25" name="矩形 2"/>
          <p:cNvSpPr/>
          <p:nvPr/>
        </p:nvSpPr>
        <p:spPr>
          <a:xfrm>
            <a:off x="1859494" y="4021708"/>
            <a:ext cx="384000" cy="1920000"/>
          </a:xfrm>
          <a:prstGeom prst="rect">
            <a:avLst/>
          </a:prstGeom>
          <a:solidFill>
            <a:srgbClr val="FDFDFD"/>
          </a:solidFill>
          <a:ln>
            <a:noFill/>
          </a:ln>
          <a:effectLst>
            <a:outerShdw blurRad="2413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rtlCol="0" anchor="ctr"/>
          <a:lstStyle/>
          <a:p>
            <a:pPr algn="ctr"/>
            <a:endParaRPr lang="zh-CN" altLang="en-US" sz="2400">
              <a:cs typeface="+mn-ea"/>
              <a:sym typeface="+mn-lt"/>
            </a:endParaRPr>
          </a:p>
        </p:txBody>
      </p:sp>
      <p:sp>
        <p:nvSpPr>
          <p:cNvPr id="26" name="矩形 4"/>
          <p:cNvSpPr/>
          <p:nvPr/>
        </p:nvSpPr>
        <p:spPr>
          <a:xfrm>
            <a:off x="2979874" y="4357708"/>
            <a:ext cx="384000" cy="1584000"/>
          </a:xfrm>
          <a:prstGeom prst="rect">
            <a:avLst/>
          </a:prstGeom>
          <a:solidFill>
            <a:srgbClr val="FDFDFD"/>
          </a:solidFill>
          <a:ln>
            <a:noFill/>
          </a:ln>
          <a:effectLst>
            <a:outerShdw blurRad="2413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rtlCol="0" anchor="ctr"/>
          <a:lstStyle/>
          <a:p>
            <a:pPr algn="ctr"/>
            <a:endParaRPr lang="zh-CN" altLang="en-US" sz="2400">
              <a:cs typeface="+mn-ea"/>
              <a:sym typeface="+mn-lt"/>
            </a:endParaRPr>
          </a:p>
        </p:txBody>
      </p:sp>
      <p:sp>
        <p:nvSpPr>
          <p:cNvPr id="27" name="矩形 6"/>
          <p:cNvSpPr/>
          <p:nvPr/>
        </p:nvSpPr>
        <p:spPr>
          <a:xfrm>
            <a:off x="4100254" y="3685708"/>
            <a:ext cx="384000" cy="2256000"/>
          </a:xfrm>
          <a:prstGeom prst="rect">
            <a:avLst/>
          </a:prstGeom>
          <a:solidFill>
            <a:srgbClr val="FDFDFD"/>
          </a:solidFill>
          <a:ln>
            <a:noFill/>
          </a:ln>
          <a:effectLst>
            <a:outerShdw blurRad="2413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rtlCol="0" anchor="ctr"/>
          <a:lstStyle/>
          <a:p>
            <a:pPr algn="ctr"/>
            <a:endParaRPr lang="zh-CN" altLang="en-US" sz="2400">
              <a:cs typeface="+mn-ea"/>
              <a:sym typeface="+mn-lt"/>
            </a:endParaRPr>
          </a:p>
        </p:txBody>
      </p:sp>
      <p:sp>
        <p:nvSpPr>
          <p:cNvPr id="28" name="矩形 8"/>
          <p:cNvSpPr/>
          <p:nvPr/>
        </p:nvSpPr>
        <p:spPr>
          <a:xfrm>
            <a:off x="5220633" y="2965743"/>
            <a:ext cx="384000" cy="2976000"/>
          </a:xfrm>
          <a:prstGeom prst="rect">
            <a:avLst/>
          </a:prstGeom>
          <a:solidFill>
            <a:srgbClr val="FDFDFD"/>
          </a:solidFill>
          <a:ln>
            <a:noFill/>
          </a:ln>
          <a:effectLst>
            <a:outerShdw blurRad="2413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rtlCol="0" anchor="ctr"/>
          <a:lstStyle/>
          <a:p>
            <a:pPr algn="ctr"/>
            <a:endParaRPr lang="zh-CN" altLang="en-US" sz="2400">
              <a:cs typeface="+mn-ea"/>
              <a:sym typeface="+mn-lt"/>
            </a:endParaRPr>
          </a:p>
        </p:txBody>
      </p:sp>
      <p:sp>
        <p:nvSpPr>
          <p:cNvPr id="29" name="15"/>
          <p:cNvSpPr txBox="1"/>
          <p:nvPr/>
        </p:nvSpPr>
        <p:spPr>
          <a:xfrm>
            <a:off x="1708367" y="3688607"/>
            <a:ext cx="651444" cy="403681"/>
          </a:xfrm>
          <a:prstGeom prst="rect">
            <a:avLst/>
          </a:prstGeom>
          <a:noFill/>
        </p:spPr>
        <p:txBody>
          <a:bodyPr wrap="square" lIns="135685" tIns="67840" rIns="135685" bIns="67840" rtlCol="0">
            <a:spAutoFit/>
          </a:bodyPr>
          <a:lstStyle/>
          <a:p>
            <a:pPr algn="ctr"/>
            <a:r>
              <a:rPr lang="en-US" altLang="zh-CN" sz="1733" b="1" dirty="0">
                <a:solidFill>
                  <a:schemeClr val="bg1"/>
                </a:solidFill>
                <a:cs typeface="+mn-ea"/>
                <a:sym typeface="+mn-lt"/>
              </a:rPr>
              <a:t>530</a:t>
            </a:r>
            <a:endParaRPr lang="zh-CN" altLang="en-US" sz="1733" b="1" dirty="0">
              <a:solidFill>
                <a:schemeClr val="bg1"/>
              </a:solidFill>
              <a:cs typeface="+mn-ea"/>
              <a:sym typeface="+mn-lt"/>
            </a:endParaRPr>
          </a:p>
        </p:txBody>
      </p:sp>
      <p:sp>
        <p:nvSpPr>
          <p:cNvPr id="30" name="12"/>
          <p:cNvSpPr txBox="1"/>
          <p:nvPr/>
        </p:nvSpPr>
        <p:spPr>
          <a:xfrm>
            <a:off x="2843322" y="3978506"/>
            <a:ext cx="651444" cy="403681"/>
          </a:xfrm>
          <a:prstGeom prst="rect">
            <a:avLst/>
          </a:prstGeom>
          <a:noFill/>
        </p:spPr>
        <p:txBody>
          <a:bodyPr wrap="square" lIns="135685" tIns="67840" rIns="135685" bIns="67840" rtlCol="0">
            <a:spAutoFit/>
          </a:bodyPr>
          <a:lstStyle/>
          <a:p>
            <a:pPr algn="ctr"/>
            <a:r>
              <a:rPr lang="en-US" altLang="zh-CN" sz="1733" b="1" dirty="0">
                <a:solidFill>
                  <a:schemeClr val="bg1"/>
                </a:solidFill>
                <a:cs typeface="+mn-ea"/>
                <a:sym typeface="+mn-lt"/>
              </a:rPr>
              <a:t>460</a:t>
            </a:r>
            <a:endParaRPr lang="zh-CN" altLang="en-US" sz="1733" b="1" dirty="0">
              <a:solidFill>
                <a:schemeClr val="bg1"/>
              </a:solidFill>
              <a:cs typeface="+mn-ea"/>
              <a:sym typeface="+mn-lt"/>
            </a:endParaRPr>
          </a:p>
        </p:txBody>
      </p:sp>
      <p:sp>
        <p:nvSpPr>
          <p:cNvPr id="31" name="20"/>
          <p:cNvSpPr txBox="1"/>
          <p:nvPr/>
        </p:nvSpPr>
        <p:spPr>
          <a:xfrm>
            <a:off x="3943123" y="3350679"/>
            <a:ext cx="731705" cy="403681"/>
          </a:xfrm>
          <a:prstGeom prst="rect">
            <a:avLst/>
          </a:prstGeom>
          <a:noFill/>
        </p:spPr>
        <p:txBody>
          <a:bodyPr wrap="square" lIns="135685" tIns="67840" rIns="135685" bIns="67840" rtlCol="0">
            <a:spAutoFit/>
          </a:bodyPr>
          <a:lstStyle/>
          <a:p>
            <a:pPr algn="ctr"/>
            <a:r>
              <a:rPr lang="en-US" altLang="zh-CN" sz="1733" b="1" dirty="0">
                <a:solidFill>
                  <a:schemeClr val="bg1"/>
                </a:solidFill>
                <a:cs typeface="+mn-ea"/>
                <a:sym typeface="+mn-lt"/>
              </a:rPr>
              <a:t>610</a:t>
            </a:r>
            <a:endParaRPr lang="zh-CN" altLang="en-US" sz="1733" b="1" dirty="0">
              <a:solidFill>
                <a:schemeClr val="bg1"/>
              </a:solidFill>
              <a:cs typeface="+mn-ea"/>
              <a:sym typeface="+mn-lt"/>
            </a:endParaRPr>
          </a:p>
        </p:txBody>
      </p:sp>
      <p:sp>
        <p:nvSpPr>
          <p:cNvPr id="32" name="16"/>
          <p:cNvSpPr txBox="1"/>
          <p:nvPr/>
        </p:nvSpPr>
        <p:spPr>
          <a:xfrm>
            <a:off x="5087004" y="2643993"/>
            <a:ext cx="651444" cy="403681"/>
          </a:xfrm>
          <a:prstGeom prst="rect">
            <a:avLst/>
          </a:prstGeom>
          <a:noFill/>
        </p:spPr>
        <p:txBody>
          <a:bodyPr wrap="square" lIns="135685" tIns="67840" rIns="135685" bIns="67840" rtlCol="0">
            <a:spAutoFit/>
          </a:bodyPr>
          <a:lstStyle/>
          <a:p>
            <a:pPr algn="ctr"/>
            <a:r>
              <a:rPr lang="en-US" altLang="zh-CN" sz="1733" b="1" dirty="0">
                <a:solidFill>
                  <a:schemeClr val="bg1"/>
                </a:solidFill>
                <a:cs typeface="+mn-ea"/>
                <a:sym typeface="+mn-lt"/>
              </a:rPr>
              <a:t>780</a:t>
            </a:r>
            <a:endParaRPr lang="zh-CN" altLang="en-US" sz="1733" b="1" dirty="0">
              <a:solidFill>
                <a:schemeClr val="bg1"/>
              </a:solidFill>
              <a:cs typeface="+mn-ea"/>
              <a:sym typeface="+mn-lt"/>
            </a:endParaRPr>
          </a:p>
        </p:txBody>
      </p:sp>
      <p:sp>
        <p:nvSpPr>
          <p:cNvPr id="33" name="矩形 32"/>
          <p:cNvSpPr/>
          <p:nvPr/>
        </p:nvSpPr>
        <p:spPr>
          <a:xfrm>
            <a:off x="6549503" y="2022593"/>
            <a:ext cx="4956043" cy="4286251"/>
          </a:xfrm>
          <a:prstGeom prst="rect">
            <a:avLst/>
          </a:prstGeom>
          <a:solidFill>
            <a:srgbClr val="FDFDFD"/>
          </a:solidFill>
          <a:ln w="31750">
            <a:gradFill>
              <a:gsLst>
                <a:gs pos="0">
                  <a:schemeClr val="bg1">
                    <a:lumMod val="85000"/>
                  </a:schemeClr>
                </a:gs>
                <a:gs pos="100000">
                  <a:schemeClr val="bg1"/>
                </a:gs>
              </a:gsLst>
              <a:lin ang="0" scaled="0"/>
            </a:gradFill>
          </a:ln>
          <a:effectLst>
            <a:outerShdw blurRad="254000" dist="635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anchor="ctr"/>
          <a:lstStyle/>
          <a:p>
            <a:pPr algn="ctr"/>
            <a:endParaRPr lang="zh-CN" altLang="en-US" sz="2400">
              <a:solidFill>
                <a:prstClr val="white"/>
              </a:solidFill>
              <a:sym typeface="+mn-lt"/>
            </a:endParaRPr>
          </a:p>
        </p:txBody>
      </p:sp>
      <p:sp>
        <p:nvSpPr>
          <p:cNvPr id="34" name="Rectangle 30"/>
          <p:cNvSpPr>
            <a:spLocks noChangeArrowheads="1"/>
          </p:cNvSpPr>
          <p:nvPr/>
        </p:nvSpPr>
        <p:spPr bwMode="auto">
          <a:xfrm>
            <a:off x="6771379" y="2822865"/>
            <a:ext cx="4446207" cy="165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35676" tIns="67839" rIns="135676" bIns="67839">
            <a:noAutofit/>
          </a:bodyPr>
          <a:lstStyle/>
          <a:p>
            <a:pPr fontAlgn="base">
              <a:lnSpc>
                <a:spcPct val="150000"/>
              </a:lnSpc>
              <a:spcBef>
                <a:spcPct val="0"/>
              </a:spcBef>
              <a:spcAft>
                <a:spcPct val="0"/>
              </a:spcAft>
            </a:pPr>
            <a:r>
              <a:rPr lang="zh-CN" altLang="en-US" sz="1600" dirty="0">
                <a:solidFill>
                  <a:schemeClr val="bg1">
                    <a:lumMod val="50000"/>
                  </a:schemeClr>
                </a:solidFill>
                <a:latin typeface="幼圆" panose="02010509060101010101" pitchFamily="49" charset="-122"/>
                <a:ea typeface="幼圆" panose="02010509060101010101" pitchFamily="49"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600" dirty="0">
              <a:solidFill>
                <a:schemeClr val="bg1"/>
              </a:solidFill>
              <a:latin typeface="幼圆" panose="02010509060101010101" pitchFamily="49" charset="-122"/>
              <a:ea typeface="幼圆" panose="02010509060101010101" pitchFamily="49" charset="-122"/>
              <a:cs typeface="+mn-ea"/>
              <a:sym typeface="+mn-lt"/>
            </a:endParaRPr>
          </a:p>
        </p:txBody>
      </p:sp>
      <p:sp>
        <p:nvSpPr>
          <p:cNvPr id="35" name="TextBox 49"/>
          <p:cNvSpPr txBox="1"/>
          <p:nvPr/>
        </p:nvSpPr>
        <p:spPr>
          <a:xfrm>
            <a:off x="1379350" y="6030433"/>
            <a:ext cx="1018693" cy="383226"/>
          </a:xfrm>
          <a:prstGeom prst="rect">
            <a:avLst/>
          </a:prstGeom>
          <a:noFill/>
        </p:spPr>
        <p:txBody>
          <a:bodyPr wrap="square" lIns="135685" tIns="67840" rIns="135685" bIns="67840" rtlCol="0">
            <a:spAutoFit/>
          </a:bodyPr>
          <a:lstStyle/>
          <a:p>
            <a:pPr algn="ctr"/>
            <a:r>
              <a:rPr lang="zh-CN" altLang="en-US" sz="1600" b="1" dirty="0">
                <a:solidFill>
                  <a:schemeClr val="bg1"/>
                </a:solidFill>
                <a:cs typeface="+mn-ea"/>
                <a:sym typeface="+mn-lt"/>
              </a:rPr>
              <a:t>项目一</a:t>
            </a:r>
          </a:p>
        </p:txBody>
      </p:sp>
      <p:sp>
        <p:nvSpPr>
          <p:cNvPr id="36" name="TextBox 50"/>
          <p:cNvSpPr txBox="1"/>
          <p:nvPr/>
        </p:nvSpPr>
        <p:spPr>
          <a:xfrm>
            <a:off x="2531478" y="6030433"/>
            <a:ext cx="1018693" cy="383226"/>
          </a:xfrm>
          <a:prstGeom prst="rect">
            <a:avLst/>
          </a:prstGeom>
          <a:noFill/>
        </p:spPr>
        <p:txBody>
          <a:bodyPr wrap="square" lIns="135685" tIns="67840" rIns="135685" bIns="67840" rtlCol="0">
            <a:spAutoFit/>
          </a:bodyPr>
          <a:lstStyle/>
          <a:p>
            <a:pPr algn="ctr"/>
            <a:r>
              <a:rPr lang="zh-CN" altLang="en-US" sz="1600" b="1" dirty="0">
                <a:solidFill>
                  <a:schemeClr val="bg1"/>
                </a:solidFill>
                <a:cs typeface="+mn-ea"/>
                <a:sym typeface="+mn-lt"/>
              </a:rPr>
              <a:t>项目二</a:t>
            </a:r>
          </a:p>
        </p:txBody>
      </p:sp>
      <p:sp>
        <p:nvSpPr>
          <p:cNvPr id="37" name="TextBox 51"/>
          <p:cNvSpPr txBox="1"/>
          <p:nvPr/>
        </p:nvSpPr>
        <p:spPr>
          <a:xfrm>
            <a:off x="3587596" y="6030433"/>
            <a:ext cx="1018693" cy="383226"/>
          </a:xfrm>
          <a:prstGeom prst="rect">
            <a:avLst/>
          </a:prstGeom>
          <a:noFill/>
        </p:spPr>
        <p:txBody>
          <a:bodyPr wrap="square" lIns="135685" tIns="67840" rIns="135685" bIns="67840" rtlCol="0">
            <a:spAutoFit/>
          </a:bodyPr>
          <a:lstStyle/>
          <a:p>
            <a:pPr algn="ctr"/>
            <a:r>
              <a:rPr lang="zh-CN" altLang="en-US" sz="1600" b="1" dirty="0">
                <a:solidFill>
                  <a:schemeClr val="bg1"/>
                </a:solidFill>
                <a:cs typeface="+mn-ea"/>
                <a:sym typeface="+mn-lt"/>
              </a:rPr>
              <a:t>项目三</a:t>
            </a:r>
          </a:p>
        </p:txBody>
      </p:sp>
      <p:sp>
        <p:nvSpPr>
          <p:cNvPr id="38" name="TextBox 52"/>
          <p:cNvSpPr txBox="1"/>
          <p:nvPr/>
        </p:nvSpPr>
        <p:spPr>
          <a:xfrm>
            <a:off x="4728369" y="6030433"/>
            <a:ext cx="1018693" cy="383226"/>
          </a:xfrm>
          <a:prstGeom prst="rect">
            <a:avLst/>
          </a:prstGeom>
          <a:noFill/>
        </p:spPr>
        <p:txBody>
          <a:bodyPr wrap="square" lIns="135685" tIns="67840" rIns="135685" bIns="67840" rtlCol="0">
            <a:spAutoFit/>
          </a:bodyPr>
          <a:lstStyle/>
          <a:p>
            <a:pPr algn="ctr"/>
            <a:r>
              <a:rPr lang="zh-CN" altLang="en-US" sz="1600" b="1" dirty="0">
                <a:solidFill>
                  <a:schemeClr val="bg1"/>
                </a:solidFill>
                <a:cs typeface="+mn-ea"/>
                <a:sym typeface="+mn-lt"/>
              </a:rPr>
              <a:t>项目四</a:t>
            </a:r>
          </a:p>
        </p:txBody>
      </p:sp>
      <p:sp>
        <p:nvSpPr>
          <p:cNvPr id="39" name="TextBox 53"/>
          <p:cNvSpPr txBox="1"/>
          <p:nvPr/>
        </p:nvSpPr>
        <p:spPr>
          <a:xfrm>
            <a:off x="3555214" y="2070715"/>
            <a:ext cx="1409368" cy="383226"/>
          </a:xfrm>
          <a:prstGeom prst="rect">
            <a:avLst/>
          </a:prstGeom>
          <a:noFill/>
        </p:spPr>
        <p:txBody>
          <a:bodyPr wrap="square" lIns="135685" tIns="67840" rIns="135685" bIns="67840" rtlCol="0">
            <a:spAutoFit/>
          </a:bodyPr>
          <a:lstStyle/>
          <a:p>
            <a:r>
              <a:rPr lang="zh-CN" altLang="en-US" sz="1600" b="1" dirty="0">
                <a:solidFill>
                  <a:schemeClr val="bg1"/>
                </a:solidFill>
                <a:cs typeface="+mn-ea"/>
                <a:sym typeface="+mn-lt"/>
              </a:rPr>
              <a:t>单位：万元</a:t>
            </a:r>
          </a:p>
        </p:txBody>
      </p:sp>
      <p:sp>
        <p:nvSpPr>
          <p:cNvPr id="40" name="MH_Text_1"/>
          <p:cNvSpPr/>
          <p:nvPr>
            <p:custDataLst>
              <p:tags r:id="rId1"/>
            </p:custDataLst>
          </p:nvPr>
        </p:nvSpPr>
        <p:spPr>
          <a:xfrm>
            <a:off x="7632247" y="2133215"/>
            <a:ext cx="2865174" cy="7243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043" tIns="0" rIns="178043" bIns="0" rtlCol="0" anchor="t">
            <a:noAutofit/>
          </a:bodyPr>
          <a:lstStyle/>
          <a:p>
            <a:pPr algn="ctr">
              <a:lnSpc>
                <a:spcPct val="120000"/>
              </a:lnSpc>
              <a:buClr>
                <a:schemeClr val="accent1"/>
              </a:buClr>
            </a:pPr>
            <a:r>
              <a:rPr lang="zh-CN" altLang="en-US" sz="3600" b="1" dirty="0" smtClean="0">
                <a:solidFill>
                  <a:schemeClr val="tx1">
                    <a:lumMod val="85000"/>
                    <a:lumOff val="15000"/>
                  </a:schemeClr>
                </a:solidFill>
                <a:latin typeface="幼圆" panose="02010509060101010101" pitchFamily="49" charset="-122"/>
                <a:ea typeface="幼圆" panose="02010509060101010101" pitchFamily="49" charset="-122"/>
              </a:rPr>
              <a:t>经营业绩</a:t>
            </a:r>
            <a:endParaRPr lang="en-US" altLang="zh-CN" sz="3200" b="1" dirty="0">
              <a:solidFill>
                <a:schemeClr val="tx1">
                  <a:lumMod val="85000"/>
                  <a:lumOff val="15000"/>
                </a:schemeClr>
              </a:solidFill>
              <a:latin typeface="幼圆" panose="02010509060101010101" pitchFamily="49" charset="-122"/>
              <a:ea typeface="幼圆" panose="02010509060101010101" pitchFamily="49" charset="-122"/>
              <a:cs typeface="+mn-ea"/>
              <a:sym typeface="+mn-lt"/>
            </a:endParaRPr>
          </a:p>
        </p:txBody>
      </p:sp>
      <p:sp>
        <p:nvSpPr>
          <p:cNvPr id="41" name="矩形 3"/>
          <p:cNvSpPr/>
          <p:nvPr/>
        </p:nvSpPr>
        <p:spPr>
          <a:xfrm>
            <a:off x="2540478" y="3493740"/>
            <a:ext cx="384000" cy="2448000"/>
          </a:xfrm>
          <a:prstGeom prst="rect">
            <a:avLst/>
          </a:prstGeom>
          <a:solidFill>
            <a:srgbClr val="FDFDFD">
              <a:alpha val="30000"/>
            </a:srgb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anchor="ctr"/>
          <a:lstStyle/>
          <a:p>
            <a:pPr algn="ctr"/>
            <a:endParaRPr lang="zh-CN" altLang="en-US" sz="2400">
              <a:solidFill>
                <a:prstClr val="white"/>
              </a:solidFill>
              <a:sym typeface="+mn-lt"/>
            </a:endParaRPr>
          </a:p>
        </p:txBody>
      </p:sp>
      <p:sp>
        <p:nvSpPr>
          <p:cNvPr id="42" name="矩形 5"/>
          <p:cNvSpPr/>
          <p:nvPr/>
        </p:nvSpPr>
        <p:spPr>
          <a:xfrm>
            <a:off x="3656530" y="4069743"/>
            <a:ext cx="384000" cy="1872000"/>
          </a:xfrm>
          <a:prstGeom prst="rect">
            <a:avLst/>
          </a:prstGeom>
          <a:solidFill>
            <a:srgbClr val="FDFDFD">
              <a:alpha val="30000"/>
            </a:srgb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anchor="ctr"/>
          <a:lstStyle/>
          <a:p>
            <a:pPr algn="ctr"/>
            <a:endParaRPr lang="zh-CN" altLang="en-US" sz="2400">
              <a:solidFill>
                <a:prstClr val="white"/>
              </a:solidFill>
              <a:sym typeface="+mn-lt"/>
            </a:endParaRPr>
          </a:p>
        </p:txBody>
      </p:sp>
      <p:sp>
        <p:nvSpPr>
          <p:cNvPr id="43" name="矩形 7"/>
          <p:cNvSpPr/>
          <p:nvPr/>
        </p:nvSpPr>
        <p:spPr>
          <a:xfrm>
            <a:off x="4772582" y="4213708"/>
            <a:ext cx="384000" cy="1728000"/>
          </a:xfrm>
          <a:prstGeom prst="rect">
            <a:avLst/>
          </a:prstGeom>
          <a:solidFill>
            <a:srgbClr val="FDFDFD">
              <a:alpha val="30000"/>
            </a:srgb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anchor="ctr"/>
          <a:lstStyle/>
          <a:p>
            <a:pPr algn="ctr"/>
            <a:endParaRPr lang="zh-CN" altLang="en-US" sz="2400">
              <a:solidFill>
                <a:prstClr val="white"/>
              </a:solidFill>
              <a:sym typeface="+mn-lt"/>
            </a:endParaRPr>
          </a:p>
        </p:txBody>
      </p:sp>
      <p:sp>
        <p:nvSpPr>
          <p:cNvPr id="44" name="矩形 1"/>
          <p:cNvSpPr/>
          <p:nvPr/>
        </p:nvSpPr>
        <p:spPr>
          <a:xfrm>
            <a:off x="1424426" y="4357708"/>
            <a:ext cx="384000" cy="1584000"/>
          </a:xfrm>
          <a:prstGeom prst="rect">
            <a:avLst/>
          </a:prstGeom>
          <a:solidFill>
            <a:srgbClr val="FDFDFD">
              <a:alpha val="30000"/>
            </a:srgb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135685" tIns="67840" rIns="135685" bIns="67840" anchor="ctr"/>
          <a:lstStyle/>
          <a:p>
            <a:pPr algn="ctr"/>
            <a:endParaRPr lang="zh-CN" altLang="en-US" sz="2400">
              <a:solidFill>
                <a:prstClr val="white"/>
              </a:solidFill>
              <a:sym typeface="+mn-lt"/>
            </a:endParaRPr>
          </a:p>
        </p:txBody>
      </p:sp>
      <p:sp>
        <p:nvSpPr>
          <p:cNvPr id="45" name="MH_SubTitle_1"/>
          <p:cNvSpPr/>
          <p:nvPr>
            <p:custDataLst>
              <p:tags r:id="rId2"/>
            </p:custDataLst>
          </p:nvPr>
        </p:nvSpPr>
        <p:spPr>
          <a:xfrm>
            <a:off x="7518240" y="5257759"/>
            <a:ext cx="3093189" cy="546474"/>
          </a:xfrm>
          <a:prstGeom prst="roundRect">
            <a:avLst>
              <a:gd name="adj" fmla="val 21110"/>
            </a:avLst>
          </a:prstGeom>
          <a:solidFill>
            <a:srgbClr val="0A1D34"/>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3600" dirty="0" smtClean="0">
                <a:latin typeface="Impact" panose="020B0806030902050204" pitchFamily="34" charset="0"/>
                <a:ea typeface="微软雅黑" panose="020B0503020204020204" pitchFamily="34" charset="-122"/>
              </a:rPr>
              <a:t>31,780,000</a:t>
            </a:r>
            <a:endParaRPr lang="en-US" altLang="zh-CN" sz="3600" dirty="0">
              <a:latin typeface="Impact" panose="020B0806030902050204" pitchFamily="34" charset="0"/>
              <a:ea typeface="微软雅黑" panose="020B0503020204020204" pitchFamily="34" charset="-122"/>
            </a:endParaRPr>
          </a:p>
        </p:txBody>
      </p:sp>
      <p:sp>
        <p:nvSpPr>
          <p:cNvPr id="46" name="MH_Text_1"/>
          <p:cNvSpPr/>
          <p:nvPr>
            <p:custDataLst>
              <p:tags r:id="rId3"/>
            </p:custDataLst>
          </p:nvPr>
        </p:nvSpPr>
        <p:spPr>
          <a:xfrm>
            <a:off x="7950403" y="4548624"/>
            <a:ext cx="2154242" cy="5903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78043" tIns="0" rIns="178043" bIns="0" rtlCol="0" anchor="t">
            <a:noAutofit/>
          </a:bodyPr>
          <a:lstStyle/>
          <a:p>
            <a:pPr algn="ctr">
              <a:lnSpc>
                <a:spcPct val="120000"/>
              </a:lnSpc>
              <a:buClr>
                <a:schemeClr val="accent1"/>
              </a:buClr>
            </a:pPr>
            <a:r>
              <a:rPr lang="zh-CN" altLang="en-US" sz="2800" b="1" dirty="0">
                <a:solidFill>
                  <a:schemeClr val="tx1">
                    <a:lumMod val="85000"/>
                    <a:lumOff val="15000"/>
                  </a:schemeClr>
                </a:solidFill>
                <a:latin typeface="幼圆" panose="02010509060101010101" pitchFamily="49" charset="-122"/>
                <a:ea typeface="幼圆" panose="02010509060101010101" pitchFamily="49" charset="-122"/>
                <a:cs typeface="+mn-ea"/>
                <a:sym typeface="+mn-lt"/>
              </a:rPr>
              <a:t>全年总额</a:t>
            </a:r>
            <a:endParaRPr lang="en-US" altLang="zh-CN" sz="2800" b="1" dirty="0">
              <a:solidFill>
                <a:schemeClr val="tx1">
                  <a:lumMod val="85000"/>
                  <a:lumOff val="15000"/>
                </a:schemeClr>
              </a:solidFill>
              <a:latin typeface="幼圆" panose="02010509060101010101" pitchFamily="49" charset="-122"/>
              <a:ea typeface="幼圆" panose="02010509060101010101" pitchFamily="49" charset="-122"/>
              <a:cs typeface="+mn-ea"/>
              <a:sym typeface="+mn-lt"/>
            </a:endParaRPr>
          </a:p>
        </p:txBody>
      </p:sp>
    </p:spTree>
    <p:extLst>
      <p:ext uri="{BB962C8B-B14F-4D97-AF65-F5344CB8AC3E}">
        <p14:creationId xmlns:p14="http://schemas.microsoft.com/office/powerpoint/2010/main" val="6846218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500"/>
                                        <p:tgtEl>
                                          <p:spTgt spid="44"/>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500"/>
                                        <p:tgtEl>
                                          <p:spTgt spid="35"/>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par>
                                <p:cTn id="18" presetID="1" presetClass="entr" presetSubtype="0" fill="hold" grpId="0" nodeType="withEffect">
                                  <p:stCondLst>
                                    <p:cond delay="750"/>
                                  </p:stCondLst>
                                  <p:childTnLst>
                                    <p:set>
                                      <p:cBhvr>
                                        <p:cTn id="19" dur="1" fill="hold">
                                          <p:stCondLst>
                                            <p:cond delay="0"/>
                                          </p:stCondLst>
                                        </p:cTn>
                                        <p:tgtEl>
                                          <p:spTgt spid="29"/>
                                        </p:tgtEl>
                                        <p:attrNameLst>
                                          <p:attrName>style.visibility</p:attrName>
                                        </p:attrNameLst>
                                      </p:cBhvr>
                                      <p:to>
                                        <p:strVal val="visible"/>
                                      </p:to>
                                    </p:se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1750"/>
                            </p:stCondLst>
                            <p:childTnLst>
                              <p:par>
                                <p:cTn id="25" presetID="2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grpId="0" nodeType="withEffect">
                                  <p:stCondLst>
                                    <p:cond delay="25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down)">
                                      <p:cBhvr>
                                        <p:cTn id="41" dur="500"/>
                                        <p:tgtEl>
                                          <p:spTgt spid="42"/>
                                        </p:tgtEl>
                                      </p:cBhvr>
                                    </p:animEffect>
                                  </p:childTnLst>
                                </p:cTn>
                              </p:par>
                              <p:par>
                                <p:cTn id="42" presetID="22" presetClass="entr" presetSubtype="4" fill="hold" grpId="0" nodeType="withEffect">
                                  <p:stCondLst>
                                    <p:cond delay="250"/>
                                  </p:stCondLst>
                                  <p:childTnLst>
                                    <p:set>
                                      <p:cBhvr>
                                        <p:cTn id="43" dur="1" fill="hold">
                                          <p:stCondLst>
                                            <p:cond delay="0"/>
                                          </p:stCondLst>
                                        </p:cTn>
                                        <p:tgtEl>
                                          <p:spTgt spid="27"/>
                                        </p:tgtEl>
                                        <p:attrNameLst>
                                          <p:attrName>style.visibility</p:attrName>
                                        </p:attrNameLst>
                                      </p:cBhvr>
                                      <p:to>
                                        <p:strVal val="visible"/>
                                      </p:to>
                                    </p:set>
                                    <p:animEffect transition="in" filter="wipe(down)">
                                      <p:cBhvr>
                                        <p:cTn id="44" dur="500"/>
                                        <p:tgtEl>
                                          <p:spTgt spid="27"/>
                                        </p:tgtEl>
                                      </p:cBhvr>
                                    </p:animEffect>
                                  </p:childTnLst>
                                </p:cTn>
                              </p:par>
                              <p:par>
                                <p:cTn id="45" presetID="1" presetClass="entr" presetSubtype="0" fill="hold" grpId="0" nodeType="withEffect">
                                  <p:stCondLst>
                                    <p:cond delay="750"/>
                                  </p:stCondLst>
                                  <p:childTnLst>
                                    <p:set>
                                      <p:cBhvr>
                                        <p:cTn id="46" dur="1" fill="hold">
                                          <p:stCondLst>
                                            <p:cond delay="0"/>
                                          </p:stCondLst>
                                        </p:cTn>
                                        <p:tgtEl>
                                          <p:spTgt spid="31"/>
                                        </p:tgtEl>
                                        <p:attrNameLst>
                                          <p:attrName>style.visibility</p:attrName>
                                        </p:attrNameLst>
                                      </p:cBhvr>
                                      <p:to>
                                        <p:strVal val="visible"/>
                                      </p:to>
                                    </p:set>
                                  </p:childTnLst>
                                </p:cTn>
                              </p:par>
                            </p:childTnLst>
                          </p:cTn>
                        </p:par>
                        <p:par>
                          <p:cTn id="47" fill="hold">
                            <p:stCondLst>
                              <p:cond delay="3750"/>
                            </p:stCondLst>
                            <p:childTnLst>
                              <p:par>
                                <p:cTn id="48" presetID="22" presetClass="entr" presetSubtype="8"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left)">
                                      <p:cBhvr>
                                        <p:cTn id="50" dur="500"/>
                                        <p:tgtEl>
                                          <p:spTgt spid="38"/>
                                        </p:tgtEl>
                                      </p:cBhvr>
                                    </p:animEffect>
                                  </p:childTnLst>
                                </p:cTn>
                              </p:par>
                            </p:childTnLst>
                          </p:cTn>
                        </p:par>
                        <p:par>
                          <p:cTn id="51" fill="hold">
                            <p:stCondLst>
                              <p:cond delay="4250"/>
                            </p:stCondLst>
                            <p:childTnLst>
                              <p:par>
                                <p:cTn id="52" presetID="22" presetClass="entr" presetSubtype="4"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down)">
                                      <p:cBhvr>
                                        <p:cTn id="54" dur="500"/>
                                        <p:tgtEl>
                                          <p:spTgt spid="43"/>
                                        </p:tgtEl>
                                      </p:cBhvr>
                                    </p:animEffect>
                                  </p:childTnLst>
                                </p:cTn>
                              </p:par>
                              <p:par>
                                <p:cTn id="55" presetID="22" presetClass="entr" presetSubtype="4" fill="hold" grpId="0" nodeType="withEffect">
                                  <p:stCondLst>
                                    <p:cond delay="250"/>
                                  </p:stCondLst>
                                  <p:childTnLst>
                                    <p:set>
                                      <p:cBhvr>
                                        <p:cTn id="56" dur="1" fill="hold">
                                          <p:stCondLst>
                                            <p:cond delay="0"/>
                                          </p:stCondLst>
                                        </p:cTn>
                                        <p:tgtEl>
                                          <p:spTgt spid="28"/>
                                        </p:tgtEl>
                                        <p:attrNameLst>
                                          <p:attrName>style.visibility</p:attrName>
                                        </p:attrNameLst>
                                      </p:cBhvr>
                                      <p:to>
                                        <p:strVal val="visible"/>
                                      </p:to>
                                    </p:set>
                                    <p:animEffect transition="in" filter="wipe(down)">
                                      <p:cBhvr>
                                        <p:cTn id="57" dur="500"/>
                                        <p:tgtEl>
                                          <p:spTgt spid="28"/>
                                        </p:tgtEl>
                                      </p:cBhvr>
                                    </p:animEffect>
                                  </p:childTnLst>
                                </p:cTn>
                              </p:par>
                            </p:childTnLst>
                          </p:cTn>
                        </p:par>
                        <p:par>
                          <p:cTn id="58" fill="hold">
                            <p:stCondLst>
                              <p:cond delay="5000"/>
                            </p:stCondLst>
                            <p:childTnLst>
                              <p:par>
                                <p:cTn id="59" presetID="1" presetClass="entr" presetSubtype="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childTnLst>
                          </p:cTn>
                        </p:par>
                        <p:par>
                          <p:cTn id="61" fill="hold">
                            <p:stCondLst>
                              <p:cond delay="5000"/>
                            </p:stCondLst>
                            <p:childTnLst>
                              <p:par>
                                <p:cTn id="62" presetID="42"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1000"/>
                                        <p:tgtEl>
                                          <p:spTgt spid="39"/>
                                        </p:tgtEl>
                                      </p:cBhvr>
                                    </p:animEffect>
                                    <p:anim calcmode="lin" valueType="num">
                                      <p:cBhvr>
                                        <p:cTn id="65" dur="1000" fill="hold"/>
                                        <p:tgtEl>
                                          <p:spTgt spid="39"/>
                                        </p:tgtEl>
                                        <p:attrNameLst>
                                          <p:attrName>ppt_x</p:attrName>
                                        </p:attrNameLst>
                                      </p:cBhvr>
                                      <p:tavLst>
                                        <p:tav tm="0">
                                          <p:val>
                                            <p:strVal val="#ppt_x"/>
                                          </p:val>
                                        </p:tav>
                                        <p:tav tm="100000">
                                          <p:val>
                                            <p:strVal val="#ppt_x"/>
                                          </p:val>
                                        </p:tav>
                                      </p:tavLst>
                                    </p:anim>
                                    <p:anim calcmode="lin" valueType="num">
                                      <p:cBhvr>
                                        <p:cTn id="66" dur="1000" fill="hold"/>
                                        <p:tgtEl>
                                          <p:spTgt spid="39"/>
                                        </p:tgtEl>
                                        <p:attrNameLst>
                                          <p:attrName>ppt_y</p:attrName>
                                        </p:attrNameLst>
                                      </p:cBhvr>
                                      <p:tavLst>
                                        <p:tav tm="0">
                                          <p:val>
                                            <p:strVal val="#ppt_y+.1"/>
                                          </p:val>
                                        </p:tav>
                                        <p:tav tm="100000">
                                          <p:val>
                                            <p:strVal val="#ppt_y"/>
                                          </p:val>
                                        </p:tav>
                                      </p:tavLst>
                                    </p:anim>
                                  </p:childTnLst>
                                </p:cTn>
                              </p:par>
                            </p:childTnLst>
                          </p:cTn>
                        </p:par>
                        <p:par>
                          <p:cTn id="67" fill="hold">
                            <p:stCondLst>
                              <p:cond delay="6000"/>
                            </p:stCondLst>
                            <p:childTnLst>
                              <p:par>
                                <p:cTn id="68" presetID="12" presetClass="entr" presetSubtype="8"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ppt_x</p:attrName>
                                        </p:attrNameLst>
                                      </p:cBhvr>
                                      <p:tavLst>
                                        <p:tav tm="0">
                                          <p:val>
                                            <p:strVal val="#ppt_x-#ppt_w*1.125000"/>
                                          </p:val>
                                        </p:tav>
                                        <p:tav tm="100000">
                                          <p:val>
                                            <p:strVal val="#ppt_x"/>
                                          </p:val>
                                        </p:tav>
                                      </p:tavLst>
                                    </p:anim>
                                    <p:animEffect transition="in" filter="wipe(right)">
                                      <p:cBhvr>
                                        <p:cTn id="71" dur="500"/>
                                        <p:tgtEl>
                                          <p:spTgt spid="33"/>
                                        </p:tgtEl>
                                      </p:cBhvr>
                                    </p:animEffect>
                                  </p:childTnLst>
                                </p:cTn>
                              </p:par>
                            </p:childTnLst>
                          </p:cTn>
                        </p:par>
                        <p:par>
                          <p:cTn id="72" fill="hold">
                            <p:stCondLst>
                              <p:cond delay="6500"/>
                            </p:stCondLst>
                            <p:childTnLst>
                              <p:par>
                                <p:cTn id="73" presetID="47" presetClass="entr" presetSubtype="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1000"/>
                                        <p:tgtEl>
                                          <p:spTgt spid="40"/>
                                        </p:tgtEl>
                                      </p:cBhvr>
                                    </p:animEffect>
                                    <p:anim calcmode="lin" valueType="num">
                                      <p:cBhvr>
                                        <p:cTn id="76" dur="1000" fill="hold"/>
                                        <p:tgtEl>
                                          <p:spTgt spid="40"/>
                                        </p:tgtEl>
                                        <p:attrNameLst>
                                          <p:attrName>ppt_x</p:attrName>
                                        </p:attrNameLst>
                                      </p:cBhvr>
                                      <p:tavLst>
                                        <p:tav tm="0">
                                          <p:val>
                                            <p:strVal val="#ppt_x"/>
                                          </p:val>
                                        </p:tav>
                                        <p:tav tm="100000">
                                          <p:val>
                                            <p:strVal val="#ppt_x"/>
                                          </p:val>
                                        </p:tav>
                                      </p:tavLst>
                                    </p:anim>
                                    <p:anim calcmode="lin" valueType="num">
                                      <p:cBhvr>
                                        <p:cTn id="77" dur="1000" fill="hold"/>
                                        <p:tgtEl>
                                          <p:spTgt spid="40"/>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56" presetClass="entr" presetSubtype="0" fill="hold" grpId="0" nodeType="afterEffect">
                                  <p:stCondLst>
                                    <p:cond delay="0"/>
                                  </p:stCondLst>
                                  <p:iterate type="lt">
                                    <p:tmPct val="10000"/>
                                  </p:iterate>
                                  <p:childTnLst>
                                    <p:set>
                                      <p:cBhvr>
                                        <p:cTn id="80" dur="1" fill="hold">
                                          <p:stCondLst>
                                            <p:cond delay="0"/>
                                          </p:stCondLst>
                                        </p:cTn>
                                        <p:tgtEl>
                                          <p:spTgt spid="34"/>
                                        </p:tgtEl>
                                        <p:attrNameLst>
                                          <p:attrName>style.visibility</p:attrName>
                                        </p:attrNameLst>
                                      </p:cBhvr>
                                      <p:to>
                                        <p:strVal val="visible"/>
                                      </p:to>
                                    </p:set>
                                    <p:anim by="(-#ppt_w*2)" calcmode="lin" valueType="num">
                                      <p:cBhvr rctx="PPT">
                                        <p:cTn id="81" dur="125" autoRev="1" fill="hold">
                                          <p:stCondLst>
                                            <p:cond delay="0"/>
                                          </p:stCondLst>
                                        </p:cTn>
                                        <p:tgtEl>
                                          <p:spTgt spid="34"/>
                                        </p:tgtEl>
                                        <p:attrNameLst>
                                          <p:attrName>ppt_w</p:attrName>
                                        </p:attrNameLst>
                                      </p:cBhvr>
                                    </p:anim>
                                    <p:anim by="(#ppt_w*0.50)" calcmode="lin" valueType="num">
                                      <p:cBhvr>
                                        <p:cTn id="82" dur="125" decel="50000" autoRev="1" fill="hold">
                                          <p:stCondLst>
                                            <p:cond delay="0"/>
                                          </p:stCondLst>
                                        </p:cTn>
                                        <p:tgtEl>
                                          <p:spTgt spid="34"/>
                                        </p:tgtEl>
                                        <p:attrNameLst>
                                          <p:attrName>ppt_x</p:attrName>
                                        </p:attrNameLst>
                                      </p:cBhvr>
                                    </p:anim>
                                    <p:anim from="(-#ppt_h/2)" to="(#ppt_y)" calcmode="lin" valueType="num">
                                      <p:cBhvr>
                                        <p:cTn id="83" dur="250" fill="hold">
                                          <p:stCondLst>
                                            <p:cond delay="0"/>
                                          </p:stCondLst>
                                        </p:cTn>
                                        <p:tgtEl>
                                          <p:spTgt spid="34"/>
                                        </p:tgtEl>
                                        <p:attrNameLst>
                                          <p:attrName>ppt_y</p:attrName>
                                        </p:attrNameLst>
                                      </p:cBhvr>
                                    </p:anim>
                                    <p:animRot by="21600000">
                                      <p:cBhvr>
                                        <p:cTn id="84" dur="250" fill="hold">
                                          <p:stCondLst>
                                            <p:cond delay="0"/>
                                          </p:stCondLst>
                                        </p:cTn>
                                        <p:tgtEl>
                                          <p:spTgt spid="34"/>
                                        </p:tgtEl>
                                        <p:attrNameLst>
                                          <p:attrName>r</p:attrName>
                                        </p:attrNameLst>
                                      </p:cBhvr>
                                    </p:animRot>
                                  </p:childTnLst>
                                </p:cTn>
                              </p:par>
                            </p:childTnLst>
                          </p:cTn>
                        </p:par>
                        <p:par>
                          <p:cTn id="85" fill="hold">
                            <p:stCondLst>
                              <p:cond delay="9675"/>
                            </p:stCondLst>
                            <p:childTnLst>
                              <p:par>
                                <p:cTn id="86" presetID="47" presetClass="entr" presetSubtype="0"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1000"/>
                                        <p:tgtEl>
                                          <p:spTgt spid="46"/>
                                        </p:tgtEl>
                                      </p:cBhvr>
                                    </p:animEffect>
                                    <p:anim calcmode="lin" valueType="num">
                                      <p:cBhvr>
                                        <p:cTn id="89" dur="1000" fill="hold"/>
                                        <p:tgtEl>
                                          <p:spTgt spid="46"/>
                                        </p:tgtEl>
                                        <p:attrNameLst>
                                          <p:attrName>ppt_x</p:attrName>
                                        </p:attrNameLst>
                                      </p:cBhvr>
                                      <p:tavLst>
                                        <p:tav tm="0">
                                          <p:val>
                                            <p:strVal val="#ppt_x"/>
                                          </p:val>
                                        </p:tav>
                                        <p:tav tm="100000">
                                          <p:val>
                                            <p:strVal val="#ppt_x"/>
                                          </p:val>
                                        </p:tav>
                                      </p:tavLst>
                                    </p:anim>
                                    <p:anim calcmode="lin" valueType="num">
                                      <p:cBhvr>
                                        <p:cTn id="90" dur="1000" fill="hold"/>
                                        <p:tgtEl>
                                          <p:spTgt spid="46"/>
                                        </p:tgtEl>
                                        <p:attrNameLst>
                                          <p:attrName>ppt_y</p:attrName>
                                        </p:attrNameLst>
                                      </p:cBhvr>
                                      <p:tavLst>
                                        <p:tav tm="0">
                                          <p:val>
                                            <p:strVal val="#ppt_y-.1"/>
                                          </p:val>
                                        </p:tav>
                                        <p:tav tm="100000">
                                          <p:val>
                                            <p:strVal val="#ppt_y"/>
                                          </p:val>
                                        </p:tav>
                                      </p:tavLst>
                                    </p:anim>
                                  </p:childTnLst>
                                </p:cTn>
                              </p:par>
                            </p:childTnLst>
                          </p:cTn>
                        </p:par>
                        <p:par>
                          <p:cTn id="91" fill="hold">
                            <p:stCondLst>
                              <p:cond delay="10675"/>
                            </p:stCondLst>
                            <p:childTnLst>
                              <p:par>
                                <p:cTn id="92" presetID="25" presetClass="entr" presetSubtype="0" fill="hold" grpId="0" nodeType="after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95"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96"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97" dur="1000" fill="hold"/>
                                        <p:tgtEl>
                                          <p:spTgt spid="45"/>
                                        </p:tgtEl>
                                        <p:attrNameLst>
                                          <p:attrName>ppt_h</p:attrName>
                                        </p:attrNameLst>
                                      </p:cBhvr>
                                      <p:tavLst>
                                        <p:tav tm="0">
                                          <p:val>
                                            <p:strVal val="#ppt_h"/>
                                          </p:val>
                                        </p:tav>
                                        <p:tav tm="100000">
                                          <p:val>
                                            <p:strVal val="#ppt_h"/>
                                          </p:val>
                                        </p:tav>
                                      </p:tavLst>
                                    </p:anim>
                                    <p:anim calcmode="lin" valueType="num">
                                      <p:cBhvr>
                                        <p:cTn id="98"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99"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100"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101" dur="1000" decel="50000">
                                          <p:stCondLst>
                                            <p:cond delay="0"/>
                                          </p:stCondLst>
                                        </p:cTn>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p:bldP spid="30" grpId="0"/>
      <p:bldP spid="31" grpId="0"/>
      <p:bldP spid="32" grpId="0"/>
      <p:bldP spid="33" grpId="0" animBg="1"/>
      <p:bldP spid="34" grpId="0"/>
      <p:bldP spid="35" grpId="0"/>
      <p:bldP spid="36" grpId="0"/>
      <p:bldP spid="37" grpId="0"/>
      <p:bldP spid="38" grpId="0"/>
      <p:bldP spid="39" grpId="0"/>
      <p:bldP spid="40" grpId="0"/>
      <p:bldP spid="41" grpId="0" animBg="1"/>
      <p:bldP spid="42" grpId="0" animBg="1"/>
      <p:bldP spid="43" grpId="0" animBg="1"/>
      <p:bldP spid="44" grpId="0" animBg="1"/>
      <p:bldP spid="45" grpId="0" animBg="1"/>
      <p:bldP spid="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208750" y="149138"/>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融资计划</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2" name="组合 1"/>
          <p:cNvGrpSpPr/>
          <p:nvPr/>
        </p:nvGrpSpPr>
        <p:grpSpPr>
          <a:xfrm>
            <a:off x="5414028" y="2346973"/>
            <a:ext cx="1405549" cy="1633230"/>
            <a:chOff x="5414028" y="2346973"/>
            <a:chExt cx="1405549" cy="1633230"/>
          </a:xfrm>
        </p:grpSpPr>
        <p:sp>
          <p:nvSpPr>
            <p:cNvPr id="27" name="任意多边形 26"/>
            <p:cNvSpPr/>
            <p:nvPr/>
          </p:nvSpPr>
          <p:spPr>
            <a:xfrm>
              <a:off x="5414028" y="2346973"/>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2" name="矩形 21"/>
            <p:cNvSpPr/>
            <p:nvPr/>
          </p:nvSpPr>
          <p:spPr>
            <a:xfrm>
              <a:off x="5790771" y="2879859"/>
              <a:ext cx="582138" cy="461665"/>
            </a:xfrm>
            <a:prstGeom prst="rect">
              <a:avLst/>
            </a:prstGeom>
          </p:spPr>
          <p:txBody>
            <a:bodyPr wrap="square">
              <a:spAutoFit/>
            </a:bodyPr>
            <a:lstStyle/>
            <a:p>
              <a:pPr algn="ctr"/>
              <a:r>
                <a:rPr lang="en-US" altLang="zh-CN"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 name="组合 2"/>
          <p:cNvGrpSpPr/>
          <p:nvPr/>
        </p:nvGrpSpPr>
        <p:grpSpPr>
          <a:xfrm>
            <a:off x="6468735" y="3349908"/>
            <a:ext cx="1633230" cy="1405549"/>
            <a:chOff x="6468735" y="3349908"/>
            <a:chExt cx="1633230" cy="1405549"/>
          </a:xfrm>
        </p:grpSpPr>
        <p:sp>
          <p:nvSpPr>
            <p:cNvPr id="28" name="任意多边形 27"/>
            <p:cNvSpPr/>
            <p:nvPr/>
          </p:nvSpPr>
          <p:spPr>
            <a:xfrm rot="4297007">
              <a:off x="6582575" y="3236068"/>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3" name="矩形 22"/>
            <p:cNvSpPr/>
            <p:nvPr/>
          </p:nvSpPr>
          <p:spPr>
            <a:xfrm>
              <a:off x="7035096" y="3769828"/>
              <a:ext cx="582138" cy="461665"/>
            </a:xfrm>
            <a:prstGeom prst="rect">
              <a:avLst/>
            </a:prstGeom>
          </p:spPr>
          <p:txBody>
            <a:bodyPr wrap="square">
              <a:spAutoFit/>
            </a:bodyPr>
            <a:lstStyle/>
            <a:p>
              <a:pPr algn="ctr"/>
              <a:r>
                <a:rPr lang="en-US" altLang="zh-CN"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80" name="组合 479"/>
          <p:cNvGrpSpPr/>
          <p:nvPr/>
        </p:nvGrpSpPr>
        <p:grpSpPr>
          <a:xfrm>
            <a:off x="6091209" y="4626211"/>
            <a:ext cx="1405549" cy="1633230"/>
            <a:chOff x="6091209" y="4626211"/>
            <a:chExt cx="1405549" cy="1633230"/>
          </a:xfrm>
        </p:grpSpPr>
        <p:sp>
          <p:nvSpPr>
            <p:cNvPr id="29" name="任意多边形 28"/>
            <p:cNvSpPr/>
            <p:nvPr/>
          </p:nvSpPr>
          <p:spPr>
            <a:xfrm rot="8672092">
              <a:off x="6091209" y="4626211"/>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4" name="矩形 23"/>
            <p:cNvSpPr/>
            <p:nvPr/>
          </p:nvSpPr>
          <p:spPr>
            <a:xfrm>
              <a:off x="6524405" y="5254071"/>
              <a:ext cx="582138" cy="461665"/>
            </a:xfrm>
            <a:prstGeom prst="rect">
              <a:avLst/>
            </a:prstGeom>
          </p:spPr>
          <p:txBody>
            <a:bodyPr wrap="square">
              <a:spAutoFit/>
            </a:bodyPr>
            <a:lstStyle/>
            <a:p>
              <a:pPr algn="ctr"/>
              <a:r>
                <a:rPr lang="en-US" altLang="zh-CN"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81" name="组合 480"/>
          <p:cNvGrpSpPr/>
          <p:nvPr/>
        </p:nvGrpSpPr>
        <p:grpSpPr>
          <a:xfrm>
            <a:off x="4620989" y="4583945"/>
            <a:ext cx="1405549" cy="1633230"/>
            <a:chOff x="4620989" y="4583945"/>
            <a:chExt cx="1405549" cy="1633230"/>
          </a:xfrm>
        </p:grpSpPr>
        <p:sp>
          <p:nvSpPr>
            <p:cNvPr id="30" name="任意多边形 29"/>
            <p:cNvSpPr/>
            <p:nvPr/>
          </p:nvSpPr>
          <p:spPr>
            <a:xfrm rot="12968292">
              <a:off x="4620989" y="4583945"/>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矩形 24"/>
            <p:cNvSpPr/>
            <p:nvPr/>
          </p:nvSpPr>
          <p:spPr>
            <a:xfrm>
              <a:off x="5071344" y="5169727"/>
              <a:ext cx="582138" cy="461665"/>
            </a:xfrm>
            <a:prstGeom prst="rect">
              <a:avLst/>
            </a:prstGeom>
          </p:spPr>
          <p:txBody>
            <a:bodyPr wrap="square">
              <a:spAutoFit/>
            </a:bodyPr>
            <a:lstStyle/>
            <a:p>
              <a:pPr algn="ctr"/>
              <a:r>
                <a:rPr lang="en-US" altLang="zh-CN"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482" name="组合 481"/>
          <p:cNvGrpSpPr/>
          <p:nvPr/>
        </p:nvGrpSpPr>
        <p:grpSpPr>
          <a:xfrm>
            <a:off x="4090035" y="3299338"/>
            <a:ext cx="1633230" cy="1405549"/>
            <a:chOff x="4090035" y="3299338"/>
            <a:chExt cx="1633230" cy="1405549"/>
          </a:xfrm>
        </p:grpSpPr>
        <p:sp>
          <p:nvSpPr>
            <p:cNvPr id="31" name="任意多边形 30"/>
            <p:cNvSpPr/>
            <p:nvPr/>
          </p:nvSpPr>
          <p:spPr>
            <a:xfrm rot="17278449">
              <a:off x="4203875" y="3185498"/>
              <a:ext cx="1405549" cy="1633230"/>
            </a:xfrm>
            <a:custGeom>
              <a:avLst/>
              <a:gdLst>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04950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2094 w 1600200"/>
                <a:gd name="connsiteY4" fmla="*/ 1569244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00200"/>
                <a:gd name="connsiteY0" fmla="*/ 1300162 h 1893094"/>
                <a:gd name="connsiteX1" fmla="*/ 776288 w 1600200"/>
                <a:gd name="connsiteY1" fmla="*/ 0 h 1893094"/>
                <a:gd name="connsiteX2" fmla="*/ 1562100 w 1600200"/>
                <a:gd name="connsiteY2" fmla="*/ 1304925 h 1893094"/>
                <a:gd name="connsiteX3" fmla="*/ 1445419 w 1600200"/>
                <a:gd name="connsiteY3" fmla="*/ 1466850 h 1893094"/>
                <a:gd name="connsiteX4" fmla="*/ 1516856 w 1600200"/>
                <a:gd name="connsiteY4" fmla="*/ 1557338 h 1893094"/>
                <a:gd name="connsiteX5" fmla="*/ 1600200 w 1600200"/>
                <a:gd name="connsiteY5" fmla="*/ 1724025 h 1893094"/>
                <a:gd name="connsiteX6" fmla="*/ 1428750 w 1600200"/>
                <a:gd name="connsiteY6" fmla="*/ 1674019 h 1893094"/>
                <a:gd name="connsiteX7" fmla="*/ 1304925 w 1600200"/>
                <a:gd name="connsiteY7" fmla="*/ 1633537 h 1893094"/>
                <a:gd name="connsiteX8" fmla="*/ 1126331 w 1600200"/>
                <a:gd name="connsiteY8" fmla="*/ 1893094 h 1893094"/>
                <a:gd name="connsiteX9" fmla="*/ 909638 w 1600200"/>
                <a:gd name="connsiteY9" fmla="*/ 1893094 h 1893094"/>
                <a:gd name="connsiteX10" fmla="*/ 869156 w 1600200"/>
                <a:gd name="connsiteY10" fmla="*/ 1826419 h 1893094"/>
                <a:gd name="connsiteX11" fmla="*/ 769144 w 1600200"/>
                <a:gd name="connsiteY11" fmla="*/ 1607344 h 1893094"/>
                <a:gd name="connsiteX12" fmla="*/ 671513 w 1600200"/>
                <a:gd name="connsiteY12" fmla="*/ 1797844 h 1893094"/>
                <a:gd name="connsiteX13" fmla="*/ 661988 w 1600200"/>
                <a:gd name="connsiteY13" fmla="*/ 1885950 h 1893094"/>
                <a:gd name="connsiteX14" fmla="*/ 433388 w 1600200"/>
                <a:gd name="connsiteY14" fmla="*/ 1885950 h 1893094"/>
                <a:gd name="connsiteX15" fmla="*/ 261938 w 1600200"/>
                <a:gd name="connsiteY15" fmla="*/ 1664494 h 1893094"/>
                <a:gd name="connsiteX16" fmla="*/ 326231 w 1600200"/>
                <a:gd name="connsiteY16" fmla="*/ 1581150 h 1893094"/>
                <a:gd name="connsiteX17" fmla="*/ 414338 w 1600200"/>
                <a:gd name="connsiteY17" fmla="*/ 1366837 h 1893094"/>
                <a:gd name="connsiteX18" fmla="*/ 188119 w 1600200"/>
                <a:gd name="connsiteY18" fmla="*/ 1404937 h 1893094"/>
                <a:gd name="connsiteX19" fmla="*/ 116681 w 1600200"/>
                <a:gd name="connsiteY19" fmla="*/ 1447800 h 1893094"/>
                <a:gd name="connsiteX20" fmla="*/ 0 w 1600200"/>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18472"/>
                <a:gd name="connsiteY0" fmla="*/ 1300162 h 1893094"/>
                <a:gd name="connsiteX1" fmla="*/ 776288 w 1618472"/>
                <a:gd name="connsiteY1" fmla="*/ 0 h 1893094"/>
                <a:gd name="connsiteX2" fmla="*/ 1562100 w 1618472"/>
                <a:gd name="connsiteY2" fmla="*/ 1304925 h 1893094"/>
                <a:gd name="connsiteX3" fmla="*/ 1445419 w 1618472"/>
                <a:gd name="connsiteY3" fmla="*/ 1466850 h 1893094"/>
                <a:gd name="connsiteX4" fmla="*/ 1516856 w 1618472"/>
                <a:gd name="connsiteY4" fmla="*/ 1557338 h 1893094"/>
                <a:gd name="connsiteX5" fmla="*/ 1600200 w 1618472"/>
                <a:gd name="connsiteY5" fmla="*/ 1724025 h 1893094"/>
                <a:gd name="connsiteX6" fmla="*/ 1428750 w 1618472"/>
                <a:gd name="connsiteY6" fmla="*/ 1674019 h 1893094"/>
                <a:gd name="connsiteX7" fmla="*/ 1304925 w 1618472"/>
                <a:gd name="connsiteY7" fmla="*/ 1633537 h 1893094"/>
                <a:gd name="connsiteX8" fmla="*/ 1126331 w 1618472"/>
                <a:gd name="connsiteY8" fmla="*/ 1893094 h 1893094"/>
                <a:gd name="connsiteX9" fmla="*/ 909638 w 1618472"/>
                <a:gd name="connsiteY9" fmla="*/ 1893094 h 1893094"/>
                <a:gd name="connsiteX10" fmla="*/ 869156 w 1618472"/>
                <a:gd name="connsiteY10" fmla="*/ 1826419 h 1893094"/>
                <a:gd name="connsiteX11" fmla="*/ 769144 w 1618472"/>
                <a:gd name="connsiteY11" fmla="*/ 1607344 h 1893094"/>
                <a:gd name="connsiteX12" fmla="*/ 671513 w 1618472"/>
                <a:gd name="connsiteY12" fmla="*/ 1797844 h 1893094"/>
                <a:gd name="connsiteX13" fmla="*/ 661988 w 1618472"/>
                <a:gd name="connsiteY13" fmla="*/ 1885950 h 1893094"/>
                <a:gd name="connsiteX14" fmla="*/ 433388 w 1618472"/>
                <a:gd name="connsiteY14" fmla="*/ 1885950 h 1893094"/>
                <a:gd name="connsiteX15" fmla="*/ 261938 w 1618472"/>
                <a:gd name="connsiteY15" fmla="*/ 1664494 h 1893094"/>
                <a:gd name="connsiteX16" fmla="*/ 326231 w 1618472"/>
                <a:gd name="connsiteY16" fmla="*/ 1581150 h 1893094"/>
                <a:gd name="connsiteX17" fmla="*/ 414338 w 1618472"/>
                <a:gd name="connsiteY17" fmla="*/ 1366837 h 1893094"/>
                <a:gd name="connsiteX18" fmla="*/ 188119 w 1618472"/>
                <a:gd name="connsiteY18" fmla="*/ 1404937 h 1893094"/>
                <a:gd name="connsiteX19" fmla="*/ 116681 w 1618472"/>
                <a:gd name="connsiteY19" fmla="*/ 1447800 h 1893094"/>
                <a:gd name="connsiteX20" fmla="*/ 0 w 1618472"/>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04925 w 1624617"/>
                <a:gd name="connsiteY7" fmla="*/ 1633537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8750 w 1624617"/>
                <a:gd name="connsiteY6" fmla="*/ 1674019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24617"/>
                <a:gd name="connsiteY0" fmla="*/ 1300162 h 1893094"/>
                <a:gd name="connsiteX1" fmla="*/ 776288 w 1624617"/>
                <a:gd name="connsiteY1" fmla="*/ 0 h 1893094"/>
                <a:gd name="connsiteX2" fmla="*/ 1562100 w 1624617"/>
                <a:gd name="connsiteY2" fmla="*/ 1304925 h 1893094"/>
                <a:gd name="connsiteX3" fmla="*/ 1445419 w 1624617"/>
                <a:gd name="connsiteY3" fmla="*/ 1466850 h 1893094"/>
                <a:gd name="connsiteX4" fmla="*/ 1516856 w 1624617"/>
                <a:gd name="connsiteY4" fmla="*/ 1557338 h 1893094"/>
                <a:gd name="connsiteX5" fmla="*/ 1600200 w 1624617"/>
                <a:gd name="connsiteY5" fmla="*/ 1724025 h 1893094"/>
                <a:gd name="connsiteX6" fmla="*/ 1426369 w 1624617"/>
                <a:gd name="connsiteY6" fmla="*/ 1678781 h 1893094"/>
                <a:gd name="connsiteX7" fmla="*/ 1312069 w 1624617"/>
                <a:gd name="connsiteY7" fmla="*/ 1640681 h 1893094"/>
                <a:gd name="connsiteX8" fmla="*/ 1126331 w 1624617"/>
                <a:gd name="connsiteY8" fmla="*/ 1893094 h 1893094"/>
                <a:gd name="connsiteX9" fmla="*/ 909638 w 1624617"/>
                <a:gd name="connsiteY9" fmla="*/ 1893094 h 1893094"/>
                <a:gd name="connsiteX10" fmla="*/ 869156 w 1624617"/>
                <a:gd name="connsiteY10" fmla="*/ 1826419 h 1893094"/>
                <a:gd name="connsiteX11" fmla="*/ 769144 w 1624617"/>
                <a:gd name="connsiteY11" fmla="*/ 1607344 h 1893094"/>
                <a:gd name="connsiteX12" fmla="*/ 671513 w 1624617"/>
                <a:gd name="connsiteY12" fmla="*/ 1797844 h 1893094"/>
                <a:gd name="connsiteX13" fmla="*/ 661988 w 1624617"/>
                <a:gd name="connsiteY13" fmla="*/ 1885950 h 1893094"/>
                <a:gd name="connsiteX14" fmla="*/ 433388 w 1624617"/>
                <a:gd name="connsiteY14" fmla="*/ 1885950 h 1893094"/>
                <a:gd name="connsiteX15" fmla="*/ 261938 w 1624617"/>
                <a:gd name="connsiteY15" fmla="*/ 1664494 h 1893094"/>
                <a:gd name="connsiteX16" fmla="*/ 326231 w 1624617"/>
                <a:gd name="connsiteY16" fmla="*/ 1581150 h 1893094"/>
                <a:gd name="connsiteX17" fmla="*/ 414338 w 1624617"/>
                <a:gd name="connsiteY17" fmla="*/ 1366837 h 1893094"/>
                <a:gd name="connsiteX18" fmla="*/ 188119 w 1624617"/>
                <a:gd name="connsiteY18" fmla="*/ 1404937 h 1893094"/>
                <a:gd name="connsiteX19" fmla="*/ 116681 w 1624617"/>
                <a:gd name="connsiteY19" fmla="*/ 1447800 h 1893094"/>
                <a:gd name="connsiteX20" fmla="*/ 0 w 1624617"/>
                <a:gd name="connsiteY20" fmla="*/ 1300162 h 1893094"/>
                <a:gd name="connsiteX0" fmla="*/ 0 w 1630230"/>
                <a:gd name="connsiteY0" fmla="*/ 1300162 h 1893094"/>
                <a:gd name="connsiteX1" fmla="*/ 776288 w 1630230"/>
                <a:gd name="connsiteY1" fmla="*/ 0 h 1893094"/>
                <a:gd name="connsiteX2" fmla="*/ 1562100 w 1630230"/>
                <a:gd name="connsiteY2" fmla="*/ 1304925 h 1893094"/>
                <a:gd name="connsiteX3" fmla="*/ 1445419 w 1630230"/>
                <a:gd name="connsiteY3" fmla="*/ 1466850 h 1893094"/>
                <a:gd name="connsiteX4" fmla="*/ 1516856 w 1630230"/>
                <a:gd name="connsiteY4" fmla="*/ 1557338 h 1893094"/>
                <a:gd name="connsiteX5" fmla="*/ 1607344 w 1630230"/>
                <a:gd name="connsiteY5" fmla="*/ 1726406 h 1893094"/>
                <a:gd name="connsiteX6" fmla="*/ 1426369 w 1630230"/>
                <a:gd name="connsiteY6" fmla="*/ 1678781 h 1893094"/>
                <a:gd name="connsiteX7" fmla="*/ 1312069 w 1630230"/>
                <a:gd name="connsiteY7" fmla="*/ 1640681 h 1893094"/>
                <a:gd name="connsiteX8" fmla="*/ 1126331 w 1630230"/>
                <a:gd name="connsiteY8" fmla="*/ 1893094 h 1893094"/>
                <a:gd name="connsiteX9" fmla="*/ 909638 w 1630230"/>
                <a:gd name="connsiteY9" fmla="*/ 1893094 h 1893094"/>
                <a:gd name="connsiteX10" fmla="*/ 869156 w 1630230"/>
                <a:gd name="connsiteY10" fmla="*/ 1826419 h 1893094"/>
                <a:gd name="connsiteX11" fmla="*/ 769144 w 1630230"/>
                <a:gd name="connsiteY11" fmla="*/ 1607344 h 1893094"/>
                <a:gd name="connsiteX12" fmla="*/ 671513 w 1630230"/>
                <a:gd name="connsiteY12" fmla="*/ 1797844 h 1893094"/>
                <a:gd name="connsiteX13" fmla="*/ 661988 w 1630230"/>
                <a:gd name="connsiteY13" fmla="*/ 1885950 h 1893094"/>
                <a:gd name="connsiteX14" fmla="*/ 433388 w 1630230"/>
                <a:gd name="connsiteY14" fmla="*/ 1885950 h 1893094"/>
                <a:gd name="connsiteX15" fmla="*/ 261938 w 1630230"/>
                <a:gd name="connsiteY15" fmla="*/ 1664494 h 1893094"/>
                <a:gd name="connsiteX16" fmla="*/ 326231 w 1630230"/>
                <a:gd name="connsiteY16" fmla="*/ 1581150 h 1893094"/>
                <a:gd name="connsiteX17" fmla="*/ 414338 w 1630230"/>
                <a:gd name="connsiteY17" fmla="*/ 1366837 h 1893094"/>
                <a:gd name="connsiteX18" fmla="*/ 188119 w 1630230"/>
                <a:gd name="connsiteY18" fmla="*/ 1404937 h 1893094"/>
                <a:gd name="connsiteX19" fmla="*/ 116681 w 1630230"/>
                <a:gd name="connsiteY19" fmla="*/ 1447800 h 1893094"/>
                <a:gd name="connsiteX20" fmla="*/ 0 w 1630230"/>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88119 w 1629187"/>
                <a:gd name="connsiteY18" fmla="*/ 1404937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14338 w 1629187"/>
                <a:gd name="connsiteY17" fmla="*/ 1366837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6681 w 1629187"/>
                <a:gd name="connsiteY19" fmla="*/ 1447800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 name="connsiteX0" fmla="*/ 0 w 1629187"/>
                <a:gd name="connsiteY0" fmla="*/ 1300162 h 1893094"/>
                <a:gd name="connsiteX1" fmla="*/ 776288 w 1629187"/>
                <a:gd name="connsiteY1" fmla="*/ 0 h 1893094"/>
                <a:gd name="connsiteX2" fmla="*/ 1562100 w 1629187"/>
                <a:gd name="connsiteY2" fmla="*/ 1304925 h 1893094"/>
                <a:gd name="connsiteX3" fmla="*/ 1445419 w 1629187"/>
                <a:gd name="connsiteY3" fmla="*/ 1466850 h 1893094"/>
                <a:gd name="connsiteX4" fmla="*/ 1516856 w 1629187"/>
                <a:gd name="connsiteY4" fmla="*/ 1557338 h 1893094"/>
                <a:gd name="connsiteX5" fmla="*/ 1607344 w 1629187"/>
                <a:gd name="connsiteY5" fmla="*/ 1726406 h 1893094"/>
                <a:gd name="connsiteX6" fmla="*/ 1426369 w 1629187"/>
                <a:gd name="connsiteY6" fmla="*/ 1678781 h 1893094"/>
                <a:gd name="connsiteX7" fmla="*/ 1312069 w 1629187"/>
                <a:gd name="connsiteY7" fmla="*/ 1640681 h 1893094"/>
                <a:gd name="connsiteX8" fmla="*/ 1126331 w 1629187"/>
                <a:gd name="connsiteY8" fmla="*/ 1893094 h 1893094"/>
                <a:gd name="connsiteX9" fmla="*/ 909638 w 1629187"/>
                <a:gd name="connsiteY9" fmla="*/ 1893094 h 1893094"/>
                <a:gd name="connsiteX10" fmla="*/ 869156 w 1629187"/>
                <a:gd name="connsiteY10" fmla="*/ 1826419 h 1893094"/>
                <a:gd name="connsiteX11" fmla="*/ 769144 w 1629187"/>
                <a:gd name="connsiteY11" fmla="*/ 1607344 h 1893094"/>
                <a:gd name="connsiteX12" fmla="*/ 671513 w 1629187"/>
                <a:gd name="connsiteY12" fmla="*/ 1797844 h 1893094"/>
                <a:gd name="connsiteX13" fmla="*/ 661988 w 1629187"/>
                <a:gd name="connsiteY13" fmla="*/ 1885950 h 1893094"/>
                <a:gd name="connsiteX14" fmla="*/ 433388 w 1629187"/>
                <a:gd name="connsiteY14" fmla="*/ 1885950 h 1893094"/>
                <a:gd name="connsiteX15" fmla="*/ 261938 w 1629187"/>
                <a:gd name="connsiteY15" fmla="*/ 1664494 h 1893094"/>
                <a:gd name="connsiteX16" fmla="*/ 326231 w 1629187"/>
                <a:gd name="connsiteY16" fmla="*/ 1581150 h 1893094"/>
                <a:gd name="connsiteX17" fmla="*/ 407194 w 1629187"/>
                <a:gd name="connsiteY17" fmla="*/ 1373981 h 1893094"/>
                <a:gd name="connsiteX18" fmla="*/ 192881 w 1629187"/>
                <a:gd name="connsiteY18" fmla="*/ 1412080 h 1893094"/>
                <a:gd name="connsiteX19" fmla="*/ 111919 w 1629187"/>
                <a:gd name="connsiteY19" fmla="*/ 1454944 h 1893094"/>
                <a:gd name="connsiteX20" fmla="*/ 0 w 1629187"/>
                <a:gd name="connsiteY20" fmla="*/ 1300162 h 1893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9187" h="1893094">
                  <a:moveTo>
                    <a:pt x="0" y="1300162"/>
                  </a:moveTo>
                  <a:lnTo>
                    <a:pt x="776288" y="0"/>
                  </a:lnTo>
                  <a:lnTo>
                    <a:pt x="1562100" y="1304925"/>
                  </a:lnTo>
                  <a:lnTo>
                    <a:pt x="1445419" y="1466850"/>
                  </a:lnTo>
                  <a:cubicBezTo>
                    <a:pt x="1417638" y="1508124"/>
                    <a:pt x="1463674" y="1563688"/>
                    <a:pt x="1516856" y="1557338"/>
                  </a:cubicBezTo>
                  <a:cubicBezTo>
                    <a:pt x="1615282" y="1551781"/>
                    <a:pt x="1658938" y="1667669"/>
                    <a:pt x="1607344" y="1726406"/>
                  </a:cubicBezTo>
                  <a:cubicBezTo>
                    <a:pt x="1550194" y="1785937"/>
                    <a:pt x="1438275" y="1769268"/>
                    <a:pt x="1426369" y="1678781"/>
                  </a:cubicBezTo>
                  <a:cubicBezTo>
                    <a:pt x="1423194" y="1634331"/>
                    <a:pt x="1339057" y="1604168"/>
                    <a:pt x="1312069" y="1640681"/>
                  </a:cubicBezTo>
                  <a:lnTo>
                    <a:pt x="1126331" y="1893094"/>
                  </a:lnTo>
                  <a:lnTo>
                    <a:pt x="909638" y="1893094"/>
                  </a:lnTo>
                  <a:cubicBezTo>
                    <a:pt x="865187" y="1892300"/>
                    <a:pt x="832644" y="1877220"/>
                    <a:pt x="869156" y="1826419"/>
                  </a:cubicBezTo>
                  <a:cubicBezTo>
                    <a:pt x="931069" y="1746251"/>
                    <a:pt x="900112" y="1608931"/>
                    <a:pt x="769144" y="1607344"/>
                  </a:cubicBezTo>
                  <a:cubicBezTo>
                    <a:pt x="667544" y="1611313"/>
                    <a:pt x="630238" y="1734344"/>
                    <a:pt x="671513" y="1797844"/>
                  </a:cubicBezTo>
                  <a:cubicBezTo>
                    <a:pt x="706438" y="1843881"/>
                    <a:pt x="710407" y="1887537"/>
                    <a:pt x="661988" y="1885950"/>
                  </a:cubicBezTo>
                  <a:lnTo>
                    <a:pt x="433388" y="1885950"/>
                  </a:lnTo>
                  <a:lnTo>
                    <a:pt x="261938" y="1664494"/>
                  </a:lnTo>
                  <a:cubicBezTo>
                    <a:pt x="216694" y="1598613"/>
                    <a:pt x="271463" y="1573212"/>
                    <a:pt x="326231" y="1581150"/>
                  </a:cubicBezTo>
                  <a:cubicBezTo>
                    <a:pt x="379413" y="1588293"/>
                    <a:pt x="492125" y="1476375"/>
                    <a:pt x="407194" y="1373981"/>
                  </a:cubicBezTo>
                  <a:cubicBezTo>
                    <a:pt x="329406" y="1296193"/>
                    <a:pt x="206375" y="1339849"/>
                    <a:pt x="192881" y="1412080"/>
                  </a:cubicBezTo>
                  <a:cubicBezTo>
                    <a:pt x="179387" y="1476374"/>
                    <a:pt x="134938" y="1488280"/>
                    <a:pt x="111919" y="1454944"/>
                  </a:cubicBezTo>
                  <a:lnTo>
                    <a:pt x="0" y="1300162"/>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矩形 25"/>
            <p:cNvSpPr/>
            <p:nvPr/>
          </p:nvSpPr>
          <p:spPr>
            <a:xfrm>
              <a:off x="4587974" y="3764058"/>
              <a:ext cx="582138" cy="461665"/>
            </a:xfrm>
            <a:prstGeom prst="rect">
              <a:avLst/>
            </a:prstGeom>
          </p:spPr>
          <p:txBody>
            <a:bodyPr wrap="square">
              <a:spAutoFit/>
            </a:bodyPr>
            <a:lstStyle/>
            <a:p>
              <a:pPr algn="ctr"/>
              <a:r>
                <a:rPr lang="en-US" altLang="zh-CN" sz="2400" b="1" dirty="0" smtClean="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2400" b="1" dirty="0">
                <a:solidFill>
                  <a:prstClr val="white"/>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2" name="组合 31"/>
          <p:cNvGrpSpPr/>
          <p:nvPr/>
        </p:nvGrpSpPr>
        <p:grpSpPr>
          <a:xfrm>
            <a:off x="8320584" y="2692569"/>
            <a:ext cx="2935688" cy="1112401"/>
            <a:chOff x="7702870" y="1901661"/>
            <a:chExt cx="2935688" cy="1112401"/>
          </a:xfrm>
        </p:grpSpPr>
        <p:sp>
          <p:nvSpPr>
            <p:cNvPr id="33" name="文本框 32"/>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34"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35" name="组合 34"/>
          <p:cNvGrpSpPr/>
          <p:nvPr/>
        </p:nvGrpSpPr>
        <p:grpSpPr>
          <a:xfrm>
            <a:off x="8320584" y="4518991"/>
            <a:ext cx="2935688" cy="1112401"/>
            <a:chOff x="7702870" y="1901661"/>
            <a:chExt cx="2935688" cy="1112401"/>
          </a:xfrm>
        </p:grpSpPr>
        <p:sp>
          <p:nvSpPr>
            <p:cNvPr id="36" name="文本框 35"/>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37"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38" name="组合 37"/>
          <p:cNvGrpSpPr/>
          <p:nvPr/>
        </p:nvGrpSpPr>
        <p:grpSpPr>
          <a:xfrm>
            <a:off x="1436767" y="2692569"/>
            <a:ext cx="2935688" cy="1112401"/>
            <a:chOff x="7702870" y="1901661"/>
            <a:chExt cx="2935688" cy="1112401"/>
          </a:xfrm>
        </p:grpSpPr>
        <p:sp>
          <p:nvSpPr>
            <p:cNvPr id="39" name="文本框 38"/>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0"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1" name="组合 40"/>
          <p:cNvGrpSpPr/>
          <p:nvPr/>
        </p:nvGrpSpPr>
        <p:grpSpPr>
          <a:xfrm>
            <a:off x="1436767" y="4518991"/>
            <a:ext cx="2935688" cy="1112401"/>
            <a:chOff x="7702870" y="1901661"/>
            <a:chExt cx="2935688" cy="1112401"/>
          </a:xfrm>
        </p:grpSpPr>
        <p:sp>
          <p:nvSpPr>
            <p:cNvPr id="42" name="文本框 41"/>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3"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7" name="组合 46"/>
          <p:cNvGrpSpPr/>
          <p:nvPr/>
        </p:nvGrpSpPr>
        <p:grpSpPr>
          <a:xfrm>
            <a:off x="4906649" y="1234572"/>
            <a:ext cx="2935688" cy="1112401"/>
            <a:chOff x="7702870" y="1901661"/>
            <a:chExt cx="2935688" cy="1112401"/>
          </a:xfrm>
        </p:grpSpPr>
        <p:sp>
          <p:nvSpPr>
            <p:cNvPr id="48" name="文本框 47"/>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9"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116018846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23" presetClass="entr" presetSubtype="288"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4/3*#ppt_w"/>
                                          </p:val>
                                        </p:tav>
                                        <p:tav tm="100000">
                                          <p:val>
                                            <p:strVal val="#ppt_w"/>
                                          </p:val>
                                        </p:tav>
                                      </p:tavLst>
                                    </p:anim>
                                    <p:anim calcmode="lin" valueType="num">
                                      <p:cBhvr>
                                        <p:cTn id="12" dur="500" fill="hold"/>
                                        <p:tgtEl>
                                          <p:spTgt spid="3"/>
                                        </p:tgtEl>
                                        <p:attrNameLst>
                                          <p:attrName>ppt_h</p:attrName>
                                        </p:attrNameLst>
                                      </p:cBhvr>
                                      <p:tavLst>
                                        <p:tav tm="0">
                                          <p:val>
                                            <p:strVal val="4/3*#ppt_h"/>
                                          </p:val>
                                        </p:tav>
                                        <p:tav tm="100000">
                                          <p:val>
                                            <p:strVal val="#ppt_h"/>
                                          </p:val>
                                        </p:tav>
                                      </p:tavLst>
                                    </p:anim>
                                  </p:childTnLst>
                                </p:cTn>
                              </p:par>
                              <p:par>
                                <p:cTn id="13" presetID="23" presetClass="entr" presetSubtype="288" fill="hold" nodeType="withEffect">
                                  <p:stCondLst>
                                    <p:cond delay="200"/>
                                  </p:stCondLst>
                                  <p:childTnLst>
                                    <p:set>
                                      <p:cBhvr>
                                        <p:cTn id="14" dur="1" fill="hold">
                                          <p:stCondLst>
                                            <p:cond delay="0"/>
                                          </p:stCondLst>
                                        </p:cTn>
                                        <p:tgtEl>
                                          <p:spTgt spid="480"/>
                                        </p:tgtEl>
                                        <p:attrNameLst>
                                          <p:attrName>style.visibility</p:attrName>
                                        </p:attrNameLst>
                                      </p:cBhvr>
                                      <p:to>
                                        <p:strVal val="visible"/>
                                      </p:to>
                                    </p:set>
                                    <p:anim calcmode="lin" valueType="num">
                                      <p:cBhvr>
                                        <p:cTn id="15" dur="500" fill="hold"/>
                                        <p:tgtEl>
                                          <p:spTgt spid="480"/>
                                        </p:tgtEl>
                                        <p:attrNameLst>
                                          <p:attrName>ppt_w</p:attrName>
                                        </p:attrNameLst>
                                      </p:cBhvr>
                                      <p:tavLst>
                                        <p:tav tm="0">
                                          <p:val>
                                            <p:strVal val="4/3*#ppt_w"/>
                                          </p:val>
                                        </p:tav>
                                        <p:tav tm="100000">
                                          <p:val>
                                            <p:strVal val="#ppt_w"/>
                                          </p:val>
                                        </p:tav>
                                      </p:tavLst>
                                    </p:anim>
                                    <p:anim calcmode="lin" valueType="num">
                                      <p:cBhvr>
                                        <p:cTn id="16" dur="500" fill="hold"/>
                                        <p:tgtEl>
                                          <p:spTgt spid="480"/>
                                        </p:tgtEl>
                                        <p:attrNameLst>
                                          <p:attrName>ppt_h</p:attrName>
                                        </p:attrNameLst>
                                      </p:cBhvr>
                                      <p:tavLst>
                                        <p:tav tm="0">
                                          <p:val>
                                            <p:strVal val="4/3*#ppt_h"/>
                                          </p:val>
                                        </p:tav>
                                        <p:tav tm="100000">
                                          <p:val>
                                            <p:strVal val="#ppt_h"/>
                                          </p:val>
                                        </p:tav>
                                      </p:tavLst>
                                    </p:anim>
                                  </p:childTnLst>
                                </p:cTn>
                              </p:par>
                              <p:par>
                                <p:cTn id="17" presetID="23" presetClass="entr" presetSubtype="288" fill="hold" nodeType="withEffect">
                                  <p:stCondLst>
                                    <p:cond delay="300"/>
                                  </p:stCondLst>
                                  <p:childTnLst>
                                    <p:set>
                                      <p:cBhvr>
                                        <p:cTn id="18" dur="1" fill="hold">
                                          <p:stCondLst>
                                            <p:cond delay="0"/>
                                          </p:stCondLst>
                                        </p:cTn>
                                        <p:tgtEl>
                                          <p:spTgt spid="481"/>
                                        </p:tgtEl>
                                        <p:attrNameLst>
                                          <p:attrName>style.visibility</p:attrName>
                                        </p:attrNameLst>
                                      </p:cBhvr>
                                      <p:to>
                                        <p:strVal val="visible"/>
                                      </p:to>
                                    </p:set>
                                    <p:anim calcmode="lin" valueType="num">
                                      <p:cBhvr>
                                        <p:cTn id="19" dur="500" fill="hold"/>
                                        <p:tgtEl>
                                          <p:spTgt spid="481"/>
                                        </p:tgtEl>
                                        <p:attrNameLst>
                                          <p:attrName>ppt_w</p:attrName>
                                        </p:attrNameLst>
                                      </p:cBhvr>
                                      <p:tavLst>
                                        <p:tav tm="0">
                                          <p:val>
                                            <p:strVal val="4/3*#ppt_w"/>
                                          </p:val>
                                        </p:tav>
                                        <p:tav tm="100000">
                                          <p:val>
                                            <p:strVal val="#ppt_w"/>
                                          </p:val>
                                        </p:tav>
                                      </p:tavLst>
                                    </p:anim>
                                    <p:anim calcmode="lin" valueType="num">
                                      <p:cBhvr>
                                        <p:cTn id="20" dur="500" fill="hold"/>
                                        <p:tgtEl>
                                          <p:spTgt spid="481"/>
                                        </p:tgtEl>
                                        <p:attrNameLst>
                                          <p:attrName>ppt_h</p:attrName>
                                        </p:attrNameLst>
                                      </p:cBhvr>
                                      <p:tavLst>
                                        <p:tav tm="0">
                                          <p:val>
                                            <p:strVal val="4/3*#ppt_h"/>
                                          </p:val>
                                        </p:tav>
                                        <p:tav tm="100000">
                                          <p:val>
                                            <p:strVal val="#ppt_h"/>
                                          </p:val>
                                        </p:tav>
                                      </p:tavLst>
                                    </p:anim>
                                  </p:childTnLst>
                                </p:cTn>
                              </p:par>
                              <p:par>
                                <p:cTn id="21" presetID="23" presetClass="entr" presetSubtype="288" fill="hold" nodeType="withEffect">
                                  <p:stCondLst>
                                    <p:cond delay="400"/>
                                  </p:stCondLst>
                                  <p:childTnLst>
                                    <p:set>
                                      <p:cBhvr>
                                        <p:cTn id="22" dur="1" fill="hold">
                                          <p:stCondLst>
                                            <p:cond delay="0"/>
                                          </p:stCondLst>
                                        </p:cTn>
                                        <p:tgtEl>
                                          <p:spTgt spid="482"/>
                                        </p:tgtEl>
                                        <p:attrNameLst>
                                          <p:attrName>style.visibility</p:attrName>
                                        </p:attrNameLst>
                                      </p:cBhvr>
                                      <p:to>
                                        <p:strVal val="visible"/>
                                      </p:to>
                                    </p:set>
                                    <p:anim calcmode="lin" valueType="num">
                                      <p:cBhvr>
                                        <p:cTn id="23" dur="500" fill="hold"/>
                                        <p:tgtEl>
                                          <p:spTgt spid="482"/>
                                        </p:tgtEl>
                                        <p:attrNameLst>
                                          <p:attrName>ppt_w</p:attrName>
                                        </p:attrNameLst>
                                      </p:cBhvr>
                                      <p:tavLst>
                                        <p:tav tm="0">
                                          <p:val>
                                            <p:strVal val="4/3*#ppt_w"/>
                                          </p:val>
                                        </p:tav>
                                        <p:tav tm="100000">
                                          <p:val>
                                            <p:strVal val="#ppt_w"/>
                                          </p:val>
                                        </p:tav>
                                      </p:tavLst>
                                    </p:anim>
                                    <p:anim calcmode="lin" valueType="num">
                                      <p:cBhvr>
                                        <p:cTn id="24" dur="500" fill="hold"/>
                                        <p:tgtEl>
                                          <p:spTgt spid="482"/>
                                        </p:tgtEl>
                                        <p:attrNameLst>
                                          <p:attrName>ppt_h</p:attrName>
                                        </p:attrNameLst>
                                      </p:cBhvr>
                                      <p:tavLst>
                                        <p:tav tm="0">
                                          <p:val>
                                            <p:strVal val="4/3*#ppt_h"/>
                                          </p:val>
                                        </p:tav>
                                        <p:tav tm="100000">
                                          <p:val>
                                            <p:strVal val="#ppt_h"/>
                                          </p:val>
                                        </p:tav>
                                      </p:tavLst>
                                    </p:anim>
                                  </p:childTnLst>
                                </p:cTn>
                              </p:par>
                              <p:par>
                                <p:cTn id="25" presetID="10"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nodeType="withEffect">
                                  <p:stCondLst>
                                    <p:cond delay="10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par>
                                <p:cTn id="31" presetID="10" presetClass="entr" presetSubtype="0" fill="hold" nodeType="withEffect">
                                  <p:stCondLst>
                                    <p:cond delay="2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nodeType="withEffect">
                                  <p:stCondLst>
                                    <p:cond delay="3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nodeType="withEffect">
                                  <p:stCondLst>
                                    <p:cond delay="40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2387181" y="4570452"/>
            <a:ext cx="7429500" cy="1279446"/>
          </a:xfrm>
          <a:prstGeom prst="roundRect">
            <a:avLst>
              <a:gd name="adj" fmla="val 23381"/>
            </a:avLst>
          </a:prstGeom>
          <a:solidFill>
            <a:srgbClr val="000711">
              <a:alpha val="56000"/>
            </a:srgbClr>
          </a:solidFill>
        </p:spPr>
        <p:txBody>
          <a:bodyPr wrap="square" anchor="ctr">
            <a:spAutoFit/>
          </a:bodyPr>
          <a:lstStyle/>
          <a:p>
            <a:r>
              <a:rPr lang="zh-CN" altLang="en-US" sz="6600" b="1"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      </a:t>
            </a:r>
            <a:r>
              <a:rPr lang="zh-CN" altLang="en-US" sz="66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a:t>
            </a:r>
            <a:r>
              <a:rPr lang="zh-CN" altLang="en-US"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与团队</a:t>
            </a:r>
            <a:endParaRPr lang="en-US" altLang="zh-CN"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51" name="图片 50"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5873"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51"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08060" y="2460625"/>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52"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330248"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H="1">
            <a:off x="8842158"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图片 54"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flipH="1">
            <a:off x="8564345" y="2466350"/>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86533"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6"/>
          <a:stretch>
            <a:fillRect/>
          </a:stretch>
        </p:blipFill>
        <p:spPr>
          <a:xfrm>
            <a:off x="-4101109" y="1534507"/>
            <a:ext cx="3718882" cy="3712786"/>
          </a:xfrm>
          <a:prstGeom prst="rect">
            <a:avLst/>
          </a:prstGeom>
        </p:spPr>
      </p:pic>
      <p:pic>
        <p:nvPicPr>
          <p:cNvPr id="3" name="图片 2"/>
          <p:cNvPicPr>
            <a:picLocks noChangeAspect="1"/>
          </p:cNvPicPr>
          <p:nvPr/>
        </p:nvPicPr>
        <p:blipFill>
          <a:blip r:embed="rId7"/>
          <a:stretch>
            <a:fillRect/>
          </a:stretch>
        </p:blipFill>
        <p:spPr>
          <a:xfrm>
            <a:off x="12645797" y="1534507"/>
            <a:ext cx="3712786" cy="3712786"/>
          </a:xfrm>
          <a:prstGeom prst="rect">
            <a:avLst/>
          </a:prstGeom>
        </p:spPr>
      </p:pic>
      <p:grpSp>
        <p:nvGrpSpPr>
          <p:cNvPr id="4" name="组合 3"/>
          <p:cNvGrpSpPr/>
          <p:nvPr/>
        </p:nvGrpSpPr>
        <p:grpSpPr>
          <a:xfrm>
            <a:off x="4424363" y="1649412"/>
            <a:ext cx="2927350" cy="2127251"/>
            <a:chOff x="4424363" y="1649412"/>
            <a:chExt cx="2927350" cy="2127251"/>
          </a:xfrm>
        </p:grpSpPr>
        <p:grpSp>
          <p:nvGrpSpPr>
            <p:cNvPr id="12" name="组合 11"/>
            <p:cNvGrpSpPr/>
            <p:nvPr/>
          </p:nvGrpSpPr>
          <p:grpSpPr>
            <a:xfrm>
              <a:off x="4424363" y="1649412"/>
              <a:ext cx="1558925" cy="2127251"/>
              <a:chOff x="4424363" y="1649412"/>
              <a:chExt cx="1558925" cy="2127251"/>
            </a:xfrm>
          </p:grpSpPr>
          <p:sp>
            <p:nvSpPr>
              <p:cNvPr id="13"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6510338" y="1671638"/>
              <a:ext cx="841375" cy="2081213"/>
              <a:chOff x="6510338" y="1671638"/>
              <a:chExt cx="841375" cy="2081213"/>
            </a:xfrm>
          </p:grpSpPr>
          <p:sp>
            <p:nvSpPr>
              <p:cNvPr id="28" name="Freeform 37"/>
              <p:cNvSpPr>
                <a:spLocks/>
              </p:cNvSpPr>
              <p:nvPr/>
            </p:nvSpPr>
            <p:spPr bwMode="auto">
              <a:xfrm>
                <a:off x="7280276" y="1706563"/>
                <a:ext cx="23813" cy="2011363"/>
              </a:xfrm>
              <a:custGeom>
                <a:avLst/>
                <a:gdLst>
                  <a:gd name="T0" fmla="*/ 1 w 2"/>
                  <a:gd name="T1" fmla="*/ 174 h 174"/>
                  <a:gd name="T2" fmla="*/ 0 w 2"/>
                  <a:gd name="T3" fmla="*/ 173 h 174"/>
                  <a:gd name="T4" fmla="*/ 0 w 2"/>
                  <a:gd name="T5" fmla="*/ 1 h 174"/>
                  <a:gd name="T6" fmla="*/ 1 w 2"/>
                  <a:gd name="T7" fmla="*/ 0 h 174"/>
                  <a:gd name="T8" fmla="*/ 2 w 2"/>
                  <a:gd name="T9" fmla="*/ 1 h 174"/>
                  <a:gd name="T10" fmla="*/ 2 w 2"/>
                  <a:gd name="T11" fmla="*/ 173 h 174"/>
                  <a:gd name="T12" fmla="*/ 1 w 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2" h="174">
                    <a:moveTo>
                      <a:pt x="1" y="174"/>
                    </a:moveTo>
                    <a:cubicBezTo>
                      <a:pt x="0" y="174"/>
                      <a:pt x="0" y="174"/>
                      <a:pt x="0" y="173"/>
                    </a:cubicBezTo>
                    <a:cubicBezTo>
                      <a:pt x="0" y="1"/>
                      <a:pt x="0" y="1"/>
                      <a:pt x="0" y="1"/>
                    </a:cubicBezTo>
                    <a:cubicBezTo>
                      <a:pt x="0" y="0"/>
                      <a:pt x="0" y="0"/>
                      <a:pt x="1" y="0"/>
                    </a:cubicBezTo>
                    <a:cubicBezTo>
                      <a:pt x="1" y="0"/>
                      <a:pt x="2" y="0"/>
                      <a:pt x="2" y="1"/>
                    </a:cubicBezTo>
                    <a:cubicBezTo>
                      <a:pt x="2" y="173"/>
                      <a:pt x="2" y="173"/>
                      <a:pt x="2" y="173"/>
                    </a:cubicBezTo>
                    <a:cubicBezTo>
                      <a:pt x="2"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8"/>
              <p:cNvSpPr>
                <a:spLocks/>
              </p:cNvSpPr>
              <p:nvPr/>
            </p:nvSpPr>
            <p:spPr bwMode="auto">
              <a:xfrm>
                <a:off x="6900863" y="1706563"/>
                <a:ext cx="403225" cy="369888"/>
              </a:xfrm>
              <a:custGeom>
                <a:avLst/>
                <a:gdLst>
                  <a:gd name="T0" fmla="*/ 1 w 34"/>
                  <a:gd name="T1" fmla="*/ 32 h 32"/>
                  <a:gd name="T2" fmla="*/ 0 w 34"/>
                  <a:gd name="T3" fmla="*/ 32 h 32"/>
                  <a:gd name="T4" fmla="*/ 0 w 34"/>
                  <a:gd name="T5" fmla="*/ 31 h 32"/>
                  <a:gd name="T6" fmla="*/ 32 w 34"/>
                  <a:gd name="T7" fmla="*/ 0 h 32"/>
                  <a:gd name="T8" fmla="*/ 33 w 34"/>
                  <a:gd name="T9" fmla="*/ 0 h 32"/>
                  <a:gd name="T10" fmla="*/ 33 w 34"/>
                  <a:gd name="T11" fmla="*/ 2 h 32"/>
                  <a:gd name="T12" fmla="*/ 1 w 34"/>
                  <a:gd name="T13" fmla="*/ 32 h 32"/>
                  <a:gd name="T14" fmla="*/ 1 w 34"/>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2">
                    <a:moveTo>
                      <a:pt x="1" y="32"/>
                    </a:moveTo>
                    <a:cubicBezTo>
                      <a:pt x="0" y="32"/>
                      <a:pt x="0" y="32"/>
                      <a:pt x="0" y="32"/>
                    </a:cubicBezTo>
                    <a:cubicBezTo>
                      <a:pt x="0" y="32"/>
                      <a:pt x="0" y="31"/>
                      <a:pt x="0" y="31"/>
                    </a:cubicBezTo>
                    <a:cubicBezTo>
                      <a:pt x="32" y="0"/>
                      <a:pt x="32" y="0"/>
                      <a:pt x="32" y="0"/>
                    </a:cubicBezTo>
                    <a:cubicBezTo>
                      <a:pt x="32" y="0"/>
                      <a:pt x="33" y="0"/>
                      <a:pt x="33" y="0"/>
                    </a:cubicBezTo>
                    <a:cubicBezTo>
                      <a:pt x="34" y="1"/>
                      <a:pt x="34" y="1"/>
                      <a:pt x="33" y="2"/>
                    </a:cubicBezTo>
                    <a:cubicBezTo>
                      <a:pt x="1" y="32"/>
                      <a:pt x="1" y="32"/>
                      <a:pt x="1" y="32"/>
                    </a:cubicBezTo>
                    <a:cubicBezTo>
                      <a:pt x="1" y="32"/>
                      <a:pt x="1" y="32"/>
                      <a:pt x="1"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9"/>
              <p:cNvSpPr>
                <a:spLocks/>
              </p:cNvSpPr>
              <p:nvPr/>
            </p:nvSpPr>
            <p:spPr bwMode="auto">
              <a:xfrm>
                <a:off x="6534151" y="1706563"/>
                <a:ext cx="390525" cy="369888"/>
              </a:xfrm>
              <a:custGeom>
                <a:avLst/>
                <a:gdLst>
                  <a:gd name="T0" fmla="*/ 32 w 33"/>
                  <a:gd name="T1" fmla="*/ 32 h 32"/>
                  <a:gd name="T2" fmla="*/ 31 w 33"/>
                  <a:gd name="T3" fmla="*/ 32 h 32"/>
                  <a:gd name="T4" fmla="*/ 1 w 33"/>
                  <a:gd name="T5" fmla="*/ 2 h 32"/>
                  <a:gd name="T6" fmla="*/ 1 w 33"/>
                  <a:gd name="T7" fmla="*/ 0 h 32"/>
                  <a:gd name="T8" fmla="*/ 2 w 33"/>
                  <a:gd name="T9" fmla="*/ 0 h 32"/>
                  <a:gd name="T10" fmla="*/ 32 w 33"/>
                  <a:gd name="T11" fmla="*/ 31 h 32"/>
                  <a:gd name="T12" fmla="*/ 32 w 33"/>
                  <a:gd name="T13" fmla="*/ 32 h 32"/>
                  <a:gd name="T14" fmla="*/ 32 w 33"/>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2">
                    <a:moveTo>
                      <a:pt x="32" y="32"/>
                    </a:moveTo>
                    <a:cubicBezTo>
                      <a:pt x="31" y="32"/>
                      <a:pt x="31" y="32"/>
                      <a:pt x="31" y="32"/>
                    </a:cubicBezTo>
                    <a:cubicBezTo>
                      <a:pt x="1" y="2"/>
                      <a:pt x="1" y="2"/>
                      <a:pt x="1" y="2"/>
                    </a:cubicBezTo>
                    <a:cubicBezTo>
                      <a:pt x="0" y="1"/>
                      <a:pt x="0" y="1"/>
                      <a:pt x="1" y="0"/>
                    </a:cubicBezTo>
                    <a:cubicBezTo>
                      <a:pt x="1" y="0"/>
                      <a:pt x="2" y="0"/>
                      <a:pt x="2" y="0"/>
                    </a:cubicBezTo>
                    <a:cubicBezTo>
                      <a:pt x="32" y="31"/>
                      <a:pt x="32" y="31"/>
                      <a:pt x="32" y="31"/>
                    </a:cubicBezTo>
                    <a:cubicBezTo>
                      <a:pt x="33" y="31"/>
                      <a:pt x="33" y="32"/>
                      <a:pt x="32" y="32"/>
                    </a:cubicBezTo>
                    <a:cubicBezTo>
                      <a:pt x="32" y="32"/>
                      <a:pt x="32" y="32"/>
                      <a:pt x="32"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0"/>
              <p:cNvSpPr>
                <a:spLocks/>
              </p:cNvSpPr>
              <p:nvPr/>
            </p:nvSpPr>
            <p:spPr bwMode="auto">
              <a:xfrm>
                <a:off x="6900863" y="1706563"/>
                <a:ext cx="403225" cy="2011363"/>
              </a:xfrm>
              <a:custGeom>
                <a:avLst/>
                <a:gdLst>
                  <a:gd name="T0" fmla="*/ 1 w 34"/>
                  <a:gd name="T1" fmla="*/ 174 h 174"/>
                  <a:gd name="T2" fmla="*/ 0 w 34"/>
                  <a:gd name="T3" fmla="*/ 174 h 174"/>
                  <a:gd name="T4" fmla="*/ 0 w 34"/>
                  <a:gd name="T5" fmla="*/ 173 h 174"/>
                  <a:gd name="T6" fmla="*/ 32 w 34"/>
                  <a:gd name="T7" fmla="*/ 1 h 174"/>
                  <a:gd name="T8" fmla="*/ 33 w 34"/>
                  <a:gd name="T9" fmla="*/ 0 h 174"/>
                  <a:gd name="T10" fmla="*/ 34 w 34"/>
                  <a:gd name="T11" fmla="*/ 1 h 174"/>
                  <a:gd name="T12" fmla="*/ 1 w 34"/>
                  <a:gd name="T13" fmla="*/ 173 h 174"/>
                  <a:gd name="T14" fmla="*/ 1 w 34"/>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74">
                    <a:moveTo>
                      <a:pt x="1" y="174"/>
                    </a:moveTo>
                    <a:cubicBezTo>
                      <a:pt x="0" y="174"/>
                      <a:pt x="0" y="174"/>
                      <a:pt x="0" y="174"/>
                    </a:cubicBezTo>
                    <a:cubicBezTo>
                      <a:pt x="0" y="174"/>
                      <a:pt x="0" y="173"/>
                      <a:pt x="0" y="173"/>
                    </a:cubicBezTo>
                    <a:cubicBezTo>
                      <a:pt x="32" y="1"/>
                      <a:pt x="32" y="1"/>
                      <a:pt x="32" y="1"/>
                    </a:cubicBezTo>
                    <a:cubicBezTo>
                      <a:pt x="32" y="0"/>
                      <a:pt x="32" y="0"/>
                      <a:pt x="33" y="0"/>
                    </a:cubicBezTo>
                    <a:cubicBezTo>
                      <a:pt x="33" y="0"/>
                      <a:pt x="34" y="1"/>
                      <a:pt x="34" y="1"/>
                    </a:cubicBezTo>
                    <a:cubicBezTo>
                      <a:pt x="1" y="173"/>
                      <a:pt x="1" y="173"/>
                      <a:pt x="1" y="173"/>
                    </a:cubicBezTo>
                    <a:cubicBezTo>
                      <a:pt x="1"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1"/>
              <p:cNvSpPr>
                <a:spLocks/>
              </p:cNvSpPr>
              <p:nvPr/>
            </p:nvSpPr>
            <p:spPr bwMode="auto">
              <a:xfrm>
                <a:off x="6900863" y="2065338"/>
                <a:ext cx="403225" cy="1652588"/>
              </a:xfrm>
              <a:custGeom>
                <a:avLst/>
                <a:gdLst>
                  <a:gd name="T0" fmla="*/ 33 w 34"/>
                  <a:gd name="T1" fmla="*/ 143 h 143"/>
                  <a:gd name="T2" fmla="*/ 32 w 34"/>
                  <a:gd name="T3" fmla="*/ 142 h 143"/>
                  <a:gd name="T4" fmla="*/ 0 w 34"/>
                  <a:gd name="T5" fmla="*/ 1 h 143"/>
                  <a:gd name="T6" fmla="*/ 0 w 34"/>
                  <a:gd name="T7" fmla="*/ 0 h 143"/>
                  <a:gd name="T8" fmla="*/ 1 w 34"/>
                  <a:gd name="T9" fmla="*/ 0 h 143"/>
                  <a:gd name="T10" fmla="*/ 34 w 34"/>
                  <a:gd name="T11" fmla="*/ 142 h 143"/>
                  <a:gd name="T12" fmla="*/ 33 w 34"/>
                  <a:gd name="T13" fmla="*/ 143 h 143"/>
                  <a:gd name="T14" fmla="*/ 33 w 34"/>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3">
                    <a:moveTo>
                      <a:pt x="33" y="143"/>
                    </a:moveTo>
                    <a:cubicBezTo>
                      <a:pt x="32" y="143"/>
                      <a:pt x="32" y="143"/>
                      <a:pt x="32" y="142"/>
                    </a:cubicBezTo>
                    <a:cubicBezTo>
                      <a:pt x="0" y="1"/>
                      <a:pt x="0" y="1"/>
                      <a:pt x="0" y="1"/>
                    </a:cubicBezTo>
                    <a:cubicBezTo>
                      <a:pt x="0" y="0"/>
                      <a:pt x="0" y="0"/>
                      <a:pt x="0" y="0"/>
                    </a:cubicBezTo>
                    <a:cubicBezTo>
                      <a:pt x="1" y="0"/>
                      <a:pt x="1" y="0"/>
                      <a:pt x="1" y="0"/>
                    </a:cubicBezTo>
                    <a:cubicBezTo>
                      <a:pt x="34" y="142"/>
                      <a:pt x="34" y="142"/>
                      <a:pt x="34" y="142"/>
                    </a:cubicBezTo>
                    <a:cubicBezTo>
                      <a:pt x="34" y="142"/>
                      <a:pt x="33" y="143"/>
                      <a:pt x="33" y="143"/>
                    </a:cubicBezTo>
                    <a:cubicBezTo>
                      <a:pt x="33" y="143"/>
                      <a:pt x="33" y="143"/>
                      <a:pt x="33"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2"/>
              <p:cNvSpPr>
                <a:spLocks/>
              </p:cNvSpPr>
              <p:nvPr/>
            </p:nvSpPr>
            <p:spPr bwMode="auto">
              <a:xfrm>
                <a:off x="6510338" y="1671638"/>
                <a:ext cx="817563" cy="2081213"/>
              </a:xfrm>
              <a:custGeom>
                <a:avLst/>
                <a:gdLst>
                  <a:gd name="T0" fmla="*/ 66 w 69"/>
                  <a:gd name="T1" fmla="*/ 180 h 180"/>
                  <a:gd name="T2" fmla="*/ 34 w 69"/>
                  <a:gd name="T3" fmla="*/ 180 h 180"/>
                  <a:gd name="T4" fmla="*/ 30 w 69"/>
                  <a:gd name="T5" fmla="*/ 176 h 180"/>
                  <a:gd name="T6" fmla="*/ 30 w 69"/>
                  <a:gd name="T7" fmla="*/ 38 h 180"/>
                  <a:gd name="T8" fmla="*/ 3 w 69"/>
                  <a:gd name="T9" fmla="*/ 38 h 180"/>
                  <a:gd name="T10" fmla="*/ 0 w 69"/>
                  <a:gd name="T11" fmla="*/ 35 h 180"/>
                  <a:gd name="T12" fmla="*/ 0 w 69"/>
                  <a:gd name="T13" fmla="*/ 4 h 180"/>
                  <a:gd name="T14" fmla="*/ 3 w 69"/>
                  <a:gd name="T15" fmla="*/ 0 h 180"/>
                  <a:gd name="T16" fmla="*/ 66 w 69"/>
                  <a:gd name="T17" fmla="*/ 0 h 180"/>
                  <a:gd name="T18" fmla="*/ 69 w 69"/>
                  <a:gd name="T19" fmla="*/ 4 h 180"/>
                  <a:gd name="T20" fmla="*/ 66 w 69"/>
                  <a:gd name="T21" fmla="*/ 8 h 180"/>
                  <a:gd name="T22" fmla="*/ 7 w 69"/>
                  <a:gd name="T23" fmla="*/ 8 h 180"/>
                  <a:gd name="T24" fmla="*/ 7 w 69"/>
                  <a:gd name="T25" fmla="*/ 31 h 180"/>
                  <a:gd name="T26" fmla="*/ 34 w 69"/>
                  <a:gd name="T27" fmla="*/ 31 h 180"/>
                  <a:gd name="T28" fmla="*/ 37 w 69"/>
                  <a:gd name="T29" fmla="*/ 35 h 180"/>
                  <a:gd name="T30" fmla="*/ 37 w 69"/>
                  <a:gd name="T31" fmla="*/ 172 h 180"/>
                  <a:gd name="T32" fmla="*/ 66 w 69"/>
                  <a:gd name="T33" fmla="*/ 172 h 180"/>
                  <a:gd name="T34" fmla="*/ 69 w 69"/>
                  <a:gd name="T35" fmla="*/ 176 h 180"/>
                  <a:gd name="T36" fmla="*/ 66 w 69"/>
                  <a:gd name="T37"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180">
                    <a:moveTo>
                      <a:pt x="66" y="180"/>
                    </a:moveTo>
                    <a:cubicBezTo>
                      <a:pt x="34" y="180"/>
                      <a:pt x="34" y="180"/>
                      <a:pt x="34" y="180"/>
                    </a:cubicBezTo>
                    <a:cubicBezTo>
                      <a:pt x="32" y="180"/>
                      <a:pt x="30" y="178"/>
                      <a:pt x="30" y="176"/>
                    </a:cubicBezTo>
                    <a:cubicBezTo>
                      <a:pt x="30" y="38"/>
                      <a:pt x="30" y="38"/>
                      <a:pt x="30" y="38"/>
                    </a:cubicBezTo>
                    <a:cubicBezTo>
                      <a:pt x="3" y="38"/>
                      <a:pt x="3" y="38"/>
                      <a:pt x="3" y="38"/>
                    </a:cubicBezTo>
                    <a:cubicBezTo>
                      <a:pt x="1" y="38"/>
                      <a:pt x="0" y="37"/>
                      <a:pt x="0" y="35"/>
                    </a:cubicBezTo>
                    <a:cubicBezTo>
                      <a:pt x="0" y="4"/>
                      <a:pt x="0" y="4"/>
                      <a:pt x="0" y="4"/>
                    </a:cubicBezTo>
                    <a:cubicBezTo>
                      <a:pt x="0" y="2"/>
                      <a:pt x="1" y="0"/>
                      <a:pt x="3" y="0"/>
                    </a:cubicBezTo>
                    <a:cubicBezTo>
                      <a:pt x="66" y="0"/>
                      <a:pt x="66" y="0"/>
                      <a:pt x="66" y="0"/>
                    </a:cubicBezTo>
                    <a:cubicBezTo>
                      <a:pt x="68" y="0"/>
                      <a:pt x="69" y="2"/>
                      <a:pt x="69" y="4"/>
                    </a:cubicBezTo>
                    <a:cubicBezTo>
                      <a:pt x="69" y="6"/>
                      <a:pt x="68" y="8"/>
                      <a:pt x="66" y="8"/>
                    </a:cubicBezTo>
                    <a:cubicBezTo>
                      <a:pt x="7" y="8"/>
                      <a:pt x="7" y="8"/>
                      <a:pt x="7" y="8"/>
                    </a:cubicBezTo>
                    <a:cubicBezTo>
                      <a:pt x="7" y="31"/>
                      <a:pt x="7" y="31"/>
                      <a:pt x="7" y="31"/>
                    </a:cubicBezTo>
                    <a:cubicBezTo>
                      <a:pt x="34" y="31"/>
                      <a:pt x="34" y="31"/>
                      <a:pt x="34" y="31"/>
                    </a:cubicBezTo>
                    <a:cubicBezTo>
                      <a:pt x="36" y="31"/>
                      <a:pt x="37" y="33"/>
                      <a:pt x="37" y="35"/>
                    </a:cubicBezTo>
                    <a:cubicBezTo>
                      <a:pt x="37" y="172"/>
                      <a:pt x="37" y="172"/>
                      <a:pt x="37" y="172"/>
                    </a:cubicBezTo>
                    <a:cubicBezTo>
                      <a:pt x="66" y="172"/>
                      <a:pt x="66" y="172"/>
                      <a:pt x="66" y="172"/>
                    </a:cubicBezTo>
                    <a:cubicBezTo>
                      <a:pt x="68" y="172"/>
                      <a:pt x="69" y="174"/>
                      <a:pt x="69" y="176"/>
                    </a:cubicBezTo>
                    <a:cubicBezTo>
                      <a:pt x="69" y="178"/>
                      <a:pt x="68" y="180"/>
                      <a:pt x="66"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43"/>
              <p:cNvSpPr>
                <a:spLocks noChangeArrowheads="1"/>
              </p:cNvSpPr>
              <p:nvPr/>
            </p:nvSpPr>
            <p:spPr bwMode="auto">
              <a:xfrm>
                <a:off x="7019926" y="2747963"/>
                <a:ext cx="119063" cy="1143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44"/>
              <p:cNvSpPr>
                <a:spLocks noChangeArrowheads="1"/>
              </p:cNvSpPr>
              <p:nvPr/>
            </p:nvSpPr>
            <p:spPr bwMode="auto">
              <a:xfrm>
                <a:off x="7019926" y="1857375"/>
                <a:ext cx="119063"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45"/>
              <p:cNvSpPr>
                <a:spLocks noChangeArrowheads="1"/>
              </p:cNvSpPr>
              <p:nvPr/>
            </p:nvSpPr>
            <p:spPr bwMode="auto">
              <a:xfrm>
                <a:off x="7234238" y="3140075"/>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6927242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decel="50000" fill="hold" nodeType="withEffect">
                                  <p:stCondLst>
                                    <p:cond delay="0"/>
                                  </p:stCondLst>
                                  <p:childTnLst>
                                    <p:animMotion origin="layout" path="M 4.16667E-6 -4.44444E-6 L 0.6901 -4.44444E-6 " pathEditMode="relative" rAng="0" ptsTypes="AA">
                                      <p:cBhvr>
                                        <p:cTn id="6" dur="1250" fill="hold"/>
                                        <p:tgtEl>
                                          <p:spTgt spid="2"/>
                                        </p:tgtEl>
                                        <p:attrNameLst>
                                          <p:attrName>ppt_x</p:attrName>
                                          <p:attrName>ppt_y</p:attrName>
                                        </p:attrNameLst>
                                      </p:cBhvr>
                                      <p:rCtr x="34505" y="0"/>
                                    </p:animMotion>
                                  </p:childTnLst>
                                </p:cTn>
                              </p:par>
                              <p:par>
                                <p:cTn id="7" presetID="35" presetClass="path" presetSubtype="0" decel="50000" fill="hold" nodeType="withEffect">
                                  <p:stCondLst>
                                    <p:cond delay="0"/>
                                  </p:stCondLst>
                                  <p:childTnLst>
                                    <p:animMotion origin="layout" path="M -3.125E-6 -4.44444E-6 L -0.70117 -4.44444E-6 " pathEditMode="relative" rAng="0" ptsTypes="AA">
                                      <p:cBhvr>
                                        <p:cTn id="8" dur="1250" fill="hold"/>
                                        <p:tgtEl>
                                          <p:spTgt spid="3"/>
                                        </p:tgtEl>
                                        <p:attrNameLst>
                                          <p:attrName>ppt_x</p:attrName>
                                          <p:attrName>ppt_y</p:attrName>
                                        </p:attrNameLst>
                                      </p:cBhvr>
                                      <p:rCtr x="-35065" y="0"/>
                                    </p:animMotion>
                                  </p:childTnLst>
                                </p:cTn>
                              </p:par>
                            </p:childTnLst>
                          </p:cTn>
                        </p:par>
                        <p:par>
                          <p:cTn id="9" fill="hold">
                            <p:stCondLst>
                              <p:cond delay="1250"/>
                            </p:stCondLst>
                            <p:childTnLst>
                              <p:par>
                                <p:cTn id="10" presetID="6" presetClass="emph" presetSubtype="0" repeatCount="10000" fill="hold" nodeType="afterEffect">
                                  <p:stCondLst>
                                    <p:cond delay="0"/>
                                  </p:stCondLst>
                                  <p:childTnLst>
                                    <p:animScale>
                                      <p:cBhvr>
                                        <p:cTn id="11" dur="20" fill="hold"/>
                                        <p:tgtEl>
                                          <p:spTgt spid="2"/>
                                        </p:tgtEl>
                                      </p:cBhvr>
                                      <p:by x="150000" y="150000"/>
                                    </p:animScale>
                                  </p:childTnLst>
                                </p:cTn>
                              </p:par>
                              <p:par>
                                <p:cTn id="12" presetID="6" presetClass="emph" presetSubtype="0" repeatCount="10000" fill="hold" nodeType="withEffect">
                                  <p:stCondLst>
                                    <p:cond delay="0"/>
                                  </p:stCondLst>
                                  <p:childTnLst>
                                    <p:animScale>
                                      <p:cBhvr>
                                        <p:cTn id="13" dur="20" fill="hold"/>
                                        <p:tgtEl>
                                          <p:spTgt spid="3"/>
                                        </p:tgtEl>
                                      </p:cBhvr>
                                      <p:by x="150000" y="150000"/>
                                    </p:animScale>
                                  </p:childTnLst>
                                </p:cTn>
                              </p:par>
                            </p:childTnLst>
                          </p:cTn>
                        </p:par>
                        <p:par>
                          <p:cTn id="14" fill="hold">
                            <p:stCondLst>
                              <p:cond delay="1450"/>
                            </p:stCondLst>
                            <p:childTnLst>
                              <p:par>
                                <p:cTn id="15" presetID="6" presetClass="emph" presetSubtype="0" decel="50000" fill="hold" nodeType="afterEffect">
                                  <p:stCondLst>
                                    <p:cond delay="0"/>
                                  </p:stCondLst>
                                  <p:childTnLst>
                                    <p:animScale>
                                      <p:cBhvr>
                                        <p:cTn id="16" dur="1000" fill="hold"/>
                                        <p:tgtEl>
                                          <p:spTgt spid="2"/>
                                        </p:tgtEl>
                                      </p:cBhvr>
                                      <p:by x="1000000" y="1000000"/>
                                    </p:animScale>
                                  </p:childTnLst>
                                </p:cTn>
                              </p:par>
                              <p:par>
                                <p:cTn id="17" presetID="10" presetClass="exit" presetSubtype="0" fill="hold" nodeType="withEffect">
                                  <p:stCondLst>
                                    <p:cond delay="0"/>
                                  </p:stCondLst>
                                  <p:childTnLst>
                                    <p:animEffect transition="out" filter="fad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par>
                                <p:cTn id="20" presetID="6" presetClass="emph" presetSubtype="0" decel="50000" fill="hold" nodeType="withEffect">
                                  <p:stCondLst>
                                    <p:cond delay="0"/>
                                  </p:stCondLst>
                                  <p:childTnLst>
                                    <p:animScale>
                                      <p:cBhvr>
                                        <p:cTn id="21" dur="1000" fill="hold"/>
                                        <p:tgtEl>
                                          <p:spTgt spid="3"/>
                                        </p:tgtEl>
                                      </p:cBhvr>
                                      <p:by x="1000000" y="1000000"/>
                                    </p:animScale>
                                  </p:childTnLst>
                                </p:cTn>
                              </p:par>
                              <p:par>
                                <p:cTn id="22" presetID="10" presetClass="exit" presetSubtype="0" fill="hold" nodeType="withEffect">
                                  <p:stCondLst>
                                    <p:cond delay="0"/>
                                  </p:stCondLst>
                                  <p:childTnLst>
                                    <p:animEffect transition="out" filter="fade">
                                      <p:cBhvr>
                                        <p:cTn id="23" dur="1000"/>
                                        <p:tgtEl>
                                          <p:spTgt spid="3"/>
                                        </p:tgtEl>
                                      </p:cBhvr>
                                    </p:animEffect>
                                    <p:set>
                                      <p:cBhvr>
                                        <p:cTn id="24" dur="1" fill="hold">
                                          <p:stCondLst>
                                            <p:cond delay="999"/>
                                          </p:stCondLst>
                                        </p:cTn>
                                        <p:tgtEl>
                                          <p:spTgt spid="3"/>
                                        </p:tgtEl>
                                        <p:attrNameLst>
                                          <p:attrName>style.visibility</p:attrName>
                                        </p:attrNameLst>
                                      </p:cBhvr>
                                      <p:to>
                                        <p:strVal val="hidden"/>
                                      </p:to>
                                    </p:set>
                                  </p:childTnLst>
                                </p:cTn>
                              </p:par>
                              <p:par>
                                <p:cTn id="25" presetID="53" presetClass="entr" presetSubtype="528"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fltVal val="0.5"/>
                                          </p:val>
                                        </p:tav>
                                        <p:tav tm="100000">
                                          <p:val>
                                            <p:strVal val="#ppt_x"/>
                                          </p:val>
                                        </p:tav>
                                      </p:tavLst>
                                    </p:anim>
                                    <p:anim calcmode="lin" valueType="num">
                                      <p:cBhvr>
                                        <p:cTn id="31" dur="1000" fill="hold"/>
                                        <p:tgtEl>
                                          <p:spTgt spid="4"/>
                                        </p:tgtEl>
                                        <p:attrNameLst>
                                          <p:attrName>ppt_y</p:attrName>
                                        </p:attrNameLst>
                                      </p:cBhvr>
                                      <p:tavLst>
                                        <p:tav tm="0">
                                          <p:val>
                                            <p:fltVal val="0.5"/>
                                          </p:val>
                                        </p:tav>
                                        <p:tav tm="100000">
                                          <p:val>
                                            <p:strVal val="#ppt_y"/>
                                          </p:val>
                                        </p:tav>
                                      </p:tavLst>
                                    </p:anim>
                                  </p:childTnLst>
                                </p:cTn>
                              </p:par>
                              <p:par>
                                <p:cTn id="32" presetID="53" presetClass="entr" presetSubtype="528"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1000" fill="hold"/>
                                        <p:tgtEl>
                                          <p:spTgt spid="26"/>
                                        </p:tgtEl>
                                        <p:attrNameLst>
                                          <p:attrName>ppt_w</p:attrName>
                                        </p:attrNameLst>
                                      </p:cBhvr>
                                      <p:tavLst>
                                        <p:tav tm="0">
                                          <p:val>
                                            <p:fltVal val="0"/>
                                          </p:val>
                                        </p:tav>
                                        <p:tav tm="100000">
                                          <p:val>
                                            <p:strVal val="#ppt_w"/>
                                          </p:val>
                                        </p:tav>
                                      </p:tavLst>
                                    </p:anim>
                                    <p:anim calcmode="lin" valueType="num">
                                      <p:cBhvr>
                                        <p:cTn id="35" dur="1000" fill="hold"/>
                                        <p:tgtEl>
                                          <p:spTgt spid="26"/>
                                        </p:tgtEl>
                                        <p:attrNameLst>
                                          <p:attrName>ppt_h</p:attrName>
                                        </p:attrNameLst>
                                      </p:cBhvr>
                                      <p:tavLst>
                                        <p:tav tm="0">
                                          <p:val>
                                            <p:fltVal val="0"/>
                                          </p:val>
                                        </p:tav>
                                        <p:tav tm="100000">
                                          <p:val>
                                            <p:strVal val="#ppt_h"/>
                                          </p:val>
                                        </p:tav>
                                      </p:tavLst>
                                    </p:anim>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fltVal val="0.5"/>
                                          </p:val>
                                        </p:tav>
                                        <p:tav tm="100000">
                                          <p:val>
                                            <p:strVal val="#ppt_x"/>
                                          </p:val>
                                        </p:tav>
                                      </p:tavLst>
                                    </p:anim>
                                    <p:anim calcmode="lin" valueType="num">
                                      <p:cBhvr>
                                        <p:cTn id="38" dur="1000" fill="hold"/>
                                        <p:tgtEl>
                                          <p:spTgt spid="26"/>
                                        </p:tgtEl>
                                        <p:attrNameLst>
                                          <p:attrName>ppt_y</p:attrName>
                                        </p:attrNameLst>
                                      </p:cBhvr>
                                      <p:tavLst>
                                        <p:tav tm="0">
                                          <p:val>
                                            <p:fltVal val="0.5"/>
                                          </p:val>
                                        </p:tav>
                                        <p:tav tm="100000">
                                          <p:val>
                                            <p:strVal val="#ppt_y"/>
                                          </p:val>
                                        </p:tav>
                                      </p:tavLst>
                                    </p:anim>
                                  </p:childTnLst>
                                </p:cTn>
                              </p:par>
                            </p:childTnLst>
                          </p:cTn>
                        </p:par>
                        <p:par>
                          <p:cTn id="39" fill="hold">
                            <p:stCondLst>
                              <p:cond delay="2450"/>
                            </p:stCondLst>
                            <p:childTnLst>
                              <p:par>
                                <p:cTn id="40" presetID="10" presetClass="entr" presetSubtype="0" repeatCount="3000"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200"/>
                                        <p:tgtEl>
                                          <p:spTgt spid="53"/>
                                        </p:tgtEl>
                                      </p:cBhvr>
                                    </p:animEffect>
                                  </p:childTnLst>
                                </p:cTn>
                              </p:par>
                              <p:par>
                                <p:cTn id="43" presetID="10" presetClass="entr" presetSubtype="0" repeatCount="3000" fill="hold" nodeType="withEffect">
                                  <p:stCondLst>
                                    <p:cond delay="1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200"/>
                                        <p:tgtEl>
                                          <p:spTgt spid="52"/>
                                        </p:tgtEl>
                                      </p:cBhvr>
                                    </p:animEffect>
                                  </p:childTnLst>
                                </p:cTn>
                              </p:par>
                              <p:par>
                                <p:cTn id="46" presetID="10" presetClass="entr" presetSubtype="0" repeatCount="3000" fill="hold" nodeType="withEffect">
                                  <p:stCondLst>
                                    <p:cond delay="200"/>
                                  </p:stCondLst>
                                  <p:childTnLst>
                                    <p:set>
                                      <p:cBhvr>
                                        <p:cTn id="47" dur="1" fill="hold">
                                          <p:stCondLst>
                                            <p:cond delay="0"/>
                                          </p:stCondLst>
                                        </p:cTn>
                                        <p:tgtEl>
                                          <p:spTgt spid="51"/>
                                        </p:tgtEl>
                                        <p:attrNameLst>
                                          <p:attrName>style.visibility</p:attrName>
                                        </p:attrNameLst>
                                      </p:cBhvr>
                                      <p:to>
                                        <p:strVal val="visible"/>
                                      </p:to>
                                    </p:set>
                                    <p:animEffect transition="in" filter="fade">
                                      <p:cBhvr>
                                        <p:cTn id="48" dur="200"/>
                                        <p:tgtEl>
                                          <p:spTgt spid="51"/>
                                        </p:tgtEl>
                                      </p:cBhvr>
                                    </p:animEffect>
                                  </p:childTnLst>
                                </p:cTn>
                              </p:par>
                              <p:par>
                                <p:cTn id="49" presetID="10" presetClass="entr" presetSubtype="0" repeatCount="3000" fill="hold"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200"/>
                                        <p:tgtEl>
                                          <p:spTgt spid="56"/>
                                        </p:tgtEl>
                                      </p:cBhvr>
                                    </p:animEffect>
                                  </p:childTnLst>
                                </p:cTn>
                              </p:par>
                              <p:par>
                                <p:cTn id="52" presetID="10" presetClass="entr" presetSubtype="0" repeatCount="3000" fill="hold" nodeType="withEffect">
                                  <p:stCondLst>
                                    <p:cond delay="10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200"/>
                                        <p:tgtEl>
                                          <p:spTgt spid="55"/>
                                        </p:tgtEl>
                                      </p:cBhvr>
                                    </p:animEffect>
                                  </p:childTnLst>
                                </p:cTn>
                              </p:par>
                              <p:par>
                                <p:cTn id="55" presetID="10" presetClass="entr" presetSubtype="0" repeatCount="3000" fill="hold" nodeType="withEffect">
                                  <p:stCondLst>
                                    <p:cond delay="200"/>
                                  </p:stCondLst>
                                  <p:childTnLst>
                                    <p:set>
                                      <p:cBhvr>
                                        <p:cTn id="56" dur="1" fill="hold">
                                          <p:stCondLst>
                                            <p:cond delay="0"/>
                                          </p:stCondLst>
                                        </p:cTn>
                                        <p:tgtEl>
                                          <p:spTgt spid="54"/>
                                        </p:tgtEl>
                                        <p:attrNameLst>
                                          <p:attrName>style.visibility</p:attrName>
                                        </p:attrNameLst>
                                      </p:cBhvr>
                                      <p:to>
                                        <p:strVal val="visible"/>
                                      </p:to>
                                    </p:set>
                                    <p:animEffect transition="in" filter="fade">
                                      <p:cBhvr>
                                        <p:cTn id="57"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208750" y="171333"/>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融资计划</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4" name="组合 43"/>
          <p:cNvGrpSpPr/>
          <p:nvPr/>
        </p:nvGrpSpPr>
        <p:grpSpPr>
          <a:xfrm>
            <a:off x="7833553" y="1442789"/>
            <a:ext cx="2895600" cy="1328738"/>
            <a:chOff x="7833553" y="1442789"/>
            <a:chExt cx="2895600" cy="1328738"/>
          </a:xfrm>
        </p:grpSpPr>
        <p:sp>
          <p:nvSpPr>
            <p:cNvPr id="45" name="Freeform 5"/>
            <p:cNvSpPr>
              <a:spLocks/>
            </p:cNvSpPr>
            <p:nvPr/>
          </p:nvSpPr>
          <p:spPr bwMode="auto">
            <a:xfrm>
              <a:off x="7833553" y="1442789"/>
              <a:ext cx="2895600" cy="1328738"/>
            </a:xfrm>
            <a:custGeom>
              <a:avLst/>
              <a:gdLst>
                <a:gd name="T0" fmla="*/ 509 w 535"/>
                <a:gd name="T1" fmla="*/ 177 h 246"/>
                <a:gd name="T2" fmla="*/ 208 w 535"/>
                <a:gd name="T3" fmla="*/ 47 h 246"/>
                <a:gd name="T4" fmla="*/ 0 w 535"/>
                <a:gd name="T5" fmla="*/ 246 h 246"/>
                <a:gd name="T6" fmla="*/ 535 w 535"/>
                <a:gd name="T7" fmla="*/ 246 h 246"/>
                <a:gd name="T8" fmla="*/ 509 w 535"/>
                <a:gd name="T9" fmla="*/ 177 h 246"/>
              </a:gdLst>
              <a:ahLst/>
              <a:cxnLst>
                <a:cxn ang="0">
                  <a:pos x="T0" y="T1"/>
                </a:cxn>
                <a:cxn ang="0">
                  <a:pos x="T2" y="T3"/>
                </a:cxn>
                <a:cxn ang="0">
                  <a:pos x="T4" y="T5"/>
                </a:cxn>
                <a:cxn ang="0">
                  <a:pos x="T6" y="T7"/>
                </a:cxn>
                <a:cxn ang="0">
                  <a:pos x="T8" y="T9"/>
                </a:cxn>
              </a:cxnLst>
              <a:rect l="0" t="0" r="r" b="b"/>
              <a:pathLst>
                <a:path w="535" h="246">
                  <a:moveTo>
                    <a:pt x="509" y="177"/>
                  </a:moveTo>
                  <a:cubicBezTo>
                    <a:pt x="408" y="0"/>
                    <a:pt x="208" y="47"/>
                    <a:pt x="208" y="47"/>
                  </a:cubicBezTo>
                  <a:cubicBezTo>
                    <a:pt x="58" y="91"/>
                    <a:pt x="11" y="177"/>
                    <a:pt x="0" y="246"/>
                  </a:cubicBezTo>
                  <a:cubicBezTo>
                    <a:pt x="535" y="246"/>
                    <a:pt x="535" y="246"/>
                    <a:pt x="535" y="246"/>
                  </a:cubicBezTo>
                  <a:cubicBezTo>
                    <a:pt x="524" y="205"/>
                    <a:pt x="509" y="177"/>
                    <a:pt x="509" y="177"/>
                  </a:cubicBezTo>
                  <a:close/>
                </a:path>
              </a:pathLst>
            </a:custGeom>
            <a:solidFill>
              <a:schemeClr val="bg1">
                <a:alpha val="27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Segoe UI" panose="020B0502040204020203" pitchFamily="34" charset="0"/>
                <a:cs typeface="Segoe UI" panose="020B0502040204020203" pitchFamily="34" charset="0"/>
              </a:endParaRPr>
            </a:p>
          </p:txBody>
        </p:sp>
        <p:sp>
          <p:nvSpPr>
            <p:cNvPr id="46" name="矩形 45"/>
            <p:cNvSpPr/>
            <p:nvPr/>
          </p:nvSpPr>
          <p:spPr>
            <a:xfrm>
              <a:off x="8547102" y="2107158"/>
              <a:ext cx="1583510" cy="461665"/>
            </a:xfrm>
            <a:prstGeom prst="rect">
              <a:avLst/>
            </a:prstGeom>
          </p:spPr>
          <p:txBody>
            <a:bodyPr wrap="none">
              <a:spAutoFit/>
            </a:bodyPr>
            <a:lstStyle/>
            <a:p>
              <a:r>
                <a:rPr lang="en-US" altLang="zh-CN" sz="2400" b="1" dirty="0">
                  <a:solidFill>
                    <a:prstClr val="white"/>
                  </a:solidFill>
                </a:rPr>
                <a:t>KEY WORD</a:t>
              </a:r>
              <a:endParaRPr lang="zh-CN" altLang="en-US" sz="2400" b="1" dirty="0">
                <a:solidFill>
                  <a:prstClr val="white"/>
                </a:solidFill>
              </a:endParaRPr>
            </a:p>
          </p:txBody>
        </p:sp>
      </p:grpSp>
      <p:grpSp>
        <p:nvGrpSpPr>
          <p:cNvPr id="50" name="组合 49"/>
          <p:cNvGrpSpPr/>
          <p:nvPr/>
        </p:nvGrpSpPr>
        <p:grpSpPr>
          <a:xfrm>
            <a:off x="7574790" y="2771527"/>
            <a:ext cx="3278188" cy="1101725"/>
            <a:chOff x="7574790" y="2771527"/>
            <a:chExt cx="3278188" cy="1101725"/>
          </a:xfrm>
        </p:grpSpPr>
        <p:sp>
          <p:nvSpPr>
            <p:cNvPr id="51" name="Freeform 6"/>
            <p:cNvSpPr>
              <a:spLocks/>
            </p:cNvSpPr>
            <p:nvPr/>
          </p:nvSpPr>
          <p:spPr bwMode="auto">
            <a:xfrm>
              <a:off x="7574790" y="2771527"/>
              <a:ext cx="3278188" cy="1101725"/>
            </a:xfrm>
            <a:custGeom>
              <a:avLst/>
              <a:gdLst>
                <a:gd name="T0" fmla="*/ 54 w 606"/>
                <a:gd name="T1" fmla="*/ 103 h 204"/>
                <a:gd name="T2" fmla="*/ 47 w 606"/>
                <a:gd name="T3" fmla="*/ 128 h 204"/>
                <a:gd name="T4" fmla="*/ 4 w 606"/>
                <a:gd name="T5" fmla="*/ 198 h 204"/>
                <a:gd name="T6" fmla="*/ 0 w 606"/>
                <a:gd name="T7" fmla="*/ 204 h 204"/>
                <a:gd name="T8" fmla="*/ 570 w 606"/>
                <a:gd name="T9" fmla="*/ 204 h 204"/>
                <a:gd name="T10" fmla="*/ 583 w 606"/>
                <a:gd name="T11" fmla="*/ 0 h 204"/>
                <a:gd name="T12" fmla="*/ 48 w 606"/>
                <a:gd name="T13" fmla="*/ 0 h 204"/>
                <a:gd name="T14" fmla="*/ 54 w 606"/>
                <a:gd name="T15" fmla="*/ 103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6" h="204">
                  <a:moveTo>
                    <a:pt x="54" y="103"/>
                  </a:moveTo>
                  <a:cubicBezTo>
                    <a:pt x="55" y="108"/>
                    <a:pt x="53" y="111"/>
                    <a:pt x="47" y="128"/>
                  </a:cubicBezTo>
                  <a:cubicBezTo>
                    <a:pt x="41" y="147"/>
                    <a:pt x="8" y="193"/>
                    <a:pt x="4" y="198"/>
                  </a:cubicBezTo>
                  <a:cubicBezTo>
                    <a:pt x="2" y="200"/>
                    <a:pt x="1" y="202"/>
                    <a:pt x="0" y="204"/>
                  </a:cubicBezTo>
                  <a:cubicBezTo>
                    <a:pt x="570" y="204"/>
                    <a:pt x="570" y="204"/>
                    <a:pt x="570" y="204"/>
                  </a:cubicBezTo>
                  <a:cubicBezTo>
                    <a:pt x="606" y="132"/>
                    <a:pt x="598" y="54"/>
                    <a:pt x="583" y="0"/>
                  </a:cubicBezTo>
                  <a:cubicBezTo>
                    <a:pt x="48" y="0"/>
                    <a:pt x="48" y="0"/>
                    <a:pt x="48" y="0"/>
                  </a:cubicBezTo>
                  <a:cubicBezTo>
                    <a:pt x="39" y="57"/>
                    <a:pt x="54" y="103"/>
                    <a:pt x="54" y="1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400">
                <a:solidFill>
                  <a:schemeClr val="bg1"/>
                </a:solidFill>
                <a:latin typeface="Segoe UI" panose="020B0502040204020203" pitchFamily="34" charset="0"/>
                <a:cs typeface="Segoe UI" panose="020B0502040204020203" pitchFamily="34" charset="0"/>
              </a:endParaRPr>
            </a:p>
          </p:txBody>
        </p:sp>
        <p:sp>
          <p:nvSpPr>
            <p:cNvPr id="52" name="矩形 51"/>
            <p:cNvSpPr/>
            <p:nvPr/>
          </p:nvSpPr>
          <p:spPr>
            <a:xfrm>
              <a:off x="8489598" y="3003791"/>
              <a:ext cx="1583510" cy="461665"/>
            </a:xfrm>
            <a:prstGeom prst="rect">
              <a:avLst/>
            </a:prstGeom>
          </p:spPr>
          <p:txBody>
            <a:bodyPr wrap="none">
              <a:spAutoFit/>
            </a:bodyPr>
            <a:lstStyle/>
            <a:p>
              <a:r>
                <a:rPr lang="en-US" altLang="zh-CN" sz="2400" b="1" dirty="0">
                  <a:solidFill>
                    <a:srgbClr val="000711"/>
                  </a:solidFill>
                </a:rPr>
                <a:t>KEY WORD</a:t>
              </a:r>
            </a:p>
          </p:txBody>
        </p:sp>
      </p:grpSp>
      <p:grpSp>
        <p:nvGrpSpPr>
          <p:cNvPr id="53" name="组合 52"/>
          <p:cNvGrpSpPr/>
          <p:nvPr/>
        </p:nvGrpSpPr>
        <p:grpSpPr>
          <a:xfrm>
            <a:off x="7552565" y="3873252"/>
            <a:ext cx="3106738" cy="1096963"/>
            <a:chOff x="7552565" y="3873252"/>
            <a:chExt cx="3106738" cy="1096963"/>
          </a:xfrm>
        </p:grpSpPr>
        <p:sp>
          <p:nvSpPr>
            <p:cNvPr id="54" name="Freeform 7"/>
            <p:cNvSpPr>
              <a:spLocks/>
            </p:cNvSpPr>
            <p:nvPr/>
          </p:nvSpPr>
          <p:spPr bwMode="auto">
            <a:xfrm>
              <a:off x="7552565" y="3873252"/>
              <a:ext cx="3106738" cy="1096963"/>
            </a:xfrm>
            <a:custGeom>
              <a:avLst/>
              <a:gdLst>
                <a:gd name="T0" fmla="*/ 1 w 574"/>
                <a:gd name="T1" fmla="*/ 11 h 203"/>
                <a:gd name="T2" fmla="*/ 10 w 574"/>
                <a:gd name="T3" fmla="*/ 30 h 203"/>
                <a:gd name="T4" fmla="*/ 54 w 574"/>
                <a:gd name="T5" fmla="*/ 36 h 203"/>
                <a:gd name="T6" fmla="*/ 60 w 574"/>
                <a:gd name="T7" fmla="*/ 50 h 203"/>
                <a:gd name="T8" fmla="*/ 51 w 574"/>
                <a:gd name="T9" fmla="*/ 59 h 203"/>
                <a:gd name="T10" fmla="*/ 46 w 574"/>
                <a:gd name="T11" fmla="*/ 69 h 203"/>
                <a:gd name="T12" fmla="*/ 51 w 574"/>
                <a:gd name="T13" fmla="*/ 80 h 203"/>
                <a:gd name="T14" fmla="*/ 63 w 574"/>
                <a:gd name="T15" fmla="*/ 98 h 203"/>
                <a:gd name="T16" fmla="*/ 60 w 574"/>
                <a:gd name="T17" fmla="*/ 104 h 203"/>
                <a:gd name="T18" fmla="*/ 56 w 574"/>
                <a:gd name="T19" fmla="*/ 112 h 203"/>
                <a:gd name="T20" fmla="*/ 57 w 574"/>
                <a:gd name="T21" fmla="*/ 124 h 203"/>
                <a:gd name="T22" fmla="*/ 78 w 574"/>
                <a:gd name="T23" fmla="*/ 143 h 203"/>
                <a:gd name="T24" fmla="*/ 79 w 574"/>
                <a:gd name="T25" fmla="*/ 150 h 203"/>
                <a:gd name="T26" fmla="*/ 82 w 574"/>
                <a:gd name="T27" fmla="*/ 203 h 203"/>
                <a:gd name="T28" fmla="*/ 509 w 574"/>
                <a:gd name="T29" fmla="*/ 203 h 203"/>
                <a:gd name="T30" fmla="*/ 494 w 574"/>
                <a:gd name="T31" fmla="*/ 150 h 203"/>
                <a:gd name="T32" fmla="*/ 543 w 574"/>
                <a:gd name="T33" fmla="*/ 46 h 203"/>
                <a:gd name="T34" fmla="*/ 574 w 574"/>
                <a:gd name="T35" fmla="*/ 0 h 203"/>
                <a:gd name="T36" fmla="*/ 4 w 574"/>
                <a:gd name="T37" fmla="*/ 0 h 203"/>
                <a:gd name="T38" fmla="*/ 1 w 574"/>
                <a:gd name="T39" fmla="*/ 11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74" h="203">
                  <a:moveTo>
                    <a:pt x="1" y="11"/>
                  </a:moveTo>
                  <a:cubicBezTo>
                    <a:pt x="0" y="20"/>
                    <a:pt x="4" y="26"/>
                    <a:pt x="10" y="30"/>
                  </a:cubicBezTo>
                  <a:cubicBezTo>
                    <a:pt x="16" y="33"/>
                    <a:pt x="54" y="36"/>
                    <a:pt x="54" y="36"/>
                  </a:cubicBezTo>
                  <a:cubicBezTo>
                    <a:pt x="60" y="50"/>
                    <a:pt x="60" y="50"/>
                    <a:pt x="60" y="50"/>
                  </a:cubicBezTo>
                  <a:cubicBezTo>
                    <a:pt x="60" y="50"/>
                    <a:pt x="54" y="55"/>
                    <a:pt x="51" y="59"/>
                  </a:cubicBezTo>
                  <a:cubicBezTo>
                    <a:pt x="48" y="63"/>
                    <a:pt x="47" y="65"/>
                    <a:pt x="46" y="69"/>
                  </a:cubicBezTo>
                  <a:cubicBezTo>
                    <a:pt x="46" y="73"/>
                    <a:pt x="49" y="77"/>
                    <a:pt x="51" y="80"/>
                  </a:cubicBezTo>
                  <a:cubicBezTo>
                    <a:pt x="53" y="83"/>
                    <a:pt x="63" y="98"/>
                    <a:pt x="63" y="98"/>
                  </a:cubicBezTo>
                  <a:cubicBezTo>
                    <a:pt x="63" y="98"/>
                    <a:pt x="62" y="101"/>
                    <a:pt x="60" y="104"/>
                  </a:cubicBezTo>
                  <a:cubicBezTo>
                    <a:pt x="57" y="107"/>
                    <a:pt x="56" y="112"/>
                    <a:pt x="56" y="112"/>
                  </a:cubicBezTo>
                  <a:cubicBezTo>
                    <a:pt x="55" y="116"/>
                    <a:pt x="55" y="120"/>
                    <a:pt x="57" y="124"/>
                  </a:cubicBezTo>
                  <a:cubicBezTo>
                    <a:pt x="60" y="128"/>
                    <a:pt x="76" y="141"/>
                    <a:pt x="78" y="143"/>
                  </a:cubicBezTo>
                  <a:cubicBezTo>
                    <a:pt x="80" y="146"/>
                    <a:pt x="79" y="150"/>
                    <a:pt x="79" y="150"/>
                  </a:cubicBezTo>
                  <a:cubicBezTo>
                    <a:pt x="71" y="174"/>
                    <a:pt x="76" y="192"/>
                    <a:pt x="82" y="203"/>
                  </a:cubicBezTo>
                  <a:cubicBezTo>
                    <a:pt x="509" y="203"/>
                    <a:pt x="509" y="203"/>
                    <a:pt x="509" y="203"/>
                  </a:cubicBezTo>
                  <a:cubicBezTo>
                    <a:pt x="502" y="183"/>
                    <a:pt x="496" y="164"/>
                    <a:pt x="494" y="150"/>
                  </a:cubicBezTo>
                  <a:cubicBezTo>
                    <a:pt x="487" y="106"/>
                    <a:pt x="543" y="46"/>
                    <a:pt x="543" y="46"/>
                  </a:cubicBezTo>
                  <a:cubicBezTo>
                    <a:pt x="555" y="31"/>
                    <a:pt x="566" y="15"/>
                    <a:pt x="574" y="0"/>
                  </a:cubicBezTo>
                  <a:cubicBezTo>
                    <a:pt x="4" y="0"/>
                    <a:pt x="4" y="0"/>
                    <a:pt x="4" y="0"/>
                  </a:cubicBezTo>
                  <a:cubicBezTo>
                    <a:pt x="2" y="3"/>
                    <a:pt x="1" y="6"/>
                    <a:pt x="1" y="11"/>
                  </a:cubicBezTo>
                  <a:close/>
                </a:path>
              </a:pathLst>
            </a:custGeom>
            <a:solidFill>
              <a:schemeClr val="bg1">
                <a:alpha val="27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55" name="矩形 54"/>
            <p:cNvSpPr/>
            <p:nvPr/>
          </p:nvSpPr>
          <p:spPr>
            <a:xfrm>
              <a:off x="8489598" y="4099244"/>
              <a:ext cx="1583510" cy="461665"/>
            </a:xfrm>
            <a:prstGeom prst="rect">
              <a:avLst/>
            </a:prstGeom>
          </p:spPr>
          <p:txBody>
            <a:bodyPr wrap="none">
              <a:spAutoFit/>
            </a:bodyPr>
            <a:lstStyle/>
            <a:p>
              <a:pPr lvl="0"/>
              <a:r>
                <a:rPr lang="en-US" altLang="zh-CN" sz="2400" b="1" dirty="0">
                  <a:solidFill>
                    <a:prstClr val="white"/>
                  </a:solidFill>
                </a:rPr>
                <a:t>KEY WORD</a:t>
              </a:r>
              <a:endParaRPr lang="zh-CN" altLang="en-US" sz="2400" b="1" dirty="0">
                <a:solidFill>
                  <a:prstClr val="white"/>
                </a:solidFill>
              </a:endParaRPr>
            </a:p>
          </p:txBody>
        </p:sp>
      </p:grpSp>
      <p:grpSp>
        <p:nvGrpSpPr>
          <p:cNvPr id="56" name="组合 55"/>
          <p:cNvGrpSpPr/>
          <p:nvPr/>
        </p:nvGrpSpPr>
        <p:grpSpPr>
          <a:xfrm>
            <a:off x="7997065" y="4970214"/>
            <a:ext cx="2763838" cy="1101725"/>
            <a:chOff x="7997065" y="4970214"/>
            <a:chExt cx="2763838" cy="1101725"/>
          </a:xfrm>
        </p:grpSpPr>
        <p:sp>
          <p:nvSpPr>
            <p:cNvPr id="57" name="Freeform 8"/>
            <p:cNvSpPr>
              <a:spLocks/>
            </p:cNvSpPr>
            <p:nvPr/>
          </p:nvSpPr>
          <p:spPr bwMode="auto">
            <a:xfrm>
              <a:off x="7997065" y="4970214"/>
              <a:ext cx="2763838" cy="1101725"/>
            </a:xfrm>
            <a:custGeom>
              <a:avLst/>
              <a:gdLst>
                <a:gd name="T0" fmla="*/ 10 w 511"/>
                <a:gd name="T1" fmla="*/ 13 h 204"/>
                <a:gd name="T2" fmla="*/ 133 w 511"/>
                <a:gd name="T3" fmla="*/ 6 h 204"/>
                <a:gd name="T4" fmla="*/ 163 w 511"/>
                <a:gd name="T5" fmla="*/ 104 h 204"/>
                <a:gd name="T6" fmla="*/ 161 w 511"/>
                <a:gd name="T7" fmla="*/ 104 h 204"/>
                <a:gd name="T8" fmla="*/ 64 w 511"/>
                <a:gd name="T9" fmla="*/ 204 h 204"/>
                <a:gd name="T10" fmla="*/ 481 w 511"/>
                <a:gd name="T11" fmla="*/ 204 h 204"/>
                <a:gd name="T12" fmla="*/ 511 w 511"/>
                <a:gd name="T13" fmla="*/ 204 h 204"/>
                <a:gd name="T14" fmla="*/ 473 w 511"/>
                <a:gd name="T15" fmla="*/ 103 h 204"/>
                <a:gd name="T16" fmla="*/ 427 w 511"/>
                <a:gd name="T17" fmla="*/ 0 h 204"/>
                <a:gd name="T18" fmla="*/ 0 w 511"/>
                <a:gd name="T19" fmla="*/ 0 h 204"/>
                <a:gd name="T20" fmla="*/ 10 w 511"/>
                <a:gd name="T21" fmla="*/ 1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1" h="204">
                  <a:moveTo>
                    <a:pt x="10" y="13"/>
                  </a:moveTo>
                  <a:cubicBezTo>
                    <a:pt x="33" y="33"/>
                    <a:pt x="117" y="4"/>
                    <a:pt x="133" y="6"/>
                  </a:cubicBezTo>
                  <a:cubicBezTo>
                    <a:pt x="144" y="8"/>
                    <a:pt x="157" y="72"/>
                    <a:pt x="163" y="104"/>
                  </a:cubicBezTo>
                  <a:cubicBezTo>
                    <a:pt x="161" y="104"/>
                    <a:pt x="161" y="104"/>
                    <a:pt x="161" y="104"/>
                  </a:cubicBezTo>
                  <a:cubicBezTo>
                    <a:pt x="161" y="104"/>
                    <a:pt x="89" y="191"/>
                    <a:pt x="64" y="204"/>
                  </a:cubicBezTo>
                  <a:cubicBezTo>
                    <a:pt x="481" y="204"/>
                    <a:pt x="481" y="204"/>
                    <a:pt x="481" y="204"/>
                  </a:cubicBezTo>
                  <a:cubicBezTo>
                    <a:pt x="511" y="204"/>
                    <a:pt x="511" y="204"/>
                    <a:pt x="511" y="204"/>
                  </a:cubicBezTo>
                  <a:cubicBezTo>
                    <a:pt x="473" y="103"/>
                    <a:pt x="473" y="103"/>
                    <a:pt x="473" y="103"/>
                  </a:cubicBezTo>
                  <a:cubicBezTo>
                    <a:pt x="458" y="74"/>
                    <a:pt x="440" y="35"/>
                    <a:pt x="427" y="0"/>
                  </a:cubicBezTo>
                  <a:cubicBezTo>
                    <a:pt x="0" y="0"/>
                    <a:pt x="0" y="0"/>
                    <a:pt x="0" y="0"/>
                  </a:cubicBezTo>
                  <a:cubicBezTo>
                    <a:pt x="4" y="7"/>
                    <a:pt x="8" y="12"/>
                    <a:pt x="10"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sz="1400">
                <a:solidFill>
                  <a:schemeClr val="bg1"/>
                </a:solidFill>
                <a:latin typeface="Segoe UI" panose="020B0502040204020203" pitchFamily="34" charset="0"/>
                <a:cs typeface="Segoe UI" panose="020B0502040204020203" pitchFamily="34" charset="0"/>
              </a:endParaRPr>
            </a:p>
          </p:txBody>
        </p:sp>
        <p:sp>
          <p:nvSpPr>
            <p:cNvPr id="58" name="矩形 57"/>
            <p:cNvSpPr/>
            <p:nvPr/>
          </p:nvSpPr>
          <p:spPr>
            <a:xfrm>
              <a:off x="8900884" y="5259586"/>
              <a:ext cx="1583510" cy="461665"/>
            </a:xfrm>
            <a:prstGeom prst="rect">
              <a:avLst/>
            </a:prstGeom>
          </p:spPr>
          <p:txBody>
            <a:bodyPr wrap="none">
              <a:spAutoFit/>
            </a:bodyPr>
            <a:lstStyle/>
            <a:p>
              <a:r>
                <a:rPr lang="en-US" altLang="zh-CN" sz="2400" b="1" dirty="0">
                  <a:solidFill>
                    <a:srgbClr val="000711"/>
                  </a:solidFill>
                </a:rPr>
                <a:t>KEY WORD</a:t>
              </a:r>
            </a:p>
          </p:txBody>
        </p:sp>
      </p:grpSp>
      <p:grpSp>
        <p:nvGrpSpPr>
          <p:cNvPr id="59" name="组合 58"/>
          <p:cNvGrpSpPr/>
          <p:nvPr/>
        </p:nvGrpSpPr>
        <p:grpSpPr>
          <a:xfrm>
            <a:off x="1239250" y="1674068"/>
            <a:ext cx="4634052" cy="866179"/>
            <a:chOff x="1239250" y="1674068"/>
            <a:chExt cx="4634052" cy="866179"/>
          </a:xfrm>
        </p:grpSpPr>
        <p:grpSp>
          <p:nvGrpSpPr>
            <p:cNvPr id="60" name="组合 59"/>
            <p:cNvGrpSpPr/>
            <p:nvPr/>
          </p:nvGrpSpPr>
          <p:grpSpPr>
            <a:xfrm>
              <a:off x="1870281" y="1674068"/>
              <a:ext cx="4003021" cy="866179"/>
              <a:chOff x="7702869" y="1901661"/>
              <a:chExt cx="4003021" cy="866179"/>
            </a:xfrm>
          </p:grpSpPr>
          <p:sp>
            <p:nvSpPr>
              <p:cNvPr id="62" name="文本框 61"/>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63" name="文本框 14"/>
              <p:cNvSpPr txBox="1"/>
              <p:nvPr/>
            </p:nvSpPr>
            <p:spPr>
              <a:xfrm>
                <a:off x="7702869" y="2183065"/>
                <a:ext cx="4003021"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
          <p:nvSpPr>
            <p:cNvPr id="61" name="Freeform 45"/>
            <p:cNvSpPr>
              <a:spLocks noEditPoints="1"/>
            </p:cNvSpPr>
            <p:nvPr/>
          </p:nvSpPr>
          <p:spPr bwMode="auto">
            <a:xfrm>
              <a:off x="1239250" y="1857071"/>
              <a:ext cx="501650" cy="503238"/>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1239250" y="2812041"/>
            <a:ext cx="4634052" cy="866179"/>
            <a:chOff x="1239250" y="2812041"/>
            <a:chExt cx="4634052" cy="866179"/>
          </a:xfrm>
        </p:grpSpPr>
        <p:grpSp>
          <p:nvGrpSpPr>
            <p:cNvPr id="65" name="组合 64"/>
            <p:cNvGrpSpPr/>
            <p:nvPr/>
          </p:nvGrpSpPr>
          <p:grpSpPr>
            <a:xfrm>
              <a:off x="1870281" y="2812041"/>
              <a:ext cx="4003021" cy="866179"/>
              <a:chOff x="7702869" y="1901661"/>
              <a:chExt cx="4003021" cy="866179"/>
            </a:xfrm>
          </p:grpSpPr>
          <p:sp>
            <p:nvSpPr>
              <p:cNvPr id="67" name="文本框 66"/>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68" name="文本框 14"/>
              <p:cNvSpPr txBox="1"/>
              <p:nvPr/>
            </p:nvSpPr>
            <p:spPr>
              <a:xfrm>
                <a:off x="7702869" y="2183065"/>
                <a:ext cx="4003021"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
          <p:nvSpPr>
            <p:cNvPr id="66" name="Freeform 46"/>
            <p:cNvSpPr>
              <a:spLocks noEditPoints="1"/>
            </p:cNvSpPr>
            <p:nvPr/>
          </p:nvSpPr>
          <p:spPr bwMode="auto">
            <a:xfrm>
              <a:off x="1239250" y="2994533"/>
              <a:ext cx="503238" cy="503238"/>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 name="组合 68"/>
          <p:cNvGrpSpPr/>
          <p:nvPr/>
        </p:nvGrpSpPr>
        <p:grpSpPr>
          <a:xfrm>
            <a:off x="1239250" y="3950014"/>
            <a:ext cx="4634052" cy="866179"/>
            <a:chOff x="1239250" y="3950014"/>
            <a:chExt cx="4634052" cy="866179"/>
          </a:xfrm>
        </p:grpSpPr>
        <p:grpSp>
          <p:nvGrpSpPr>
            <p:cNvPr id="70" name="组合 69"/>
            <p:cNvGrpSpPr/>
            <p:nvPr/>
          </p:nvGrpSpPr>
          <p:grpSpPr>
            <a:xfrm>
              <a:off x="1870281" y="3950014"/>
              <a:ext cx="4003021" cy="866179"/>
              <a:chOff x="7702869" y="1901661"/>
              <a:chExt cx="4003021" cy="866179"/>
            </a:xfrm>
          </p:grpSpPr>
          <p:sp>
            <p:nvSpPr>
              <p:cNvPr id="72" name="文本框 71"/>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3" name="文本框 14"/>
              <p:cNvSpPr txBox="1"/>
              <p:nvPr/>
            </p:nvSpPr>
            <p:spPr>
              <a:xfrm>
                <a:off x="7702869" y="2183065"/>
                <a:ext cx="4003021"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
          <p:nvSpPr>
            <p:cNvPr id="71" name="Freeform 52"/>
            <p:cNvSpPr>
              <a:spLocks noEditPoints="1"/>
            </p:cNvSpPr>
            <p:nvPr/>
          </p:nvSpPr>
          <p:spPr bwMode="auto">
            <a:xfrm>
              <a:off x="1239250" y="4131995"/>
              <a:ext cx="503238" cy="503238"/>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76 h 144"/>
                <a:gd name="T12" fmla="*/ 105 w 144"/>
                <a:gd name="T13" fmla="*/ 91 h 144"/>
                <a:gd name="T14" fmla="*/ 109 w 144"/>
                <a:gd name="T15" fmla="*/ 104 h 144"/>
                <a:gd name="T16" fmla="*/ 91 w 144"/>
                <a:gd name="T17" fmla="*/ 117 h 144"/>
                <a:gd name="T18" fmla="*/ 80 w 144"/>
                <a:gd name="T19" fmla="*/ 110 h 144"/>
                <a:gd name="T20" fmla="*/ 72 w 144"/>
                <a:gd name="T21" fmla="*/ 111 h 144"/>
                <a:gd name="T22" fmla="*/ 64 w 144"/>
                <a:gd name="T23" fmla="*/ 110 h 144"/>
                <a:gd name="T24" fmla="*/ 53 w 144"/>
                <a:gd name="T25" fmla="*/ 117 h 144"/>
                <a:gd name="T26" fmla="*/ 35 w 144"/>
                <a:gd name="T27" fmla="*/ 104 h 144"/>
                <a:gd name="T28" fmla="*/ 39 w 144"/>
                <a:gd name="T29" fmla="*/ 91 h 144"/>
                <a:gd name="T30" fmla="*/ 34 w 144"/>
                <a:gd name="T31" fmla="*/ 76 h 144"/>
                <a:gd name="T32" fmla="*/ 23 w 144"/>
                <a:gd name="T33" fmla="*/ 68 h 144"/>
                <a:gd name="T34" fmla="*/ 30 w 144"/>
                <a:gd name="T35" fmla="*/ 46 h 144"/>
                <a:gd name="T36" fmla="*/ 43 w 144"/>
                <a:gd name="T37" fmla="*/ 46 h 144"/>
                <a:gd name="T38" fmla="*/ 56 w 144"/>
                <a:gd name="T39" fmla="*/ 37 h 144"/>
                <a:gd name="T40" fmla="*/ 60 w 144"/>
                <a:gd name="T41" fmla="*/ 24 h 144"/>
                <a:gd name="T42" fmla="*/ 84 w 144"/>
                <a:gd name="T43" fmla="*/ 24 h 144"/>
                <a:gd name="T44" fmla="*/ 88 w 144"/>
                <a:gd name="T45" fmla="*/ 37 h 144"/>
                <a:gd name="T46" fmla="*/ 101 w 144"/>
                <a:gd name="T47" fmla="*/ 46 h 144"/>
                <a:gd name="T48" fmla="*/ 114 w 144"/>
                <a:gd name="T49" fmla="*/ 46 h 144"/>
                <a:gd name="T50" fmla="*/ 121 w 144"/>
                <a:gd name="T51" fmla="*/ 68 h 144"/>
                <a:gd name="T52" fmla="*/ 110 w 144"/>
                <a:gd name="T53" fmla="*/ 7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4" name="组合 73"/>
          <p:cNvGrpSpPr/>
          <p:nvPr/>
        </p:nvGrpSpPr>
        <p:grpSpPr>
          <a:xfrm>
            <a:off x="1239250" y="5087986"/>
            <a:ext cx="4634052" cy="866179"/>
            <a:chOff x="1239250" y="5087986"/>
            <a:chExt cx="4634052" cy="866179"/>
          </a:xfrm>
        </p:grpSpPr>
        <p:grpSp>
          <p:nvGrpSpPr>
            <p:cNvPr id="75" name="组合 74"/>
            <p:cNvGrpSpPr/>
            <p:nvPr/>
          </p:nvGrpSpPr>
          <p:grpSpPr>
            <a:xfrm>
              <a:off x="1870281" y="5087986"/>
              <a:ext cx="4003021" cy="866179"/>
              <a:chOff x="7702869" y="1901661"/>
              <a:chExt cx="4003021" cy="866179"/>
            </a:xfrm>
          </p:grpSpPr>
          <p:sp>
            <p:nvSpPr>
              <p:cNvPr id="77" name="文本框 76"/>
              <p:cNvSpPr txBox="1"/>
              <p:nvPr/>
            </p:nvSpPr>
            <p:spPr>
              <a:xfrm>
                <a:off x="7702870" y="1901661"/>
                <a:ext cx="2674843" cy="461665"/>
              </a:xfrm>
              <a:prstGeom prst="rect">
                <a:avLst/>
              </a:prstGeom>
              <a:noFill/>
            </p:spPr>
            <p:txBody>
              <a:bodyPr wrap="square" rtlCol="0">
                <a:spAutoFit/>
              </a:bodyPr>
              <a:lstStyle/>
              <a:p>
                <a:pPr>
                  <a:buNone/>
                </a:pPr>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8" name="文本框 14"/>
              <p:cNvSpPr txBox="1"/>
              <p:nvPr/>
            </p:nvSpPr>
            <p:spPr>
              <a:xfrm>
                <a:off x="7702869" y="2183065"/>
                <a:ext cx="4003021"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
          <p:nvSpPr>
            <p:cNvPr id="76" name="Freeform 55"/>
            <p:cNvSpPr>
              <a:spLocks noEditPoints="1"/>
            </p:cNvSpPr>
            <p:nvPr/>
          </p:nvSpPr>
          <p:spPr bwMode="auto">
            <a:xfrm>
              <a:off x="1239250" y="5269457"/>
              <a:ext cx="503238" cy="503238"/>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4 w 144"/>
                <a:gd name="T11" fmla="*/ 102 h 144"/>
                <a:gd name="T12" fmla="*/ 30 w 144"/>
                <a:gd name="T13" fmla="*/ 102 h 144"/>
                <a:gd name="T14" fmla="*/ 30 w 144"/>
                <a:gd name="T15" fmla="*/ 62 h 144"/>
                <a:gd name="T16" fmla="*/ 59 w 144"/>
                <a:gd name="T17" fmla="*/ 82 h 144"/>
                <a:gd name="T18" fmla="*/ 72 w 144"/>
                <a:gd name="T19" fmla="*/ 86 h 144"/>
                <a:gd name="T20" fmla="*/ 85 w 144"/>
                <a:gd name="T21" fmla="*/ 82 h 144"/>
                <a:gd name="T22" fmla="*/ 114 w 144"/>
                <a:gd name="T23" fmla="*/ 62 h 144"/>
                <a:gd name="T24" fmla="*/ 114 w 144"/>
                <a:gd name="T25" fmla="*/ 102 h 144"/>
                <a:gd name="T26" fmla="*/ 114 w 144"/>
                <a:gd name="T27" fmla="*/ 50 h 144"/>
                <a:gd name="T28" fmla="*/ 79 w 144"/>
                <a:gd name="T29" fmla="*/ 74 h 144"/>
                <a:gd name="T30" fmla="*/ 72 w 144"/>
                <a:gd name="T31" fmla="*/ 76 h 144"/>
                <a:gd name="T32" fmla="*/ 65 w 144"/>
                <a:gd name="T33" fmla="*/ 74 h 144"/>
                <a:gd name="T34" fmla="*/ 30 w 144"/>
                <a:gd name="T35" fmla="*/ 50 h 144"/>
                <a:gd name="T36" fmla="*/ 30 w 144"/>
                <a:gd name="T37" fmla="*/ 42 h 144"/>
                <a:gd name="T38" fmla="*/ 114 w 144"/>
                <a:gd name="T39" fmla="*/ 42 h 144"/>
                <a:gd name="T40" fmla="*/ 114 w 144"/>
                <a:gd name="T41" fmla="*/ 5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4" y="102"/>
                  </a:moveTo>
                  <a:cubicBezTo>
                    <a:pt x="30" y="102"/>
                    <a:pt x="30" y="102"/>
                    <a:pt x="30" y="102"/>
                  </a:cubicBezTo>
                  <a:cubicBezTo>
                    <a:pt x="30" y="62"/>
                    <a:pt x="30" y="62"/>
                    <a:pt x="30" y="62"/>
                  </a:cubicBezTo>
                  <a:cubicBezTo>
                    <a:pt x="59" y="82"/>
                    <a:pt x="59" y="82"/>
                    <a:pt x="59" y="82"/>
                  </a:cubicBezTo>
                  <a:cubicBezTo>
                    <a:pt x="63" y="85"/>
                    <a:pt x="68" y="86"/>
                    <a:pt x="72" y="86"/>
                  </a:cubicBezTo>
                  <a:cubicBezTo>
                    <a:pt x="76" y="86"/>
                    <a:pt x="81" y="85"/>
                    <a:pt x="85" y="82"/>
                  </a:cubicBezTo>
                  <a:cubicBezTo>
                    <a:pt x="114" y="62"/>
                    <a:pt x="114" y="62"/>
                    <a:pt x="114" y="62"/>
                  </a:cubicBezTo>
                  <a:lnTo>
                    <a:pt x="114" y="102"/>
                  </a:lnTo>
                  <a:close/>
                  <a:moveTo>
                    <a:pt x="114" y="50"/>
                  </a:moveTo>
                  <a:cubicBezTo>
                    <a:pt x="79" y="74"/>
                    <a:pt x="79" y="74"/>
                    <a:pt x="79" y="74"/>
                  </a:cubicBezTo>
                  <a:cubicBezTo>
                    <a:pt x="77" y="76"/>
                    <a:pt x="75" y="76"/>
                    <a:pt x="72" y="76"/>
                  </a:cubicBezTo>
                  <a:cubicBezTo>
                    <a:pt x="69" y="76"/>
                    <a:pt x="67" y="76"/>
                    <a:pt x="65" y="74"/>
                  </a:cubicBezTo>
                  <a:cubicBezTo>
                    <a:pt x="30" y="50"/>
                    <a:pt x="30" y="50"/>
                    <a:pt x="30" y="50"/>
                  </a:cubicBezTo>
                  <a:cubicBezTo>
                    <a:pt x="30" y="42"/>
                    <a:pt x="30" y="42"/>
                    <a:pt x="30" y="42"/>
                  </a:cubicBezTo>
                  <a:cubicBezTo>
                    <a:pt x="114" y="42"/>
                    <a:pt x="114" y="42"/>
                    <a:pt x="114" y="42"/>
                  </a:cubicBezTo>
                  <a:lnTo>
                    <a:pt x="114" y="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5668052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750" fill="hold"/>
                                        <p:tgtEl>
                                          <p:spTgt spid="59"/>
                                        </p:tgtEl>
                                        <p:attrNameLst>
                                          <p:attrName>ppt_x</p:attrName>
                                        </p:attrNameLst>
                                      </p:cBhvr>
                                      <p:tavLst>
                                        <p:tav tm="0">
                                          <p:val>
                                            <p:strVal val="0-#ppt_w/2"/>
                                          </p:val>
                                        </p:tav>
                                        <p:tav tm="100000">
                                          <p:val>
                                            <p:strVal val="#ppt_x"/>
                                          </p:val>
                                        </p:tav>
                                      </p:tavLst>
                                    </p:anim>
                                    <p:anim calcmode="lin" valueType="num">
                                      <p:cBhvr additive="base">
                                        <p:cTn id="8" dur="75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0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750" fill="hold"/>
                                        <p:tgtEl>
                                          <p:spTgt spid="64"/>
                                        </p:tgtEl>
                                        <p:attrNameLst>
                                          <p:attrName>ppt_x</p:attrName>
                                        </p:attrNameLst>
                                      </p:cBhvr>
                                      <p:tavLst>
                                        <p:tav tm="0">
                                          <p:val>
                                            <p:strVal val="0-#ppt_w/2"/>
                                          </p:val>
                                        </p:tav>
                                        <p:tav tm="100000">
                                          <p:val>
                                            <p:strVal val="#ppt_x"/>
                                          </p:val>
                                        </p:tav>
                                      </p:tavLst>
                                    </p:anim>
                                    <p:anim calcmode="lin" valueType="num">
                                      <p:cBhvr additive="base">
                                        <p:cTn id="12" dur="750" fill="hold"/>
                                        <p:tgtEl>
                                          <p:spTgt spid="64"/>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0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750" fill="hold"/>
                                        <p:tgtEl>
                                          <p:spTgt spid="69"/>
                                        </p:tgtEl>
                                        <p:attrNameLst>
                                          <p:attrName>ppt_x</p:attrName>
                                        </p:attrNameLst>
                                      </p:cBhvr>
                                      <p:tavLst>
                                        <p:tav tm="0">
                                          <p:val>
                                            <p:strVal val="0-#ppt_w/2"/>
                                          </p:val>
                                        </p:tav>
                                        <p:tav tm="100000">
                                          <p:val>
                                            <p:strVal val="#ppt_x"/>
                                          </p:val>
                                        </p:tav>
                                      </p:tavLst>
                                    </p:anim>
                                    <p:anim calcmode="lin" valueType="num">
                                      <p:cBhvr additive="base">
                                        <p:cTn id="16" dur="750" fill="hold"/>
                                        <p:tgtEl>
                                          <p:spTgt spid="69"/>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30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750" fill="hold"/>
                                        <p:tgtEl>
                                          <p:spTgt spid="74"/>
                                        </p:tgtEl>
                                        <p:attrNameLst>
                                          <p:attrName>ppt_x</p:attrName>
                                        </p:attrNameLst>
                                      </p:cBhvr>
                                      <p:tavLst>
                                        <p:tav tm="0">
                                          <p:val>
                                            <p:strVal val="0-#ppt_w/2"/>
                                          </p:val>
                                        </p:tav>
                                        <p:tav tm="100000">
                                          <p:val>
                                            <p:strVal val="#ppt_x"/>
                                          </p:val>
                                        </p:tav>
                                      </p:tavLst>
                                    </p:anim>
                                    <p:anim calcmode="lin" valueType="num">
                                      <p:cBhvr additive="base">
                                        <p:cTn id="20" dur="750" fill="hold"/>
                                        <p:tgtEl>
                                          <p:spTgt spid="74"/>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750"/>
                                        <p:tgtEl>
                                          <p:spTgt spid="44"/>
                                        </p:tgtEl>
                                      </p:cBhvr>
                                    </p:animEffect>
                                  </p:childTnLst>
                                </p:cTn>
                              </p:par>
                              <p:par>
                                <p:cTn id="24" presetID="10" presetClass="entr" presetSubtype="0" fill="hold" nodeType="withEffect">
                                  <p:stCondLst>
                                    <p:cond delay="10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750"/>
                                        <p:tgtEl>
                                          <p:spTgt spid="50"/>
                                        </p:tgtEl>
                                      </p:cBhvr>
                                    </p:animEffect>
                                  </p:childTnLst>
                                </p:cTn>
                              </p:par>
                              <p:par>
                                <p:cTn id="27" presetID="10" presetClass="entr" presetSubtype="0" fill="hold" nodeType="withEffect">
                                  <p:stCondLst>
                                    <p:cond delay="20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750"/>
                                        <p:tgtEl>
                                          <p:spTgt spid="53"/>
                                        </p:tgtEl>
                                      </p:cBhvr>
                                    </p:animEffect>
                                  </p:childTnLst>
                                </p:cTn>
                              </p:par>
                              <p:par>
                                <p:cTn id="30" presetID="10" presetClass="entr" presetSubtype="0" fill="hold" nodeType="withEffect">
                                  <p:stCondLst>
                                    <p:cond delay="30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208750" y="155601"/>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融资计划</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28" name="组合 2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1466642" y="2213415"/>
            <a:ext cx="9242882" cy="2413847"/>
            <a:chOff x="1466642" y="2445644"/>
            <a:chExt cx="9242882" cy="2413847"/>
          </a:xfrm>
          <a:effectLst/>
        </p:grpSpPr>
        <p:sp>
          <p:nvSpPr>
            <p:cNvPr id="29" name="弧形 28"/>
            <p:cNvSpPr/>
            <p:nvPr/>
          </p:nvSpPr>
          <p:spPr>
            <a:xfrm flipH="1" flipV="1">
              <a:off x="1466642" y="2485957"/>
              <a:ext cx="2373534" cy="2373534"/>
            </a:xfrm>
            <a:prstGeom prst="arc">
              <a:avLst>
                <a:gd name="adj1" fmla="val 10684416"/>
                <a:gd name="adj2" fmla="val 20274395"/>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弧形 29"/>
            <p:cNvSpPr/>
            <p:nvPr/>
          </p:nvSpPr>
          <p:spPr>
            <a:xfrm flipH="1" flipV="1">
              <a:off x="4899685" y="2485957"/>
              <a:ext cx="2373534" cy="2373534"/>
            </a:xfrm>
            <a:prstGeom prst="arc">
              <a:avLst>
                <a:gd name="adj1" fmla="val 10684416"/>
                <a:gd name="adj2" fmla="val 20274395"/>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466642" y="2445644"/>
              <a:ext cx="9242882" cy="2373534"/>
              <a:chOff x="1466642" y="2445644"/>
              <a:chExt cx="9242882" cy="2373534"/>
            </a:xfrm>
          </p:grpSpPr>
          <p:cxnSp>
            <p:nvCxnSpPr>
              <p:cNvPr id="33" name="直接连接符 32"/>
              <p:cNvCxnSpPr/>
              <p:nvPr/>
            </p:nvCxnSpPr>
            <p:spPr>
              <a:xfrm>
                <a:off x="3840729" y="3632411"/>
                <a:ext cx="1072940" cy="0"/>
              </a:xfrm>
              <a:prstGeom prst="line">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p:nvPr/>
            </p:nvCxnSpPr>
            <p:spPr>
              <a:xfrm>
                <a:off x="7274137" y="3632411"/>
                <a:ext cx="1055058" cy="0"/>
              </a:xfrm>
              <a:prstGeom prst="line">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35" name="弧形 34"/>
              <p:cNvSpPr/>
              <p:nvPr/>
            </p:nvSpPr>
            <p:spPr>
              <a:xfrm flipH="1">
                <a:off x="1466642" y="2445644"/>
                <a:ext cx="2373534" cy="2373534"/>
              </a:xfrm>
              <a:prstGeom prst="arc">
                <a:avLst>
                  <a:gd name="adj1" fmla="val 12184051"/>
                  <a:gd name="adj2" fmla="val 0"/>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弧形 35"/>
              <p:cNvSpPr/>
              <p:nvPr/>
            </p:nvSpPr>
            <p:spPr>
              <a:xfrm flipH="1">
                <a:off x="4899685" y="2445644"/>
                <a:ext cx="2373534" cy="2373534"/>
              </a:xfrm>
              <a:prstGeom prst="arc">
                <a:avLst>
                  <a:gd name="adj1" fmla="val 12184051"/>
                  <a:gd name="adj2" fmla="val 0"/>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弧形 36"/>
              <p:cNvSpPr/>
              <p:nvPr/>
            </p:nvSpPr>
            <p:spPr>
              <a:xfrm flipH="1">
                <a:off x="8335990" y="2445644"/>
                <a:ext cx="2373534" cy="2373534"/>
              </a:xfrm>
              <a:prstGeom prst="arc">
                <a:avLst>
                  <a:gd name="adj1" fmla="val 12184051"/>
                  <a:gd name="adj2" fmla="val 0"/>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弧形 31"/>
            <p:cNvSpPr/>
            <p:nvPr/>
          </p:nvSpPr>
          <p:spPr>
            <a:xfrm flipH="1" flipV="1">
              <a:off x="8335990" y="2485957"/>
              <a:ext cx="2373534" cy="2373534"/>
            </a:xfrm>
            <a:prstGeom prst="arc">
              <a:avLst>
                <a:gd name="adj1" fmla="val 10684416"/>
                <a:gd name="adj2" fmla="val 20274395"/>
              </a:avLst>
            </a:prstGeom>
            <a:noFill/>
            <a:ln w="12700">
              <a:solidFill>
                <a:srgbClr val="FDFDFD"/>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804135" y="2180060"/>
            <a:ext cx="3731271" cy="2487515"/>
            <a:chOff x="804135" y="2412289"/>
            <a:chExt cx="3731271" cy="2487515"/>
          </a:xfrm>
          <a:effectLst/>
        </p:grpSpPr>
        <p:graphicFrame>
          <p:nvGraphicFramePr>
            <p:cNvPr id="39" name="图表 38"/>
            <p:cNvGraphicFramePr/>
            <p:nvPr>
              <p:extLst>
                <p:ext uri="{D42A27DB-BD31-4B8C-83A1-F6EECF244321}">
                  <p14:modId xmlns:p14="http://schemas.microsoft.com/office/powerpoint/2010/main" val="1812504641"/>
                </p:ext>
              </p:extLst>
            </p:nvPr>
          </p:nvGraphicFramePr>
          <p:xfrm>
            <a:off x="804135" y="2412289"/>
            <a:ext cx="3731271" cy="2487515"/>
          </p:xfrm>
          <a:graphic>
            <a:graphicData uri="http://schemas.openxmlformats.org/drawingml/2006/chart">
              <c:chart xmlns:c="http://schemas.openxmlformats.org/drawingml/2006/chart" xmlns:r="http://schemas.openxmlformats.org/officeDocument/2006/relationships" r:id="rId4"/>
            </a:graphicData>
          </a:graphic>
        </p:graphicFrame>
        <p:sp>
          <p:nvSpPr>
            <p:cNvPr id="40" name="矩形 39"/>
            <p:cNvSpPr/>
            <p:nvPr/>
          </p:nvSpPr>
          <p:spPr>
            <a:xfrm>
              <a:off x="2119019" y="3318045"/>
              <a:ext cx="1098378" cy="639278"/>
            </a:xfrm>
            <a:prstGeom prst="rect">
              <a:avLst/>
            </a:prstGeom>
          </p:spPr>
          <p:txBody>
            <a:bodyPr wrap="none" anchor="t">
              <a:spAutoFit/>
            </a:bodyPr>
            <a:lstStyle/>
            <a:p>
              <a:pPr algn="ctr">
                <a:lnSpc>
                  <a:spcPct val="120000"/>
                </a:lnSpc>
              </a:pPr>
              <a:r>
                <a:rPr lang="en-US" altLang="zh-CN" sz="3200" b="1" dirty="0" smtClean="0">
                  <a:solidFill>
                    <a:schemeClr val="bg1"/>
                  </a:solidFill>
                  <a:latin typeface="方正兰亭超细黑简体" panose="02000000000000000000" pitchFamily="2" charset="-122"/>
                  <a:ea typeface="方正兰亭超细黑简体" panose="02000000000000000000" pitchFamily="2" charset="-122"/>
                </a:rPr>
                <a:t>25%</a:t>
              </a:r>
              <a:endParaRPr lang="zh-CN" altLang="en-US" sz="32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41" name="组合 40"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4245521" y="2180060"/>
            <a:ext cx="3731271" cy="2487515"/>
            <a:chOff x="4245521" y="2412289"/>
            <a:chExt cx="3731271" cy="2487515"/>
          </a:xfrm>
          <a:effectLst/>
        </p:grpSpPr>
        <p:graphicFrame>
          <p:nvGraphicFramePr>
            <p:cNvPr id="42" name="图表 41"/>
            <p:cNvGraphicFramePr/>
            <p:nvPr>
              <p:extLst>
                <p:ext uri="{D42A27DB-BD31-4B8C-83A1-F6EECF244321}">
                  <p14:modId xmlns:p14="http://schemas.microsoft.com/office/powerpoint/2010/main" val="1453737217"/>
                </p:ext>
              </p:extLst>
            </p:nvPr>
          </p:nvGraphicFramePr>
          <p:xfrm>
            <a:off x="4245521" y="2412289"/>
            <a:ext cx="3731271" cy="2487515"/>
          </p:xfrm>
          <a:graphic>
            <a:graphicData uri="http://schemas.openxmlformats.org/drawingml/2006/chart">
              <c:chart xmlns:c="http://schemas.openxmlformats.org/drawingml/2006/chart" xmlns:r="http://schemas.openxmlformats.org/officeDocument/2006/relationships" r:id="rId5"/>
            </a:graphicData>
          </a:graphic>
        </p:graphicFrame>
        <p:sp>
          <p:nvSpPr>
            <p:cNvPr id="43" name="矩形 42"/>
            <p:cNvSpPr/>
            <p:nvPr/>
          </p:nvSpPr>
          <p:spPr>
            <a:xfrm>
              <a:off x="5552914" y="3318045"/>
              <a:ext cx="1101584" cy="639278"/>
            </a:xfrm>
            <a:prstGeom prst="rect">
              <a:avLst/>
            </a:prstGeom>
          </p:spPr>
          <p:txBody>
            <a:bodyPr wrap="none" anchor="t">
              <a:spAutoFit/>
            </a:bodyPr>
            <a:lstStyle/>
            <a:p>
              <a:pPr algn="ctr">
                <a:lnSpc>
                  <a:spcPct val="120000"/>
                </a:lnSpc>
              </a:pPr>
              <a:r>
                <a:rPr lang="en-US" altLang="zh-CN" sz="3200" b="1" dirty="0" smtClean="0">
                  <a:solidFill>
                    <a:schemeClr val="bg1"/>
                  </a:solidFill>
                  <a:latin typeface="方正兰亭超细黑简体" panose="02000000000000000000" pitchFamily="2" charset="-122"/>
                  <a:ea typeface="方正兰亭超细黑简体" panose="02000000000000000000" pitchFamily="2" charset="-122"/>
                </a:rPr>
                <a:t>55%</a:t>
              </a:r>
              <a:endParaRPr lang="zh-CN" altLang="en-US" sz="3200" b="1" dirty="0">
                <a:solidFill>
                  <a:schemeClr val="bg1"/>
                </a:solidFill>
                <a:latin typeface="方正兰亭超细黑简体" panose="02000000000000000000" pitchFamily="2" charset="-122"/>
                <a:ea typeface="方正兰亭超细黑简体" panose="02000000000000000000" pitchFamily="2" charset="-122"/>
              </a:endParaRPr>
            </a:p>
          </p:txBody>
        </p:sp>
      </p:grpSp>
      <p:grpSp>
        <p:nvGrpSpPr>
          <p:cNvPr id="44" name="组合 43"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GrpSpPr/>
          <p:nvPr/>
        </p:nvGrpSpPr>
        <p:grpSpPr>
          <a:xfrm>
            <a:off x="7686906" y="2180060"/>
            <a:ext cx="3731271" cy="2487515"/>
            <a:chOff x="7686906" y="2412289"/>
            <a:chExt cx="3731271" cy="2487515"/>
          </a:xfrm>
          <a:effectLst/>
        </p:grpSpPr>
        <p:graphicFrame>
          <p:nvGraphicFramePr>
            <p:cNvPr id="45" name="图表 44"/>
            <p:cNvGraphicFramePr/>
            <p:nvPr>
              <p:extLst>
                <p:ext uri="{D42A27DB-BD31-4B8C-83A1-F6EECF244321}">
                  <p14:modId xmlns:p14="http://schemas.microsoft.com/office/powerpoint/2010/main" val="39645914"/>
                </p:ext>
              </p:extLst>
            </p:nvPr>
          </p:nvGraphicFramePr>
          <p:xfrm>
            <a:off x="7686906" y="2412289"/>
            <a:ext cx="3731271" cy="2487515"/>
          </p:xfrm>
          <a:graphic>
            <a:graphicData uri="http://schemas.openxmlformats.org/drawingml/2006/chart">
              <c:chart xmlns:c="http://schemas.openxmlformats.org/drawingml/2006/chart" xmlns:r="http://schemas.openxmlformats.org/officeDocument/2006/relationships" r:id="rId6"/>
            </a:graphicData>
          </a:graphic>
        </p:graphicFrame>
        <p:sp>
          <p:nvSpPr>
            <p:cNvPr id="46" name="矩形 45"/>
            <p:cNvSpPr/>
            <p:nvPr/>
          </p:nvSpPr>
          <p:spPr>
            <a:xfrm>
              <a:off x="8994499" y="3318045"/>
              <a:ext cx="1119217" cy="639278"/>
            </a:xfrm>
            <a:prstGeom prst="rect">
              <a:avLst/>
            </a:prstGeom>
          </p:spPr>
          <p:txBody>
            <a:bodyPr wrap="none" anchor="t">
              <a:spAutoFit/>
            </a:bodyPr>
            <a:lstStyle/>
            <a:p>
              <a:pPr algn="ctr">
                <a:lnSpc>
                  <a:spcPct val="120000"/>
                </a:lnSpc>
              </a:pPr>
              <a:r>
                <a:rPr lang="en-US" altLang="zh-CN" sz="3200" b="1" dirty="0" smtClean="0">
                  <a:solidFill>
                    <a:schemeClr val="bg1"/>
                  </a:solidFill>
                  <a:latin typeface="方正兰亭超细黑简体" panose="02000000000000000000" pitchFamily="2" charset="-122"/>
                  <a:ea typeface="方正兰亭超细黑简体" panose="02000000000000000000" pitchFamily="2" charset="-122"/>
                </a:rPr>
                <a:t>16%</a:t>
              </a:r>
              <a:endParaRPr lang="zh-CN" altLang="en-US" sz="3200" b="1" dirty="0">
                <a:solidFill>
                  <a:schemeClr val="bg1"/>
                </a:solidFill>
                <a:latin typeface="方正兰亭超细黑简体" panose="02000000000000000000" pitchFamily="2" charset="-122"/>
                <a:ea typeface="方正兰亭超细黑简体" panose="02000000000000000000" pitchFamily="2" charset="-122"/>
              </a:endParaRPr>
            </a:p>
          </p:txBody>
        </p:sp>
      </p:grpSp>
      <p:sp>
        <p:nvSpPr>
          <p:cNvPr id="47" name="文本框 46"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8204606" y="4975437"/>
            <a:ext cx="2772426" cy="1200329"/>
          </a:xfrm>
          <a:prstGeom prst="rect">
            <a:avLst/>
          </a:prstGeom>
          <a:noFill/>
          <a:ln>
            <a:noFill/>
          </a:ln>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48" name="文本框 47"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4736951" y="4975437"/>
            <a:ext cx="2772426" cy="1200329"/>
          </a:xfrm>
          <a:prstGeom prst="rect">
            <a:avLst/>
          </a:prstGeom>
          <a:noFill/>
          <a:ln>
            <a:noFill/>
          </a:ln>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49" name="文本框 48"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1303908" y="4975437"/>
            <a:ext cx="2772426" cy="1200329"/>
          </a:xfrm>
          <a:prstGeom prst="rect">
            <a:avLst/>
          </a:prstGeom>
          <a:noFill/>
          <a:ln>
            <a:noFill/>
          </a:ln>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endPar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endPar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do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1723052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750" fill="hold"/>
                                        <p:tgtEl>
                                          <p:spTgt spid="38"/>
                                        </p:tgtEl>
                                        <p:attrNameLst>
                                          <p:attrName>ppt_x</p:attrName>
                                        </p:attrNameLst>
                                      </p:cBhvr>
                                      <p:tavLst>
                                        <p:tav tm="0">
                                          <p:val>
                                            <p:strVal val="#ppt_x"/>
                                          </p:val>
                                        </p:tav>
                                        <p:tav tm="100000">
                                          <p:val>
                                            <p:strVal val="#ppt_x"/>
                                          </p:val>
                                        </p:tav>
                                      </p:tavLst>
                                    </p:anim>
                                    <p:anim calcmode="lin" valueType="num">
                                      <p:cBhvr additive="base">
                                        <p:cTn id="12" dur="750" fill="hold"/>
                                        <p:tgtEl>
                                          <p:spTgt spid="38"/>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750" fill="hold"/>
                                        <p:tgtEl>
                                          <p:spTgt spid="49"/>
                                        </p:tgtEl>
                                        <p:attrNameLst>
                                          <p:attrName>ppt_x</p:attrName>
                                        </p:attrNameLst>
                                      </p:cBhvr>
                                      <p:tavLst>
                                        <p:tav tm="0">
                                          <p:val>
                                            <p:strVal val="#ppt_x"/>
                                          </p:val>
                                        </p:tav>
                                        <p:tav tm="100000">
                                          <p:val>
                                            <p:strVal val="#ppt_x"/>
                                          </p:val>
                                        </p:tav>
                                      </p:tavLst>
                                    </p:anim>
                                    <p:anim calcmode="lin" valueType="num">
                                      <p:cBhvr additive="base">
                                        <p:cTn id="16" dur="750" fill="hold"/>
                                        <p:tgtEl>
                                          <p:spTgt spid="49"/>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 presetClass="entr" presetSubtype="1"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additive="base">
                                        <p:cTn id="20" dur="750" fill="hold"/>
                                        <p:tgtEl>
                                          <p:spTgt spid="41"/>
                                        </p:tgtEl>
                                        <p:attrNameLst>
                                          <p:attrName>ppt_x</p:attrName>
                                        </p:attrNameLst>
                                      </p:cBhvr>
                                      <p:tavLst>
                                        <p:tav tm="0">
                                          <p:val>
                                            <p:strVal val="#ppt_x"/>
                                          </p:val>
                                        </p:tav>
                                        <p:tav tm="100000">
                                          <p:val>
                                            <p:strVal val="#ppt_x"/>
                                          </p:val>
                                        </p:tav>
                                      </p:tavLst>
                                    </p:anim>
                                    <p:anim calcmode="lin" valueType="num">
                                      <p:cBhvr additive="base">
                                        <p:cTn id="21" dur="750" fill="hold"/>
                                        <p:tgtEl>
                                          <p:spTgt spid="41"/>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750" fill="hold"/>
                                        <p:tgtEl>
                                          <p:spTgt spid="48"/>
                                        </p:tgtEl>
                                        <p:attrNameLst>
                                          <p:attrName>ppt_x</p:attrName>
                                        </p:attrNameLst>
                                      </p:cBhvr>
                                      <p:tavLst>
                                        <p:tav tm="0">
                                          <p:val>
                                            <p:strVal val="#ppt_x"/>
                                          </p:val>
                                        </p:tav>
                                        <p:tav tm="100000">
                                          <p:val>
                                            <p:strVal val="#ppt_x"/>
                                          </p:val>
                                        </p:tav>
                                      </p:tavLst>
                                    </p:anim>
                                    <p:anim calcmode="lin" valueType="num">
                                      <p:cBhvr additive="base">
                                        <p:cTn id="25" dur="75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1"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750" fill="hold"/>
                                        <p:tgtEl>
                                          <p:spTgt spid="44"/>
                                        </p:tgtEl>
                                        <p:attrNameLst>
                                          <p:attrName>ppt_x</p:attrName>
                                        </p:attrNameLst>
                                      </p:cBhvr>
                                      <p:tavLst>
                                        <p:tav tm="0">
                                          <p:val>
                                            <p:strVal val="#ppt_x"/>
                                          </p:val>
                                        </p:tav>
                                        <p:tav tm="100000">
                                          <p:val>
                                            <p:strVal val="#ppt_x"/>
                                          </p:val>
                                        </p:tav>
                                      </p:tavLst>
                                    </p:anim>
                                    <p:anim calcmode="lin" valueType="num">
                                      <p:cBhvr additive="base">
                                        <p:cTn id="30" dur="750" fill="hold"/>
                                        <p:tgtEl>
                                          <p:spTgt spid="44"/>
                                        </p:tgtEl>
                                        <p:attrNameLst>
                                          <p:attrName>ppt_y</p:attrName>
                                        </p:attrNameLst>
                                      </p:cBhvr>
                                      <p:tavLst>
                                        <p:tav tm="0">
                                          <p:val>
                                            <p:strVal val="0-#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750" fill="hold"/>
                                        <p:tgtEl>
                                          <p:spTgt spid="47"/>
                                        </p:tgtEl>
                                        <p:attrNameLst>
                                          <p:attrName>ppt_x</p:attrName>
                                        </p:attrNameLst>
                                      </p:cBhvr>
                                      <p:tavLst>
                                        <p:tav tm="0">
                                          <p:val>
                                            <p:strVal val="#ppt_x"/>
                                          </p:val>
                                        </p:tav>
                                        <p:tav tm="100000">
                                          <p:val>
                                            <p:strVal val="#ppt_x"/>
                                          </p:val>
                                        </p:tav>
                                      </p:tavLst>
                                    </p:anim>
                                    <p:anim calcmode="lin" valueType="num">
                                      <p:cBhvr additive="base">
                                        <p:cTn id="34"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92573" y="196292"/>
            <a:ext cx="5105400" cy="817424"/>
          </a:xfrm>
          <a:prstGeom prst="roundRect">
            <a:avLst>
              <a:gd name="adj" fmla="val 23381"/>
            </a:avLst>
          </a:prstGeom>
          <a:noFill/>
        </p:spPr>
        <p:txBody>
          <a:bodyPr wrap="square" anchor="ctr">
            <a:spAutoFit/>
          </a:bodyPr>
          <a:lstStyle/>
          <a:p>
            <a:pPr algn="ctr"/>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融资计划</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26" name="立方体 25"/>
          <p:cNvSpPr/>
          <p:nvPr/>
        </p:nvSpPr>
        <p:spPr>
          <a:xfrm>
            <a:off x="5391537" y="1890549"/>
            <a:ext cx="4254508" cy="437963"/>
          </a:xfrm>
          <a:prstGeom prst="cube">
            <a:avLst/>
          </a:prstGeom>
          <a:solidFill>
            <a:schemeClr val="bg1">
              <a:alpha val="40000"/>
            </a:scheme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立方体 26"/>
          <p:cNvSpPr/>
          <p:nvPr/>
        </p:nvSpPr>
        <p:spPr>
          <a:xfrm>
            <a:off x="5391537" y="3125439"/>
            <a:ext cx="4254508" cy="437963"/>
          </a:xfrm>
          <a:prstGeom prst="cube">
            <a:avLst/>
          </a:prstGeom>
          <a:solidFill>
            <a:schemeClr val="bg1">
              <a:alpha val="40000"/>
            </a:scheme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立方体 49"/>
          <p:cNvSpPr/>
          <p:nvPr/>
        </p:nvSpPr>
        <p:spPr>
          <a:xfrm>
            <a:off x="5391537" y="4360329"/>
            <a:ext cx="4254508" cy="437963"/>
          </a:xfrm>
          <a:prstGeom prst="cube">
            <a:avLst/>
          </a:prstGeom>
          <a:solidFill>
            <a:schemeClr val="bg1">
              <a:alpha val="40000"/>
            </a:scheme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立方体 50"/>
          <p:cNvSpPr/>
          <p:nvPr/>
        </p:nvSpPr>
        <p:spPr>
          <a:xfrm>
            <a:off x="5391537" y="5595219"/>
            <a:ext cx="4254508" cy="437963"/>
          </a:xfrm>
          <a:prstGeom prst="cube">
            <a:avLst/>
          </a:prstGeom>
          <a:solidFill>
            <a:schemeClr val="bg1">
              <a:alpha val="40000"/>
            </a:schemeClr>
          </a:solidFill>
          <a:ln>
            <a:noFill/>
          </a:ln>
          <a:effectLst>
            <a:outerShdw blurRad="88900" dist="635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立方体 51"/>
          <p:cNvSpPr/>
          <p:nvPr/>
        </p:nvSpPr>
        <p:spPr>
          <a:xfrm>
            <a:off x="5391537" y="1890549"/>
            <a:ext cx="1783387" cy="437963"/>
          </a:xfrm>
          <a:prstGeom prst="cub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立方体 52"/>
          <p:cNvSpPr/>
          <p:nvPr/>
        </p:nvSpPr>
        <p:spPr>
          <a:xfrm>
            <a:off x="5391537" y="3125439"/>
            <a:ext cx="2153571" cy="437963"/>
          </a:xfrm>
          <a:prstGeom prst="cub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立方体 53"/>
          <p:cNvSpPr/>
          <p:nvPr/>
        </p:nvSpPr>
        <p:spPr>
          <a:xfrm>
            <a:off x="5391537" y="4360329"/>
            <a:ext cx="2770544" cy="437963"/>
          </a:xfrm>
          <a:prstGeom prst="cub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立方体 54"/>
          <p:cNvSpPr/>
          <p:nvPr/>
        </p:nvSpPr>
        <p:spPr>
          <a:xfrm>
            <a:off x="5391537" y="5595219"/>
            <a:ext cx="3616679" cy="437963"/>
          </a:xfrm>
          <a:prstGeom prst="cub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6196189" y="1277867"/>
            <a:ext cx="707566" cy="702856"/>
            <a:chOff x="10485220" y="1762215"/>
            <a:chExt cx="582592" cy="578714"/>
          </a:xfrm>
        </p:grpSpPr>
        <p:sp>
          <p:nvSpPr>
            <p:cNvPr id="57" name="椭圆形标注 56"/>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10487838" y="1886851"/>
              <a:ext cx="571769" cy="329441"/>
            </a:xfrm>
            <a:prstGeom prst="rect">
              <a:avLst/>
            </a:prstGeom>
            <a:noFill/>
          </p:spPr>
          <p:txBody>
            <a:bodyPr wrap="none" rtlCol="0">
              <a:spAutoFit/>
            </a:bodyPr>
            <a:lstStyle/>
            <a:p>
              <a:pPr algn="r"/>
              <a:r>
                <a:rPr lang="en-US" altLang="zh-CN" sz="2000" dirty="0" smtClean="0">
                  <a:solidFill>
                    <a:schemeClr val="tx1">
                      <a:lumMod val="85000"/>
                      <a:lumOff val="15000"/>
                    </a:schemeClr>
                  </a:solidFill>
                  <a:latin typeface="Britannic Bold" panose="020B0903060703020204" pitchFamily="34" charset="0"/>
                </a:rPr>
                <a:t>40%</a:t>
              </a:r>
              <a:endParaRPr lang="zh-CN" altLang="en-US" sz="2000" dirty="0">
                <a:solidFill>
                  <a:schemeClr val="tx1">
                    <a:lumMod val="85000"/>
                    <a:lumOff val="15000"/>
                  </a:schemeClr>
                </a:solidFill>
                <a:latin typeface="Britannic Bold" panose="020B0903060703020204" pitchFamily="34" charset="0"/>
              </a:endParaRPr>
            </a:p>
          </p:txBody>
        </p:sp>
      </p:grpSp>
      <p:grpSp>
        <p:nvGrpSpPr>
          <p:cNvPr id="59" name="组合 58"/>
          <p:cNvGrpSpPr/>
          <p:nvPr/>
        </p:nvGrpSpPr>
        <p:grpSpPr>
          <a:xfrm>
            <a:off x="7640428" y="2506642"/>
            <a:ext cx="707566" cy="702856"/>
            <a:chOff x="10485220" y="1762215"/>
            <a:chExt cx="582592" cy="578714"/>
          </a:xfrm>
        </p:grpSpPr>
        <p:sp>
          <p:nvSpPr>
            <p:cNvPr id="60" name="椭圆形标注 59"/>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p:cNvSpPr txBox="1"/>
            <p:nvPr/>
          </p:nvSpPr>
          <p:spPr>
            <a:xfrm>
              <a:off x="10490631" y="1896630"/>
              <a:ext cx="571769" cy="329441"/>
            </a:xfrm>
            <a:prstGeom prst="rect">
              <a:avLst/>
            </a:prstGeom>
            <a:noFill/>
          </p:spPr>
          <p:txBody>
            <a:bodyPr wrap="none" rtlCol="0">
              <a:spAutoFit/>
            </a:bodyPr>
            <a:lstStyle/>
            <a:p>
              <a:pPr algn="r"/>
              <a:r>
                <a:rPr lang="en-US" altLang="zh-CN" sz="2000" dirty="0" smtClean="0">
                  <a:solidFill>
                    <a:schemeClr val="tx1">
                      <a:lumMod val="85000"/>
                      <a:lumOff val="15000"/>
                    </a:schemeClr>
                  </a:solidFill>
                  <a:latin typeface="Britannic Bold" panose="020B0903060703020204" pitchFamily="34" charset="0"/>
                </a:rPr>
                <a:t>50%</a:t>
              </a:r>
              <a:endParaRPr lang="zh-CN" altLang="en-US" sz="2000" dirty="0">
                <a:solidFill>
                  <a:schemeClr val="tx1">
                    <a:lumMod val="85000"/>
                    <a:lumOff val="15000"/>
                  </a:schemeClr>
                </a:solidFill>
                <a:latin typeface="Britannic Bold" panose="020B0903060703020204" pitchFamily="34" charset="0"/>
              </a:endParaRPr>
            </a:p>
          </p:txBody>
        </p:sp>
      </p:grpSp>
      <p:grpSp>
        <p:nvGrpSpPr>
          <p:cNvPr id="62" name="组合 61"/>
          <p:cNvGrpSpPr/>
          <p:nvPr/>
        </p:nvGrpSpPr>
        <p:grpSpPr>
          <a:xfrm>
            <a:off x="8236332" y="3721923"/>
            <a:ext cx="707566" cy="702856"/>
            <a:chOff x="10485220" y="1762215"/>
            <a:chExt cx="582592" cy="578714"/>
          </a:xfrm>
        </p:grpSpPr>
        <p:sp>
          <p:nvSpPr>
            <p:cNvPr id="63" name="椭圆形标注 62"/>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10490631" y="1886851"/>
              <a:ext cx="571769" cy="329441"/>
            </a:xfrm>
            <a:prstGeom prst="rect">
              <a:avLst/>
            </a:prstGeom>
            <a:noFill/>
          </p:spPr>
          <p:txBody>
            <a:bodyPr wrap="none" rtlCol="0">
              <a:spAutoFit/>
            </a:bodyPr>
            <a:lstStyle/>
            <a:p>
              <a:pPr algn="r"/>
              <a:r>
                <a:rPr lang="en-US" altLang="zh-CN" sz="2000" dirty="0" smtClean="0">
                  <a:solidFill>
                    <a:schemeClr val="tx1">
                      <a:lumMod val="85000"/>
                      <a:lumOff val="15000"/>
                    </a:schemeClr>
                  </a:solidFill>
                  <a:latin typeface="Britannic Bold" panose="020B0903060703020204" pitchFamily="34" charset="0"/>
                </a:rPr>
                <a:t>60%</a:t>
              </a:r>
              <a:endParaRPr lang="zh-CN" altLang="en-US" sz="2000" dirty="0">
                <a:solidFill>
                  <a:schemeClr val="tx1">
                    <a:lumMod val="85000"/>
                    <a:lumOff val="15000"/>
                  </a:schemeClr>
                </a:solidFill>
                <a:latin typeface="Britannic Bold" panose="020B0903060703020204" pitchFamily="34" charset="0"/>
              </a:endParaRPr>
            </a:p>
          </p:txBody>
        </p:sp>
      </p:grpSp>
      <p:grpSp>
        <p:nvGrpSpPr>
          <p:cNvPr id="65" name="组合 64"/>
          <p:cNvGrpSpPr/>
          <p:nvPr/>
        </p:nvGrpSpPr>
        <p:grpSpPr>
          <a:xfrm>
            <a:off x="9033684" y="4945896"/>
            <a:ext cx="731979" cy="702856"/>
            <a:chOff x="10485220" y="1762215"/>
            <a:chExt cx="602693" cy="578714"/>
          </a:xfrm>
        </p:grpSpPr>
        <p:sp>
          <p:nvSpPr>
            <p:cNvPr id="66" name="椭圆形标注 65"/>
            <p:cNvSpPr/>
            <p:nvPr/>
          </p:nvSpPr>
          <p:spPr>
            <a:xfrm rot="1774006">
              <a:off x="10485220" y="1762215"/>
              <a:ext cx="582592" cy="578714"/>
            </a:xfrm>
            <a:prstGeom prst="wedgeEllipseCallout">
              <a:avLst/>
            </a:prstGeom>
            <a:solidFill>
              <a:schemeClr val="bg1"/>
            </a:solidFill>
            <a:ln>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8100000" scaled="1"/>
                <a:tileRect/>
              </a:gradFill>
            </a:ln>
            <a:effectLst>
              <a:outerShdw blurRad="50800" dist="38100" dir="8100000" algn="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66"/>
            <p:cNvSpPr txBox="1"/>
            <p:nvPr/>
          </p:nvSpPr>
          <p:spPr>
            <a:xfrm>
              <a:off x="10516144" y="1886851"/>
              <a:ext cx="571769" cy="329441"/>
            </a:xfrm>
            <a:prstGeom prst="rect">
              <a:avLst/>
            </a:prstGeom>
            <a:noFill/>
          </p:spPr>
          <p:txBody>
            <a:bodyPr wrap="none" rtlCol="0">
              <a:spAutoFit/>
            </a:bodyPr>
            <a:lstStyle/>
            <a:p>
              <a:pPr algn="r"/>
              <a:r>
                <a:rPr lang="en-US" altLang="zh-CN" sz="2000" dirty="0" smtClean="0">
                  <a:solidFill>
                    <a:schemeClr val="tx1">
                      <a:lumMod val="85000"/>
                      <a:lumOff val="15000"/>
                    </a:schemeClr>
                  </a:solidFill>
                  <a:latin typeface="Britannic Bold" panose="020B0903060703020204" pitchFamily="34" charset="0"/>
                </a:rPr>
                <a:t>70%</a:t>
              </a:r>
              <a:endParaRPr lang="zh-CN" altLang="en-US" sz="2000" dirty="0">
                <a:solidFill>
                  <a:schemeClr val="tx1">
                    <a:lumMod val="85000"/>
                    <a:lumOff val="15000"/>
                  </a:schemeClr>
                </a:solidFill>
                <a:latin typeface="Britannic Bold" panose="020B0903060703020204" pitchFamily="34" charset="0"/>
              </a:endParaRPr>
            </a:p>
          </p:txBody>
        </p:sp>
      </p:grpSp>
      <p:sp>
        <p:nvSpPr>
          <p:cNvPr id="68" name="文本框 67"/>
          <p:cNvSpPr txBox="1"/>
          <p:nvPr/>
        </p:nvSpPr>
        <p:spPr>
          <a:xfrm>
            <a:off x="9970359" y="1805292"/>
            <a:ext cx="1627369" cy="523220"/>
          </a:xfrm>
          <a:prstGeom prst="rect">
            <a:avLst/>
          </a:prstGeom>
          <a:noFill/>
          <a:effectLst/>
        </p:spPr>
        <p:txBody>
          <a:bodyPr wrap="none" rtlCol="0">
            <a:spAutoFit/>
          </a:bodyPr>
          <a:lstStyle/>
          <a:p>
            <a:r>
              <a:rPr lang="zh-CN" altLang="en-US" sz="2800" b="1" dirty="0" smtClean="0">
                <a:solidFill>
                  <a:schemeClr val="bg1"/>
                </a:solidFill>
                <a:latin typeface="幼圆" panose="02010509060101010101" pitchFamily="49" charset="-122"/>
                <a:ea typeface="幼圆" panose="02010509060101010101" pitchFamily="49" charset="-122"/>
                <a:cs typeface="Kartika" panose="02020503030404060203" pitchFamily="18" charset="0"/>
              </a:rPr>
              <a:t>输入标题</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
        <p:nvSpPr>
          <p:cNvPr id="69" name="文本框 68"/>
          <p:cNvSpPr txBox="1"/>
          <p:nvPr/>
        </p:nvSpPr>
        <p:spPr>
          <a:xfrm>
            <a:off x="9970358" y="3040182"/>
            <a:ext cx="1627369" cy="523220"/>
          </a:xfrm>
          <a:prstGeom prst="rect">
            <a:avLst/>
          </a:prstGeom>
          <a:noFill/>
          <a:effectLst/>
        </p:spPr>
        <p:txBody>
          <a:bodyPr wrap="none" rtlCol="0">
            <a:spAutoFit/>
          </a:bodyPr>
          <a:lstStyle/>
          <a:p>
            <a:r>
              <a:rPr lang="zh-CN" altLang="en-US" sz="2800" b="1" dirty="0">
                <a:solidFill>
                  <a:schemeClr val="bg1"/>
                </a:solidFill>
                <a:latin typeface="幼圆" panose="02010509060101010101" pitchFamily="49" charset="-122"/>
                <a:ea typeface="幼圆" panose="02010509060101010101" pitchFamily="49" charset="-122"/>
                <a:cs typeface="Kartika" panose="02020503030404060203" pitchFamily="18" charset="0"/>
              </a:rPr>
              <a:t>输入标题</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
        <p:nvSpPr>
          <p:cNvPr id="70" name="文本框 69"/>
          <p:cNvSpPr txBox="1"/>
          <p:nvPr/>
        </p:nvSpPr>
        <p:spPr>
          <a:xfrm>
            <a:off x="9970358" y="4259221"/>
            <a:ext cx="1627369" cy="523220"/>
          </a:xfrm>
          <a:prstGeom prst="rect">
            <a:avLst/>
          </a:prstGeom>
          <a:noFill/>
          <a:effectLst/>
        </p:spPr>
        <p:txBody>
          <a:bodyPr wrap="none" rtlCol="0">
            <a:spAutoFit/>
          </a:bodyPr>
          <a:lstStyle/>
          <a:p>
            <a:r>
              <a:rPr lang="zh-CN" altLang="en-US" sz="2800" b="1" dirty="0">
                <a:solidFill>
                  <a:schemeClr val="bg1"/>
                </a:solidFill>
                <a:latin typeface="幼圆" panose="02010509060101010101" pitchFamily="49" charset="-122"/>
                <a:ea typeface="幼圆" panose="02010509060101010101" pitchFamily="49" charset="-122"/>
                <a:cs typeface="Kartika" panose="02020503030404060203" pitchFamily="18" charset="0"/>
              </a:rPr>
              <a:t>输入标题</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sp>
        <p:nvSpPr>
          <p:cNvPr id="71" name="文本框 70"/>
          <p:cNvSpPr txBox="1"/>
          <p:nvPr/>
        </p:nvSpPr>
        <p:spPr>
          <a:xfrm>
            <a:off x="9970358" y="5478260"/>
            <a:ext cx="1627369" cy="523220"/>
          </a:xfrm>
          <a:prstGeom prst="rect">
            <a:avLst/>
          </a:prstGeom>
          <a:noFill/>
          <a:effectLst/>
        </p:spPr>
        <p:txBody>
          <a:bodyPr wrap="none" rtlCol="0">
            <a:spAutoFit/>
          </a:bodyPr>
          <a:lstStyle/>
          <a:p>
            <a:r>
              <a:rPr lang="zh-CN" altLang="en-US" sz="2800" b="1" dirty="0">
                <a:solidFill>
                  <a:schemeClr val="bg1"/>
                </a:solidFill>
                <a:latin typeface="幼圆" panose="02010509060101010101" pitchFamily="49" charset="-122"/>
                <a:ea typeface="幼圆" panose="02010509060101010101" pitchFamily="49" charset="-122"/>
                <a:cs typeface="Kartika" panose="02020503030404060203" pitchFamily="18" charset="0"/>
              </a:rPr>
              <a:t>输入标题</a:t>
            </a:r>
            <a:endParaRPr lang="en-US" altLang="zh-CN" sz="2800" b="1" dirty="0">
              <a:solidFill>
                <a:schemeClr val="bg1"/>
              </a:solidFill>
              <a:latin typeface="幼圆" panose="02010509060101010101" pitchFamily="49" charset="-122"/>
              <a:ea typeface="幼圆" panose="02010509060101010101" pitchFamily="49" charset="-122"/>
              <a:cs typeface="Kartika" panose="02020503030404060203" pitchFamily="18" charset="0"/>
            </a:endParaRPr>
          </a:p>
        </p:txBody>
      </p:sp>
      <p:grpSp>
        <p:nvGrpSpPr>
          <p:cNvPr id="72" name="组合 71"/>
          <p:cNvGrpSpPr/>
          <p:nvPr/>
        </p:nvGrpSpPr>
        <p:grpSpPr>
          <a:xfrm>
            <a:off x="332382" y="2124958"/>
            <a:ext cx="4412239" cy="4216140"/>
            <a:chOff x="611560" y="1366732"/>
            <a:chExt cx="3587596" cy="3428146"/>
          </a:xfrm>
        </p:grpSpPr>
        <p:pic>
          <p:nvPicPr>
            <p:cNvPr id="73" name="图片 7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1560" y="1366732"/>
              <a:ext cx="3587596" cy="3428146"/>
            </a:xfrm>
            <a:prstGeom prst="rect">
              <a:avLst/>
            </a:prstGeom>
          </p:spPr>
        </p:pic>
        <p:sp>
          <p:nvSpPr>
            <p:cNvPr id="74" name="MH_Picture_3"/>
            <p:cNvSpPr>
              <a:spLocks/>
            </p:cNvSpPr>
            <p:nvPr>
              <p:custDataLst>
                <p:tags r:id="rId1"/>
              </p:custDataLst>
            </p:nvPr>
          </p:nvSpPr>
          <p:spPr>
            <a:xfrm>
              <a:off x="746051" y="1496013"/>
              <a:ext cx="3204000" cy="1946273"/>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spTree>
    <p:extLst>
      <p:ext uri="{BB962C8B-B14F-4D97-AF65-F5344CB8AC3E}">
        <p14:creationId xmlns:p14="http://schemas.microsoft.com/office/powerpoint/2010/main" val="18231944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decel="50000" fill="hold">
                                          <p:stCondLst>
                                            <p:cond delay="0"/>
                                          </p:stCondLst>
                                        </p:cTn>
                                        <p:tgtEl>
                                          <p:spTgt spid="7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7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72"/>
                                        </p:tgtEl>
                                        <p:attrNameLst>
                                          <p:attrName>ppt_w</p:attrName>
                                        </p:attrNameLst>
                                      </p:cBhvr>
                                      <p:tavLst>
                                        <p:tav tm="0">
                                          <p:val>
                                            <p:strVal val="#ppt_w*.05"/>
                                          </p:val>
                                        </p:tav>
                                        <p:tav tm="100000">
                                          <p:val>
                                            <p:strVal val="#ppt_w"/>
                                          </p:val>
                                        </p:tav>
                                      </p:tavLst>
                                    </p:anim>
                                    <p:anim calcmode="lin" valueType="num">
                                      <p:cBhvr>
                                        <p:cTn id="10" dur="1000" fill="hold"/>
                                        <p:tgtEl>
                                          <p:spTgt spid="7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7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7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7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7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1000"/>
                                        <p:tgtEl>
                                          <p:spTgt spid="2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1000"/>
                                        <p:tgtEl>
                                          <p:spTgt spid="2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left)">
                                      <p:cBhvr>
                                        <p:cTn id="24" dur="1000"/>
                                        <p:tgtEl>
                                          <p:spTgt spid="5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left)">
                                      <p:cBhvr>
                                        <p:cTn id="27" dur="1000"/>
                                        <p:tgtEl>
                                          <p:spTgt spid="51"/>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childTnLst>
                          </p:cTn>
                        </p:par>
                        <p:par>
                          <p:cTn id="32" fill="hold">
                            <p:stCondLst>
                              <p:cond delay="2500"/>
                            </p:stCondLst>
                            <p:childTnLst>
                              <p:par>
                                <p:cTn id="33" presetID="2" presetClass="entr" presetSubtype="3" decel="2800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750" fill="hold"/>
                                        <p:tgtEl>
                                          <p:spTgt spid="56"/>
                                        </p:tgtEl>
                                        <p:attrNameLst>
                                          <p:attrName>ppt_x</p:attrName>
                                        </p:attrNameLst>
                                      </p:cBhvr>
                                      <p:tavLst>
                                        <p:tav tm="0">
                                          <p:val>
                                            <p:strVal val="1+#ppt_w/2"/>
                                          </p:val>
                                        </p:tav>
                                        <p:tav tm="100000">
                                          <p:val>
                                            <p:strVal val="#ppt_x"/>
                                          </p:val>
                                        </p:tav>
                                      </p:tavLst>
                                    </p:anim>
                                    <p:anim calcmode="lin" valueType="num">
                                      <p:cBhvr additive="base">
                                        <p:cTn id="36" dur="750" fill="hold"/>
                                        <p:tgtEl>
                                          <p:spTgt spid="56"/>
                                        </p:tgtEl>
                                        <p:attrNameLst>
                                          <p:attrName>ppt_y</p:attrName>
                                        </p:attrNameLst>
                                      </p:cBhvr>
                                      <p:tavLst>
                                        <p:tav tm="0">
                                          <p:val>
                                            <p:strVal val="0-#ppt_h/2"/>
                                          </p:val>
                                        </p:tav>
                                        <p:tav tm="100000">
                                          <p:val>
                                            <p:strVal val="#ppt_y"/>
                                          </p:val>
                                        </p:tav>
                                      </p:tavLst>
                                    </p:anim>
                                  </p:childTnLst>
                                </p:cTn>
                              </p:par>
                            </p:childTnLst>
                          </p:cTn>
                        </p:par>
                        <p:par>
                          <p:cTn id="37" fill="hold">
                            <p:stCondLst>
                              <p:cond delay="3250"/>
                            </p:stCondLst>
                            <p:childTnLst>
                              <p:par>
                                <p:cTn id="38" presetID="22" presetClass="entr" presetSubtype="8" fill="hold" grpId="0" nodeType="afterEffect">
                                  <p:stCondLst>
                                    <p:cond delay="0"/>
                                  </p:stCondLst>
                                  <p:childTnLst>
                                    <p:set>
                                      <p:cBhvr>
                                        <p:cTn id="39" dur="1" fill="hold">
                                          <p:stCondLst>
                                            <p:cond delay="0"/>
                                          </p:stCondLst>
                                        </p:cTn>
                                        <p:tgtEl>
                                          <p:spTgt spid="68"/>
                                        </p:tgtEl>
                                        <p:attrNameLst>
                                          <p:attrName>style.visibility</p:attrName>
                                        </p:attrNameLst>
                                      </p:cBhvr>
                                      <p:to>
                                        <p:strVal val="visible"/>
                                      </p:to>
                                    </p:set>
                                    <p:animEffect transition="in" filter="wipe(left)">
                                      <p:cBhvr>
                                        <p:cTn id="40" dur="500"/>
                                        <p:tgtEl>
                                          <p:spTgt spid="68"/>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left)">
                                      <p:cBhvr>
                                        <p:cTn id="44" dur="500"/>
                                        <p:tgtEl>
                                          <p:spTgt spid="53"/>
                                        </p:tgtEl>
                                      </p:cBhvr>
                                    </p:animEffect>
                                  </p:childTnLst>
                                </p:cTn>
                              </p:par>
                            </p:childTnLst>
                          </p:cTn>
                        </p:par>
                        <p:par>
                          <p:cTn id="45" fill="hold">
                            <p:stCondLst>
                              <p:cond delay="4250"/>
                            </p:stCondLst>
                            <p:childTnLst>
                              <p:par>
                                <p:cTn id="46" presetID="2" presetClass="entr" presetSubtype="3" decel="28000" fill="hold" nodeType="after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additive="base">
                                        <p:cTn id="48" dur="750" fill="hold"/>
                                        <p:tgtEl>
                                          <p:spTgt spid="59"/>
                                        </p:tgtEl>
                                        <p:attrNameLst>
                                          <p:attrName>ppt_x</p:attrName>
                                        </p:attrNameLst>
                                      </p:cBhvr>
                                      <p:tavLst>
                                        <p:tav tm="0">
                                          <p:val>
                                            <p:strVal val="1+#ppt_w/2"/>
                                          </p:val>
                                        </p:tav>
                                        <p:tav tm="100000">
                                          <p:val>
                                            <p:strVal val="#ppt_x"/>
                                          </p:val>
                                        </p:tav>
                                      </p:tavLst>
                                    </p:anim>
                                    <p:anim calcmode="lin" valueType="num">
                                      <p:cBhvr additive="base">
                                        <p:cTn id="49" dur="750" fill="hold"/>
                                        <p:tgtEl>
                                          <p:spTgt spid="59"/>
                                        </p:tgtEl>
                                        <p:attrNameLst>
                                          <p:attrName>ppt_y</p:attrName>
                                        </p:attrNameLst>
                                      </p:cBhvr>
                                      <p:tavLst>
                                        <p:tav tm="0">
                                          <p:val>
                                            <p:strVal val="0-#ppt_h/2"/>
                                          </p:val>
                                        </p:tav>
                                        <p:tav tm="100000">
                                          <p:val>
                                            <p:strVal val="#ppt_y"/>
                                          </p:val>
                                        </p:tav>
                                      </p:tavLst>
                                    </p:anim>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wipe(left)">
                                      <p:cBhvr>
                                        <p:cTn id="53" dur="500"/>
                                        <p:tgtEl>
                                          <p:spTgt spid="69"/>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6000"/>
                            </p:stCondLst>
                            <p:childTnLst>
                              <p:par>
                                <p:cTn id="59" presetID="2" presetClass="entr" presetSubtype="3" decel="28000"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additive="base">
                                        <p:cTn id="61" dur="750" fill="hold"/>
                                        <p:tgtEl>
                                          <p:spTgt spid="62"/>
                                        </p:tgtEl>
                                        <p:attrNameLst>
                                          <p:attrName>ppt_x</p:attrName>
                                        </p:attrNameLst>
                                      </p:cBhvr>
                                      <p:tavLst>
                                        <p:tav tm="0">
                                          <p:val>
                                            <p:strVal val="1+#ppt_w/2"/>
                                          </p:val>
                                        </p:tav>
                                        <p:tav tm="100000">
                                          <p:val>
                                            <p:strVal val="#ppt_x"/>
                                          </p:val>
                                        </p:tav>
                                      </p:tavLst>
                                    </p:anim>
                                    <p:anim calcmode="lin" valueType="num">
                                      <p:cBhvr additive="base">
                                        <p:cTn id="62" dur="750" fill="hold"/>
                                        <p:tgtEl>
                                          <p:spTgt spid="62"/>
                                        </p:tgtEl>
                                        <p:attrNameLst>
                                          <p:attrName>ppt_y</p:attrName>
                                        </p:attrNameLst>
                                      </p:cBhvr>
                                      <p:tavLst>
                                        <p:tav tm="0">
                                          <p:val>
                                            <p:strVal val="0-#ppt_h/2"/>
                                          </p:val>
                                        </p:tav>
                                        <p:tav tm="100000">
                                          <p:val>
                                            <p:strVal val="#ppt_y"/>
                                          </p:val>
                                        </p:tav>
                                      </p:tavLst>
                                    </p:anim>
                                  </p:childTnLst>
                                </p:cTn>
                              </p:par>
                            </p:childTnLst>
                          </p:cTn>
                        </p:par>
                        <p:par>
                          <p:cTn id="63" fill="hold">
                            <p:stCondLst>
                              <p:cond delay="6750"/>
                            </p:stCondLst>
                            <p:childTnLst>
                              <p:par>
                                <p:cTn id="64" presetID="22" presetClass="entr" presetSubtype="8" fill="hold" grpId="0" nodeType="after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wipe(left)">
                                      <p:cBhvr>
                                        <p:cTn id="66" dur="500"/>
                                        <p:tgtEl>
                                          <p:spTgt spid="70"/>
                                        </p:tgtEl>
                                      </p:cBhvr>
                                    </p:animEffect>
                                  </p:childTnLst>
                                </p:cTn>
                              </p:par>
                            </p:childTnLst>
                          </p:cTn>
                        </p:par>
                        <p:par>
                          <p:cTn id="67" fill="hold">
                            <p:stCondLst>
                              <p:cond delay="7250"/>
                            </p:stCondLst>
                            <p:childTnLst>
                              <p:par>
                                <p:cTn id="68" presetID="22" presetClass="entr" presetSubtype="8"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wipe(left)">
                                      <p:cBhvr>
                                        <p:cTn id="70" dur="500"/>
                                        <p:tgtEl>
                                          <p:spTgt spid="55"/>
                                        </p:tgtEl>
                                      </p:cBhvr>
                                    </p:animEffect>
                                  </p:childTnLst>
                                </p:cTn>
                              </p:par>
                            </p:childTnLst>
                          </p:cTn>
                        </p:par>
                        <p:par>
                          <p:cTn id="71" fill="hold">
                            <p:stCondLst>
                              <p:cond delay="7750"/>
                            </p:stCondLst>
                            <p:childTnLst>
                              <p:par>
                                <p:cTn id="72" presetID="2" presetClass="entr" presetSubtype="3" decel="28000" fill="hold" nodeType="after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750" fill="hold"/>
                                        <p:tgtEl>
                                          <p:spTgt spid="65"/>
                                        </p:tgtEl>
                                        <p:attrNameLst>
                                          <p:attrName>ppt_x</p:attrName>
                                        </p:attrNameLst>
                                      </p:cBhvr>
                                      <p:tavLst>
                                        <p:tav tm="0">
                                          <p:val>
                                            <p:strVal val="1+#ppt_w/2"/>
                                          </p:val>
                                        </p:tav>
                                        <p:tav tm="100000">
                                          <p:val>
                                            <p:strVal val="#ppt_x"/>
                                          </p:val>
                                        </p:tav>
                                      </p:tavLst>
                                    </p:anim>
                                    <p:anim calcmode="lin" valueType="num">
                                      <p:cBhvr additive="base">
                                        <p:cTn id="75" dur="750" fill="hold"/>
                                        <p:tgtEl>
                                          <p:spTgt spid="65"/>
                                        </p:tgtEl>
                                        <p:attrNameLst>
                                          <p:attrName>ppt_y</p:attrName>
                                        </p:attrNameLst>
                                      </p:cBhvr>
                                      <p:tavLst>
                                        <p:tav tm="0">
                                          <p:val>
                                            <p:strVal val="0-#ppt_h/2"/>
                                          </p:val>
                                        </p:tav>
                                        <p:tav tm="100000">
                                          <p:val>
                                            <p:strVal val="#ppt_y"/>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71"/>
                                        </p:tgtEl>
                                        <p:attrNameLst>
                                          <p:attrName>style.visibility</p:attrName>
                                        </p:attrNameLst>
                                      </p:cBhvr>
                                      <p:to>
                                        <p:strVal val="visible"/>
                                      </p:to>
                                    </p:set>
                                    <p:animEffect transition="in" filter="wipe(left)">
                                      <p:cBhvr>
                                        <p:cTn id="79"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50" grpId="0" animBg="1"/>
      <p:bldP spid="51" grpId="0" animBg="1"/>
      <p:bldP spid="52" grpId="0" animBg="1"/>
      <p:bldP spid="53" grpId="0" animBg="1"/>
      <p:bldP spid="54" grpId="0" animBg="1"/>
      <p:bldP spid="55" grpId="0" animBg="1"/>
      <p:bldP spid="68" grpId="0"/>
      <p:bldP spid="69" grpId="0"/>
      <p:bldP spid="70" grpId="0"/>
      <p:bldP spid="7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a:off x="2387181" y="4570452"/>
            <a:ext cx="7429500" cy="1279446"/>
          </a:xfrm>
          <a:prstGeom prst="roundRect">
            <a:avLst>
              <a:gd name="adj" fmla="val 23381"/>
            </a:avLst>
          </a:prstGeom>
          <a:solidFill>
            <a:srgbClr val="000711">
              <a:alpha val="56000"/>
            </a:srgbClr>
          </a:solidFill>
        </p:spPr>
        <p:txBody>
          <a:bodyPr wrap="square" anchor="ctr">
            <a:spAutoFit/>
          </a:bodyPr>
          <a:lstStyle/>
          <a:p>
            <a:pPr algn="ctr"/>
            <a:r>
              <a:rPr lang="zh-CN" altLang="en-US" sz="66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前景展望</a:t>
            </a:r>
            <a:endParaRPr lang="en-US" altLang="zh-CN" sz="6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51" name="图片 50"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885873"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51"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608060" y="2460625"/>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图片 52"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330248" y="2460625"/>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图片 53" descr="4.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flipH="1">
            <a:off x="8842158"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图片 54" descr="5.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flipH="1">
            <a:off x="8564345" y="2466350"/>
            <a:ext cx="341313"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图片 55" descr="7.pn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flipH="1">
            <a:off x="8286533" y="2466350"/>
            <a:ext cx="341312"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6"/>
          <a:stretch>
            <a:fillRect/>
          </a:stretch>
        </p:blipFill>
        <p:spPr>
          <a:xfrm>
            <a:off x="-4101109" y="1534507"/>
            <a:ext cx="3718882" cy="3712786"/>
          </a:xfrm>
          <a:prstGeom prst="rect">
            <a:avLst/>
          </a:prstGeom>
        </p:spPr>
      </p:pic>
      <p:pic>
        <p:nvPicPr>
          <p:cNvPr id="3" name="图片 2"/>
          <p:cNvPicPr>
            <a:picLocks noChangeAspect="1"/>
          </p:cNvPicPr>
          <p:nvPr/>
        </p:nvPicPr>
        <p:blipFill>
          <a:blip r:embed="rId7"/>
          <a:stretch>
            <a:fillRect/>
          </a:stretch>
        </p:blipFill>
        <p:spPr>
          <a:xfrm>
            <a:off x="12645797" y="1534507"/>
            <a:ext cx="3712786" cy="3712786"/>
          </a:xfrm>
          <a:prstGeom prst="rect">
            <a:avLst/>
          </a:prstGeom>
        </p:spPr>
      </p:pic>
      <p:grpSp>
        <p:nvGrpSpPr>
          <p:cNvPr id="4" name="组合 3"/>
          <p:cNvGrpSpPr/>
          <p:nvPr/>
        </p:nvGrpSpPr>
        <p:grpSpPr>
          <a:xfrm>
            <a:off x="4383723" y="1649412"/>
            <a:ext cx="3446952" cy="2173697"/>
            <a:chOff x="4383723" y="1649412"/>
            <a:chExt cx="3446952" cy="2173697"/>
          </a:xfrm>
        </p:grpSpPr>
        <p:grpSp>
          <p:nvGrpSpPr>
            <p:cNvPr id="12" name="组合 11"/>
            <p:cNvGrpSpPr/>
            <p:nvPr/>
          </p:nvGrpSpPr>
          <p:grpSpPr>
            <a:xfrm>
              <a:off x="4383723" y="1649412"/>
              <a:ext cx="1558925" cy="2127251"/>
              <a:chOff x="4424363" y="1649412"/>
              <a:chExt cx="1558925" cy="2127251"/>
            </a:xfrm>
          </p:grpSpPr>
          <p:sp>
            <p:nvSpPr>
              <p:cNvPr id="13" name="Freeform 22"/>
              <p:cNvSpPr>
                <a:spLocks/>
              </p:cNvSpPr>
              <p:nvPr/>
            </p:nvSpPr>
            <p:spPr bwMode="auto">
              <a:xfrm>
                <a:off x="5191125" y="1671638"/>
                <a:ext cx="23812" cy="2070100"/>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3"/>
              <p:cNvSpPr>
                <a:spLocks/>
              </p:cNvSpPr>
              <p:nvPr/>
            </p:nvSpPr>
            <p:spPr bwMode="auto">
              <a:xfrm>
                <a:off x="4679950" y="1925638"/>
                <a:ext cx="1209675" cy="120332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4"/>
              <p:cNvSpPr>
                <a:spLocks/>
              </p:cNvSpPr>
              <p:nvPr/>
            </p:nvSpPr>
            <p:spPr bwMode="auto">
              <a:xfrm>
                <a:off x="5191125" y="3106738"/>
                <a:ext cx="698500" cy="63500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5"/>
              <p:cNvSpPr>
                <a:spLocks/>
              </p:cNvSpPr>
              <p:nvPr/>
            </p:nvSpPr>
            <p:spPr bwMode="auto">
              <a:xfrm>
                <a:off x="5191125" y="1671638"/>
                <a:ext cx="698500" cy="1457325"/>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6"/>
              <p:cNvSpPr>
                <a:spLocks/>
              </p:cNvSpPr>
              <p:nvPr/>
            </p:nvSpPr>
            <p:spPr bwMode="auto">
              <a:xfrm>
                <a:off x="5191125" y="1925638"/>
                <a:ext cx="523875" cy="1816100"/>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7"/>
              <p:cNvSpPr>
                <a:spLocks noEditPoints="1"/>
              </p:cNvSpPr>
              <p:nvPr/>
            </p:nvSpPr>
            <p:spPr bwMode="auto">
              <a:xfrm>
                <a:off x="4424363" y="1649412"/>
                <a:ext cx="1558925" cy="2127251"/>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8"/>
              <p:cNvSpPr>
                <a:spLocks noChangeArrowheads="1"/>
              </p:cNvSpPr>
              <p:nvPr/>
            </p:nvSpPr>
            <p:spPr bwMode="auto">
              <a:xfrm>
                <a:off x="5145088" y="2389188"/>
                <a:ext cx="115887" cy="103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29"/>
              <p:cNvSpPr>
                <a:spLocks noChangeArrowheads="1"/>
              </p:cNvSpPr>
              <p:nvPr/>
            </p:nvSpPr>
            <p:spPr bwMode="auto">
              <a:xfrm>
                <a:off x="5505450" y="2389188"/>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Oval 30"/>
              <p:cNvSpPr>
                <a:spLocks noChangeArrowheads="1"/>
              </p:cNvSpPr>
              <p:nvPr/>
            </p:nvSpPr>
            <p:spPr bwMode="auto">
              <a:xfrm>
                <a:off x="5424488" y="2667000"/>
                <a:ext cx="115887"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31"/>
              <p:cNvSpPr>
                <a:spLocks noChangeArrowheads="1"/>
              </p:cNvSpPr>
              <p:nvPr/>
            </p:nvSpPr>
            <p:spPr bwMode="auto">
              <a:xfrm>
                <a:off x="4876800" y="3198813"/>
                <a:ext cx="117475" cy="1158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32"/>
              <p:cNvSpPr>
                <a:spLocks noChangeArrowheads="1"/>
              </p:cNvSpPr>
              <p:nvPr/>
            </p:nvSpPr>
            <p:spPr bwMode="auto">
              <a:xfrm>
                <a:off x="5481638" y="3371850"/>
                <a:ext cx="117475"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33"/>
              <p:cNvSpPr>
                <a:spLocks noChangeArrowheads="1"/>
              </p:cNvSpPr>
              <p:nvPr/>
            </p:nvSpPr>
            <p:spPr bwMode="auto">
              <a:xfrm>
                <a:off x="4819650" y="2076450"/>
                <a:ext cx="115887" cy="1047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a:off x="6254869" y="1742667"/>
              <a:ext cx="1575806" cy="2080442"/>
              <a:chOff x="6538913" y="3395663"/>
              <a:chExt cx="525463" cy="693737"/>
            </a:xfrm>
          </p:grpSpPr>
          <p:sp>
            <p:nvSpPr>
              <p:cNvPr id="40" name="Freeform 82"/>
              <p:cNvSpPr>
                <a:spLocks/>
              </p:cNvSpPr>
              <p:nvPr/>
            </p:nvSpPr>
            <p:spPr bwMode="auto">
              <a:xfrm>
                <a:off x="6550025" y="3598863"/>
                <a:ext cx="203200" cy="322262"/>
              </a:xfrm>
              <a:custGeom>
                <a:avLst/>
                <a:gdLst>
                  <a:gd name="T0" fmla="*/ 1 w 53"/>
                  <a:gd name="T1" fmla="*/ 85 h 85"/>
                  <a:gd name="T2" fmla="*/ 1 w 53"/>
                  <a:gd name="T3" fmla="*/ 85 h 85"/>
                  <a:gd name="T4" fmla="*/ 1 w 53"/>
                  <a:gd name="T5" fmla="*/ 84 h 85"/>
                  <a:gd name="T6" fmla="*/ 51 w 53"/>
                  <a:gd name="T7" fmla="*/ 0 h 85"/>
                  <a:gd name="T8" fmla="*/ 52 w 53"/>
                  <a:gd name="T9" fmla="*/ 0 h 85"/>
                  <a:gd name="T10" fmla="*/ 53 w 53"/>
                  <a:gd name="T11" fmla="*/ 1 h 85"/>
                  <a:gd name="T12" fmla="*/ 2 w 53"/>
                  <a:gd name="T13" fmla="*/ 85 h 85"/>
                  <a:gd name="T14" fmla="*/ 1 w 53"/>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85">
                    <a:moveTo>
                      <a:pt x="1" y="85"/>
                    </a:moveTo>
                    <a:cubicBezTo>
                      <a:pt x="1" y="85"/>
                      <a:pt x="1" y="85"/>
                      <a:pt x="1" y="85"/>
                    </a:cubicBezTo>
                    <a:cubicBezTo>
                      <a:pt x="0" y="85"/>
                      <a:pt x="0" y="84"/>
                      <a:pt x="1" y="84"/>
                    </a:cubicBezTo>
                    <a:cubicBezTo>
                      <a:pt x="51" y="0"/>
                      <a:pt x="51" y="0"/>
                      <a:pt x="51" y="0"/>
                    </a:cubicBezTo>
                    <a:cubicBezTo>
                      <a:pt x="51" y="0"/>
                      <a:pt x="52" y="0"/>
                      <a:pt x="52" y="0"/>
                    </a:cubicBezTo>
                    <a:cubicBezTo>
                      <a:pt x="53" y="0"/>
                      <a:pt x="53" y="1"/>
                      <a:pt x="53" y="1"/>
                    </a:cubicBezTo>
                    <a:cubicBezTo>
                      <a:pt x="2" y="85"/>
                      <a:pt x="2" y="85"/>
                      <a:pt x="2" y="85"/>
                    </a:cubicBezTo>
                    <a:cubicBezTo>
                      <a:pt x="2" y="85"/>
                      <a:pt x="2" y="85"/>
                      <a:pt x="1" y="8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83"/>
              <p:cNvSpPr>
                <a:spLocks/>
              </p:cNvSpPr>
              <p:nvPr/>
            </p:nvSpPr>
            <p:spPr bwMode="auto">
              <a:xfrm>
                <a:off x="6619875" y="3408363"/>
                <a:ext cx="133350" cy="196850"/>
              </a:xfrm>
              <a:custGeom>
                <a:avLst/>
                <a:gdLst>
                  <a:gd name="T0" fmla="*/ 34 w 35"/>
                  <a:gd name="T1" fmla="*/ 52 h 52"/>
                  <a:gd name="T2" fmla="*/ 33 w 35"/>
                  <a:gd name="T3" fmla="*/ 51 h 52"/>
                  <a:gd name="T4" fmla="*/ 0 w 35"/>
                  <a:gd name="T5" fmla="*/ 1 h 52"/>
                  <a:gd name="T6" fmla="*/ 1 w 35"/>
                  <a:gd name="T7" fmla="*/ 0 h 52"/>
                  <a:gd name="T8" fmla="*/ 2 w 35"/>
                  <a:gd name="T9" fmla="*/ 0 h 52"/>
                  <a:gd name="T10" fmla="*/ 35 w 35"/>
                  <a:gd name="T11" fmla="*/ 50 h 52"/>
                  <a:gd name="T12" fmla="*/ 34 w 35"/>
                  <a:gd name="T13" fmla="*/ 52 h 52"/>
                  <a:gd name="T14" fmla="*/ 34 w 35"/>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2">
                    <a:moveTo>
                      <a:pt x="34" y="52"/>
                    </a:moveTo>
                    <a:cubicBezTo>
                      <a:pt x="33" y="52"/>
                      <a:pt x="33" y="52"/>
                      <a:pt x="33" y="51"/>
                    </a:cubicBezTo>
                    <a:cubicBezTo>
                      <a:pt x="0" y="1"/>
                      <a:pt x="0" y="1"/>
                      <a:pt x="0" y="1"/>
                    </a:cubicBezTo>
                    <a:cubicBezTo>
                      <a:pt x="0" y="1"/>
                      <a:pt x="0" y="0"/>
                      <a:pt x="1" y="0"/>
                    </a:cubicBezTo>
                    <a:cubicBezTo>
                      <a:pt x="1" y="0"/>
                      <a:pt x="2" y="0"/>
                      <a:pt x="2" y="0"/>
                    </a:cubicBezTo>
                    <a:cubicBezTo>
                      <a:pt x="35" y="50"/>
                      <a:pt x="35" y="50"/>
                      <a:pt x="35" y="50"/>
                    </a:cubicBezTo>
                    <a:cubicBezTo>
                      <a:pt x="35" y="51"/>
                      <a:pt x="35" y="51"/>
                      <a:pt x="34" y="52"/>
                    </a:cubicBezTo>
                    <a:cubicBezTo>
                      <a:pt x="34" y="52"/>
                      <a:pt x="34" y="52"/>
                      <a:pt x="34" y="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4"/>
              <p:cNvSpPr>
                <a:spLocks/>
              </p:cNvSpPr>
              <p:nvPr/>
            </p:nvSpPr>
            <p:spPr bwMode="auto">
              <a:xfrm>
                <a:off x="6619875" y="3408363"/>
                <a:ext cx="7938" cy="403225"/>
              </a:xfrm>
              <a:custGeom>
                <a:avLst/>
                <a:gdLst>
                  <a:gd name="T0" fmla="*/ 1 w 2"/>
                  <a:gd name="T1" fmla="*/ 106 h 106"/>
                  <a:gd name="T2" fmla="*/ 0 w 2"/>
                  <a:gd name="T3" fmla="*/ 105 h 106"/>
                  <a:gd name="T4" fmla="*/ 0 w 2"/>
                  <a:gd name="T5" fmla="*/ 1 h 106"/>
                  <a:gd name="T6" fmla="*/ 1 w 2"/>
                  <a:gd name="T7" fmla="*/ 0 h 106"/>
                  <a:gd name="T8" fmla="*/ 2 w 2"/>
                  <a:gd name="T9" fmla="*/ 1 h 106"/>
                  <a:gd name="T10" fmla="*/ 2 w 2"/>
                  <a:gd name="T11" fmla="*/ 105 h 106"/>
                  <a:gd name="T12" fmla="*/ 1 w 2"/>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2" h="106">
                    <a:moveTo>
                      <a:pt x="1" y="106"/>
                    </a:moveTo>
                    <a:cubicBezTo>
                      <a:pt x="1" y="106"/>
                      <a:pt x="0" y="105"/>
                      <a:pt x="0" y="105"/>
                    </a:cubicBezTo>
                    <a:cubicBezTo>
                      <a:pt x="0" y="1"/>
                      <a:pt x="0" y="1"/>
                      <a:pt x="0" y="1"/>
                    </a:cubicBezTo>
                    <a:cubicBezTo>
                      <a:pt x="0" y="0"/>
                      <a:pt x="1" y="0"/>
                      <a:pt x="1" y="0"/>
                    </a:cubicBezTo>
                    <a:cubicBezTo>
                      <a:pt x="2" y="0"/>
                      <a:pt x="2" y="0"/>
                      <a:pt x="2" y="1"/>
                    </a:cubicBezTo>
                    <a:cubicBezTo>
                      <a:pt x="2" y="105"/>
                      <a:pt x="2" y="105"/>
                      <a:pt x="2" y="105"/>
                    </a:cubicBezTo>
                    <a:cubicBezTo>
                      <a:pt x="2" y="105"/>
                      <a:pt x="2" y="106"/>
                      <a:pt x="1" y="10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5"/>
              <p:cNvSpPr>
                <a:spLocks/>
              </p:cNvSpPr>
              <p:nvPr/>
            </p:nvSpPr>
            <p:spPr bwMode="auto">
              <a:xfrm>
                <a:off x="6619875" y="3408363"/>
                <a:ext cx="379413" cy="120650"/>
              </a:xfrm>
              <a:custGeom>
                <a:avLst/>
                <a:gdLst>
                  <a:gd name="T0" fmla="*/ 98 w 99"/>
                  <a:gd name="T1" fmla="*/ 32 h 32"/>
                  <a:gd name="T2" fmla="*/ 97 w 99"/>
                  <a:gd name="T3" fmla="*/ 32 h 32"/>
                  <a:gd name="T4" fmla="*/ 1 w 99"/>
                  <a:gd name="T5" fmla="*/ 2 h 32"/>
                  <a:gd name="T6" fmla="*/ 0 w 99"/>
                  <a:gd name="T7" fmla="*/ 1 h 32"/>
                  <a:gd name="T8" fmla="*/ 2 w 99"/>
                  <a:gd name="T9" fmla="*/ 0 h 32"/>
                  <a:gd name="T10" fmla="*/ 98 w 99"/>
                  <a:gd name="T11" fmla="*/ 30 h 32"/>
                  <a:gd name="T12" fmla="*/ 98 w 99"/>
                  <a:gd name="T13" fmla="*/ 32 h 32"/>
                  <a:gd name="T14" fmla="*/ 98 w 99"/>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32">
                    <a:moveTo>
                      <a:pt x="98" y="32"/>
                    </a:moveTo>
                    <a:cubicBezTo>
                      <a:pt x="97" y="32"/>
                      <a:pt x="97" y="32"/>
                      <a:pt x="97" y="32"/>
                    </a:cubicBezTo>
                    <a:cubicBezTo>
                      <a:pt x="1" y="2"/>
                      <a:pt x="1" y="2"/>
                      <a:pt x="1" y="2"/>
                    </a:cubicBezTo>
                    <a:cubicBezTo>
                      <a:pt x="0" y="2"/>
                      <a:pt x="0" y="1"/>
                      <a:pt x="0" y="1"/>
                    </a:cubicBezTo>
                    <a:cubicBezTo>
                      <a:pt x="1" y="0"/>
                      <a:pt x="1" y="0"/>
                      <a:pt x="2" y="0"/>
                    </a:cubicBezTo>
                    <a:cubicBezTo>
                      <a:pt x="98" y="30"/>
                      <a:pt x="98" y="30"/>
                      <a:pt x="98" y="30"/>
                    </a:cubicBezTo>
                    <a:cubicBezTo>
                      <a:pt x="98" y="30"/>
                      <a:pt x="99" y="31"/>
                      <a:pt x="98" y="32"/>
                    </a:cubicBezTo>
                    <a:cubicBezTo>
                      <a:pt x="98" y="32"/>
                      <a:pt x="98" y="32"/>
                      <a:pt x="98"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6"/>
              <p:cNvSpPr>
                <a:spLocks/>
              </p:cNvSpPr>
              <p:nvPr/>
            </p:nvSpPr>
            <p:spPr bwMode="auto">
              <a:xfrm>
                <a:off x="6746875" y="3598863"/>
                <a:ext cx="252413" cy="392112"/>
              </a:xfrm>
              <a:custGeom>
                <a:avLst/>
                <a:gdLst>
                  <a:gd name="T0" fmla="*/ 65 w 66"/>
                  <a:gd name="T1" fmla="*/ 103 h 103"/>
                  <a:gd name="T2" fmla="*/ 64 w 66"/>
                  <a:gd name="T3" fmla="*/ 102 h 103"/>
                  <a:gd name="T4" fmla="*/ 0 w 66"/>
                  <a:gd name="T5" fmla="*/ 1 h 103"/>
                  <a:gd name="T6" fmla="*/ 0 w 66"/>
                  <a:gd name="T7" fmla="*/ 0 h 103"/>
                  <a:gd name="T8" fmla="*/ 2 w 66"/>
                  <a:gd name="T9" fmla="*/ 0 h 103"/>
                  <a:gd name="T10" fmla="*/ 65 w 66"/>
                  <a:gd name="T11" fmla="*/ 101 h 103"/>
                  <a:gd name="T12" fmla="*/ 65 w 66"/>
                  <a:gd name="T13" fmla="*/ 102 h 103"/>
                  <a:gd name="T14" fmla="*/ 65 w 66"/>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03">
                    <a:moveTo>
                      <a:pt x="65" y="103"/>
                    </a:moveTo>
                    <a:cubicBezTo>
                      <a:pt x="64" y="103"/>
                      <a:pt x="64" y="102"/>
                      <a:pt x="64" y="102"/>
                    </a:cubicBezTo>
                    <a:cubicBezTo>
                      <a:pt x="0" y="1"/>
                      <a:pt x="0" y="1"/>
                      <a:pt x="0" y="1"/>
                    </a:cubicBezTo>
                    <a:cubicBezTo>
                      <a:pt x="0" y="1"/>
                      <a:pt x="0" y="0"/>
                      <a:pt x="0" y="0"/>
                    </a:cubicBezTo>
                    <a:cubicBezTo>
                      <a:pt x="1" y="0"/>
                      <a:pt x="1" y="0"/>
                      <a:pt x="2" y="0"/>
                    </a:cubicBezTo>
                    <a:cubicBezTo>
                      <a:pt x="65" y="101"/>
                      <a:pt x="65" y="101"/>
                      <a:pt x="65" y="101"/>
                    </a:cubicBezTo>
                    <a:cubicBezTo>
                      <a:pt x="66" y="102"/>
                      <a:pt x="65" y="102"/>
                      <a:pt x="65" y="102"/>
                    </a:cubicBezTo>
                    <a:cubicBezTo>
                      <a:pt x="65" y="103"/>
                      <a:pt x="65" y="103"/>
                      <a:pt x="65" y="10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7"/>
              <p:cNvSpPr>
                <a:spLocks/>
              </p:cNvSpPr>
              <p:nvPr/>
            </p:nvSpPr>
            <p:spPr bwMode="auto">
              <a:xfrm>
                <a:off x="6619875" y="3803650"/>
                <a:ext cx="379413" cy="187325"/>
              </a:xfrm>
              <a:custGeom>
                <a:avLst/>
                <a:gdLst>
                  <a:gd name="T0" fmla="*/ 98 w 99"/>
                  <a:gd name="T1" fmla="*/ 49 h 49"/>
                  <a:gd name="T2" fmla="*/ 97 w 99"/>
                  <a:gd name="T3" fmla="*/ 48 h 49"/>
                  <a:gd name="T4" fmla="*/ 1 w 99"/>
                  <a:gd name="T5" fmla="*/ 1 h 49"/>
                  <a:gd name="T6" fmla="*/ 0 w 99"/>
                  <a:gd name="T7" fmla="*/ 0 h 49"/>
                  <a:gd name="T8" fmla="*/ 2 w 99"/>
                  <a:gd name="T9" fmla="*/ 0 h 49"/>
                  <a:gd name="T10" fmla="*/ 98 w 99"/>
                  <a:gd name="T11" fmla="*/ 47 h 49"/>
                  <a:gd name="T12" fmla="*/ 98 w 99"/>
                  <a:gd name="T13" fmla="*/ 48 h 49"/>
                  <a:gd name="T14" fmla="*/ 98 w 99"/>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98" y="49"/>
                    </a:moveTo>
                    <a:cubicBezTo>
                      <a:pt x="97" y="49"/>
                      <a:pt x="97" y="49"/>
                      <a:pt x="97" y="48"/>
                    </a:cubicBezTo>
                    <a:cubicBezTo>
                      <a:pt x="1" y="1"/>
                      <a:pt x="1" y="1"/>
                      <a:pt x="1" y="1"/>
                    </a:cubicBezTo>
                    <a:cubicBezTo>
                      <a:pt x="0" y="1"/>
                      <a:pt x="0" y="1"/>
                      <a:pt x="0" y="0"/>
                    </a:cubicBezTo>
                    <a:cubicBezTo>
                      <a:pt x="1" y="0"/>
                      <a:pt x="1" y="0"/>
                      <a:pt x="2" y="0"/>
                    </a:cubicBezTo>
                    <a:cubicBezTo>
                      <a:pt x="98" y="47"/>
                      <a:pt x="98" y="47"/>
                      <a:pt x="98" y="47"/>
                    </a:cubicBezTo>
                    <a:cubicBezTo>
                      <a:pt x="98" y="47"/>
                      <a:pt x="99" y="48"/>
                      <a:pt x="98" y="48"/>
                    </a:cubicBezTo>
                    <a:cubicBezTo>
                      <a:pt x="98" y="48"/>
                      <a:pt x="98" y="49"/>
                      <a:pt x="98" y="4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88"/>
              <p:cNvSpPr>
                <a:spLocks/>
              </p:cNvSpPr>
              <p:nvPr/>
            </p:nvSpPr>
            <p:spPr bwMode="auto">
              <a:xfrm>
                <a:off x="6550025" y="3914775"/>
                <a:ext cx="449263" cy="76200"/>
              </a:xfrm>
              <a:custGeom>
                <a:avLst/>
                <a:gdLst>
                  <a:gd name="T0" fmla="*/ 116 w 117"/>
                  <a:gd name="T1" fmla="*/ 20 h 20"/>
                  <a:gd name="T2" fmla="*/ 115 w 117"/>
                  <a:gd name="T3" fmla="*/ 20 h 20"/>
                  <a:gd name="T4" fmla="*/ 1 w 117"/>
                  <a:gd name="T5" fmla="*/ 2 h 20"/>
                  <a:gd name="T6" fmla="*/ 0 w 117"/>
                  <a:gd name="T7" fmla="*/ 1 h 20"/>
                  <a:gd name="T8" fmla="*/ 2 w 117"/>
                  <a:gd name="T9" fmla="*/ 0 h 20"/>
                  <a:gd name="T10" fmla="*/ 116 w 117"/>
                  <a:gd name="T11" fmla="*/ 18 h 20"/>
                  <a:gd name="T12" fmla="*/ 116 w 117"/>
                  <a:gd name="T13" fmla="*/ 19 h 20"/>
                  <a:gd name="T14" fmla="*/ 116 w 117"/>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0">
                    <a:moveTo>
                      <a:pt x="116" y="20"/>
                    </a:moveTo>
                    <a:cubicBezTo>
                      <a:pt x="115" y="20"/>
                      <a:pt x="115" y="20"/>
                      <a:pt x="115" y="20"/>
                    </a:cubicBezTo>
                    <a:cubicBezTo>
                      <a:pt x="1" y="2"/>
                      <a:pt x="1" y="2"/>
                      <a:pt x="1" y="2"/>
                    </a:cubicBezTo>
                    <a:cubicBezTo>
                      <a:pt x="1" y="2"/>
                      <a:pt x="0" y="2"/>
                      <a:pt x="0" y="1"/>
                    </a:cubicBezTo>
                    <a:cubicBezTo>
                      <a:pt x="1" y="1"/>
                      <a:pt x="1" y="0"/>
                      <a:pt x="2" y="0"/>
                    </a:cubicBezTo>
                    <a:cubicBezTo>
                      <a:pt x="116" y="18"/>
                      <a:pt x="116" y="18"/>
                      <a:pt x="116" y="18"/>
                    </a:cubicBezTo>
                    <a:cubicBezTo>
                      <a:pt x="116" y="18"/>
                      <a:pt x="117" y="18"/>
                      <a:pt x="116" y="19"/>
                    </a:cubicBezTo>
                    <a:cubicBezTo>
                      <a:pt x="116" y="19"/>
                      <a:pt x="116" y="20"/>
                      <a:pt x="116" y="2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9"/>
              <p:cNvSpPr>
                <a:spLocks/>
              </p:cNvSpPr>
              <p:nvPr/>
            </p:nvSpPr>
            <p:spPr bwMode="auto">
              <a:xfrm>
                <a:off x="6550025" y="3408363"/>
                <a:ext cx="77788" cy="512762"/>
              </a:xfrm>
              <a:custGeom>
                <a:avLst/>
                <a:gdLst>
                  <a:gd name="T0" fmla="*/ 1 w 20"/>
                  <a:gd name="T1" fmla="*/ 135 h 135"/>
                  <a:gd name="T2" fmla="*/ 1 w 20"/>
                  <a:gd name="T3" fmla="*/ 135 h 135"/>
                  <a:gd name="T4" fmla="*/ 0 w 20"/>
                  <a:gd name="T5" fmla="*/ 134 h 135"/>
                  <a:gd name="T6" fmla="*/ 18 w 20"/>
                  <a:gd name="T7" fmla="*/ 1 h 135"/>
                  <a:gd name="T8" fmla="*/ 19 w 20"/>
                  <a:gd name="T9" fmla="*/ 0 h 135"/>
                  <a:gd name="T10" fmla="*/ 20 w 20"/>
                  <a:gd name="T11" fmla="*/ 1 h 135"/>
                  <a:gd name="T12" fmla="*/ 2 w 20"/>
                  <a:gd name="T13" fmla="*/ 134 h 135"/>
                  <a:gd name="T14" fmla="*/ 1 w 20"/>
                  <a:gd name="T15" fmla="*/ 135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5">
                    <a:moveTo>
                      <a:pt x="1" y="135"/>
                    </a:moveTo>
                    <a:cubicBezTo>
                      <a:pt x="1" y="135"/>
                      <a:pt x="1" y="135"/>
                      <a:pt x="1" y="135"/>
                    </a:cubicBezTo>
                    <a:cubicBezTo>
                      <a:pt x="1" y="135"/>
                      <a:pt x="0" y="135"/>
                      <a:pt x="0" y="134"/>
                    </a:cubicBezTo>
                    <a:cubicBezTo>
                      <a:pt x="18" y="1"/>
                      <a:pt x="18" y="1"/>
                      <a:pt x="18" y="1"/>
                    </a:cubicBezTo>
                    <a:cubicBezTo>
                      <a:pt x="18" y="0"/>
                      <a:pt x="19" y="0"/>
                      <a:pt x="19" y="0"/>
                    </a:cubicBezTo>
                    <a:cubicBezTo>
                      <a:pt x="20" y="0"/>
                      <a:pt x="20" y="1"/>
                      <a:pt x="20" y="1"/>
                    </a:cubicBezTo>
                    <a:cubicBezTo>
                      <a:pt x="2" y="134"/>
                      <a:pt x="2" y="134"/>
                      <a:pt x="2" y="134"/>
                    </a:cubicBezTo>
                    <a:cubicBezTo>
                      <a:pt x="2" y="135"/>
                      <a:pt x="2" y="135"/>
                      <a:pt x="1" y="13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90"/>
              <p:cNvSpPr>
                <a:spLocks/>
              </p:cNvSpPr>
              <p:nvPr/>
            </p:nvSpPr>
            <p:spPr bwMode="auto">
              <a:xfrm>
                <a:off x="6538913" y="3395663"/>
                <a:ext cx="525463" cy="693737"/>
              </a:xfrm>
              <a:custGeom>
                <a:avLst/>
                <a:gdLst>
                  <a:gd name="T0" fmla="*/ 66 w 137"/>
                  <a:gd name="T1" fmla="*/ 182 h 182"/>
                  <a:gd name="T2" fmla="*/ 31 w 137"/>
                  <a:gd name="T3" fmla="*/ 172 h 182"/>
                  <a:gd name="T4" fmla="*/ 1 w 137"/>
                  <a:gd name="T5" fmla="*/ 139 h 182"/>
                  <a:gd name="T6" fmla="*/ 3 w 137"/>
                  <a:gd name="T7" fmla="*/ 134 h 182"/>
                  <a:gd name="T8" fmla="*/ 8 w 137"/>
                  <a:gd name="T9" fmla="*/ 135 h 182"/>
                  <a:gd name="T10" fmla="*/ 35 w 137"/>
                  <a:gd name="T11" fmla="*/ 166 h 182"/>
                  <a:gd name="T12" fmla="*/ 66 w 137"/>
                  <a:gd name="T13" fmla="*/ 175 h 182"/>
                  <a:gd name="T14" fmla="*/ 91 w 137"/>
                  <a:gd name="T15" fmla="*/ 170 h 182"/>
                  <a:gd name="T16" fmla="*/ 111 w 137"/>
                  <a:gd name="T17" fmla="*/ 158 h 182"/>
                  <a:gd name="T18" fmla="*/ 124 w 137"/>
                  <a:gd name="T19" fmla="*/ 138 h 182"/>
                  <a:gd name="T20" fmla="*/ 129 w 137"/>
                  <a:gd name="T21" fmla="*/ 114 h 182"/>
                  <a:gd name="T22" fmla="*/ 125 w 137"/>
                  <a:gd name="T23" fmla="*/ 92 h 182"/>
                  <a:gd name="T24" fmla="*/ 112 w 137"/>
                  <a:gd name="T25" fmla="*/ 73 h 182"/>
                  <a:gd name="T26" fmla="*/ 93 w 137"/>
                  <a:gd name="T27" fmla="*/ 60 h 182"/>
                  <a:gd name="T28" fmla="*/ 69 w 137"/>
                  <a:gd name="T29" fmla="*/ 56 h 182"/>
                  <a:gd name="T30" fmla="*/ 56 w 137"/>
                  <a:gd name="T31" fmla="*/ 57 h 182"/>
                  <a:gd name="T32" fmla="*/ 52 w 137"/>
                  <a:gd name="T33" fmla="*/ 57 h 182"/>
                  <a:gd name="T34" fmla="*/ 51 w 137"/>
                  <a:gd name="T35" fmla="*/ 54 h 182"/>
                  <a:gd name="T36" fmla="*/ 51 w 137"/>
                  <a:gd name="T37" fmla="*/ 34 h 182"/>
                  <a:gd name="T38" fmla="*/ 55 w 137"/>
                  <a:gd name="T39" fmla="*/ 31 h 182"/>
                  <a:gd name="T40" fmla="*/ 115 w 137"/>
                  <a:gd name="T41" fmla="*/ 31 h 182"/>
                  <a:gd name="T42" fmla="*/ 115 w 137"/>
                  <a:gd name="T43" fmla="*/ 8 h 182"/>
                  <a:gd name="T44" fmla="*/ 22 w 137"/>
                  <a:gd name="T45" fmla="*/ 8 h 182"/>
                  <a:gd name="T46" fmla="*/ 19 w 137"/>
                  <a:gd name="T47" fmla="*/ 4 h 182"/>
                  <a:gd name="T48" fmla="*/ 22 w 137"/>
                  <a:gd name="T49" fmla="*/ 0 h 182"/>
                  <a:gd name="T50" fmla="*/ 119 w 137"/>
                  <a:gd name="T51" fmla="*/ 0 h 182"/>
                  <a:gd name="T52" fmla="*/ 122 w 137"/>
                  <a:gd name="T53" fmla="*/ 4 h 182"/>
                  <a:gd name="T54" fmla="*/ 122 w 137"/>
                  <a:gd name="T55" fmla="*/ 34 h 182"/>
                  <a:gd name="T56" fmla="*/ 119 w 137"/>
                  <a:gd name="T57" fmla="*/ 38 h 182"/>
                  <a:gd name="T58" fmla="*/ 58 w 137"/>
                  <a:gd name="T59" fmla="*/ 38 h 182"/>
                  <a:gd name="T60" fmla="*/ 58 w 137"/>
                  <a:gd name="T61" fmla="*/ 49 h 182"/>
                  <a:gd name="T62" fmla="*/ 69 w 137"/>
                  <a:gd name="T63" fmla="*/ 48 h 182"/>
                  <a:gd name="T64" fmla="*/ 96 w 137"/>
                  <a:gd name="T65" fmla="*/ 54 h 182"/>
                  <a:gd name="T66" fmla="*/ 117 w 137"/>
                  <a:gd name="T67" fmla="*/ 68 h 182"/>
                  <a:gd name="T68" fmla="*/ 132 w 137"/>
                  <a:gd name="T69" fmla="*/ 89 h 182"/>
                  <a:gd name="T70" fmla="*/ 137 w 137"/>
                  <a:gd name="T71" fmla="*/ 114 h 182"/>
                  <a:gd name="T72" fmla="*/ 131 w 137"/>
                  <a:gd name="T73" fmla="*/ 141 h 182"/>
                  <a:gd name="T74" fmla="*/ 116 w 137"/>
                  <a:gd name="T75" fmla="*/ 163 h 182"/>
                  <a:gd name="T76" fmla="*/ 93 w 137"/>
                  <a:gd name="T77" fmla="*/ 177 h 182"/>
                  <a:gd name="T78" fmla="*/ 66 w 137"/>
                  <a:gd name="T79"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 h="182">
                    <a:moveTo>
                      <a:pt x="66" y="182"/>
                    </a:moveTo>
                    <a:cubicBezTo>
                      <a:pt x="54" y="182"/>
                      <a:pt x="43" y="179"/>
                      <a:pt x="31" y="172"/>
                    </a:cubicBezTo>
                    <a:cubicBezTo>
                      <a:pt x="20" y="166"/>
                      <a:pt x="10" y="155"/>
                      <a:pt x="1" y="139"/>
                    </a:cubicBezTo>
                    <a:cubicBezTo>
                      <a:pt x="0" y="137"/>
                      <a:pt x="1" y="135"/>
                      <a:pt x="3" y="134"/>
                    </a:cubicBezTo>
                    <a:cubicBezTo>
                      <a:pt x="4" y="133"/>
                      <a:pt x="7" y="134"/>
                      <a:pt x="8" y="135"/>
                    </a:cubicBezTo>
                    <a:cubicBezTo>
                      <a:pt x="16" y="150"/>
                      <a:pt x="25" y="160"/>
                      <a:pt x="35" y="166"/>
                    </a:cubicBezTo>
                    <a:cubicBezTo>
                      <a:pt x="45" y="172"/>
                      <a:pt x="56" y="175"/>
                      <a:pt x="66" y="175"/>
                    </a:cubicBezTo>
                    <a:cubicBezTo>
                      <a:pt x="75" y="175"/>
                      <a:pt x="83" y="173"/>
                      <a:pt x="91" y="170"/>
                    </a:cubicBezTo>
                    <a:cubicBezTo>
                      <a:pt x="98" y="167"/>
                      <a:pt x="105" y="163"/>
                      <a:pt x="111" y="158"/>
                    </a:cubicBezTo>
                    <a:cubicBezTo>
                      <a:pt x="116" y="152"/>
                      <a:pt x="121" y="146"/>
                      <a:pt x="124" y="138"/>
                    </a:cubicBezTo>
                    <a:cubicBezTo>
                      <a:pt x="128" y="131"/>
                      <a:pt x="129" y="123"/>
                      <a:pt x="129" y="114"/>
                    </a:cubicBezTo>
                    <a:cubicBezTo>
                      <a:pt x="129" y="106"/>
                      <a:pt x="128" y="99"/>
                      <a:pt x="125" y="92"/>
                    </a:cubicBezTo>
                    <a:cubicBezTo>
                      <a:pt x="122" y="85"/>
                      <a:pt x="118" y="78"/>
                      <a:pt x="112" y="73"/>
                    </a:cubicBezTo>
                    <a:cubicBezTo>
                      <a:pt x="107" y="68"/>
                      <a:pt x="100" y="63"/>
                      <a:pt x="93" y="60"/>
                    </a:cubicBezTo>
                    <a:cubicBezTo>
                      <a:pt x="86" y="57"/>
                      <a:pt x="78" y="56"/>
                      <a:pt x="69" y="56"/>
                    </a:cubicBezTo>
                    <a:cubicBezTo>
                      <a:pt x="65" y="56"/>
                      <a:pt x="61" y="56"/>
                      <a:pt x="56" y="57"/>
                    </a:cubicBezTo>
                    <a:cubicBezTo>
                      <a:pt x="54" y="58"/>
                      <a:pt x="53" y="57"/>
                      <a:pt x="52" y="57"/>
                    </a:cubicBezTo>
                    <a:cubicBezTo>
                      <a:pt x="52" y="56"/>
                      <a:pt x="51" y="55"/>
                      <a:pt x="51" y="54"/>
                    </a:cubicBezTo>
                    <a:cubicBezTo>
                      <a:pt x="51" y="34"/>
                      <a:pt x="51" y="34"/>
                      <a:pt x="51" y="34"/>
                    </a:cubicBezTo>
                    <a:cubicBezTo>
                      <a:pt x="51" y="32"/>
                      <a:pt x="53" y="31"/>
                      <a:pt x="55" y="31"/>
                    </a:cubicBezTo>
                    <a:cubicBezTo>
                      <a:pt x="115" y="31"/>
                      <a:pt x="115" y="31"/>
                      <a:pt x="115" y="31"/>
                    </a:cubicBezTo>
                    <a:cubicBezTo>
                      <a:pt x="115" y="8"/>
                      <a:pt x="115" y="8"/>
                      <a:pt x="115" y="8"/>
                    </a:cubicBezTo>
                    <a:cubicBezTo>
                      <a:pt x="22" y="8"/>
                      <a:pt x="22" y="8"/>
                      <a:pt x="22" y="8"/>
                    </a:cubicBezTo>
                    <a:cubicBezTo>
                      <a:pt x="20" y="8"/>
                      <a:pt x="19" y="6"/>
                      <a:pt x="19" y="4"/>
                    </a:cubicBezTo>
                    <a:cubicBezTo>
                      <a:pt x="19" y="2"/>
                      <a:pt x="20" y="0"/>
                      <a:pt x="22" y="0"/>
                    </a:cubicBezTo>
                    <a:cubicBezTo>
                      <a:pt x="119" y="0"/>
                      <a:pt x="119" y="0"/>
                      <a:pt x="119" y="0"/>
                    </a:cubicBezTo>
                    <a:cubicBezTo>
                      <a:pt x="121" y="0"/>
                      <a:pt x="122" y="2"/>
                      <a:pt x="122" y="4"/>
                    </a:cubicBezTo>
                    <a:cubicBezTo>
                      <a:pt x="122" y="34"/>
                      <a:pt x="122" y="34"/>
                      <a:pt x="122" y="34"/>
                    </a:cubicBezTo>
                    <a:cubicBezTo>
                      <a:pt x="122" y="36"/>
                      <a:pt x="121" y="38"/>
                      <a:pt x="119" y="38"/>
                    </a:cubicBezTo>
                    <a:cubicBezTo>
                      <a:pt x="58" y="38"/>
                      <a:pt x="58" y="38"/>
                      <a:pt x="58" y="38"/>
                    </a:cubicBezTo>
                    <a:cubicBezTo>
                      <a:pt x="58" y="49"/>
                      <a:pt x="58" y="49"/>
                      <a:pt x="58" y="49"/>
                    </a:cubicBezTo>
                    <a:cubicBezTo>
                      <a:pt x="62" y="49"/>
                      <a:pt x="66" y="48"/>
                      <a:pt x="69" y="48"/>
                    </a:cubicBezTo>
                    <a:cubicBezTo>
                      <a:pt x="79" y="48"/>
                      <a:pt x="88" y="50"/>
                      <a:pt x="96" y="54"/>
                    </a:cubicBezTo>
                    <a:cubicBezTo>
                      <a:pt x="104" y="57"/>
                      <a:pt x="111" y="62"/>
                      <a:pt x="117" y="68"/>
                    </a:cubicBezTo>
                    <a:cubicBezTo>
                      <a:pt x="123" y="74"/>
                      <a:pt x="128" y="81"/>
                      <a:pt x="132" y="89"/>
                    </a:cubicBezTo>
                    <a:cubicBezTo>
                      <a:pt x="135" y="97"/>
                      <a:pt x="137" y="105"/>
                      <a:pt x="137" y="114"/>
                    </a:cubicBezTo>
                    <a:cubicBezTo>
                      <a:pt x="137" y="124"/>
                      <a:pt x="135" y="133"/>
                      <a:pt x="131" y="141"/>
                    </a:cubicBezTo>
                    <a:cubicBezTo>
                      <a:pt x="127" y="150"/>
                      <a:pt x="122" y="157"/>
                      <a:pt x="116" y="163"/>
                    </a:cubicBezTo>
                    <a:cubicBezTo>
                      <a:pt x="109" y="169"/>
                      <a:pt x="102" y="174"/>
                      <a:pt x="93" y="177"/>
                    </a:cubicBezTo>
                    <a:cubicBezTo>
                      <a:pt x="85" y="180"/>
                      <a:pt x="76" y="182"/>
                      <a:pt x="66"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91"/>
              <p:cNvSpPr>
                <a:spLocks noChangeArrowheads="1"/>
              </p:cNvSpPr>
              <p:nvPr/>
            </p:nvSpPr>
            <p:spPr bwMode="auto">
              <a:xfrm>
                <a:off x="6604000" y="378936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92"/>
              <p:cNvSpPr>
                <a:spLocks noChangeArrowheads="1"/>
              </p:cNvSpPr>
              <p:nvPr/>
            </p:nvSpPr>
            <p:spPr bwMode="auto">
              <a:xfrm>
                <a:off x="6791325" y="3940175"/>
                <a:ext cx="34925"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93"/>
              <p:cNvSpPr>
                <a:spLocks noChangeArrowheads="1"/>
              </p:cNvSpPr>
              <p:nvPr/>
            </p:nvSpPr>
            <p:spPr bwMode="auto">
              <a:xfrm>
                <a:off x="6738938" y="3430588"/>
                <a:ext cx="3333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94"/>
              <p:cNvSpPr>
                <a:spLocks noChangeArrowheads="1"/>
              </p:cNvSpPr>
              <p:nvPr/>
            </p:nvSpPr>
            <p:spPr bwMode="auto">
              <a:xfrm>
                <a:off x="6807200" y="3713163"/>
                <a:ext cx="38100" cy="333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22309069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decel="50000" fill="hold" nodeType="withEffect">
                                  <p:stCondLst>
                                    <p:cond delay="0"/>
                                  </p:stCondLst>
                                  <p:childTnLst>
                                    <p:animMotion origin="layout" path="M 4.16667E-6 -4.44444E-6 L 0.6901 -4.44444E-6 " pathEditMode="relative" rAng="0" ptsTypes="AA">
                                      <p:cBhvr>
                                        <p:cTn id="6" dur="1250" fill="hold"/>
                                        <p:tgtEl>
                                          <p:spTgt spid="2"/>
                                        </p:tgtEl>
                                        <p:attrNameLst>
                                          <p:attrName>ppt_x</p:attrName>
                                          <p:attrName>ppt_y</p:attrName>
                                        </p:attrNameLst>
                                      </p:cBhvr>
                                      <p:rCtr x="34505" y="0"/>
                                    </p:animMotion>
                                  </p:childTnLst>
                                </p:cTn>
                              </p:par>
                              <p:par>
                                <p:cTn id="7" presetID="35" presetClass="path" presetSubtype="0" decel="50000" fill="hold" nodeType="withEffect">
                                  <p:stCondLst>
                                    <p:cond delay="0"/>
                                  </p:stCondLst>
                                  <p:childTnLst>
                                    <p:animMotion origin="layout" path="M -3.125E-6 -4.44444E-6 L -0.70117 -4.44444E-6 " pathEditMode="relative" rAng="0" ptsTypes="AA">
                                      <p:cBhvr>
                                        <p:cTn id="8" dur="1250" fill="hold"/>
                                        <p:tgtEl>
                                          <p:spTgt spid="3"/>
                                        </p:tgtEl>
                                        <p:attrNameLst>
                                          <p:attrName>ppt_x</p:attrName>
                                          <p:attrName>ppt_y</p:attrName>
                                        </p:attrNameLst>
                                      </p:cBhvr>
                                      <p:rCtr x="-35065" y="0"/>
                                    </p:animMotion>
                                  </p:childTnLst>
                                </p:cTn>
                              </p:par>
                            </p:childTnLst>
                          </p:cTn>
                        </p:par>
                        <p:par>
                          <p:cTn id="9" fill="hold">
                            <p:stCondLst>
                              <p:cond delay="1250"/>
                            </p:stCondLst>
                            <p:childTnLst>
                              <p:par>
                                <p:cTn id="10" presetID="6" presetClass="emph" presetSubtype="0" repeatCount="10000" fill="hold" nodeType="afterEffect">
                                  <p:stCondLst>
                                    <p:cond delay="0"/>
                                  </p:stCondLst>
                                  <p:childTnLst>
                                    <p:animScale>
                                      <p:cBhvr>
                                        <p:cTn id="11" dur="20" fill="hold"/>
                                        <p:tgtEl>
                                          <p:spTgt spid="2"/>
                                        </p:tgtEl>
                                      </p:cBhvr>
                                      <p:by x="150000" y="150000"/>
                                    </p:animScale>
                                  </p:childTnLst>
                                </p:cTn>
                              </p:par>
                              <p:par>
                                <p:cTn id="12" presetID="6" presetClass="emph" presetSubtype="0" repeatCount="10000" fill="hold" nodeType="withEffect">
                                  <p:stCondLst>
                                    <p:cond delay="0"/>
                                  </p:stCondLst>
                                  <p:childTnLst>
                                    <p:animScale>
                                      <p:cBhvr>
                                        <p:cTn id="13" dur="20" fill="hold"/>
                                        <p:tgtEl>
                                          <p:spTgt spid="3"/>
                                        </p:tgtEl>
                                      </p:cBhvr>
                                      <p:by x="150000" y="150000"/>
                                    </p:animScale>
                                  </p:childTnLst>
                                </p:cTn>
                              </p:par>
                            </p:childTnLst>
                          </p:cTn>
                        </p:par>
                        <p:par>
                          <p:cTn id="14" fill="hold">
                            <p:stCondLst>
                              <p:cond delay="1450"/>
                            </p:stCondLst>
                            <p:childTnLst>
                              <p:par>
                                <p:cTn id="15" presetID="6" presetClass="emph" presetSubtype="0" decel="50000" fill="hold" nodeType="afterEffect">
                                  <p:stCondLst>
                                    <p:cond delay="0"/>
                                  </p:stCondLst>
                                  <p:childTnLst>
                                    <p:animScale>
                                      <p:cBhvr>
                                        <p:cTn id="16" dur="1000" fill="hold"/>
                                        <p:tgtEl>
                                          <p:spTgt spid="2"/>
                                        </p:tgtEl>
                                      </p:cBhvr>
                                      <p:by x="1000000" y="1000000"/>
                                    </p:animScale>
                                  </p:childTnLst>
                                </p:cTn>
                              </p:par>
                              <p:par>
                                <p:cTn id="17" presetID="10" presetClass="exit" presetSubtype="0" fill="hold" nodeType="withEffect">
                                  <p:stCondLst>
                                    <p:cond delay="0"/>
                                  </p:stCondLst>
                                  <p:childTnLst>
                                    <p:animEffect transition="out" filter="fade">
                                      <p:cBhvr>
                                        <p:cTn id="18" dur="1000"/>
                                        <p:tgtEl>
                                          <p:spTgt spid="2"/>
                                        </p:tgtEl>
                                      </p:cBhvr>
                                    </p:animEffect>
                                    <p:set>
                                      <p:cBhvr>
                                        <p:cTn id="19" dur="1" fill="hold">
                                          <p:stCondLst>
                                            <p:cond delay="999"/>
                                          </p:stCondLst>
                                        </p:cTn>
                                        <p:tgtEl>
                                          <p:spTgt spid="2"/>
                                        </p:tgtEl>
                                        <p:attrNameLst>
                                          <p:attrName>style.visibility</p:attrName>
                                        </p:attrNameLst>
                                      </p:cBhvr>
                                      <p:to>
                                        <p:strVal val="hidden"/>
                                      </p:to>
                                    </p:set>
                                  </p:childTnLst>
                                </p:cTn>
                              </p:par>
                              <p:par>
                                <p:cTn id="20" presetID="6" presetClass="emph" presetSubtype="0" decel="50000" fill="hold" nodeType="withEffect">
                                  <p:stCondLst>
                                    <p:cond delay="0"/>
                                  </p:stCondLst>
                                  <p:childTnLst>
                                    <p:animScale>
                                      <p:cBhvr>
                                        <p:cTn id="21" dur="1000" fill="hold"/>
                                        <p:tgtEl>
                                          <p:spTgt spid="3"/>
                                        </p:tgtEl>
                                      </p:cBhvr>
                                      <p:by x="1000000" y="1000000"/>
                                    </p:animScale>
                                  </p:childTnLst>
                                </p:cTn>
                              </p:par>
                              <p:par>
                                <p:cTn id="22" presetID="10" presetClass="exit" presetSubtype="0" fill="hold" nodeType="withEffect">
                                  <p:stCondLst>
                                    <p:cond delay="0"/>
                                  </p:stCondLst>
                                  <p:childTnLst>
                                    <p:animEffect transition="out" filter="fade">
                                      <p:cBhvr>
                                        <p:cTn id="23" dur="1000"/>
                                        <p:tgtEl>
                                          <p:spTgt spid="3"/>
                                        </p:tgtEl>
                                      </p:cBhvr>
                                    </p:animEffect>
                                    <p:set>
                                      <p:cBhvr>
                                        <p:cTn id="24" dur="1" fill="hold">
                                          <p:stCondLst>
                                            <p:cond delay="999"/>
                                          </p:stCondLst>
                                        </p:cTn>
                                        <p:tgtEl>
                                          <p:spTgt spid="3"/>
                                        </p:tgtEl>
                                        <p:attrNameLst>
                                          <p:attrName>style.visibility</p:attrName>
                                        </p:attrNameLst>
                                      </p:cBhvr>
                                      <p:to>
                                        <p:strVal val="hidden"/>
                                      </p:to>
                                    </p:set>
                                  </p:childTnLst>
                                </p:cTn>
                              </p:par>
                              <p:par>
                                <p:cTn id="25" presetID="53" presetClass="entr" presetSubtype="16"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Effect transition="in" filter="fade">
                                      <p:cBhvr>
                                        <p:cTn id="29" dur="1000"/>
                                        <p:tgtEl>
                                          <p:spTgt spid="4"/>
                                        </p:tgtEl>
                                      </p:cBhvr>
                                    </p:animEffect>
                                  </p:childTnLst>
                                </p:cTn>
                              </p:par>
                              <p:par>
                                <p:cTn id="30" presetID="53" presetClass="entr" presetSubtype="528"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ppt_w</p:attrName>
                                        </p:attrNameLst>
                                      </p:cBhvr>
                                      <p:tavLst>
                                        <p:tav tm="0">
                                          <p:val>
                                            <p:fltVal val="0"/>
                                          </p:val>
                                        </p:tav>
                                        <p:tav tm="100000">
                                          <p:val>
                                            <p:strVal val="#ppt_w"/>
                                          </p:val>
                                        </p:tav>
                                      </p:tavLst>
                                    </p:anim>
                                    <p:anim calcmode="lin" valueType="num">
                                      <p:cBhvr>
                                        <p:cTn id="33" dur="1000" fill="hold"/>
                                        <p:tgtEl>
                                          <p:spTgt spid="26"/>
                                        </p:tgtEl>
                                        <p:attrNameLst>
                                          <p:attrName>ppt_h</p:attrName>
                                        </p:attrNameLst>
                                      </p:cBhvr>
                                      <p:tavLst>
                                        <p:tav tm="0">
                                          <p:val>
                                            <p:fltVal val="0"/>
                                          </p:val>
                                        </p:tav>
                                        <p:tav tm="100000">
                                          <p:val>
                                            <p:strVal val="#ppt_h"/>
                                          </p:val>
                                        </p:tav>
                                      </p:tavLst>
                                    </p:anim>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fltVal val="0.5"/>
                                          </p:val>
                                        </p:tav>
                                        <p:tav tm="100000">
                                          <p:val>
                                            <p:strVal val="#ppt_x"/>
                                          </p:val>
                                        </p:tav>
                                      </p:tavLst>
                                    </p:anim>
                                    <p:anim calcmode="lin" valueType="num">
                                      <p:cBhvr>
                                        <p:cTn id="36" dur="1000" fill="hold"/>
                                        <p:tgtEl>
                                          <p:spTgt spid="26"/>
                                        </p:tgtEl>
                                        <p:attrNameLst>
                                          <p:attrName>ppt_y</p:attrName>
                                        </p:attrNameLst>
                                      </p:cBhvr>
                                      <p:tavLst>
                                        <p:tav tm="0">
                                          <p:val>
                                            <p:fltVal val="0.5"/>
                                          </p:val>
                                        </p:tav>
                                        <p:tav tm="100000">
                                          <p:val>
                                            <p:strVal val="#ppt_y"/>
                                          </p:val>
                                        </p:tav>
                                      </p:tavLst>
                                    </p:anim>
                                  </p:childTnLst>
                                </p:cTn>
                              </p:par>
                            </p:childTnLst>
                          </p:cTn>
                        </p:par>
                        <p:par>
                          <p:cTn id="37" fill="hold">
                            <p:stCondLst>
                              <p:cond delay="2450"/>
                            </p:stCondLst>
                            <p:childTnLst>
                              <p:par>
                                <p:cTn id="38" presetID="10" presetClass="entr" presetSubtype="0" repeatCount="300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200"/>
                                        <p:tgtEl>
                                          <p:spTgt spid="53"/>
                                        </p:tgtEl>
                                      </p:cBhvr>
                                    </p:animEffect>
                                  </p:childTnLst>
                                </p:cTn>
                              </p:par>
                              <p:par>
                                <p:cTn id="41" presetID="10" presetClass="entr" presetSubtype="0" repeatCount="3000" fill="hold" nodeType="withEffect">
                                  <p:stCondLst>
                                    <p:cond delay="10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200"/>
                                        <p:tgtEl>
                                          <p:spTgt spid="52"/>
                                        </p:tgtEl>
                                      </p:cBhvr>
                                    </p:animEffect>
                                  </p:childTnLst>
                                </p:cTn>
                              </p:par>
                              <p:par>
                                <p:cTn id="44" presetID="10" presetClass="entr" presetSubtype="0" repeatCount="3000" fill="hold" nodeType="withEffect">
                                  <p:stCondLst>
                                    <p:cond delay="20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200"/>
                                        <p:tgtEl>
                                          <p:spTgt spid="51"/>
                                        </p:tgtEl>
                                      </p:cBhvr>
                                    </p:animEffect>
                                  </p:childTnLst>
                                </p:cTn>
                              </p:par>
                              <p:par>
                                <p:cTn id="47" presetID="10" presetClass="entr" presetSubtype="0" repeatCount="300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fade">
                                      <p:cBhvr>
                                        <p:cTn id="49" dur="200"/>
                                        <p:tgtEl>
                                          <p:spTgt spid="56"/>
                                        </p:tgtEl>
                                      </p:cBhvr>
                                    </p:animEffect>
                                  </p:childTnLst>
                                </p:cTn>
                              </p:par>
                              <p:par>
                                <p:cTn id="50" presetID="10" presetClass="entr" presetSubtype="0" repeatCount="3000" fill="hold" nodeType="withEffect">
                                  <p:stCondLst>
                                    <p:cond delay="10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200"/>
                                        <p:tgtEl>
                                          <p:spTgt spid="55"/>
                                        </p:tgtEl>
                                      </p:cBhvr>
                                    </p:animEffect>
                                  </p:childTnLst>
                                </p:cTn>
                              </p:par>
                              <p:par>
                                <p:cTn id="53" presetID="10" presetClass="entr" presetSubtype="0" repeatCount="3000" fill="hold" nodeType="withEffect">
                                  <p:stCondLst>
                                    <p:cond delay="2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29959"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工作执行过程</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68" name="组合 67"/>
          <p:cNvGrpSpPr/>
          <p:nvPr/>
        </p:nvGrpSpPr>
        <p:grpSpPr>
          <a:xfrm>
            <a:off x="3973041" y="1735001"/>
            <a:ext cx="4074468" cy="4074468"/>
            <a:chOff x="4314240" y="2151284"/>
            <a:chExt cx="3260952" cy="3260952"/>
          </a:xfrm>
          <a:effectLst/>
        </p:grpSpPr>
        <p:sp>
          <p:nvSpPr>
            <p:cNvPr id="78" name="AutoShape 21"/>
            <p:cNvSpPr>
              <a:spLocks noChangeAspect="1" noChangeArrowheads="1" noTextEdit="1"/>
            </p:cNvSpPr>
            <p:nvPr/>
          </p:nvSpPr>
          <p:spPr bwMode="auto">
            <a:xfrm>
              <a:off x="4314240" y="2151284"/>
              <a:ext cx="3260952" cy="3260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任意多边形 78"/>
            <p:cNvSpPr>
              <a:spLocks/>
            </p:cNvSpPr>
            <p:nvPr/>
          </p:nvSpPr>
          <p:spPr bwMode="auto">
            <a:xfrm>
              <a:off x="4316962" y="2151284"/>
              <a:ext cx="1516152" cy="1742078"/>
            </a:xfrm>
            <a:custGeom>
              <a:avLst/>
              <a:gdLst>
                <a:gd name="connsiteX0" fmla="*/ 0 w 1516152"/>
                <a:gd name="connsiteY0" fmla="*/ 0 h 1742078"/>
                <a:gd name="connsiteX1" fmla="*/ 258241 w 1516152"/>
                <a:gd name="connsiteY1" fmla="*/ 0 h 1742078"/>
                <a:gd name="connsiteX2" fmla="*/ 258241 w 1516152"/>
                <a:gd name="connsiteY2" fmla="*/ 909691 h 1742078"/>
                <a:gd name="connsiteX3" fmla="*/ 358309 w 1516152"/>
                <a:gd name="connsiteY3" fmla="*/ 1154856 h 1742078"/>
                <a:gd name="connsiteX4" fmla="*/ 606866 w 1516152"/>
                <a:gd name="connsiteY4" fmla="*/ 1258084 h 1742078"/>
                <a:gd name="connsiteX5" fmla="*/ 1144145 w 1516152"/>
                <a:gd name="connsiteY5" fmla="*/ 1258084 h 1742078"/>
                <a:gd name="connsiteX6" fmla="*/ 1258191 w 1516152"/>
                <a:gd name="connsiteY6" fmla="*/ 1258084 h 1742078"/>
                <a:gd name="connsiteX7" fmla="*/ 1258191 w 1516152"/>
                <a:gd name="connsiteY7" fmla="*/ 1132981 h 1742078"/>
                <a:gd name="connsiteX8" fmla="*/ 1258191 w 1516152"/>
                <a:gd name="connsiteY8" fmla="*/ 606501 h 1742078"/>
                <a:gd name="connsiteX9" fmla="*/ 1155006 w 1516152"/>
                <a:gd name="connsiteY9" fmla="*/ 358094 h 1742078"/>
                <a:gd name="connsiteX10" fmla="*/ 909943 w 1516152"/>
                <a:gd name="connsiteY10" fmla="*/ 258086 h 1742078"/>
                <a:gd name="connsiteX11" fmla="*/ 258590 w 1516152"/>
                <a:gd name="connsiteY11" fmla="*/ 258086 h 1742078"/>
                <a:gd name="connsiteX12" fmla="*/ 258590 w 1516152"/>
                <a:gd name="connsiteY12" fmla="*/ 0 h 1742078"/>
                <a:gd name="connsiteX13" fmla="*/ 909943 w 1516152"/>
                <a:gd name="connsiteY13" fmla="*/ 0 h 1742078"/>
                <a:gd name="connsiteX14" fmla="*/ 1338804 w 1516152"/>
                <a:gd name="connsiteY14" fmla="*/ 177434 h 1742078"/>
                <a:gd name="connsiteX15" fmla="*/ 1516152 w 1516152"/>
                <a:gd name="connsiteY15" fmla="*/ 606501 h 1742078"/>
                <a:gd name="connsiteX16" fmla="*/ 1516152 w 1516152"/>
                <a:gd name="connsiteY16" fmla="*/ 1742078 h 1742078"/>
                <a:gd name="connsiteX17" fmla="*/ 1258191 w 1516152"/>
                <a:gd name="connsiteY17" fmla="*/ 1742078 h 1742078"/>
                <a:gd name="connsiteX18" fmla="*/ 1258191 w 1516152"/>
                <a:gd name="connsiteY18" fmla="*/ 1539970 h 1742078"/>
                <a:gd name="connsiteX19" fmla="*/ 1258191 w 1516152"/>
                <a:gd name="connsiteY19" fmla="*/ 1516152 h 1742078"/>
                <a:gd name="connsiteX20" fmla="*/ 1257651 w 1516152"/>
                <a:gd name="connsiteY20" fmla="*/ 1516152 h 1742078"/>
                <a:gd name="connsiteX21" fmla="*/ 606866 w 1516152"/>
                <a:gd name="connsiteY21" fmla="*/ 1516152 h 1742078"/>
                <a:gd name="connsiteX22" fmla="*/ 177541 w 1516152"/>
                <a:gd name="connsiteY22" fmla="*/ 1335504 h 1742078"/>
                <a:gd name="connsiteX23" fmla="*/ 0 w 1516152"/>
                <a:gd name="connsiteY23" fmla="*/ 909691 h 1742078"/>
                <a:gd name="connsiteX24" fmla="*/ 0 w 1516152"/>
                <a:gd name="connsiteY24" fmla="*/ 0 h 174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16152" h="1742078">
                  <a:moveTo>
                    <a:pt x="0" y="0"/>
                  </a:moveTo>
                  <a:cubicBezTo>
                    <a:pt x="0" y="0"/>
                    <a:pt x="0" y="0"/>
                    <a:pt x="258241" y="0"/>
                  </a:cubicBezTo>
                  <a:cubicBezTo>
                    <a:pt x="258241" y="0"/>
                    <a:pt x="258241" y="0"/>
                    <a:pt x="258241" y="909691"/>
                  </a:cubicBezTo>
                  <a:cubicBezTo>
                    <a:pt x="258241" y="1000015"/>
                    <a:pt x="293749" y="1090339"/>
                    <a:pt x="358309" y="1154856"/>
                  </a:cubicBezTo>
                  <a:cubicBezTo>
                    <a:pt x="426098" y="1219373"/>
                    <a:pt x="513254" y="1258084"/>
                    <a:pt x="606866" y="1258084"/>
                  </a:cubicBezTo>
                  <a:cubicBezTo>
                    <a:pt x="606866" y="1258084"/>
                    <a:pt x="606866" y="1258084"/>
                    <a:pt x="1144145" y="1258084"/>
                  </a:cubicBezTo>
                  <a:lnTo>
                    <a:pt x="1258191" y="1258084"/>
                  </a:lnTo>
                  <a:lnTo>
                    <a:pt x="1258191" y="1132981"/>
                  </a:lnTo>
                  <a:cubicBezTo>
                    <a:pt x="1258191" y="992420"/>
                    <a:pt x="1258191" y="819422"/>
                    <a:pt x="1258191" y="606501"/>
                  </a:cubicBezTo>
                  <a:cubicBezTo>
                    <a:pt x="1258191" y="512945"/>
                    <a:pt x="1222721" y="425841"/>
                    <a:pt x="1155006" y="358094"/>
                  </a:cubicBezTo>
                  <a:cubicBezTo>
                    <a:pt x="1090516" y="293573"/>
                    <a:pt x="1003454" y="258086"/>
                    <a:pt x="909943" y="258086"/>
                  </a:cubicBezTo>
                  <a:cubicBezTo>
                    <a:pt x="909943" y="258086"/>
                    <a:pt x="909943" y="258086"/>
                    <a:pt x="258590" y="258086"/>
                  </a:cubicBezTo>
                  <a:cubicBezTo>
                    <a:pt x="258590" y="258086"/>
                    <a:pt x="258590" y="258086"/>
                    <a:pt x="258590" y="0"/>
                  </a:cubicBezTo>
                  <a:cubicBezTo>
                    <a:pt x="258590" y="0"/>
                    <a:pt x="258590" y="0"/>
                    <a:pt x="909943" y="0"/>
                  </a:cubicBezTo>
                  <a:cubicBezTo>
                    <a:pt x="1064720" y="0"/>
                    <a:pt x="1219497" y="58069"/>
                    <a:pt x="1338804" y="177434"/>
                  </a:cubicBezTo>
                  <a:cubicBezTo>
                    <a:pt x="1454886" y="293573"/>
                    <a:pt x="1516152" y="448424"/>
                    <a:pt x="1516152" y="606501"/>
                  </a:cubicBezTo>
                  <a:cubicBezTo>
                    <a:pt x="1516152" y="606501"/>
                    <a:pt x="1516152" y="606501"/>
                    <a:pt x="1516152" y="1742078"/>
                  </a:cubicBezTo>
                  <a:cubicBezTo>
                    <a:pt x="1516152" y="1742078"/>
                    <a:pt x="1516152" y="1742078"/>
                    <a:pt x="1258191" y="1742078"/>
                  </a:cubicBezTo>
                  <a:cubicBezTo>
                    <a:pt x="1258191" y="1742078"/>
                    <a:pt x="1258191" y="1742078"/>
                    <a:pt x="1258191" y="1539970"/>
                  </a:cubicBezTo>
                  <a:lnTo>
                    <a:pt x="1258191" y="1516152"/>
                  </a:lnTo>
                  <a:lnTo>
                    <a:pt x="1257651" y="1516152"/>
                  </a:lnTo>
                  <a:cubicBezTo>
                    <a:pt x="1248736" y="1516152"/>
                    <a:pt x="1177417" y="1516152"/>
                    <a:pt x="606866" y="1516152"/>
                  </a:cubicBezTo>
                  <a:cubicBezTo>
                    <a:pt x="451922" y="1516152"/>
                    <a:pt x="296977" y="1454861"/>
                    <a:pt x="177541" y="1335504"/>
                  </a:cubicBezTo>
                  <a:cubicBezTo>
                    <a:pt x="58104" y="1219373"/>
                    <a:pt x="0" y="1064532"/>
                    <a:pt x="0" y="909691"/>
                  </a:cubicBezTo>
                  <a:cubicBezTo>
                    <a:pt x="0" y="909691"/>
                    <a:pt x="0" y="909691"/>
                    <a:pt x="0" y="0"/>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0" name="任意多边形 79"/>
            <p:cNvSpPr>
              <a:spLocks/>
            </p:cNvSpPr>
            <p:nvPr/>
          </p:nvSpPr>
          <p:spPr bwMode="auto">
            <a:xfrm>
              <a:off x="6059040" y="3667436"/>
              <a:ext cx="1516152" cy="1742078"/>
            </a:xfrm>
            <a:custGeom>
              <a:avLst/>
              <a:gdLst>
                <a:gd name="connsiteX0" fmla="*/ 258590 w 1516152"/>
                <a:gd name="connsiteY0" fmla="*/ 225926 h 1742078"/>
                <a:gd name="connsiteX1" fmla="*/ 909943 w 1516152"/>
                <a:gd name="connsiteY1" fmla="*/ 225926 h 1742078"/>
                <a:gd name="connsiteX2" fmla="*/ 1338804 w 1516152"/>
                <a:gd name="connsiteY2" fmla="*/ 403348 h 1742078"/>
                <a:gd name="connsiteX3" fmla="*/ 1516152 w 1516152"/>
                <a:gd name="connsiteY3" fmla="*/ 832387 h 1742078"/>
                <a:gd name="connsiteX4" fmla="*/ 1516152 w 1516152"/>
                <a:gd name="connsiteY4" fmla="*/ 1742078 h 1742078"/>
                <a:gd name="connsiteX5" fmla="*/ 1258191 w 1516152"/>
                <a:gd name="connsiteY5" fmla="*/ 1742078 h 1742078"/>
                <a:gd name="connsiteX6" fmla="*/ 1258191 w 1516152"/>
                <a:gd name="connsiteY6" fmla="*/ 832387 h 1742078"/>
                <a:gd name="connsiteX7" fmla="*/ 1158230 w 1516152"/>
                <a:gd name="connsiteY7" fmla="*/ 587222 h 1742078"/>
                <a:gd name="connsiteX8" fmla="*/ 909943 w 1516152"/>
                <a:gd name="connsiteY8" fmla="*/ 483995 h 1742078"/>
                <a:gd name="connsiteX9" fmla="*/ 258590 w 1516152"/>
                <a:gd name="connsiteY9" fmla="*/ 483995 h 1742078"/>
                <a:gd name="connsiteX10" fmla="*/ 258590 w 1516152"/>
                <a:gd name="connsiteY10" fmla="*/ 225926 h 1742078"/>
                <a:gd name="connsiteX11" fmla="*/ 0 w 1516152"/>
                <a:gd name="connsiteY11" fmla="*/ 0 h 1742078"/>
                <a:gd name="connsiteX12" fmla="*/ 257962 w 1516152"/>
                <a:gd name="connsiteY12" fmla="*/ 0 h 1742078"/>
                <a:gd name="connsiteX13" fmla="*/ 257962 w 1516152"/>
                <a:gd name="connsiteY13" fmla="*/ 1135577 h 1742078"/>
                <a:gd name="connsiteX14" fmla="*/ 361146 w 1516152"/>
                <a:gd name="connsiteY14" fmla="*/ 1380758 h 1742078"/>
                <a:gd name="connsiteX15" fmla="*/ 606209 w 1516152"/>
                <a:gd name="connsiteY15" fmla="*/ 1483993 h 1742078"/>
                <a:gd name="connsiteX16" fmla="*/ 1257562 w 1516152"/>
                <a:gd name="connsiteY16" fmla="*/ 1483993 h 1742078"/>
                <a:gd name="connsiteX17" fmla="*/ 1257562 w 1516152"/>
                <a:gd name="connsiteY17" fmla="*/ 1742078 h 1742078"/>
                <a:gd name="connsiteX18" fmla="*/ 606209 w 1516152"/>
                <a:gd name="connsiteY18" fmla="*/ 1742078 h 1742078"/>
                <a:gd name="connsiteX19" fmla="*/ 177349 w 1516152"/>
                <a:gd name="connsiteY19" fmla="*/ 1564644 h 1742078"/>
                <a:gd name="connsiteX20" fmla="*/ 0 w 1516152"/>
                <a:gd name="connsiteY20" fmla="*/ 1135577 h 1742078"/>
                <a:gd name="connsiteX21" fmla="*/ 0 w 1516152"/>
                <a:gd name="connsiteY21" fmla="*/ 0 h 174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6152" h="1742078">
                  <a:moveTo>
                    <a:pt x="258590" y="225926"/>
                  </a:moveTo>
                  <a:cubicBezTo>
                    <a:pt x="258590" y="225926"/>
                    <a:pt x="258590" y="225926"/>
                    <a:pt x="909943" y="225926"/>
                  </a:cubicBezTo>
                  <a:cubicBezTo>
                    <a:pt x="1064720" y="225926"/>
                    <a:pt x="1219496" y="283992"/>
                    <a:pt x="1338804" y="403348"/>
                  </a:cubicBezTo>
                  <a:cubicBezTo>
                    <a:pt x="1458111" y="522705"/>
                    <a:pt x="1516152" y="677546"/>
                    <a:pt x="1516152" y="832387"/>
                  </a:cubicBezTo>
                  <a:cubicBezTo>
                    <a:pt x="1516152" y="832387"/>
                    <a:pt x="1516152" y="832387"/>
                    <a:pt x="1516152" y="1742078"/>
                  </a:cubicBezTo>
                  <a:cubicBezTo>
                    <a:pt x="1516152" y="1742078"/>
                    <a:pt x="1516152" y="1742078"/>
                    <a:pt x="1258191" y="1742078"/>
                  </a:cubicBezTo>
                  <a:cubicBezTo>
                    <a:pt x="1258191" y="1742078"/>
                    <a:pt x="1258191" y="1742078"/>
                    <a:pt x="1258191" y="832387"/>
                  </a:cubicBezTo>
                  <a:cubicBezTo>
                    <a:pt x="1258191" y="738837"/>
                    <a:pt x="1222721" y="651739"/>
                    <a:pt x="1158230" y="587222"/>
                  </a:cubicBezTo>
                  <a:cubicBezTo>
                    <a:pt x="1090516" y="519479"/>
                    <a:pt x="1003454" y="483995"/>
                    <a:pt x="909943" y="483995"/>
                  </a:cubicBezTo>
                  <a:cubicBezTo>
                    <a:pt x="909943" y="483995"/>
                    <a:pt x="909943" y="483995"/>
                    <a:pt x="258590" y="483995"/>
                  </a:cubicBezTo>
                  <a:cubicBezTo>
                    <a:pt x="258590" y="483995"/>
                    <a:pt x="258590" y="483995"/>
                    <a:pt x="258590" y="225926"/>
                  </a:cubicBezTo>
                  <a:close/>
                  <a:moveTo>
                    <a:pt x="0" y="0"/>
                  </a:moveTo>
                  <a:cubicBezTo>
                    <a:pt x="0" y="0"/>
                    <a:pt x="0" y="0"/>
                    <a:pt x="257962" y="0"/>
                  </a:cubicBezTo>
                  <a:cubicBezTo>
                    <a:pt x="257962" y="0"/>
                    <a:pt x="257962" y="0"/>
                    <a:pt x="257962" y="1135577"/>
                  </a:cubicBezTo>
                  <a:cubicBezTo>
                    <a:pt x="257962" y="1229133"/>
                    <a:pt x="293431" y="1316237"/>
                    <a:pt x="361146" y="1380758"/>
                  </a:cubicBezTo>
                  <a:cubicBezTo>
                    <a:pt x="425636" y="1448506"/>
                    <a:pt x="512698" y="1483993"/>
                    <a:pt x="606209" y="1483993"/>
                  </a:cubicBezTo>
                  <a:cubicBezTo>
                    <a:pt x="606209" y="1483993"/>
                    <a:pt x="606209" y="1483993"/>
                    <a:pt x="1257562" y="1483993"/>
                  </a:cubicBezTo>
                  <a:cubicBezTo>
                    <a:pt x="1257562" y="1483993"/>
                    <a:pt x="1257562" y="1483993"/>
                    <a:pt x="1257562" y="1742078"/>
                  </a:cubicBezTo>
                  <a:cubicBezTo>
                    <a:pt x="1257562" y="1742078"/>
                    <a:pt x="1257562" y="1742078"/>
                    <a:pt x="606209" y="1742078"/>
                  </a:cubicBezTo>
                  <a:cubicBezTo>
                    <a:pt x="451432" y="1742078"/>
                    <a:pt x="296656" y="1680783"/>
                    <a:pt x="177349" y="1564644"/>
                  </a:cubicBezTo>
                  <a:cubicBezTo>
                    <a:pt x="61266" y="1445280"/>
                    <a:pt x="0" y="1290428"/>
                    <a:pt x="0" y="1135577"/>
                  </a:cubicBezTo>
                  <a:cubicBezTo>
                    <a:pt x="0" y="1135577"/>
                    <a:pt x="0" y="1135577"/>
                    <a:pt x="0" y="0"/>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1" name="任意多边形 80"/>
            <p:cNvSpPr>
              <a:spLocks/>
            </p:cNvSpPr>
            <p:nvPr/>
          </p:nvSpPr>
          <p:spPr bwMode="auto">
            <a:xfrm>
              <a:off x="4316962" y="3893362"/>
              <a:ext cx="1742078" cy="1516153"/>
            </a:xfrm>
            <a:custGeom>
              <a:avLst/>
              <a:gdLst>
                <a:gd name="connsiteX0" fmla="*/ 606501 w 1742078"/>
                <a:gd name="connsiteY0" fmla="*/ 0 h 1516153"/>
                <a:gd name="connsiteX1" fmla="*/ 1742078 w 1742078"/>
                <a:gd name="connsiteY1" fmla="*/ 0 h 1516153"/>
                <a:gd name="connsiteX2" fmla="*/ 1742078 w 1742078"/>
                <a:gd name="connsiteY2" fmla="*/ 258069 h 1516153"/>
                <a:gd name="connsiteX3" fmla="*/ 1539970 w 1742078"/>
                <a:gd name="connsiteY3" fmla="*/ 258069 h 1516153"/>
                <a:gd name="connsiteX4" fmla="*/ 1516152 w 1742078"/>
                <a:gd name="connsiteY4" fmla="*/ 258069 h 1516153"/>
                <a:gd name="connsiteX5" fmla="*/ 1516152 w 1742078"/>
                <a:gd name="connsiteY5" fmla="*/ 258503 h 1516153"/>
                <a:gd name="connsiteX6" fmla="*/ 1516152 w 1742078"/>
                <a:gd name="connsiteY6" fmla="*/ 909287 h 1516153"/>
                <a:gd name="connsiteX7" fmla="*/ 1338804 w 1742078"/>
                <a:gd name="connsiteY7" fmla="*/ 1338613 h 1516153"/>
                <a:gd name="connsiteX8" fmla="*/ 909943 w 1742078"/>
                <a:gd name="connsiteY8" fmla="*/ 1516153 h 1516153"/>
                <a:gd name="connsiteX9" fmla="*/ 258590 w 1742078"/>
                <a:gd name="connsiteY9" fmla="*/ 1516153 h 1516153"/>
                <a:gd name="connsiteX10" fmla="*/ 258590 w 1742078"/>
                <a:gd name="connsiteY10" fmla="*/ 1257912 h 1516153"/>
                <a:gd name="connsiteX11" fmla="*/ 909943 w 1742078"/>
                <a:gd name="connsiteY11" fmla="*/ 1257912 h 1516153"/>
                <a:gd name="connsiteX12" fmla="*/ 1155006 w 1742078"/>
                <a:gd name="connsiteY12" fmla="*/ 1154616 h 1516153"/>
                <a:gd name="connsiteX13" fmla="*/ 1258191 w 1742078"/>
                <a:gd name="connsiteY13" fmla="*/ 909287 h 1516153"/>
                <a:gd name="connsiteX14" fmla="*/ 1258191 w 1742078"/>
                <a:gd name="connsiteY14" fmla="*/ 372008 h 1516153"/>
                <a:gd name="connsiteX15" fmla="*/ 1258191 w 1742078"/>
                <a:gd name="connsiteY15" fmla="*/ 258069 h 1516153"/>
                <a:gd name="connsiteX16" fmla="*/ 1132981 w 1742078"/>
                <a:gd name="connsiteY16" fmla="*/ 258069 h 1516153"/>
                <a:gd name="connsiteX17" fmla="*/ 606501 w 1742078"/>
                <a:gd name="connsiteY17" fmla="*/ 258069 h 1516153"/>
                <a:gd name="connsiteX18" fmla="*/ 358094 w 1742078"/>
                <a:gd name="connsiteY18" fmla="*/ 361296 h 1516153"/>
                <a:gd name="connsiteX19" fmla="*/ 258085 w 1742078"/>
                <a:gd name="connsiteY19" fmla="*/ 606461 h 1516153"/>
                <a:gd name="connsiteX20" fmla="*/ 258085 w 1742078"/>
                <a:gd name="connsiteY20" fmla="*/ 1516152 h 1516153"/>
                <a:gd name="connsiteX21" fmla="*/ 0 w 1742078"/>
                <a:gd name="connsiteY21" fmla="*/ 1516152 h 1516153"/>
                <a:gd name="connsiteX22" fmla="*/ 0 w 1742078"/>
                <a:gd name="connsiteY22" fmla="*/ 606461 h 1516153"/>
                <a:gd name="connsiteX23" fmla="*/ 177434 w 1742078"/>
                <a:gd name="connsiteY23" fmla="*/ 177422 h 1516153"/>
                <a:gd name="connsiteX24" fmla="*/ 606501 w 1742078"/>
                <a:gd name="connsiteY24" fmla="*/ 0 h 1516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42078" h="1516153">
                  <a:moveTo>
                    <a:pt x="606501" y="0"/>
                  </a:moveTo>
                  <a:lnTo>
                    <a:pt x="1742078" y="0"/>
                  </a:lnTo>
                  <a:cubicBezTo>
                    <a:pt x="1742078" y="0"/>
                    <a:pt x="1742078" y="0"/>
                    <a:pt x="1742078" y="258069"/>
                  </a:cubicBezTo>
                  <a:cubicBezTo>
                    <a:pt x="1742078" y="258069"/>
                    <a:pt x="1742078" y="258069"/>
                    <a:pt x="1539970" y="258069"/>
                  </a:cubicBezTo>
                  <a:lnTo>
                    <a:pt x="1516152" y="258069"/>
                  </a:lnTo>
                  <a:lnTo>
                    <a:pt x="1516152" y="258503"/>
                  </a:lnTo>
                  <a:cubicBezTo>
                    <a:pt x="1516152" y="267418"/>
                    <a:pt x="1516152" y="338737"/>
                    <a:pt x="1516152" y="909287"/>
                  </a:cubicBezTo>
                  <a:cubicBezTo>
                    <a:pt x="1516152" y="1064232"/>
                    <a:pt x="1454886" y="1219176"/>
                    <a:pt x="1338804" y="1338613"/>
                  </a:cubicBezTo>
                  <a:cubicBezTo>
                    <a:pt x="1219497" y="1454821"/>
                    <a:pt x="1064720" y="1516153"/>
                    <a:pt x="909943" y="1516153"/>
                  </a:cubicBezTo>
                  <a:cubicBezTo>
                    <a:pt x="909943" y="1516153"/>
                    <a:pt x="909943" y="1516153"/>
                    <a:pt x="258590" y="1516153"/>
                  </a:cubicBezTo>
                  <a:cubicBezTo>
                    <a:pt x="258590" y="1516153"/>
                    <a:pt x="258590" y="1516153"/>
                    <a:pt x="258590" y="1257912"/>
                  </a:cubicBezTo>
                  <a:cubicBezTo>
                    <a:pt x="258590" y="1257912"/>
                    <a:pt x="258590" y="1257912"/>
                    <a:pt x="909943" y="1257912"/>
                  </a:cubicBezTo>
                  <a:cubicBezTo>
                    <a:pt x="1003454" y="1257912"/>
                    <a:pt x="1090516" y="1222404"/>
                    <a:pt x="1155006" y="1154616"/>
                  </a:cubicBezTo>
                  <a:cubicBezTo>
                    <a:pt x="1222721" y="1090056"/>
                    <a:pt x="1258191" y="1002900"/>
                    <a:pt x="1258191" y="909287"/>
                  </a:cubicBezTo>
                  <a:cubicBezTo>
                    <a:pt x="1258191" y="909287"/>
                    <a:pt x="1258191" y="909287"/>
                    <a:pt x="1258191" y="372008"/>
                  </a:cubicBezTo>
                  <a:lnTo>
                    <a:pt x="1258191" y="258069"/>
                  </a:lnTo>
                  <a:lnTo>
                    <a:pt x="1132981" y="258069"/>
                  </a:lnTo>
                  <a:cubicBezTo>
                    <a:pt x="992420" y="258069"/>
                    <a:pt x="819422" y="258069"/>
                    <a:pt x="606501" y="258069"/>
                  </a:cubicBezTo>
                  <a:cubicBezTo>
                    <a:pt x="512945" y="258069"/>
                    <a:pt x="425842" y="293553"/>
                    <a:pt x="358094" y="361296"/>
                  </a:cubicBezTo>
                  <a:cubicBezTo>
                    <a:pt x="293573" y="425813"/>
                    <a:pt x="258085" y="512911"/>
                    <a:pt x="258085" y="606461"/>
                  </a:cubicBezTo>
                  <a:cubicBezTo>
                    <a:pt x="258085" y="606461"/>
                    <a:pt x="258085" y="606461"/>
                    <a:pt x="258085" y="1516152"/>
                  </a:cubicBezTo>
                  <a:cubicBezTo>
                    <a:pt x="258085" y="1516152"/>
                    <a:pt x="258085" y="1516152"/>
                    <a:pt x="0" y="1516152"/>
                  </a:cubicBezTo>
                  <a:cubicBezTo>
                    <a:pt x="0" y="1516152"/>
                    <a:pt x="0" y="1516152"/>
                    <a:pt x="0" y="606461"/>
                  </a:cubicBezTo>
                  <a:cubicBezTo>
                    <a:pt x="0" y="451620"/>
                    <a:pt x="58069" y="296779"/>
                    <a:pt x="177434" y="177422"/>
                  </a:cubicBezTo>
                  <a:cubicBezTo>
                    <a:pt x="296799" y="58065"/>
                    <a:pt x="451650" y="0"/>
                    <a:pt x="606501" y="0"/>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2" name="任意多边形 81"/>
            <p:cNvSpPr>
              <a:spLocks/>
            </p:cNvSpPr>
            <p:nvPr/>
          </p:nvSpPr>
          <p:spPr bwMode="auto">
            <a:xfrm>
              <a:off x="5833114" y="2151284"/>
              <a:ext cx="1742078" cy="1516152"/>
            </a:xfrm>
            <a:custGeom>
              <a:avLst/>
              <a:gdLst>
                <a:gd name="connsiteX0" fmla="*/ 1483992 w 1742078"/>
                <a:gd name="connsiteY0" fmla="*/ 0 h 1516152"/>
                <a:gd name="connsiteX1" fmla="*/ 1742078 w 1742078"/>
                <a:gd name="connsiteY1" fmla="*/ 0 h 1516152"/>
                <a:gd name="connsiteX2" fmla="*/ 1742078 w 1742078"/>
                <a:gd name="connsiteY2" fmla="*/ 909691 h 1516152"/>
                <a:gd name="connsiteX3" fmla="*/ 1564644 w 1742078"/>
                <a:gd name="connsiteY3" fmla="*/ 1335504 h 1516152"/>
                <a:gd name="connsiteX4" fmla="*/ 1135577 w 1742078"/>
                <a:gd name="connsiteY4" fmla="*/ 1516152 h 1516152"/>
                <a:gd name="connsiteX5" fmla="*/ 0 w 1742078"/>
                <a:gd name="connsiteY5" fmla="*/ 1516152 h 1516152"/>
                <a:gd name="connsiteX6" fmla="*/ 0 w 1742078"/>
                <a:gd name="connsiteY6" fmla="*/ 1258084 h 1516152"/>
                <a:gd name="connsiteX7" fmla="*/ 1135577 w 1742078"/>
                <a:gd name="connsiteY7" fmla="*/ 1258084 h 1516152"/>
                <a:gd name="connsiteX8" fmla="*/ 1383984 w 1742078"/>
                <a:gd name="connsiteY8" fmla="*/ 1154856 h 1516152"/>
                <a:gd name="connsiteX9" fmla="*/ 1483992 w 1742078"/>
                <a:gd name="connsiteY9" fmla="*/ 909691 h 1516152"/>
                <a:gd name="connsiteX10" fmla="*/ 1483992 w 1742078"/>
                <a:gd name="connsiteY10" fmla="*/ 0 h 1516152"/>
                <a:gd name="connsiteX11" fmla="*/ 832135 w 1742078"/>
                <a:gd name="connsiteY11" fmla="*/ 0 h 1516152"/>
                <a:gd name="connsiteX12" fmla="*/ 1483488 w 1742078"/>
                <a:gd name="connsiteY12" fmla="*/ 0 h 1516152"/>
                <a:gd name="connsiteX13" fmla="*/ 1483488 w 1742078"/>
                <a:gd name="connsiteY13" fmla="*/ 257962 h 1516152"/>
                <a:gd name="connsiteX14" fmla="*/ 832135 w 1742078"/>
                <a:gd name="connsiteY14" fmla="*/ 257962 h 1516152"/>
                <a:gd name="connsiteX15" fmla="*/ 587072 w 1742078"/>
                <a:gd name="connsiteY15" fmla="*/ 357922 h 1516152"/>
                <a:gd name="connsiteX16" fmla="*/ 483888 w 1742078"/>
                <a:gd name="connsiteY16" fmla="*/ 606210 h 1516152"/>
                <a:gd name="connsiteX17" fmla="*/ 483888 w 1742078"/>
                <a:gd name="connsiteY17" fmla="*/ 1257562 h 1516152"/>
                <a:gd name="connsiteX18" fmla="*/ 225926 w 1742078"/>
                <a:gd name="connsiteY18" fmla="*/ 1257562 h 1516152"/>
                <a:gd name="connsiteX19" fmla="*/ 225926 w 1742078"/>
                <a:gd name="connsiteY19" fmla="*/ 606210 h 1516152"/>
                <a:gd name="connsiteX20" fmla="*/ 403275 w 1742078"/>
                <a:gd name="connsiteY20" fmla="*/ 177349 h 1516152"/>
                <a:gd name="connsiteX21" fmla="*/ 832135 w 1742078"/>
                <a:gd name="connsiteY21" fmla="*/ 0 h 151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742078" h="1516152">
                  <a:moveTo>
                    <a:pt x="1483992" y="0"/>
                  </a:moveTo>
                  <a:lnTo>
                    <a:pt x="1742078" y="0"/>
                  </a:lnTo>
                  <a:cubicBezTo>
                    <a:pt x="1742078" y="0"/>
                    <a:pt x="1742078" y="0"/>
                    <a:pt x="1742078" y="909691"/>
                  </a:cubicBezTo>
                  <a:cubicBezTo>
                    <a:pt x="1742078" y="1064532"/>
                    <a:pt x="1684009" y="1219373"/>
                    <a:pt x="1564644" y="1335504"/>
                  </a:cubicBezTo>
                  <a:cubicBezTo>
                    <a:pt x="1445280" y="1454861"/>
                    <a:pt x="1290428" y="1516152"/>
                    <a:pt x="1135577" y="1516152"/>
                  </a:cubicBezTo>
                  <a:cubicBezTo>
                    <a:pt x="1135577" y="1516152"/>
                    <a:pt x="1135577" y="1516152"/>
                    <a:pt x="0" y="1516152"/>
                  </a:cubicBezTo>
                  <a:cubicBezTo>
                    <a:pt x="0" y="1516152"/>
                    <a:pt x="0" y="1516152"/>
                    <a:pt x="0" y="1258084"/>
                  </a:cubicBezTo>
                  <a:cubicBezTo>
                    <a:pt x="0" y="1258084"/>
                    <a:pt x="0" y="1258084"/>
                    <a:pt x="1135577" y="1258084"/>
                  </a:cubicBezTo>
                  <a:cubicBezTo>
                    <a:pt x="1229133" y="1258084"/>
                    <a:pt x="1316237" y="1219373"/>
                    <a:pt x="1383984" y="1154856"/>
                  </a:cubicBezTo>
                  <a:cubicBezTo>
                    <a:pt x="1448506" y="1090339"/>
                    <a:pt x="1483992" y="1000015"/>
                    <a:pt x="1483992" y="909691"/>
                  </a:cubicBezTo>
                  <a:cubicBezTo>
                    <a:pt x="1483992" y="909691"/>
                    <a:pt x="1483992" y="909691"/>
                    <a:pt x="1483992" y="0"/>
                  </a:cubicBezTo>
                  <a:close/>
                  <a:moveTo>
                    <a:pt x="832135" y="0"/>
                  </a:moveTo>
                  <a:cubicBezTo>
                    <a:pt x="832135" y="0"/>
                    <a:pt x="832135" y="0"/>
                    <a:pt x="1483488" y="0"/>
                  </a:cubicBezTo>
                  <a:lnTo>
                    <a:pt x="1483488" y="257962"/>
                  </a:lnTo>
                  <a:cubicBezTo>
                    <a:pt x="1483488" y="257962"/>
                    <a:pt x="1483488" y="257962"/>
                    <a:pt x="832135" y="257962"/>
                  </a:cubicBezTo>
                  <a:cubicBezTo>
                    <a:pt x="738624" y="257962"/>
                    <a:pt x="651562" y="293431"/>
                    <a:pt x="587072" y="357922"/>
                  </a:cubicBezTo>
                  <a:cubicBezTo>
                    <a:pt x="519357" y="425637"/>
                    <a:pt x="483888" y="512698"/>
                    <a:pt x="483888" y="606210"/>
                  </a:cubicBezTo>
                  <a:cubicBezTo>
                    <a:pt x="483888" y="606210"/>
                    <a:pt x="483888" y="606210"/>
                    <a:pt x="483888" y="1257562"/>
                  </a:cubicBezTo>
                  <a:cubicBezTo>
                    <a:pt x="483888" y="1257562"/>
                    <a:pt x="483888" y="1257562"/>
                    <a:pt x="225926" y="1257562"/>
                  </a:cubicBezTo>
                  <a:cubicBezTo>
                    <a:pt x="225926" y="1257562"/>
                    <a:pt x="225926" y="1257562"/>
                    <a:pt x="225926" y="606210"/>
                  </a:cubicBezTo>
                  <a:cubicBezTo>
                    <a:pt x="225926" y="448208"/>
                    <a:pt x="287192" y="293431"/>
                    <a:pt x="403275" y="177349"/>
                  </a:cubicBezTo>
                  <a:cubicBezTo>
                    <a:pt x="522582" y="58041"/>
                    <a:pt x="677358" y="0"/>
                    <a:pt x="832135" y="0"/>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3" name="AutoShape 10"/>
            <p:cNvSpPr>
              <a:spLocks noChangeAspect="1" noChangeArrowheads="1" noTextEdit="1"/>
            </p:cNvSpPr>
            <p:nvPr/>
          </p:nvSpPr>
          <p:spPr bwMode="auto">
            <a:xfrm>
              <a:off x="4319684" y="2151965"/>
              <a:ext cx="3250063" cy="3259591"/>
            </a:xfrm>
            <a:prstGeom prst="rect">
              <a:avLst/>
            </a:prstGeom>
            <a:noFill/>
            <a:ln>
              <a:noFill/>
            </a:ln>
            <a:effectLst>
              <a:outerShdw blurRad="50800" dist="101600" dir="2700000" sx="8000" sy="8000" algn="tl" rotWithShape="0">
                <a:srgbClr val="D3D3D3"/>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4" name="Freeform 188"/>
          <p:cNvSpPr>
            <a:spLocks/>
          </p:cNvSpPr>
          <p:nvPr/>
        </p:nvSpPr>
        <p:spPr bwMode="auto">
          <a:xfrm>
            <a:off x="4645776" y="2405970"/>
            <a:ext cx="582613" cy="552450"/>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5" name="Freeform 19"/>
          <p:cNvSpPr>
            <a:spLocks noEditPoints="1"/>
          </p:cNvSpPr>
          <p:nvPr/>
        </p:nvSpPr>
        <p:spPr bwMode="auto">
          <a:xfrm>
            <a:off x="6845520" y="2489215"/>
            <a:ext cx="509588" cy="468313"/>
          </a:xfrm>
          <a:custGeom>
            <a:avLst/>
            <a:gdLst>
              <a:gd name="T0" fmla="*/ 108 w 144"/>
              <a:gd name="T1" fmla="*/ 0 h 132"/>
              <a:gd name="T2" fmla="*/ 36 w 144"/>
              <a:gd name="T3" fmla="*/ 0 h 132"/>
              <a:gd name="T4" fmla="*/ 0 w 144"/>
              <a:gd name="T5" fmla="*/ 36 h 132"/>
              <a:gd name="T6" fmla="*/ 0 w 144"/>
              <a:gd name="T7" fmla="*/ 60 h 132"/>
              <a:gd name="T8" fmla="*/ 36 w 144"/>
              <a:gd name="T9" fmla="*/ 96 h 132"/>
              <a:gd name="T10" fmla="*/ 42 w 144"/>
              <a:gd name="T11" fmla="*/ 96 h 132"/>
              <a:gd name="T12" fmla="*/ 42 w 144"/>
              <a:gd name="T13" fmla="*/ 132 h 132"/>
              <a:gd name="T14" fmla="*/ 83 w 144"/>
              <a:gd name="T15" fmla="*/ 96 h 132"/>
              <a:gd name="T16" fmla="*/ 108 w 144"/>
              <a:gd name="T17" fmla="*/ 96 h 132"/>
              <a:gd name="T18" fmla="*/ 144 w 144"/>
              <a:gd name="T19" fmla="*/ 60 h 132"/>
              <a:gd name="T20" fmla="*/ 144 w 144"/>
              <a:gd name="T21" fmla="*/ 36 h 132"/>
              <a:gd name="T22" fmla="*/ 108 w 144"/>
              <a:gd name="T23" fmla="*/ 0 h 132"/>
              <a:gd name="T24" fmla="*/ 36 w 144"/>
              <a:gd name="T25" fmla="*/ 60 h 132"/>
              <a:gd name="T26" fmla="*/ 24 w 144"/>
              <a:gd name="T27" fmla="*/ 48 h 132"/>
              <a:gd name="T28" fmla="*/ 36 w 144"/>
              <a:gd name="T29" fmla="*/ 36 h 132"/>
              <a:gd name="T30" fmla="*/ 48 w 144"/>
              <a:gd name="T31" fmla="*/ 48 h 132"/>
              <a:gd name="T32" fmla="*/ 36 w 144"/>
              <a:gd name="T33" fmla="*/ 60 h 132"/>
              <a:gd name="T34" fmla="*/ 72 w 144"/>
              <a:gd name="T35" fmla="*/ 60 h 132"/>
              <a:gd name="T36" fmla="*/ 60 w 144"/>
              <a:gd name="T37" fmla="*/ 48 h 132"/>
              <a:gd name="T38" fmla="*/ 72 w 144"/>
              <a:gd name="T39" fmla="*/ 36 h 132"/>
              <a:gd name="T40" fmla="*/ 84 w 144"/>
              <a:gd name="T41" fmla="*/ 48 h 132"/>
              <a:gd name="T42" fmla="*/ 72 w 144"/>
              <a:gd name="T43" fmla="*/ 60 h 132"/>
              <a:gd name="T44" fmla="*/ 108 w 144"/>
              <a:gd name="T45" fmla="*/ 60 h 132"/>
              <a:gd name="T46" fmla="*/ 96 w 144"/>
              <a:gd name="T47" fmla="*/ 48 h 132"/>
              <a:gd name="T48" fmla="*/ 108 w 144"/>
              <a:gd name="T49" fmla="*/ 36 h 132"/>
              <a:gd name="T50" fmla="*/ 120 w 144"/>
              <a:gd name="T51" fmla="*/ 48 h 132"/>
              <a:gd name="T52" fmla="*/ 108 w 144"/>
              <a:gd name="T53" fmla="*/ 6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moveTo>
                  <a:pt x="36" y="60"/>
                </a:moveTo>
                <a:cubicBezTo>
                  <a:pt x="29" y="60"/>
                  <a:pt x="24" y="55"/>
                  <a:pt x="24" y="48"/>
                </a:cubicBezTo>
                <a:cubicBezTo>
                  <a:pt x="24" y="41"/>
                  <a:pt x="29" y="36"/>
                  <a:pt x="36" y="36"/>
                </a:cubicBezTo>
                <a:cubicBezTo>
                  <a:pt x="43" y="36"/>
                  <a:pt x="48" y="41"/>
                  <a:pt x="48" y="48"/>
                </a:cubicBezTo>
                <a:cubicBezTo>
                  <a:pt x="48" y="55"/>
                  <a:pt x="43" y="60"/>
                  <a:pt x="36" y="60"/>
                </a:cubicBezTo>
                <a:moveTo>
                  <a:pt x="72" y="60"/>
                </a:moveTo>
                <a:cubicBezTo>
                  <a:pt x="65" y="60"/>
                  <a:pt x="60" y="55"/>
                  <a:pt x="60" y="48"/>
                </a:cubicBezTo>
                <a:cubicBezTo>
                  <a:pt x="60" y="41"/>
                  <a:pt x="65" y="36"/>
                  <a:pt x="72" y="36"/>
                </a:cubicBezTo>
                <a:cubicBezTo>
                  <a:pt x="79" y="36"/>
                  <a:pt x="84" y="41"/>
                  <a:pt x="84" y="48"/>
                </a:cubicBezTo>
                <a:cubicBezTo>
                  <a:pt x="84" y="55"/>
                  <a:pt x="79" y="60"/>
                  <a:pt x="72" y="60"/>
                </a:cubicBezTo>
                <a:moveTo>
                  <a:pt x="108" y="60"/>
                </a:moveTo>
                <a:cubicBezTo>
                  <a:pt x="101" y="60"/>
                  <a:pt x="96" y="55"/>
                  <a:pt x="96" y="48"/>
                </a:cubicBezTo>
                <a:cubicBezTo>
                  <a:pt x="96" y="41"/>
                  <a:pt x="101" y="36"/>
                  <a:pt x="108" y="36"/>
                </a:cubicBezTo>
                <a:cubicBezTo>
                  <a:pt x="115" y="36"/>
                  <a:pt x="120" y="41"/>
                  <a:pt x="120" y="48"/>
                </a:cubicBezTo>
                <a:cubicBezTo>
                  <a:pt x="120" y="55"/>
                  <a:pt x="115" y="60"/>
                  <a:pt x="108" y="60"/>
                </a:cubicBezTo>
              </a:path>
            </a:pathLst>
          </a:custGeom>
          <a:solidFill>
            <a:schemeClr val="bg1"/>
          </a:solid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6" name="Freeform 28"/>
          <p:cNvSpPr>
            <a:spLocks noEditPoints="1"/>
          </p:cNvSpPr>
          <p:nvPr/>
        </p:nvSpPr>
        <p:spPr bwMode="auto">
          <a:xfrm>
            <a:off x="4669636" y="4604080"/>
            <a:ext cx="508000" cy="509588"/>
          </a:xfrm>
          <a:custGeom>
            <a:avLst/>
            <a:gdLst>
              <a:gd name="T0" fmla="*/ 132 w 144"/>
              <a:gd name="T1" fmla="*/ 61 h 144"/>
              <a:gd name="T2" fmla="*/ 121 w 144"/>
              <a:gd name="T3" fmla="*/ 46 h 144"/>
              <a:gd name="T4" fmla="*/ 127 w 144"/>
              <a:gd name="T5" fmla="*/ 33 h 144"/>
              <a:gd name="T6" fmla="*/ 119 w 144"/>
              <a:gd name="T7" fmla="*/ 17 h 144"/>
              <a:gd name="T8" fmla="*/ 106 w 144"/>
              <a:gd name="T9" fmla="*/ 22 h 144"/>
              <a:gd name="T10" fmla="*/ 88 w 144"/>
              <a:gd name="T11" fmla="*/ 19 h 144"/>
              <a:gd name="T12" fmla="*/ 83 w 144"/>
              <a:gd name="T13" fmla="*/ 6 h 144"/>
              <a:gd name="T14" fmla="*/ 66 w 144"/>
              <a:gd name="T15" fmla="*/ 0 h 144"/>
              <a:gd name="T16" fmla="*/ 61 w 144"/>
              <a:gd name="T17" fmla="*/ 12 h 144"/>
              <a:gd name="T18" fmla="*/ 46 w 144"/>
              <a:gd name="T19" fmla="*/ 23 h 144"/>
              <a:gd name="T20" fmla="*/ 33 w 144"/>
              <a:gd name="T21" fmla="*/ 17 h 144"/>
              <a:gd name="T22" fmla="*/ 17 w 144"/>
              <a:gd name="T23" fmla="*/ 25 h 144"/>
              <a:gd name="T24" fmla="*/ 22 w 144"/>
              <a:gd name="T25" fmla="*/ 38 h 144"/>
              <a:gd name="T26" fmla="*/ 19 w 144"/>
              <a:gd name="T27" fmla="*/ 56 h 144"/>
              <a:gd name="T28" fmla="*/ 6 w 144"/>
              <a:gd name="T29" fmla="*/ 61 h 144"/>
              <a:gd name="T30" fmla="*/ 0 w 144"/>
              <a:gd name="T31" fmla="*/ 78 h 144"/>
              <a:gd name="T32" fmla="*/ 12 w 144"/>
              <a:gd name="T33" fmla="*/ 83 h 144"/>
              <a:gd name="T34" fmla="*/ 23 w 144"/>
              <a:gd name="T35" fmla="*/ 98 h 144"/>
              <a:gd name="T36" fmla="*/ 17 w 144"/>
              <a:gd name="T37" fmla="*/ 111 h 144"/>
              <a:gd name="T38" fmla="*/ 25 w 144"/>
              <a:gd name="T39" fmla="*/ 127 h 144"/>
              <a:gd name="T40" fmla="*/ 38 w 144"/>
              <a:gd name="T41" fmla="*/ 122 h 144"/>
              <a:gd name="T42" fmla="*/ 56 w 144"/>
              <a:gd name="T43" fmla="*/ 125 h 144"/>
              <a:gd name="T44" fmla="*/ 61 w 144"/>
              <a:gd name="T45" fmla="*/ 138 h 144"/>
              <a:gd name="T46" fmla="*/ 78 w 144"/>
              <a:gd name="T47" fmla="*/ 144 h 144"/>
              <a:gd name="T48" fmla="*/ 83 w 144"/>
              <a:gd name="T49" fmla="*/ 132 h 144"/>
              <a:gd name="T50" fmla="*/ 98 w 144"/>
              <a:gd name="T51" fmla="*/ 121 h 144"/>
              <a:gd name="T52" fmla="*/ 111 w 144"/>
              <a:gd name="T53" fmla="*/ 127 h 144"/>
              <a:gd name="T54" fmla="*/ 127 w 144"/>
              <a:gd name="T55" fmla="*/ 119 h 144"/>
              <a:gd name="T56" fmla="*/ 122 w 144"/>
              <a:gd name="T57" fmla="*/ 106 h 144"/>
              <a:gd name="T58" fmla="*/ 125 w 144"/>
              <a:gd name="T59" fmla="*/ 88 h 144"/>
              <a:gd name="T60" fmla="*/ 138 w 144"/>
              <a:gd name="T61" fmla="*/ 83 h 144"/>
              <a:gd name="T62" fmla="*/ 144 w 144"/>
              <a:gd name="T63" fmla="*/ 66 h 144"/>
              <a:gd name="T64" fmla="*/ 100 w 144"/>
              <a:gd name="T65" fmla="*/ 72 h 144"/>
              <a:gd name="T66" fmla="*/ 44 w 144"/>
              <a:gd name="T67" fmla="*/ 72 h 144"/>
              <a:gd name="T68" fmla="*/ 100 w 144"/>
              <a:gd name="T6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bg1"/>
          </a:solid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87" name="Freeform 257"/>
          <p:cNvSpPr>
            <a:spLocks noEditPoints="1"/>
          </p:cNvSpPr>
          <p:nvPr/>
        </p:nvSpPr>
        <p:spPr bwMode="auto">
          <a:xfrm>
            <a:off x="6827480" y="4581785"/>
            <a:ext cx="557213" cy="498475"/>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chemeClr val="bg1"/>
          </a:solidFill>
          <a:ln w="57150">
            <a:noFill/>
          </a:ln>
          <a:effectLs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grpSp>
        <p:nvGrpSpPr>
          <p:cNvPr id="88" name="组合 87"/>
          <p:cNvGrpSpPr/>
          <p:nvPr/>
        </p:nvGrpSpPr>
        <p:grpSpPr>
          <a:xfrm>
            <a:off x="1127752" y="1933014"/>
            <a:ext cx="2841887" cy="1112401"/>
            <a:chOff x="7702870" y="1901661"/>
            <a:chExt cx="2841887" cy="1112401"/>
          </a:xfrm>
        </p:grpSpPr>
        <p:sp>
          <p:nvSpPr>
            <p:cNvPr id="89" name="文本框 8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90" name="文本框 14"/>
            <p:cNvSpPr txBox="1"/>
            <p:nvPr/>
          </p:nvSpPr>
          <p:spPr>
            <a:xfrm>
              <a:off x="7702870" y="2183065"/>
              <a:ext cx="2841887"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91" name="组合 90"/>
          <p:cNvGrpSpPr/>
          <p:nvPr/>
        </p:nvGrpSpPr>
        <p:grpSpPr>
          <a:xfrm>
            <a:off x="8256055" y="1933014"/>
            <a:ext cx="2888195" cy="1112401"/>
            <a:chOff x="7702870" y="1901661"/>
            <a:chExt cx="2888195" cy="1112401"/>
          </a:xfrm>
        </p:grpSpPr>
        <p:sp>
          <p:nvSpPr>
            <p:cNvPr id="92" name="文本框 91"/>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93" name="文本框 14"/>
            <p:cNvSpPr txBox="1"/>
            <p:nvPr/>
          </p:nvSpPr>
          <p:spPr>
            <a:xfrm>
              <a:off x="7702870" y="2183065"/>
              <a:ext cx="288819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94" name="组合 93"/>
          <p:cNvGrpSpPr/>
          <p:nvPr/>
        </p:nvGrpSpPr>
        <p:grpSpPr>
          <a:xfrm>
            <a:off x="1127752" y="4483929"/>
            <a:ext cx="2838486" cy="1112401"/>
            <a:chOff x="7702870" y="1901661"/>
            <a:chExt cx="2838486" cy="1112401"/>
          </a:xfrm>
        </p:grpSpPr>
        <p:sp>
          <p:nvSpPr>
            <p:cNvPr id="95" name="文本框 94"/>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96" name="文本框 14"/>
            <p:cNvSpPr txBox="1"/>
            <p:nvPr/>
          </p:nvSpPr>
          <p:spPr>
            <a:xfrm>
              <a:off x="7702870" y="2183065"/>
              <a:ext cx="283848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97" name="组合 96"/>
          <p:cNvGrpSpPr/>
          <p:nvPr/>
        </p:nvGrpSpPr>
        <p:grpSpPr>
          <a:xfrm>
            <a:off x="8256055" y="4483929"/>
            <a:ext cx="2888195" cy="1112401"/>
            <a:chOff x="7702870" y="1901661"/>
            <a:chExt cx="2888195" cy="1112401"/>
          </a:xfrm>
        </p:grpSpPr>
        <p:sp>
          <p:nvSpPr>
            <p:cNvPr id="98" name="文本框 97"/>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99" name="文本框 14"/>
            <p:cNvSpPr txBox="1"/>
            <p:nvPr/>
          </p:nvSpPr>
          <p:spPr>
            <a:xfrm>
              <a:off x="7702870" y="2183065"/>
              <a:ext cx="2888195"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82389531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360"/>
                                          </p:val>
                                        </p:tav>
                                        <p:tav tm="100000">
                                          <p:val>
                                            <p:fltVal val="0"/>
                                          </p:val>
                                        </p:tav>
                                      </p:tavLst>
                                    </p:anim>
                                    <p:animEffect transition="in" filter="fade">
                                      <p:cBhvr>
                                        <p:cTn id="10" dur="1000"/>
                                        <p:tgtEl>
                                          <p:spTgt spid="68"/>
                                        </p:tgtEl>
                                      </p:cBhvr>
                                    </p:animEffect>
                                  </p:childTnLst>
                                </p:cTn>
                              </p:par>
                              <p:par>
                                <p:cTn id="11" presetID="53" presetClass="entr" presetSubtype="16" fill="hold" grpId="0" nodeType="withEffect">
                                  <p:stCondLst>
                                    <p:cond delay="250"/>
                                  </p:stCondLst>
                                  <p:childTnLst>
                                    <p:set>
                                      <p:cBhvr>
                                        <p:cTn id="12" dur="1" fill="hold">
                                          <p:stCondLst>
                                            <p:cond delay="0"/>
                                          </p:stCondLst>
                                        </p:cTn>
                                        <p:tgtEl>
                                          <p:spTgt spid="84"/>
                                        </p:tgtEl>
                                        <p:attrNameLst>
                                          <p:attrName>style.visibility</p:attrName>
                                        </p:attrNameLst>
                                      </p:cBhvr>
                                      <p:to>
                                        <p:strVal val="visible"/>
                                      </p:to>
                                    </p:set>
                                    <p:anim calcmode="lin" valueType="num">
                                      <p:cBhvr>
                                        <p:cTn id="13" dur="750" fill="hold"/>
                                        <p:tgtEl>
                                          <p:spTgt spid="84"/>
                                        </p:tgtEl>
                                        <p:attrNameLst>
                                          <p:attrName>ppt_w</p:attrName>
                                        </p:attrNameLst>
                                      </p:cBhvr>
                                      <p:tavLst>
                                        <p:tav tm="0">
                                          <p:val>
                                            <p:fltVal val="0"/>
                                          </p:val>
                                        </p:tav>
                                        <p:tav tm="100000">
                                          <p:val>
                                            <p:strVal val="#ppt_w"/>
                                          </p:val>
                                        </p:tav>
                                      </p:tavLst>
                                    </p:anim>
                                    <p:anim calcmode="lin" valueType="num">
                                      <p:cBhvr>
                                        <p:cTn id="14" dur="750" fill="hold"/>
                                        <p:tgtEl>
                                          <p:spTgt spid="84"/>
                                        </p:tgtEl>
                                        <p:attrNameLst>
                                          <p:attrName>ppt_h</p:attrName>
                                        </p:attrNameLst>
                                      </p:cBhvr>
                                      <p:tavLst>
                                        <p:tav tm="0">
                                          <p:val>
                                            <p:fltVal val="0"/>
                                          </p:val>
                                        </p:tav>
                                        <p:tav tm="100000">
                                          <p:val>
                                            <p:strVal val="#ppt_h"/>
                                          </p:val>
                                        </p:tav>
                                      </p:tavLst>
                                    </p:anim>
                                    <p:animEffect transition="in" filter="fade">
                                      <p:cBhvr>
                                        <p:cTn id="15" dur="750"/>
                                        <p:tgtEl>
                                          <p:spTgt spid="84"/>
                                        </p:tgtEl>
                                      </p:cBhvr>
                                    </p:animEffect>
                                  </p:childTnLst>
                                </p:cTn>
                              </p:par>
                              <p:par>
                                <p:cTn id="16" presetID="53" presetClass="entr" presetSubtype="16" fill="hold" grpId="0" nodeType="withEffect">
                                  <p:stCondLst>
                                    <p:cond delay="250"/>
                                  </p:stCondLst>
                                  <p:childTnLst>
                                    <p:set>
                                      <p:cBhvr>
                                        <p:cTn id="17" dur="1" fill="hold">
                                          <p:stCondLst>
                                            <p:cond delay="0"/>
                                          </p:stCondLst>
                                        </p:cTn>
                                        <p:tgtEl>
                                          <p:spTgt spid="85"/>
                                        </p:tgtEl>
                                        <p:attrNameLst>
                                          <p:attrName>style.visibility</p:attrName>
                                        </p:attrNameLst>
                                      </p:cBhvr>
                                      <p:to>
                                        <p:strVal val="visible"/>
                                      </p:to>
                                    </p:set>
                                    <p:anim calcmode="lin" valueType="num">
                                      <p:cBhvr>
                                        <p:cTn id="18" dur="750" fill="hold"/>
                                        <p:tgtEl>
                                          <p:spTgt spid="85"/>
                                        </p:tgtEl>
                                        <p:attrNameLst>
                                          <p:attrName>ppt_w</p:attrName>
                                        </p:attrNameLst>
                                      </p:cBhvr>
                                      <p:tavLst>
                                        <p:tav tm="0">
                                          <p:val>
                                            <p:fltVal val="0"/>
                                          </p:val>
                                        </p:tav>
                                        <p:tav tm="100000">
                                          <p:val>
                                            <p:strVal val="#ppt_w"/>
                                          </p:val>
                                        </p:tav>
                                      </p:tavLst>
                                    </p:anim>
                                    <p:anim calcmode="lin" valueType="num">
                                      <p:cBhvr>
                                        <p:cTn id="19" dur="750" fill="hold"/>
                                        <p:tgtEl>
                                          <p:spTgt spid="85"/>
                                        </p:tgtEl>
                                        <p:attrNameLst>
                                          <p:attrName>ppt_h</p:attrName>
                                        </p:attrNameLst>
                                      </p:cBhvr>
                                      <p:tavLst>
                                        <p:tav tm="0">
                                          <p:val>
                                            <p:fltVal val="0"/>
                                          </p:val>
                                        </p:tav>
                                        <p:tav tm="100000">
                                          <p:val>
                                            <p:strVal val="#ppt_h"/>
                                          </p:val>
                                        </p:tav>
                                      </p:tavLst>
                                    </p:anim>
                                    <p:animEffect transition="in" filter="fade">
                                      <p:cBhvr>
                                        <p:cTn id="20" dur="750"/>
                                        <p:tgtEl>
                                          <p:spTgt spid="85"/>
                                        </p:tgtEl>
                                      </p:cBhvr>
                                    </p:animEffect>
                                  </p:childTnLst>
                                </p:cTn>
                              </p:par>
                              <p:par>
                                <p:cTn id="21" presetID="53" presetClass="entr" presetSubtype="16" fill="hold" grpId="0" nodeType="withEffect">
                                  <p:stCondLst>
                                    <p:cond delay="250"/>
                                  </p:stCondLst>
                                  <p:childTnLst>
                                    <p:set>
                                      <p:cBhvr>
                                        <p:cTn id="22" dur="1" fill="hold">
                                          <p:stCondLst>
                                            <p:cond delay="0"/>
                                          </p:stCondLst>
                                        </p:cTn>
                                        <p:tgtEl>
                                          <p:spTgt spid="86"/>
                                        </p:tgtEl>
                                        <p:attrNameLst>
                                          <p:attrName>style.visibility</p:attrName>
                                        </p:attrNameLst>
                                      </p:cBhvr>
                                      <p:to>
                                        <p:strVal val="visible"/>
                                      </p:to>
                                    </p:set>
                                    <p:anim calcmode="lin" valueType="num">
                                      <p:cBhvr>
                                        <p:cTn id="23" dur="750" fill="hold"/>
                                        <p:tgtEl>
                                          <p:spTgt spid="86"/>
                                        </p:tgtEl>
                                        <p:attrNameLst>
                                          <p:attrName>ppt_w</p:attrName>
                                        </p:attrNameLst>
                                      </p:cBhvr>
                                      <p:tavLst>
                                        <p:tav tm="0">
                                          <p:val>
                                            <p:fltVal val="0"/>
                                          </p:val>
                                        </p:tav>
                                        <p:tav tm="100000">
                                          <p:val>
                                            <p:strVal val="#ppt_w"/>
                                          </p:val>
                                        </p:tav>
                                      </p:tavLst>
                                    </p:anim>
                                    <p:anim calcmode="lin" valueType="num">
                                      <p:cBhvr>
                                        <p:cTn id="24" dur="750" fill="hold"/>
                                        <p:tgtEl>
                                          <p:spTgt spid="86"/>
                                        </p:tgtEl>
                                        <p:attrNameLst>
                                          <p:attrName>ppt_h</p:attrName>
                                        </p:attrNameLst>
                                      </p:cBhvr>
                                      <p:tavLst>
                                        <p:tav tm="0">
                                          <p:val>
                                            <p:fltVal val="0"/>
                                          </p:val>
                                        </p:tav>
                                        <p:tav tm="100000">
                                          <p:val>
                                            <p:strVal val="#ppt_h"/>
                                          </p:val>
                                        </p:tav>
                                      </p:tavLst>
                                    </p:anim>
                                    <p:animEffect transition="in" filter="fade">
                                      <p:cBhvr>
                                        <p:cTn id="25" dur="750"/>
                                        <p:tgtEl>
                                          <p:spTgt spid="86"/>
                                        </p:tgtEl>
                                      </p:cBhvr>
                                    </p:animEffect>
                                  </p:childTnLst>
                                </p:cTn>
                              </p:par>
                              <p:par>
                                <p:cTn id="26" presetID="53" presetClass="entr" presetSubtype="16" fill="hold" grpId="0" nodeType="withEffect">
                                  <p:stCondLst>
                                    <p:cond delay="250"/>
                                  </p:stCondLst>
                                  <p:childTnLst>
                                    <p:set>
                                      <p:cBhvr>
                                        <p:cTn id="27" dur="1" fill="hold">
                                          <p:stCondLst>
                                            <p:cond delay="0"/>
                                          </p:stCondLst>
                                        </p:cTn>
                                        <p:tgtEl>
                                          <p:spTgt spid="87"/>
                                        </p:tgtEl>
                                        <p:attrNameLst>
                                          <p:attrName>style.visibility</p:attrName>
                                        </p:attrNameLst>
                                      </p:cBhvr>
                                      <p:to>
                                        <p:strVal val="visible"/>
                                      </p:to>
                                    </p:set>
                                    <p:anim calcmode="lin" valueType="num">
                                      <p:cBhvr>
                                        <p:cTn id="28" dur="750" fill="hold"/>
                                        <p:tgtEl>
                                          <p:spTgt spid="87"/>
                                        </p:tgtEl>
                                        <p:attrNameLst>
                                          <p:attrName>ppt_w</p:attrName>
                                        </p:attrNameLst>
                                      </p:cBhvr>
                                      <p:tavLst>
                                        <p:tav tm="0">
                                          <p:val>
                                            <p:fltVal val="0"/>
                                          </p:val>
                                        </p:tav>
                                        <p:tav tm="100000">
                                          <p:val>
                                            <p:strVal val="#ppt_w"/>
                                          </p:val>
                                        </p:tav>
                                      </p:tavLst>
                                    </p:anim>
                                    <p:anim calcmode="lin" valueType="num">
                                      <p:cBhvr>
                                        <p:cTn id="29" dur="750" fill="hold"/>
                                        <p:tgtEl>
                                          <p:spTgt spid="87"/>
                                        </p:tgtEl>
                                        <p:attrNameLst>
                                          <p:attrName>ppt_h</p:attrName>
                                        </p:attrNameLst>
                                      </p:cBhvr>
                                      <p:tavLst>
                                        <p:tav tm="0">
                                          <p:val>
                                            <p:fltVal val="0"/>
                                          </p:val>
                                        </p:tav>
                                        <p:tav tm="100000">
                                          <p:val>
                                            <p:strVal val="#ppt_h"/>
                                          </p:val>
                                        </p:tav>
                                      </p:tavLst>
                                    </p:anim>
                                    <p:animEffect transition="in" filter="fade">
                                      <p:cBhvr>
                                        <p:cTn id="30" dur="750"/>
                                        <p:tgtEl>
                                          <p:spTgt spid="87"/>
                                        </p:tgtEl>
                                      </p:cBhvr>
                                    </p:animEffect>
                                  </p:childTnLst>
                                </p:cTn>
                              </p:par>
                            </p:childTnLst>
                          </p:cTn>
                        </p:par>
                        <p:par>
                          <p:cTn id="31" fill="hold">
                            <p:stCondLst>
                              <p:cond delay="1000"/>
                            </p:stCondLst>
                            <p:childTnLst>
                              <p:par>
                                <p:cTn id="32" presetID="2" presetClass="entr" presetSubtype="8" decel="100000" fill="hold" nodeType="after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additive="base">
                                        <p:cTn id="34" dur="750" fill="hold"/>
                                        <p:tgtEl>
                                          <p:spTgt spid="88"/>
                                        </p:tgtEl>
                                        <p:attrNameLst>
                                          <p:attrName>ppt_x</p:attrName>
                                        </p:attrNameLst>
                                      </p:cBhvr>
                                      <p:tavLst>
                                        <p:tav tm="0">
                                          <p:val>
                                            <p:strVal val="0-#ppt_w/2"/>
                                          </p:val>
                                        </p:tav>
                                        <p:tav tm="100000">
                                          <p:val>
                                            <p:strVal val="#ppt_x"/>
                                          </p:val>
                                        </p:tav>
                                      </p:tavLst>
                                    </p:anim>
                                    <p:anim calcmode="lin" valueType="num">
                                      <p:cBhvr additive="base">
                                        <p:cTn id="35" dur="750" fill="hold"/>
                                        <p:tgtEl>
                                          <p:spTgt spid="88"/>
                                        </p:tgtEl>
                                        <p:attrNameLst>
                                          <p:attrName>ppt_y</p:attrName>
                                        </p:attrNameLst>
                                      </p:cBhvr>
                                      <p:tavLst>
                                        <p:tav tm="0">
                                          <p:val>
                                            <p:strVal val="#ppt_y"/>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additive="base">
                                        <p:cTn id="38" dur="750" fill="hold"/>
                                        <p:tgtEl>
                                          <p:spTgt spid="94"/>
                                        </p:tgtEl>
                                        <p:attrNameLst>
                                          <p:attrName>ppt_x</p:attrName>
                                        </p:attrNameLst>
                                      </p:cBhvr>
                                      <p:tavLst>
                                        <p:tav tm="0">
                                          <p:val>
                                            <p:strVal val="0-#ppt_w/2"/>
                                          </p:val>
                                        </p:tav>
                                        <p:tav tm="100000">
                                          <p:val>
                                            <p:strVal val="#ppt_x"/>
                                          </p:val>
                                        </p:tav>
                                      </p:tavLst>
                                    </p:anim>
                                    <p:anim calcmode="lin" valueType="num">
                                      <p:cBhvr additive="base">
                                        <p:cTn id="39" dur="750" fill="hold"/>
                                        <p:tgtEl>
                                          <p:spTgt spid="94"/>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750" fill="hold"/>
                                        <p:tgtEl>
                                          <p:spTgt spid="91"/>
                                        </p:tgtEl>
                                        <p:attrNameLst>
                                          <p:attrName>ppt_x</p:attrName>
                                        </p:attrNameLst>
                                      </p:cBhvr>
                                      <p:tavLst>
                                        <p:tav tm="0">
                                          <p:val>
                                            <p:strVal val="1+#ppt_w/2"/>
                                          </p:val>
                                        </p:tav>
                                        <p:tav tm="100000">
                                          <p:val>
                                            <p:strVal val="#ppt_x"/>
                                          </p:val>
                                        </p:tav>
                                      </p:tavLst>
                                    </p:anim>
                                    <p:anim calcmode="lin" valueType="num">
                                      <p:cBhvr additive="base">
                                        <p:cTn id="43" dur="750" fill="hold"/>
                                        <p:tgtEl>
                                          <p:spTgt spid="91"/>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0"/>
                                  </p:stCondLst>
                                  <p:childTnLst>
                                    <p:set>
                                      <p:cBhvr>
                                        <p:cTn id="45" dur="1" fill="hold">
                                          <p:stCondLst>
                                            <p:cond delay="0"/>
                                          </p:stCondLst>
                                        </p:cTn>
                                        <p:tgtEl>
                                          <p:spTgt spid="97"/>
                                        </p:tgtEl>
                                        <p:attrNameLst>
                                          <p:attrName>style.visibility</p:attrName>
                                        </p:attrNameLst>
                                      </p:cBhvr>
                                      <p:to>
                                        <p:strVal val="visible"/>
                                      </p:to>
                                    </p:set>
                                    <p:anim calcmode="lin" valueType="num">
                                      <p:cBhvr additive="base">
                                        <p:cTn id="46" dur="750" fill="hold"/>
                                        <p:tgtEl>
                                          <p:spTgt spid="97"/>
                                        </p:tgtEl>
                                        <p:attrNameLst>
                                          <p:attrName>ppt_x</p:attrName>
                                        </p:attrNameLst>
                                      </p:cBhvr>
                                      <p:tavLst>
                                        <p:tav tm="0">
                                          <p:val>
                                            <p:strVal val="1+#ppt_w/2"/>
                                          </p:val>
                                        </p:tav>
                                        <p:tav tm="100000">
                                          <p:val>
                                            <p:strVal val="#ppt_x"/>
                                          </p:val>
                                        </p:tav>
                                      </p:tavLst>
                                    </p:anim>
                                    <p:anim calcmode="lin" valueType="num">
                                      <p:cBhvr additive="base">
                                        <p:cTn id="47" dur="75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29959"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工作执行过程</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2" name="组合 1"/>
          <p:cNvGrpSpPr/>
          <p:nvPr/>
        </p:nvGrpSpPr>
        <p:grpSpPr>
          <a:xfrm>
            <a:off x="864896" y="1978470"/>
            <a:ext cx="3635376" cy="3635376"/>
            <a:chOff x="864896" y="1978470"/>
            <a:chExt cx="3635376" cy="3635376"/>
          </a:xfrm>
        </p:grpSpPr>
        <p:grpSp>
          <p:nvGrpSpPr>
            <p:cNvPr id="43" name="组合 42"/>
            <p:cNvGrpSpPr/>
            <p:nvPr/>
          </p:nvGrpSpPr>
          <p:grpSpPr>
            <a:xfrm>
              <a:off x="864896" y="1978470"/>
              <a:ext cx="3635376" cy="3635376"/>
              <a:chOff x="4229100" y="1883220"/>
              <a:chExt cx="3635376" cy="3635376"/>
            </a:xfrm>
          </p:grpSpPr>
          <p:sp>
            <p:nvSpPr>
              <p:cNvPr id="49" name="Freeform 5"/>
              <p:cNvSpPr>
                <a:spLocks/>
              </p:cNvSpPr>
              <p:nvPr/>
            </p:nvSpPr>
            <p:spPr bwMode="auto">
              <a:xfrm>
                <a:off x="4229100" y="2553145"/>
                <a:ext cx="1255713" cy="2297113"/>
              </a:xfrm>
              <a:custGeom>
                <a:avLst/>
                <a:gdLst>
                  <a:gd name="T0" fmla="*/ 178 w 334"/>
                  <a:gd name="T1" fmla="*/ 611 h 611"/>
                  <a:gd name="T2" fmla="*/ 55 w 334"/>
                  <a:gd name="T3" fmla="*/ 361 h 611"/>
                  <a:gd name="T4" fmla="*/ 0 w 334"/>
                  <a:gd name="T5" fmla="*/ 305 h 611"/>
                  <a:gd name="T6" fmla="*/ 55 w 334"/>
                  <a:gd name="T7" fmla="*/ 250 h 611"/>
                  <a:gd name="T8" fmla="*/ 178 w 334"/>
                  <a:gd name="T9" fmla="*/ 0 h 611"/>
                  <a:gd name="T10" fmla="*/ 285 w 334"/>
                  <a:gd name="T11" fmla="*/ 49 h 611"/>
                  <a:gd name="T12" fmla="*/ 334 w 334"/>
                  <a:gd name="T13" fmla="*/ 156 h 611"/>
                  <a:gd name="T14" fmla="*/ 334 w 334"/>
                  <a:gd name="T15" fmla="*/ 455 h 611"/>
                  <a:gd name="T16" fmla="*/ 227 w 334"/>
                  <a:gd name="T17" fmla="*/ 504 h 611"/>
                  <a:gd name="T18" fmla="*/ 178 w 334"/>
                  <a:gd name="T19" fmla="*/ 61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611">
                    <a:moveTo>
                      <a:pt x="178" y="611"/>
                    </a:moveTo>
                    <a:cubicBezTo>
                      <a:pt x="107" y="541"/>
                      <a:pt x="66" y="452"/>
                      <a:pt x="55" y="361"/>
                    </a:cubicBezTo>
                    <a:cubicBezTo>
                      <a:pt x="0" y="305"/>
                      <a:pt x="0" y="305"/>
                      <a:pt x="0" y="305"/>
                    </a:cubicBezTo>
                    <a:cubicBezTo>
                      <a:pt x="55" y="250"/>
                      <a:pt x="55" y="250"/>
                      <a:pt x="55" y="250"/>
                    </a:cubicBezTo>
                    <a:cubicBezTo>
                      <a:pt x="66" y="159"/>
                      <a:pt x="107" y="70"/>
                      <a:pt x="178" y="0"/>
                    </a:cubicBezTo>
                    <a:cubicBezTo>
                      <a:pt x="285" y="49"/>
                      <a:pt x="285" y="49"/>
                      <a:pt x="285" y="49"/>
                    </a:cubicBezTo>
                    <a:cubicBezTo>
                      <a:pt x="334" y="156"/>
                      <a:pt x="334" y="156"/>
                      <a:pt x="334" y="156"/>
                    </a:cubicBezTo>
                    <a:cubicBezTo>
                      <a:pt x="251" y="238"/>
                      <a:pt x="251" y="373"/>
                      <a:pt x="334" y="455"/>
                    </a:cubicBezTo>
                    <a:cubicBezTo>
                      <a:pt x="227" y="504"/>
                      <a:pt x="227" y="504"/>
                      <a:pt x="227" y="504"/>
                    </a:cubicBezTo>
                    <a:lnTo>
                      <a:pt x="178" y="611"/>
                    </a:lnTo>
                    <a:close/>
                  </a:path>
                </a:pathLst>
              </a:custGeom>
              <a:solidFill>
                <a:schemeClr val="bg1">
                  <a:alpha val="27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 name="Freeform 6"/>
              <p:cNvSpPr>
                <a:spLocks/>
              </p:cNvSpPr>
              <p:nvPr/>
            </p:nvSpPr>
            <p:spPr bwMode="auto">
              <a:xfrm>
                <a:off x="4897438" y="1883220"/>
                <a:ext cx="2297113" cy="1255713"/>
              </a:xfrm>
              <a:custGeom>
                <a:avLst/>
                <a:gdLst>
                  <a:gd name="T0" fmla="*/ 0 w 611"/>
                  <a:gd name="T1" fmla="*/ 178 h 334"/>
                  <a:gd name="T2" fmla="*/ 250 w 611"/>
                  <a:gd name="T3" fmla="*/ 55 h 334"/>
                  <a:gd name="T4" fmla="*/ 306 w 611"/>
                  <a:gd name="T5" fmla="*/ 0 h 334"/>
                  <a:gd name="T6" fmla="*/ 361 w 611"/>
                  <a:gd name="T7" fmla="*/ 55 h 334"/>
                  <a:gd name="T8" fmla="*/ 611 w 611"/>
                  <a:gd name="T9" fmla="*/ 178 h 334"/>
                  <a:gd name="T10" fmla="*/ 562 w 611"/>
                  <a:gd name="T11" fmla="*/ 285 h 334"/>
                  <a:gd name="T12" fmla="*/ 455 w 611"/>
                  <a:gd name="T13" fmla="*/ 334 h 334"/>
                  <a:gd name="T14" fmla="*/ 156 w 611"/>
                  <a:gd name="T15" fmla="*/ 334 h 334"/>
                  <a:gd name="T16" fmla="*/ 107 w 611"/>
                  <a:gd name="T17" fmla="*/ 227 h 334"/>
                  <a:gd name="T18" fmla="*/ 0 w 611"/>
                  <a:gd name="T19" fmla="*/ 178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334">
                    <a:moveTo>
                      <a:pt x="0" y="178"/>
                    </a:moveTo>
                    <a:cubicBezTo>
                      <a:pt x="70" y="107"/>
                      <a:pt x="159" y="66"/>
                      <a:pt x="250" y="55"/>
                    </a:cubicBezTo>
                    <a:cubicBezTo>
                      <a:pt x="306" y="0"/>
                      <a:pt x="306" y="0"/>
                      <a:pt x="306" y="0"/>
                    </a:cubicBezTo>
                    <a:cubicBezTo>
                      <a:pt x="361" y="55"/>
                      <a:pt x="361" y="55"/>
                      <a:pt x="361" y="55"/>
                    </a:cubicBezTo>
                    <a:cubicBezTo>
                      <a:pt x="452" y="66"/>
                      <a:pt x="541" y="107"/>
                      <a:pt x="611" y="178"/>
                    </a:cubicBezTo>
                    <a:cubicBezTo>
                      <a:pt x="562" y="285"/>
                      <a:pt x="562" y="285"/>
                      <a:pt x="562" y="285"/>
                    </a:cubicBezTo>
                    <a:cubicBezTo>
                      <a:pt x="455" y="334"/>
                      <a:pt x="455" y="334"/>
                      <a:pt x="455" y="334"/>
                    </a:cubicBezTo>
                    <a:cubicBezTo>
                      <a:pt x="373" y="251"/>
                      <a:pt x="238" y="251"/>
                      <a:pt x="156" y="334"/>
                    </a:cubicBezTo>
                    <a:cubicBezTo>
                      <a:pt x="107" y="227"/>
                      <a:pt x="107" y="227"/>
                      <a:pt x="107" y="227"/>
                    </a:cubicBezTo>
                    <a:lnTo>
                      <a:pt x="0" y="17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1" name="Freeform 7"/>
              <p:cNvSpPr>
                <a:spLocks/>
              </p:cNvSpPr>
              <p:nvPr/>
            </p:nvSpPr>
            <p:spPr bwMode="auto">
              <a:xfrm>
                <a:off x="6608763" y="2553145"/>
                <a:ext cx="1255713" cy="2297113"/>
              </a:xfrm>
              <a:custGeom>
                <a:avLst/>
                <a:gdLst>
                  <a:gd name="T0" fmla="*/ 156 w 334"/>
                  <a:gd name="T1" fmla="*/ 0 h 611"/>
                  <a:gd name="T2" fmla="*/ 279 w 334"/>
                  <a:gd name="T3" fmla="*/ 250 h 611"/>
                  <a:gd name="T4" fmla="*/ 334 w 334"/>
                  <a:gd name="T5" fmla="*/ 305 h 611"/>
                  <a:gd name="T6" fmla="*/ 279 w 334"/>
                  <a:gd name="T7" fmla="*/ 361 h 611"/>
                  <a:gd name="T8" fmla="*/ 156 w 334"/>
                  <a:gd name="T9" fmla="*/ 611 h 611"/>
                  <a:gd name="T10" fmla="*/ 49 w 334"/>
                  <a:gd name="T11" fmla="*/ 562 h 611"/>
                  <a:gd name="T12" fmla="*/ 0 w 334"/>
                  <a:gd name="T13" fmla="*/ 455 h 611"/>
                  <a:gd name="T14" fmla="*/ 0 w 334"/>
                  <a:gd name="T15" fmla="*/ 156 h 611"/>
                  <a:gd name="T16" fmla="*/ 107 w 334"/>
                  <a:gd name="T17" fmla="*/ 107 h 611"/>
                  <a:gd name="T18" fmla="*/ 156 w 334"/>
                  <a:gd name="T19" fmla="*/ 0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4" h="611">
                    <a:moveTo>
                      <a:pt x="156" y="0"/>
                    </a:moveTo>
                    <a:cubicBezTo>
                      <a:pt x="227" y="70"/>
                      <a:pt x="268" y="159"/>
                      <a:pt x="279" y="250"/>
                    </a:cubicBezTo>
                    <a:cubicBezTo>
                      <a:pt x="334" y="305"/>
                      <a:pt x="334" y="305"/>
                      <a:pt x="334" y="305"/>
                    </a:cubicBezTo>
                    <a:cubicBezTo>
                      <a:pt x="279" y="361"/>
                      <a:pt x="279" y="361"/>
                      <a:pt x="279" y="361"/>
                    </a:cubicBezTo>
                    <a:cubicBezTo>
                      <a:pt x="268" y="452"/>
                      <a:pt x="227" y="541"/>
                      <a:pt x="156" y="611"/>
                    </a:cubicBezTo>
                    <a:cubicBezTo>
                      <a:pt x="49" y="562"/>
                      <a:pt x="49" y="562"/>
                      <a:pt x="49" y="562"/>
                    </a:cubicBezTo>
                    <a:cubicBezTo>
                      <a:pt x="0" y="455"/>
                      <a:pt x="0" y="455"/>
                      <a:pt x="0" y="455"/>
                    </a:cubicBezTo>
                    <a:cubicBezTo>
                      <a:pt x="83" y="373"/>
                      <a:pt x="83" y="238"/>
                      <a:pt x="0" y="156"/>
                    </a:cubicBezTo>
                    <a:cubicBezTo>
                      <a:pt x="107" y="107"/>
                      <a:pt x="107" y="107"/>
                      <a:pt x="107" y="107"/>
                    </a:cubicBezTo>
                    <a:lnTo>
                      <a:pt x="156" y="0"/>
                    </a:lnTo>
                    <a:close/>
                  </a:path>
                </a:pathLst>
              </a:custGeom>
              <a:solidFill>
                <a:schemeClr val="bg1">
                  <a:alpha val="27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2" name="Freeform 8"/>
              <p:cNvSpPr>
                <a:spLocks/>
              </p:cNvSpPr>
              <p:nvPr/>
            </p:nvSpPr>
            <p:spPr bwMode="auto">
              <a:xfrm>
                <a:off x="4897438" y="4262883"/>
                <a:ext cx="2297113" cy="1255713"/>
              </a:xfrm>
              <a:custGeom>
                <a:avLst/>
                <a:gdLst>
                  <a:gd name="T0" fmla="*/ 611 w 611"/>
                  <a:gd name="T1" fmla="*/ 156 h 334"/>
                  <a:gd name="T2" fmla="*/ 361 w 611"/>
                  <a:gd name="T3" fmla="*/ 279 h 334"/>
                  <a:gd name="T4" fmla="*/ 306 w 611"/>
                  <a:gd name="T5" fmla="*/ 334 h 334"/>
                  <a:gd name="T6" fmla="*/ 250 w 611"/>
                  <a:gd name="T7" fmla="*/ 279 h 334"/>
                  <a:gd name="T8" fmla="*/ 0 w 611"/>
                  <a:gd name="T9" fmla="*/ 156 h 334"/>
                  <a:gd name="T10" fmla="*/ 49 w 611"/>
                  <a:gd name="T11" fmla="*/ 49 h 334"/>
                  <a:gd name="T12" fmla="*/ 156 w 611"/>
                  <a:gd name="T13" fmla="*/ 0 h 334"/>
                  <a:gd name="T14" fmla="*/ 455 w 611"/>
                  <a:gd name="T15" fmla="*/ 0 h 334"/>
                  <a:gd name="T16" fmla="*/ 504 w 611"/>
                  <a:gd name="T17" fmla="*/ 107 h 334"/>
                  <a:gd name="T18" fmla="*/ 611 w 611"/>
                  <a:gd name="T19" fmla="*/ 156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334">
                    <a:moveTo>
                      <a:pt x="611" y="156"/>
                    </a:moveTo>
                    <a:cubicBezTo>
                      <a:pt x="541" y="226"/>
                      <a:pt x="452" y="267"/>
                      <a:pt x="361" y="279"/>
                    </a:cubicBezTo>
                    <a:cubicBezTo>
                      <a:pt x="306" y="334"/>
                      <a:pt x="306" y="334"/>
                      <a:pt x="306" y="334"/>
                    </a:cubicBezTo>
                    <a:cubicBezTo>
                      <a:pt x="250" y="279"/>
                      <a:pt x="250" y="279"/>
                      <a:pt x="250" y="279"/>
                    </a:cubicBezTo>
                    <a:cubicBezTo>
                      <a:pt x="159" y="267"/>
                      <a:pt x="70" y="226"/>
                      <a:pt x="0" y="156"/>
                    </a:cubicBezTo>
                    <a:cubicBezTo>
                      <a:pt x="49" y="49"/>
                      <a:pt x="49" y="49"/>
                      <a:pt x="49" y="49"/>
                    </a:cubicBezTo>
                    <a:cubicBezTo>
                      <a:pt x="156" y="0"/>
                      <a:pt x="156" y="0"/>
                      <a:pt x="156" y="0"/>
                    </a:cubicBezTo>
                    <a:cubicBezTo>
                      <a:pt x="238" y="83"/>
                      <a:pt x="373" y="83"/>
                      <a:pt x="455" y="0"/>
                    </a:cubicBezTo>
                    <a:cubicBezTo>
                      <a:pt x="504" y="107"/>
                      <a:pt x="504" y="107"/>
                      <a:pt x="504" y="107"/>
                    </a:cubicBezTo>
                    <a:lnTo>
                      <a:pt x="611" y="1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 name="Oval 9"/>
              <p:cNvSpPr>
                <a:spLocks noChangeArrowheads="1"/>
              </p:cNvSpPr>
              <p:nvPr/>
            </p:nvSpPr>
            <p:spPr bwMode="auto">
              <a:xfrm>
                <a:off x="5446713" y="3100833"/>
                <a:ext cx="1200150" cy="1200150"/>
              </a:xfrm>
              <a:prstGeom prst="ellipse">
                <a:avLst/>
              </a:prstGeom>
              <a:solidFill>
                <a:schemeClr val="bg1">
                  <a:alpha val="27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44" name="矩形 43"/>
            <p:cNvSpPr/>
            <p:nvPr/>
          </p:nvSpPr>
          <p:spPr>
            <a:xfrm>
              <a:off x="2455598" y="2200026"/>
              <a:ext cx="426720" cy="707886"/>
            </a:xfrm>
            <a:prstGeom prst="rect">
              <a:avLst/>
            </a:prstGeom>
          </p:spPr>
          <p:txBody>
            <a:bodyPr wrap="none">
              <a:spAutoFit/>
            </a:bodyPr>
            <a:lstStyle/>
            <a:p>
              <a:r>
                <a:rPr lang="en-US" altLang="zh-CN" sz="4000" b="1" dirty="0">
                  <a:solidFill>
                    <a:srgbClr val="000711"/>
                  </a:solidFill>
                  <a:ea typeface="Arial Unicode MS" panose="020B0604020202020204" pitchFamily="34" charset="-122"/>
                  <a:cs typeface="Arial Unicode MS" panose="020B0604020202020204" pitchFamily="34" charset="-122"/>
                </a:rPr>
                <a:t>S</a:t>
              </a:r>
              <a:endParaRPr lang="zh-CN" altLang="en-US" sz="4000" b="1" dirty="0">
                <a:solidFill>
                  <a:srgbClr val="000711"/>
                </a:solidFill>
                <a:ea typeface="Arial Unicode MS" panose="020B0604020202020204" pitchFamily="34" charset="-122"/>
                <a:cs typeface="Arial Unicode MS" panose="020B0604020202020204" pitchFamily="34" charset="-122"/>
              </a:endParaRPr>
            </a:p>
          </p:txBody>
        </p:sp>
        <p:sp>
          <p:nvSpPr>
            <p:cNvPr id="45" name="矩形 44"/>
            <p:cNvSpPr/>
            <p:nvPr/>
          </p:nvSpPr>
          <p:spPr>
            <a:xfrm>
              <a:off x="3566697" y="3434803"/>
              <a:ext cx="649537" cy="707886"/>
            </a:xfrm>
            <a:prstGeom prst="rect">
              <a:avLst/>
            </a:prstGeom>
          </p:spPr>
          <p:txBody>
            <a:bodyPr wrap="none">
              <a:spAutoFit/>
            </a:bodyPr>
            <a:lstStyle/>
            <a:p>
              <a:r>
                <a:rPr lang="en-US" altLang="zh-CN" sz="4000" b="1" dirty="0" smtClean="0">
                  <a:solidFill>
                    <a:schemeClr val="bg1"/>
                  </a:solidFill>
                  <a:ea typeface="Arial Unicode MS" panose="020B0604020202020204" pitchFamily="34" charset="-122"/>
                  <a:cs typeface="Arial Unicode MS" panose="020B0604020202020204" pitchFamily="34" charset="-122"/>
                </a:rPr>
                <a:t>W</a:t>
              </a:r>
              <a:endParaRPr lang="zh-CN" altLang="en-US" sz="4000" dirty="0">
                <a:solidFill>
                  <a:schemeClr val="bg1"/>
                </a:solidFill>
                <a:ea typeface="Arial Unicode MS" panose="020B0604020202020204" pitchFamily="34" charset="-122"/>
                <a:cs typeface="Arial Unicode MS" panose="020B0604020202020204" pitchFamily="34" charset="-122"/>
              </a:endParaRPr>
            </a:p>
          </p:txBody>
        </p:sp>
        <p:sp>
          <p:nvSpPr>
            <p:cNvPr id="46" name="矩形 45"/>
            <p:cNvSpPr/>
            <p:nvPr/>
          </p:nvSpPr>
          <p:spPr>
            <a:xfrm>
              <a:off x="2403501" y="4708246"/>
              <a:ext cx="530915" cy="707886"/>
            </a:xfrm>
            <a:prstGeom prst="rect">
              <a:avLst/>
            </a:prstGeom>
          </p:spPr>
          <p:txBody>
            <a:bodyPr wrap="none">
              <a:spAutoFit/>
            </a:bodyPr>
            <a:lstStyle/>
            <a:p>
              <a:r>
                <a:rPr lang="en-US" altLang="zh-CN" sz="4000" b="1" dirty="0">
                  <a:solidFill>
                    <a:srgbClr val="000711"/>
                  </a:solidFill>
                  <a:ea typeface="Arial Unicode MS" panose="020B0604020202020204" pitchFamily="34" charset="-122"/>
                  <a:cs typeface="Arial Unicode MS" panose="020B0604020202020204" pitchFamily="34" charset="-122"/>
                </a:rPr>
                <a:t>O</a:t>
              </a:r>
              <a:endParaRPr lang="zh-CN" altLang="en-US" sz="4000" b="1" dirty="0">
                <a:solidFill>
                  <a:srgbClr val="000711"/>
                </a:solidFill>
                <a:ea typeface="Arial Unicode MS" panose="020B0604020202020204" pitchFamily="34" charset="-122"/>
                <a:cs typeface="Arial Unicode MS" panose="020B0604020202020204" pitchFamily="34" charset="-122"/>
              </a:endParaRPr>
            </a:p>
          </p:txBody>
        </p:sp>
        <p:sp>
          <p:nvSpPr>
            <p:cNvPr id="47" name="矩形 46"/>
            <p:cNvSpPr/>
            <p:nvPr/>
          </p:nvSpPr>
          <p:spPr>
            <a:xfrm>
              <a:off x="1244479" y="3434803"/>
              <a:ext cx="437940" cy="707886"/>
            </a:xfrm>
            <a:prstGeom prst="rect">
              <a:avLst/>
            </a:prstGeom>
          </p:spPr>
          <p:txBody>
            <a:bodyPr wrap="none">
              <a:spAutoFit/>
            </a:bodyPr>
            <a:lstStyle/>
            <a:p>
              <a:r>
                <a:rPr lang="en-US" altLang="zh-CN" sz="4000" b="1" dirty="0">
                  <a:solidFill>
                    <a:schemeClr val="bg1"/>
                  </a:solidFill>
                  <a:ea typeface="Arial Unicode MS" panose="020B0604020202020204" pitchFamily="34" charset="-122"/>
                  <a:cs typeface="Arial Unicode MS" panose="020B0604020202020204" pitchFamily="34" charset="-122"/>
                </a:rPr>
                <a:t>T</a:t>
              </a:r>
              <a:endParaRPr lang="zh-CN" altLang="en-US" sz="4000" b="1" dirty="0">
                <a:solidFill>
                  <a:schemeClr val="bg1"/>
                </a:solidFill>
                <a:ea typeface="Arial Unicode MS" panose="020B0604020202020204" pitchFamily="34" charset="-122"/>
                <a:cs typeface="Arial Unicode MS" panose="020B0604020202020204" pitchFamily="34" charset="-122"/>
              </a:endParaRPr>
            </a:p>
          </p:txBody>
        </p:sp>
        <p:sp>
          <p:nvSpPr>
            <p:cNvPr id="48" name="矩形 47"/>
            <p:cNvSpPr/>
            <p:nvPr/>
          </p:nvSpPr>
          <p:spPr>
            <a:xfrm>
              <a:off x="2140031" y="3524889"/>
              <a:ext cx="1085105" cy="523220"/>
            </a:xfrm>
            <a:prstGeom prst="rect">
              <a:avLst/>
            </a:prstGeom>
          </p:spPr>
          <p:txBody>
            <a:bodyPr wrap="none">
              <a:spAutoFit/>
            </a:bodyPr>
            <a:lstStyle/>
            <a:p>
              <a:pPr algn="ctr"/>
              <a:r>
                <a:rPr lang="en-US" altLang="zh-CN" sz="2800" b="1" dirty="0">
                  <a:solidFill>
                    <a:schemeClr val="bg1"/>
                  </a:solidFill>
                  <a:ea typeface="Arial Unicode MS" panose="020B0604020202020204" pitchFamily="34" charset="-122"/>
                  <a:cs typeface="Arial Unicode MS" panose="020B0604020202020204" pitchFamily="34" charset="-122"/>
                </a:rPr>
                <a:t>SWOT</a:t>
              </a:r>
              <a:endParaRPr lang="zh-CN" altLang="en-US" sz="2800" b="1" dirty="0">
                <a:solidFill>
                  <a:schemeClr val="bg1"/>
                </a:solidFill>
                <a:ea typeface="Arial Unicode MS" panose="020B0604020202020204" pitchFamily="34" charset="-122"/>
                <a:cs typeface="Arial Unicode MS" panose="020B0604020202020204" pitchFamily="34" charset="-122"/>
              </a:endParaRPr>
            </a:p>
          </p:txBody>
        </p:sp>
      </p:grpSp>
      <p:grpSp>
        <p:nvGrpSpPr>
          <p:cNvPr id="54" name="组合 53"/>
          <p:cNvGrpSpPr/>
          <p:nvPr/>
        </p:nvGrpSpPr>
        <p:grpSpPr>
          <a:xfrm>
            <a:off x="5300154" y="2419299"/>
            <a:ext cx="2897093" cy="1112401"/>
            <a:chOff x="7702869" y="1901661"/>
            <a:chExt cx="2897093" cy="1112401"/>
          </a:xfrm>
        </p:grpSpPr>
        <p:sp>
          <p:nvSpPr>
            <p:cNvPr id="55" name="文本框 54"/>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6" name="文本框 14"/>
            <p:cNvSpPr txBox="1"/>
            <p:nvPr/>
          </p:nvSpPr>
          <p:spPr>
            <a:xfrm>
              <a:off x="7702869" y="2183065"/>
              <a:ext cx="2897093"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9" name="组合 68"/>
          <p:cNvGrpSpPr/>
          <p:nvPr/>
        </p:nvGrpSpPr>
        <p:grpSpPr>
          <a:xfrm>
            <a:off x="8371437" y="2419299"/>
            <a:ext cx="2897093" cy="1112401"/>
            <a:chOff x="7702869" y="1901661"/>
            <a:chExt cx="2897093" cy="1112401"/>
          </a:xfrm>
        </p:grpSpPr>
        <p:sp>
          <p:nvSpPr>
            <p:cNvPr id="70" name="文本框 69"/>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1" name="文本框 14"/>
            <p:cNvSpPr txBox="1"/>
            <p:nvPr/>
          </p:nvSpPr>
          <p:spPr>
            <a:xfrm>
              <a:off x="7702869" y="2183065"/>
              <a:ext cx="2897093"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2" name="组合 71"/>
          <p:cNvGrpSpPr/>
          <p:nvPr/>
        </p:nvGrpSpPr>
        <p:grpSpPr>
          <a:xfrm>
            <a:off x="5300154" y="4228602"/>
            <a:ext cx="2897093" cy="1112401"/>
            <a:chOff x="7702869" y="1901661"/>
            <a:chExt cx="2897093" cy="1112401"/>
          </a:xfrm>
        </p:grpSpPr>
        <p:sp>
          <p:nvSpPr>
            <p:cNvPr id="73" name="文本框 7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4" name="文本框 14"/>
            <p:cNvSpPr txBox="1"/>
            <p:nvPr/>
          </p:nvSpPr>
          <p:spPr>
            <a:xfrm>
              <a:off x="7702869" y="2183065"/>
              <a:ext cx="2897093"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5" name="组合 74"/>
          <p:cNvGrpSpPr/>
          <p:nvPr/>
        </p:nvGrpSpPr>
        <p:grpSpPr>
          <a:xfrm>
            <a:off x="8371437" y="4228602"/>
            <a:ext cx="2897093" cy="1112401"/>
            <a:chOff x="7702869" y="1901661"/>
            <a:chExt cx="2897093" cy="1112401"/>
          </a:xfrm>
        </p:grpSpPr>
        <p:sp>
          <p:nvSpPr>
            <p:cNvPr id="76" name="文本框 75"/>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7" name="文本框 14"/>
            <p:cNvSpPr txBox="1"/>
            <p:nvPr/>
          </p:nvSpPr>
          <p:spPr>
            <a:xfrm>
              <a:off x="7702869" y="2183065"/>
              <a:ext cx="2897093"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30142944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par>
                                <p:cTn id="14" presetID="10" presetClass="entr" presetSubtype="0" fill="hold" nodeType="withEffect">
                                  <p:stCondLst>
                                    <p:cond delay="10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par>
                                <p:cTn id="17" presetID="10" presetClass="entr" presetSubtype="0" fill="hold" nodeType="withEffect">
                                  <p:stCondLst>
                                    <p:cond delay="20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10" presetClass="entr" presetSubtype="0" fill="hold" nodeType="withEffect">
                                  <p:stCondLst>
                                    <p:cond delay="30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42950" y="129957"/>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工作努力方向</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1086650" y="2359828"/>
            <a:ext cx="2932774" cy="2911576"/>
            <a:chOff x="1188790" y="1843450"/>
            <a:chExt cx="2932774" cy="2911576"/>
          </a:xfrm>
          <a:solidFill>
            <a:srgbClr val="17375E"/>
          </a:solidFill>
        </p:grpSpPr>
        <p:sp>
          <p:nvSpPr>
            <p:cNvPr id="5" name="任意多边形 4"/>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6" name="椭圆 5"/>
            <p:cNvSpPr/>
            <p:nvPr/>
          </p:nvSpPr>
          <p:spPr>
            <a:xfrm>
              <a:off x="1820232" y="2465600"/>
              <a:ext cx="1728192" cy="172819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7" name="组合 6"/>
          <p:cNvGrpSpPr/>
          <p:nvPr/>
        </p:nvGrpSpPr>
        <p:grpSpPr>
          <a:xfrm>
            <a:off x="5999844" y="2359828"/>
            <a:ext cx="2932774" cy="2911576"/>
            <a:chOff x="1188790" y="1843450"/>
            <a:chExt cx="2932774" cy="2911576"/>
          </a:xfrm>
          <a:solidFill>
            <a:srgbClr val="FF3F3F"/>
          </a:solidFill>
        </p:grpSpPr>
        <p:sp>
          <p:nvSpPr>
            <p:cNvPr id="8" name="任意多边形 7"/>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9" name="椭圆 8"/>
            <p:cNvSpPr/>
            <p:nvPr/>
          </p:nvSpPr>
          <p:spPr>
            <a:xfrm>
              <a:off x="1820232" y="2465600"/>
              <a:ext cx="1728192" cy="172819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10" name="组合 9"/>
          <p:cNvGrpSpPr/>
          <p:nvPr/>
        </p:nvGrpSpPr>
        <p:grpSpPr>
          <a:xfrm>
            <a:off x="8846883" y="2419562"/>
            <a:ext cx="2030903" cy="2016224"/>
            <a:chOff x="1188790" y="1843450"/>
            <a:chExt cx="2932774" cy="2911576"/>
          </a:xfrm>
          <a:solidFill>
            <a:srgbClr val="FFC000"/>
          </a:solidFill>
        </p:grpSpPr>
        <p:sp>
          <p:nvSpPr>
            <p:cNvPr id="11" name="任意多边形 10"/>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2" name="椭圆 11"/>
            <p:cNvSpPr/>
            <p:nvPr/>
          </p:nvSpPr>
          <p:spPr>
            <a:xfrm>
              <a:off x="1820232" y="2465600"/>
              <a:ext cx="1728192" cy="172819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13" name="组合 12"/>
          <p:cNvGrpSpPr/>
          <p:nvPr/>
        </p:nvGrpSpPr>
        <p:grpSpPr>
          <a:xfrm>
            <a:off x="4029223" y="2419561"/>
            <a:ext cx="2030903" cy="2016224"/>
            <a:chOff x="1188790" y="1843450"/>
            <a:chExt cx="2932774" cy="2911576"/>
          </a:xfrm>
          <a:solidFill>
            <a:srgbClr val="92D050"/>
          </a:solidFill>
        </p:grpSpPr>
        <p:sp>
          <p:nvSpPr>
            <p:cNvPr id="14" name="任意多边形 13"/>
            <p:cNvSpPr/>
            <p:nvPr/>
          </p:nvSpPr>
          <p:spPr>
            <a:xfrm rot="19200000">
              <a:off x="1188790" y="1843450"/>
              <a:ext cx="2932774" cy="2911576"/>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5" name="椭圆 14"/>
            <p:cNvSpPr/>
            <p:nvPr/>
          </p:nvSpPr>
          <p:spPr>
            <a:xfrm>
              <a:off x="1820232" y="2465600"/>
              <a:ext cx="1728192" cy="172819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grpSp>
        <p:nvGrpSpPr>
          <p:cNvPr id="16" name="组合 15"/>
          <p:cNvGrpSpPr/>
          <p:nvPr/>
        </p:nvGrpSpPr>
        <p:grpSpPr>
          <a:xfrm>
            <a:off x="1999512" y="3271906"/>
            <a:ext cx="1118319" cy="1122134"/>
            <a:chOff x="1999512" y="3271906"/>
            <a:chExt cx="1118319" cy="1122134"/>
          </a:xfrm>
        </p:grpSpPr>
        <p:sp>
          <p:nvSpPr>
            <p:cNvPr id="17" name="Freeform 30"/>
            <p:cNvSpPr>
              <a:spLocks noEditPoints="1"/>
            </p:cNvSpPr>
            <p:nvPr/>
          </p:nvSpPr>
          <p:spPr bwMode="auto">
            <a:xfrm>
              <a:off x="2224044" y="3271906"/>
              <a:ext cx="710461" cy="792088"/>
            </a:xfrm>
            <a:custGeom>
              <a:avLst/>
              <a:gdLst>
                <a:gd name="T0" fmla="*/ 32 w 60"/>
                <a:gd name="T1" fmla="*/ 0 h 67"/>
                <a:gd name="T2" fmla="*/ 28 w 60"/>
                <a:gd name="T3" fmla="*/ 10 h 67"/>
                <a:gd name="T4" fmla="*/ 60 w 60"/>
                <a:gd name="T5" fmla="*/ 28 h 67"/>
                <a:gd name="T6" fmla="*/ 50 w 60"/>
                <a:gd name="T7" fmla="*/ 32 h 67"/>
                <a:gd name="T8" fmla="*/ 60 w 60"/>
                <a:gd name="T9" fmla="*/ 28 h 67"/>
                <a:gd name="T10" fmla="*/ 57 w 60"/>
                <a:gd name="T11" fmla="*/ 17 h 67"/>
                <a:gd name="T12" fmla="*/ 47 w 60"/>
                <a:gd name="T13" fmla="*/ 19 h 67"/>
                <a:gd name="T14" fmla="*/ 44 w 60"/>
                <a:gd name="T15" fmla="*/ 3 h 67"/>
                <a:gd name="T16" fmla="*/ 42 w 60"/>
                <a:gd name="T17" fmla="*/ 14 h 67"/>
                <a:gd name="T18" fmla="*/ 44 w 60"/>
                <a:gd name="T19" fmla="*/ 3 h 67"/>
                <a:gd name="T20" fmla="*/ 0 w 60"/>
                <a:gd name="T21" fmla="*/ 28 h 67"/>
                <a:gd name="T22" fmla="*/ 10 w 60"/>
                <a:gd name="T23" fmla="*/ 32 h 67"/>
                <a:gd name="T24" fmla="*/ 3 w 60"/>
                <a:gd name="T25" fmla="*/ 17 h 67"/>
                <a:gd name="T26" fmla="*/ 14 w 60"/>
                <a:gd name="T27" fmla="*/ 18 h 67"/>
                <a:gd name="T28" fmla="*/ 3 w 60"/>
                <a:gd name="T29" fmla="*/ 17 h 67"/>
                <a:gd name="T30" fmla="*/ 19 w 60"/>
                <a:gd name="T31" fmla="*/ 14 h 67"/>
                <a:gd name="T32" fmla="*/ 17 w 60"/>
                <a:gd name="T33" fmla="*/ 3 h 67"/>
                <a:gd name="T34" fmla="*/ 30 w 60"/>
                <a:gd name="T35" fmla="*/ 15 h 67"/>
                <a:gd name="T36" fmla="*/ 46 w 60"/>
                <a:gd name="T37" fmla="*/ 31 h 67"/>
                <a:gd name="T38" fmla="*/ 39 w 60"/>
                <a:gd name="T39" fmla="*/ 44 h 67"/>
                <a:gd name="T40" fmla="*/ 39 w 60"/>
                <a:gd name="T41" fmla="*/ 46 h 67"/>
                <a:gd name="T42" fmla="*/ 41 w 60"/>
                <a:gd name="T43" fmla="*/ 47 h 67"/>
                <a:gd name="T44" fmla="*/ 41 w 60"/>
                <a:gd name="T45" fmla="*/ 52 h 67"/>
                <a:gd name="T46" fmla="*/ 41 w 60"/>
                <a:gd name="T47" fmla="*/ 53 h 67"/>
                <a:gd name="T48" fmla="*/ 41 w 60"/>
                <a:gd name="T49" fmla="*/ 58 h 67"/>
                <a:gd name="T50" fmla="*/ 40 w 60"/>
                <a:gd name="T51" fmla="*/ 59 h 67"/>
                <a:gd name="T52" fmla="*/ 20 w 60"/>
                <a:gd name="T53" fmla="*/ 61 h 67"/>
                <a:gd name="T54" fmla="*/ 19 w 60"/>
                <a:gd name="T55" fmla="*/ 57 h 67"/>
                <a:gd name="T56" fmla="*/ 20 w 60"/>
                <a:gd name="T57" fmla="*/ 54 h 67"/>
                <a:gd name="T58" fmla="*/ 19 w 60"/>
                <a:gd name="T59" fmla="*/ 51 h 67"/>
                <a:gd name="T60" fmla="*/ 20 w 60"/>
                <a:gd name="T61" fmla="*/ 47 h 67"/>
                <a:gd name="T62" fmla="*/ 22 w 60"/>
                <a:gd name="T63" fmla="*/ 47 h 67"/>
                <a:gd name="T64" fmla="*/ 17 w 60"/>
                <a:gd name="T65" fmla="*/ 39 h 67"/>
                <a:gd name="T66" fmla="*/ 19 w 60"/>
                <a:gd name="T67" fmla="*/ 19 h 67"/>
                <a:gd name="T68" fmla="*/ 35 w 60"/>
                <a:gd name="T69" fmla="*/ 62 h 67"/>
                <a:gd name="T70" fmla="*/ 30 w 60"/>
                <a:gd name="T71" fmla="*/ 67 h 67"/>
                <a:gd name="T72" fmla="*/ 35 w 60"/>
                <a:gd name="T73" fmla="*/ 62 h 67"/>
                <a:gd name="T74" fmla="*/ 23 w 60"/>
                <a:gd name="T75" fmla="*/ 57 h 67"/>
                <a:gd name="T76" fmla="*/ 23 w 60"/>
                <a:gd name="T77" fmla="*/ 57 h 67"/>
                <a:gd name="T78" fmla="*/ 38 w 60"/>
                <a:gd name="T79" fmla="*/ 55 h 67"/>
                <a:gd name="T80" fmla="*/ 38 w 60"/>
                <a:gd name="T81" fmla="*/ 49 h 67"/>
                <a:gd name="T82" fmla="*/ 23 w 60"/>
                <a:gd name="T83" fmla="*/ 51 h 67"/>
                <a:gd name="T84" fmla="*/ 38 w 60"/>
                <a:gd name="T85" fmla="*/ 50 h 67"/>
                <a:gd name="T86" fmla="*/ 38 w 60"/>
                <a:gd name="T87" fmla="*/ 4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67">
                  <a:moveTo>
                    <a:pt x="28" y="0"/>
                  </a:moveTo>
                  <a:cubicBezTo>
                    <a:pt x="32" y="0"/>
                    <a:pt x="32" y="0"/>
                    <a:pt x="32" y="0"/>
                  </a:cubicBezTo>
                  <a:cubicBezTo>
                    <a:pt x="32" y="10"/>
                    <a:pt x="32" y="10"/>
                    <a:pt x="32" y="10"/>
                  </a:cubicBezTo>
                  <a:cubicBezTo>
                    <a:pt x="28" y="10"/>
                    <a:pt x="28" y="10"/>
                    <a:pt x="28" y="10"/>
                  </a:cubicBezTo>
                  <a:cubicBezTo>
                    <a:pt x="28" y="0"/>
                    <a:pt x="28" y="0"/>
                    <a:pt x="28" y="0"/>
                  </a:cubicBezTo>
                  <a:close/>
                  <a:moveTo>
                    <a:pt x="60" y="28"/>
                  </a:moveTo>
                  <a:cubicBezTo>
                    <a:pt x="60" y="32"/>
                    <a:pt x="60" y="32"/>
                    <a:pt x="60" y="32"/>
                  </a:cubicBezTo>
                  <a:cubicBezTo>
                    <a:pt x="50" y="32"/>
                    <a:pt x="50" y="32"/>
                    <a:pt x="50" y="32"/>
                  </a:cubicBezTo>
                  <a:cubicBezTo>
                    <a:pt x="50" y="28"/>
                    <a:pt x="50" y="28"/>
                    <a:pt x="50" y="28"/>
                  </a:cubicBezTo>
                  <a:cubicBezTo>
                    <a:pt x="60" y="28"/>
                    <a:pt x="60" y="28"/>
                    <a:pt x="60" y="28"/>
                  </a:cubicBezTo>
                  <a:close/>
                  <a:moveTo>
                    <a:pt x="55" y="14"/>
                  </a:moveTo>
                  <a:cubicBezTo>
                    <a:pt x="57" y="17"/>
                    <a:pt x="57" y="17"/>
                    <a:pt x="57" y="17"/>
                  </a:cubicBezTo>
                  <a:cubicBezTo>
                    <a:pt x="49" y="22"/>
                    <a:pt x="49" y="22"/>
                    <a:pt x="49" y="22"/>
                  </a:cubicBezTo>
                  <a:cubicBezTo>
                    <a:pt x="47" y="19"/>
                    <a:pt x="47" y="19"/>
                    <a:pt x="47" y="19"/>
                  </a:cubicBezTo>
                  <a:cubicBezTo>
                    <a:pt x="55" y="14"/>
                    <a:pt x="55" y="14"/>
                    <a:pt x="55" y="14"/>
                  </a:cubicBezTo>
                  <a:close/>
                  <a:moveTo>
                    <a:pt x="44" y="3"/>
                  </a:moveTo>
                  <a:cubicBezTo>
                    <a:pt x="39" y="12"/>
                    <a:pt x="39" y="12"/>
                    <a:pt x="39" y="12"/>
                  </a:cubicBezTo>
                  <a:cubicBezTo>
                    <a:pt x="42" y="14"/>
                    <a:pt x="42" y="14"/>
                    <a:pt x="42" y="14"/>
                  </a:cubicBezTo>
                  <a:cubicBezTo>
                    <a:pt x="47" y="5"/>
                    <a:pt x="47" y="5"/>
                    <a:pt x="47" y="5"/>
                  </a:cubicBezTo>
                  <a:cubicBezTo>
                    <a:pt x="44" y="3"/>
                    <a:pt x="44" y="3"/>
                    <a:pt x="44" y="3"/>
                  </a:cubicBezTo>
                  <a:close/>
                  <a:moveTo>
                    <a:pt x="0" y="32"/>
                  </a:moveTo>
                  <a:cubicBezTo>
                    <a:pt x="0" y="28"/>
                    <a:pt x="0" y="28"/>
                    <a:pt x="0" y="28"/>
                  </a:cubicBezTo>
                  <a:cubicBezTo>
                    <a:pt x="10" y="28"/>
                    <a:pt x="10" y="28"/>
                    <a:pt x="10" y="28"/>
                  </a:cubicBezTo>
                  <a:cubicBezTo>
                    <a:pt x="10" y="32"/>
                    <a:pt x="10" y="32"/>
                    <a:pt x="10" y="32"/>
                  </a:cubicBezTo>
                  <a:cubicBezTo>
                    <a:pt x="0" y="32"/>
                    <a:pt x="0" y="32"/>
                    <a:pt x="0" y="32"/>
                  </a:cubicBezTo>
                  <a:close/>
                  <a:moveTo>
                    <a:pt x="3" y="17"/>
                  </a:moveTo>
                  <a:cubicBezTo>
                    <a:pt x="5" y="14"/>
                    <a:pt x="5" y="14"/>
                    <a:pt x="5" y="14"/>
                  </a:cubicBezTo>
                  <a:cubicBezTo>
                    <a:pt x="14" y="18"/>
                    <a:pt x="14" y="18"/>
                    <a:pt x="14" y="18"/>
                  </a:cubicBezTo>
                  <a:cubicBezTo>
                    <a:pt x="12" y="22"/>
                    <a:pt x="12" y="22"/>
                    <a:pt x="12" y="22"/>
                  </a:cubicBezTo>
                  <a:cubicBezTo>
                    <a:pt x="3" y="17"/>
                    <a:pt x="3" y="17"/>
                    <a:pt x="3" y="17"/>
                  </a:cubicBezTo>
                  <a:close/>
                  <a:moveTo>
                    <a:pt x="14" y="5"/>
                  </a:moveTo>
                  <a:cubicBezTo>
                    <a:pt x="19" y="14"/>
                    <a:pt x="19" y="14"/>
                    <a:pt x="19" y="14"/>
                  </a:cubicBezTo>
                  <a:cubicBezTo>
                    <a:pt x="22" y="12"/>
                    <a:pt x="22" y="12"/>
                    <a:pt x="22" y="12"/>
                  </a:cubicBezTo>
                  <a:cubicBezTo>
                    <a:pt x="17" y="3"/>
                    <a:pt x="17" y="3"/>
                    <a:pt x="17" y="3"/>
                  </a:cubicBezTo>
                  <a:cubicBezTo>
                    <a:pt x="14" y="5"/>
                    <a:pt x="14" y="5"/>
                    <a:pt x="14" y="5"/>
                  </a:cubicBezTo>
                  <a:close/>
                  <a:moveTo>
                    <a:pt x="30" y="15"/>
                  </a:moveTo>
                  <a:cubicBezTo>
                    <a:pt x="34" y="15"/>
                    <a:pt x="39" y="17"/>
                    <a:pt x="42" y="19"/>
                  </a:cubicBezTo>
                  <a:cubicBezTo>
                    <a:pt x="44" y="22"/>
                    <a:pt x="46" y="26"/>
                    <a:pt x="46" y="31"/>
                  </a:cubicBezTo>
                  <a:cubicBezTo>
                    <a:pt x="46" y="34"/>
                    <a:pt x="45" y="36"/>
                    <a:pt x="44" y="39"/>
                  </a:cubicBezTo>
                  <a:cubicBezTo>
                    <a:pt x="43" y="41"/>
                    <a:pt x="41" y="43"/>
                    <a:pt x="39" y="44"/>
                  </a:cubicBezTo>
                  <a:cubicBezTo>
                    <a:pt x="39" y="46"/>
                    <a:pt x="39" y="46"/>
                    <a:pt x="39" y="46"/>
                  </a:cubicBezTo>
                  <a:cubicBezTo>
                    <a:pt x="39" y="46"/>
                    <a:pt x="39" y="46"/>
                    <a:pt x="39" y="46"/>
                  </a:cubicBezTo>
                  <a:cubicBezTo>
                    <a:pt x="41" y="46"/>
                    <a:pt x="41" y="46"/>
                    <a:pt x="41" y="46"/>
                  </a:cubicBezTo>
                  <a:cubicBezTo>
                    <a:pt x="41" y="47"/>
                    <a:pt x="41" y="47"/>
                    <a:pt x="41" y="47"/>
                  </a:cubicBezTo>
                  <a:cubicBezTo>
                    <a:pt x="41" y="48"/>
                    <a:pt x="42" y="49"/>
                    <a:pt x="42" y="50"/>
                  </a:cubicBezTo>
                  <a:cubicBezTo>
                    <a:pt x="42" y="50"/>
                    <a:pt x="41" y="51"/>
                    <a:pt x="41" y="52"/>
                  </a:cubicBezTo>
                  <a:cubicBezTo>
                    <a:pt x="41" y="52"/>
                    <a:pt x="41" y="52"/>
                    <a:pt x="41" y="52"/>
                  </a:cubicBezTo>
                  <a:cubicBezTo>
                    <a:pt x="41" y="53"/>
                    <a:pt x="41" y="53"/>
                    <a:pt x="41" y="53"/>
                  </a:cubicBezTo>
                  <a:cubicBezTo>
                    <a:pt x="41" y="54"/>
                    <a:pt x="42" y="55"/>
                    <a:pt x="42" y="55"/>
                  </a:cubicBezTo>
                  <a:cubicBezTo>
                    <a:pt x="42" y="56"/>
                    <a:pt x="41" y="57"/>
                    <a:pt x="41" y="58"/>
                  </a:cubicBezTo>
                  <a:cubicBezTo>
                    <a:pt x="41" y="59"/>
                    <a:pt x="41" y="59"/>
                    <a:pt x="41" y="59"/>
                  </a:cubicBezTo>
                  <a:cubicBezTo>
                    <a:pt x="40" y="59"/>
                    <a:pt x="40" y="59"/>
                    <a:pt x="40" y="59"/>
                  </a:cubicBezTo>
                  <a:cubicBezTo>
                    <a:pt x="22" y="61"/>
                    <a:pt x="22" y="61"/>
                    <a:pt x="22" y="61"/>
                  </a:cubicBezTo>
                  <a:cubicBezTo>
                    <a:pt x="20" y="61"/>
                    <a:pt x="20" y="61"/>
                    <a:pt x="20" y="61"/>
                  </a:cubicBezTo>
                  <a:cubicBezTo>
                    <a:pt x="20" y="60"/>
                    <a:pt x="20" y="60"/>
                    <a:pt x="20" y="60"/>
                  </a:cubicBezTo>
                  <a:cubicBezTo>
                    <a:pt x="20" y="59"/>
                    <a:pt x="19" y="58"/>
                    <a:pt x="19" y="57"/>
                  </a:cubicBezTo>
                  <a:cubicBezTo>
                    <a:pt x="19" y="56"/>
                    <a:pt x="19" y="55"/>
                    <a:pt x="20" y="54"/>
                  </a:cubicBezTo>
                  <a:cubicBezTo>
                    <a:pt x="20" y="54"/>
                    <a:pt x="20" y="54"/>
                    <a:pt x="20" y="54"/>
                  </a:cubicBezTo>
                  <a:cubicBezTo>
                    <a:pt x="20" y="54"/>
                    <a:pt x="20" y="54"/>
                    <a:pt x="20" y="54"/>
                  </a:cubicBezTo>
                  <a:cubicBezTo>
                    <a:pt x="20" y="53"/>
                    <a:pt x="19" y="52"/>
                    <a:pt x="19" y="51"/>
                  </a:cubicBezTo>
                  <a:cubicBezTo>
                    <a:pt x="19" y="50"/>
                    <a:pt x="19" y="49"/>
                    <a:pt x="20" y="48"/>
                  </a:cubicBezTo>
                  <a:cubicBezTo>
                    <a:pt x="20" y="47"/>
                    <a:pt x="20" y="47"/>
                    <a:pt x="20" y="47"/>
                  </a:cubicBezTo>
                  <a:cubicBezTo>
                    <a:pt x="21" y="47"/>
                    <a:pt x="21" y="47"/>
                    <a:pt x="21" y="47"/>
                  </a:cubicBezTo>
                  <a:cubicBezTo>
                    <a:pt x="22" y="47"/>
                    <a:pt x="22" y="47"/>
                    <a:pt x="22" y="47"/>
                  </a:cubicBezTo>
                  <a:cubicBezTo>
                    <a:pt x="22" y="44"/>
                    <a:pt x="22" y="44"/>
                    <a:pt x="22" y="44"/>
                  </a:cubicBezTo>
                  <a:cubicBezTo>
                    <a:pt x="20" y="43"/>
                    <a:pt x="18" y="41"/>
                    <a:pt x="17" y="39"/>
                  </a:cubicBezTo>
                  <a:cubicBezTo>
                    <a:pt x="15" y="37"/>
                    <a:pt x="14" y="34"/>
                    <a:pt x="14" y="31"/>
                  </a:cubicBezTo>
                  <a:cubicBezTo>
                    <a:pt x="14" y="26"/>
                    <a:pt x="16" y="22"/>
                    <a:pt x="19" y="19"/>
                  </a:cubicBezTo>
                  <a:cubicBezTo>
                    <a:pt x="22" y="17"/>
                    <a:pt x="26" y="15"/>
                    <a:pt x="30" y="15"/>
                  </a:cubicBezTo>
                  <a:close/>
                  <a:moveTo>
                    <a:pt x="35" y="62"/>
                  </a:moveTo>
                  <a:cubicBezTo>
                    <a:pt x="35" y="62"/>
                    <a:pt x="35" y="62"/>
                    <a:pt x="35" y="62"/>
                  </a:cubicBezTo>
                  <a:cubicBezTo>
                    <a:pt x="35" y="65"/>
                    <a:pt x="33" y="67"/>
                    <a:pt x="30" y="67"/>
                  </a:cubicBezTo>
                  <a:cubicBezTo>
                    <a:pt x="28" y="67"/>
                    <a:pt x="26" y="65"/>
                    <a:pt x="26" y="63"/>
                  </a:cubicBezTo>
                  <a:cubicBezTo>
                    <a:pt x="35" y="62"/>
                    <a:pt x="35" y="62"/>
                    <a:pt x="35" y="62"/>
                  </a:cubicBezTo>
                  <a:close/>
                  <a:moveTo>
                    <a:pt x="38" y="55"/>
                  </a:moveTo>
                  <a:cubicBezTo>
                    <a:pt x="23" y="57"/>
                    <a:pt x="23" y="57"/>
                    <a:pt x="23" y="57"/>
                  </a:cubicBezTo>
                  <a:cubicBezTo>
                    <a:pt x="23" y="57"/>
                    <a:pt x="23" y="57"/>
                    <a:pt x="23" y="57"/>
                  </a:cubicBezTo>
                  <a:cubicBezTo>
                    <a:pt x="23" y="57"/>
                    <a:pt x="23" y="57"/>
                    <a:pt x="23" y="57"/>
                  </a:cubicBezTo>
                  <a:cubicBezTo>
                    <a:pt x="38" y="56"/>
                    <a:pt x="38" y="56"/>
                    <a:pt x="38" y="56"/>
                  </a:cubicBezTo>
                  <a:cubicBezTo>
                    <a:pt x="38" y="56"/>
                    <a:pt x="38" y="56"/>
                    <a:pt x="38" y="55"/>
                  </a:cubicBezTo>
                  <a:cubicBezTo>
                    <a:pt x="38" y="55"/>
                    <a:pt x="38" y="55"/>
                    <a:pt x="38" y="55"/>
                  </a:cubicBezTo>
                  <a:close/>
                  <a:moveTo>
                    <a:pt x="38" y="49"/>
                  </a:moveTo>
                  <a:cubicBezTo>
                    <a:pt x="23" y="51"/>
                    <a:pt x="23" y="51"/>
                    <a:pt x="23" y="51"/>
                  </a:cubicBezTo>
                  <a:cubicBezTo>
                    <a:pt x="23" y="51"/>
                    <a:pt x="23" y="51"/>
                    <a:pt x="23" y="51"/>
                  </a:cubicBezTo>
                  <a:cubicBezTo>
                    <a:pt x="23" y="51"/>
                    <a:pt x="23" y="51"/>
                    <a:pt x="23" y="51"/>
                  </a:cubicBezTo>
                  <a:cubicBezTo>
                    <a:pt x="38" y="50"/>
                    <a:pt x="38" y="50"/>
                    <a:pt x="38" y="50"/>
                  </a:cubicBezTo>
                  <a:cubicBezTo>
                    <a:pt x="38" y="50"/>
                    <a:pt x="38" y="50"/>
                    <a:pt x="38" y="50"/>
                  </a:cubicBezTo>
                  <a:cubicBezTo>
                    <a:pt x="38" y="49"/>
                    <a:pt x="38" y="49"/>
                    <a:pt x="38"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文本框 17"/>
            <p:cNvSpPr txBox="1"/>
            <p:nvPr/>
          </p:nvSpPr>
          <p:spPr>
            <a:xfrm>
              <a:off x="1999512" y="4055486"/>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19" name="组合 18"/>
          <p:cNvGrpSpPr/>
          <p:nvPr/>
        </p:nvGrpSpPr>
        <p:grpSpPr>
          <a:xfrm>
            <a:off x="4494392" y="3060198"/>
            <a:ext cx="1118319" cy="745078"/>
            <a:chOff x="4494392" y="3060198"/>
            <a:chExt cx="1118319" cy="745078"/>
          </a:xfrm>
        </p:grpSpPr>
        <p:sp>
          <p:nvSpPr>
            <p:cNvPr id="20" name="Freeform 69"/>
            <p:cNvSpPr>
              <a:spLocks noEditPoints="1"/>
            </p:cNvSpPr>
            <p:nvPr/>
          </p:nvSpPr>
          <p:spPr bwMode="auto">
            <a:xfrm>
              <a:off x="4795124" y="3060198"/>
              <a:ext cx="529456" cy="434197"/>
            </a:xfrm>
            <a:custGeom>
              <a:avLst/>
              <a:gdLst>
                <a:gd name="T0" fmla="*/ 207 w 239"/>
                <a:gd name="T1" fmla="*/ 4 h 196"/>
                <a:gd name="T2" fmla="*/ 199 w 239"/>
                <a:gd name="T3" fmla="*/ 43 h 196"/>
                <a:gd name="T4" fmla="*/ 184 w 239"/>
                <a:gd name="T5" fmla="*/ 4 h 196"/>
                <a:gd name="T6" fmla="*/ 207 w 239"/>
                <a:gd name="T7" fmla="*/ 86 h 196"/>
                <a:gd name="T8" fmla="*/ 184 w 239"/>
                <a:gd name="T9" fmla="*/ 196 h 196"/>
                <a:gd name="T10" fmla="*/ 199 w 239"/>
                <a:gd name="T11" fmla="*/ 78 h 196"/>
                <a:gd name="T12" fmla="*/ 207 w 239"/>
                <a:gd name="T13" fmla="*/ 86 h 196"/>
                <a:gd name="T14" fmla="*/ 239 w 239"/>
                <a:gd name="T15" fmla="*/ 0 h 196"/>
                <a:gd name="T16" fmla="*/ 211 w 239"/>
                <a:gd name="T17" fmla="*/ 196 h 196"/>
                <a:gd name="T18" fmla="*/ 219 w 239"/>
                <a:gd name="T19" fmla="*/ 63 h 196"/>
                <a:gd name="T20" fmla="*/ 211 w 239"/>
                <a:gd name="T21" fmla="*/ 39 h 196"/>
                <a:gd name="T22" fmla="*/ 211 w 239"/>
                <a:gd name="T23" fmla="*/ 0 h 196"/>
                <a:gd name="T24" fmla="*/ 176 w 239"/>
                <a:gd name="T25" fmla="*/ 27 h 196"/>
                <a:gd name="T26" fmla="*/ 172 w 239"/>
                <a:gd name="T27" fmla="*/ 51 h 196"/>
                <a:gd name="T28" fmla="*/ 176 w 239"/>
                <a:gd name="T29" fmla="*/ 70 h 196"/>
                <a:gd name="T30" fmla="*/ 153 w 239"/>
                <a:gd name="T31" fmla="*/ 27 h 196"/>
                <a:gd name="T32" fmla="*/ 176 w 239"/>
                <a:gd name="T33" fmla="*/ 106 h 196"/>
                <a:gd name="T34" fmla="*/ 153 w 239"/>
                <a:gd name="T35" fmla="*/ 196 h 196"/>
                <a:gd name="T36" fmla="*/ 176 w 239"/>
                <a:gd name="T37" fmla="*/ 106 h 196"/>
                <a:gd name="T38" fmla="*/ 121 w 239"/>
                <a:gd name="T39" fmla="*/ 43 h 196"/>
                <a:gd name="T40" fmla="*/ 149 w 239"/>
                <a:gd name="T41" fmla="*/ 102 h 196"/>
                <a:gd name="T42" fmla="*/ 133 w 239"/>
                <a:gd name="T43" fmla="*/ 106 h 196"/>
                <a:gd name="T44" fmla="*/ 121 w 239"/>
                <a:gd name="T45" fmla="*/ 98 h 196"/>
                <a:gd name="T46" fmla="*/ 121 w 239"/>
                <a:gd name="T47" fmla="*/ 43 h 196"/>
                <a:gd name="T48" fmla="*/ 149 w 239"/>
                <a:gd name="T49" fmla="*/ 196 h 196"/>
                <a:gd name="T50" fmla="*/ 121 w 239"/>
                <a:gd name="T51" fmla="*/ 133 h 196"/>
                <a:gd name="T52" fmla="*/ 133 w 239"/>
                <a:gd name="T53" fmla="*/ 149 h 196"/>
                <a:gd name="T54" fmla="*/ 149 w 239"/>
                <a:gd name="T55" fmla="*/ 137 h 196"/>
                <a:gd name="T56" fmla="*/ 90 w 239"/>
                <a:gd name="T57" fmla="*/ 63 h 196"/>
                <a:gd name="T58" fmla="*/ 117 w 239"/>
                <a:gd name="T59" fmla="*/ 102 h 196"/>
                <a:gd name="T60" fmla="*/ 90 w 239"/>
                <a:gd name="T61" fmla="*/ 117 h 196"/>
                <a:gd name="T62" fmla="*/ 90 w 239"/>
                <a:gd name="T63" fmla="*/ 63 h 196"/>
                <a:gd name="T64" fmla="*/ 117 w 239"/>
                <a:gd name="T65" fmla="*/ 196 h 196"/>
                <a:gd name="T66" fmla="*/ 90 w 239"/>
                <a:gd name="T67" fmla="*/ 145 h 196"/>
                <a:gd name="T68" fmla="*/ 117 w 239"/>
                <a:gd name="T69" fmla="*/ 129 h 196"/>
                <a:gd name="T70" fmla="*/ 86 w 239"/>
                <a:gd name="T71" fmla="*/ 78 h 196"/>
                <a:gd name="T72" fmla="*/ 70 w 239"/>
                <a:gd name="T73" fmla="*/ 133 h 196"/>
                <a:gd name="T74" fmla="*/ 62 w 239"/>
                <a:gd name="T75" fmla="*/ 78 h 196"/>
                <a:gd name="T76" fmla="*/ 86 w 239"/>
                <a:gd name="T77" fmla="*/ 149 h 196"/>
                <a:gd name="T78" fmla="*/ 62 w 239"/>
                <a:gd name="T79" fmla="*/ 196 h 196"/>
                <a:gd name="T80" fmla="*/ 66 w 239"/>
                <a:gd name="T81" fmla="*/ 160 h 196"/>
                <a:gd name="T82" fmla="*/ 86 w 239"/>
                <a:gd name="T83" fmla="*/ 149 h 196"/>
                <a:gd name="T84" fmla="*/ 31 w 239"/>
                <a:gd name="T85" fmla="*/ 66 h 196"/>
                <a:gd name="T86" fmla="*/ 59 w 239"/>
                <a:gd name="T87" fmla="*/ 117 h 196"/>
                <a:gd name="T88" fmla="*/ 51 w 239"/>
                <a:gd name="T89" fmla="*/ 113 h 196"/>
                <a:gd name="T90" fmla="*/ 31 w 239"/>
                <a:gd name="T91" fmla="*/ 121 h 196"/>
                <a:gd name="T92" fmla="*/ 31 w 239"/>
                <a:gd name="T93" fmla="*/ 66 h 196"/>
                <a:gd name="T94" fmla="*/ 59 w 239"/>
                <a:gd name="T95" fmla="*/ 196 h 196"/>
                <a:gd name="T96" fmla="*/ 31 w 239"/>
                <a:gd name="T97" fmla="*/ 149 h 196"/>
                <a:gd name="T98" fmla="*/ 59 w 239"/>
                <a:gd name="T99" fmla="*/ 153 h 196"/>
                <a:gd name="T100" fmla="*/ 0 w 239"/>
                <a:gd name="T101" fmla="*/ 90 h 196"/>
                <a:gd name="T102" fmla="*/ 27 w 239"/>
                <a:gd name="T103" fmla="*/ 125 h 196"/>
                <a:gd name="T104" fmla="*/ 23 w 239"/>
                <a:gd name="T105" fmla="*/ 156 h 196"/>
                <a:gd name="T106" fmla="*/ 27 w 239"/>
                <a:gd name="T107" fmla="*/ 196 h 196"/>
                <a:gd name="T108" fmla="*/ 0 w 239"/>
                <a:gd name="T109" fmla="*/ 9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9" h="196">
                  <a:moveTo>
                    <a:pt x="184" y="4"/>
                  </a:moveTo>
                  <a:lnTo>
                    <a:pt x="207" y="4"/>
                  </a:lnTo>
                  <a:lnTo>
                    <a:pt x="207" y="39"/>
                  </a:lnTo>
                  <a:lnTo>
                    <a:pt x="199" y="43"/>
                  </a:lnTo>
                  <a:lnTo>
                    <a:pt x="184" y="47"/>
                  </a:lnTo>
                  <a:lnTo>
                    <a:pt x="184" y="4"/>
                  </a:lnTo>
                  <a:lnTo>
                    <a:pt x="184" y="4"/>
                  </a:lnTo>
                  <a:close/>
                  <a:moveTo>
                    <a:pt x="207" y="86"/>
                  </a:moveTo>
                  <a:lnTo>
                    <a:pt x="207" y="196"/>
                  </a:lnTo>
                  <a:lnTo>
                    <a:pt x="184" y="196"/>
                  </a:lnTo>
                  <a:lnTo>
                    <a:pt x="184" y="98"/>
                  </a:lnTo>
                  <a:lnTo>
                    <a:pt x="199" y="78"/>
                  </a:lnTo>
                  <a:lnTo>
                    <a:pt x="207" y="86"/>
                  </a:lnTo>
                  <a:lnTo>
                    <a:pt x="207" y="86"/>
                  </a:lnTo>
                  <a:close/>
                  <a:moveTo>
                    <a:pt x="211" y="0"/>
                  </a:moveTo>
                  <a:lnTo>
                    <a:pt x="239" y="0"/>
                  </a:lnTo>
                  <a:lnTo>
                    <a:pt x="239" y="196"/>
                  </a:lnTo>
                  <a:lnTo>
                    <a:pt x="211" y="196"/>
                  </a:lnTo>
                  <a:lnTo>
                    <a:pt x="211" y="82"/>
                  </a:lnTo>
                  <a:lnTo>
                    <a:pt x="219" y="63"/>
                  </a:lnTo>
                  <a:lnTo>
                    <a:pt x="223" y="35"/>
                  </a:lnTo>
                  <a:lnTo>
                    <a:pt x="211" y="39"/>
                  </a:lnTo>
                  <a:lnTo>
                    <a:pt x="211" y="0"/>
                  </a:lnTo>
                  <a:lnTo>
                    <a:pt x="211" y="0"/>
                  </a:lnTo>
                  <a:close/>
                  <a:moveTo>
                    <a:pt x="153" y="27"/>
                  </a:moveTo>
                  <a:lnTo>
                    <a:pt x="176" y="27"/>
                  </a:lnTo>
                  <a:lnTo>
                    <a:pt x="176" y="51"/>
                  </a:lnTo>
                  <a:lnTo>
                    <a:pt x="172" y="51"/>
                  </a:lnTo>
                  <a:lnTo>
                    <a:pt x="176" y="59"/>
                  </a:lnTo>
                  <a:lnTo>
                    <a:pt x="176" y="70"/>
                  </a:lnTo>
                  <a:lnTo>
                    <a:pt x="153" y="94"/>
                  </a:lnTo>
                  <a:lnTo>
                    <a:pt x="153" y="27"/>
                  </a:lnTo>
                  <a:lnTo>
                    <a:pt x="153" y="27"/>
                  </a:lnTo>
                  <a:close/>
                  <a:moveTo>
                    <a:pt x="176" y="106"/>
                  </a:moveTo>
                  <a:lnTo>
                    <a:pt x="176" y="196"/>
                  </a:lnTo>
                  <a:lnTo>
                    <a:pt x="153" y="196"/>
                  </a:lnTo>
                  <a:lnTo>
                    <a:pt x="153" y="129"/>
                  </a:lnTo>
                  <a:lnTo>
                    <a:pt x="176" y="106"/>
                  </a:lnTo>
                  <a:lnTo>
                    <a:pt x="176" y="106"/>
                  </a:lnTo>
                  <a:close/>
                  <a:moveTo>
                    <a:pt x="121" y="43"/>
                  </a:moveTo>
                  <a:lnTo>
                    <a:pt x="149" y="43"/>
                  </a:lnTo>
                  <a:lnTo>
                    <a:pt x="149" y="102"/>
                  </a:lnTo>
                  <a:lnTo>
                    <a:pt x="137" y="113"/>
                  </a:lnTo>
                  <a:lnTo>
                    <a:pt x="133" y="106"/>
                  </a:lnTo>
                  <a:lnTo>
                    <a:pt x="125" y="98"/>
                  </a:lnTo>
                  <a:lnTo>
                    <a:pt x="121" y="98"/>
                  </a:lnTo>
                  <a:lnTo>
                    <a:pt x="121" y="43"/>
                  </a:lnTo>
                  <a:lnTo>
                    <a:pt x="121" y="43"/>
                  </a:lnTo>
                  <a:close/>
                  <a:moveTo>
                    <a:pt x="149" y="137"/>
                  </a:moveTo>
                  <a:lnTo>
                    <a:pt x="149" y="196"/>
                  </a:lnTo>
                  <a:lnTo>
                    <a:pt x="121" y="196"/>
                  </a:lnTo>
                  <a:lnTo>
                    <a:pt x="121" y="133"/>
                  </a:lnTo>
                  <a:lnTo>
                    <a:pt x="125" y="137"/>
                  </a:lnTo>
                  <a:lnTo>
                    <a:pt x="133" y="149"/>
                  </a:lnTo>
                  <a:lnTo>
                    <a:pt x="145" y="137"/>
                  </a:lnTo>
                  <a:lnTo>
                    <a:pt x="149" y="137"/>
                  </a:lnTo>
                  <a:lnTo>
                    <a:pt x="149" y="137"/>
                  </a:lnTo>
                  <a:close/>
                  <a:moveTo>
                    <a:pt x="90" y="63"/>
                  </a:moveTo>
                  <a:lnTo>
                    <a:pt x="117" y="63"/>
                  </a:lnTo>
                  <a:lnTo>
                    <a:pt x="117" y="102"/>
                  </a:lnTo>
                  <a:lnTo>
                    <a:pt x="113" y="102"/>
                  </a:lnTo>
                  <a:lnTo>
                    <a:pt x="90" y="117"/>
                  </a:lnTo>
                  <a:lnTo>
                    <a:pt x="90" y="63"/>
                  </a:lnTo>
                  <a:lnTo>
                    <a:pt x="90" y="63"/>
                  </a:lnTo>
                  <a:close/>
                  <a:moveTo>
                    <a:pt x="117" y="129"/>
                  </a:moveTo>
                  <a:lnTo>
                    <a:pt x="117" y="196"/>
                  </a:lnTo>
                  <a:lnTo>
                    <a:pt x="90" y="196"/>
                  </a:lnTo>
                  <a:lnTo>
                    <a:pt x="90" y="145"/>
                  </a:lnTo>
                  <a:lnTo>
                    <a:pt x="117" y="129"/>
                  </a:lnTo>
                  <a:lnTo>
                    <a:pt x="117" y="129"/>
                  </a:lnTo>
                  <a:close/>
                  <a:moveTo>
                    <a:pt x="62" y="78"/>
                  </a:moveTo>
                  <a:lnTo>
                    <a:pt x="86" y="78"/>
                  </a:lnTo>
                  <a:lnTo>
                    <a:pt x="86" y="121"/>
                  </a:lnTo>
                  <a:lnTo>
                    <a:pt x="70" y="133"/>
                  </a:lnTo>
                  <a:lnTo>
                    <a:pt x="62" y="125"/>
                  </a:lnTo>
                  <a:lnTo>
                    <a:pt x="62" y="78"/>
                  </a:lnTo>
                  <a:lnTo>
                    <a:pt x="62" y="78"/>
                  </a:lnTo>
                  <a:close/>
                  <a:moveTo>
                    <a:pt x="86" y="149"/>
                  </a:moveTo>
                  <a:lnTo>
                    <a:pt x="86" y="196"/>
                  </a:lnTo>
                  <a:lnTo>
                    <a:pt x="62" y="196"/>
                  </a:lnTo>
                  <a:lnTo>
                    <a:pt x="62" y="156"/>
                  </a:lnTo>
                  <a:lnTo>
                    <a:pt x="66" y="160"/>
                  </a:lnTo>
                  <a:lnTo>
                    <a:pt x="74" y="156"/>
                  </a:lnTo>
                  <a:lnTo>
                    <a:pt x="86" y="149"/>
                  </a:lnTo>
                  <a:lnTo>
                    <a:pt x="86" y="149"/>
                  </a:lnTo>
                  <a:close/>
                  <a:moveTo>
                    <a:pt x="31" y="66"/>
                  </a:moveTo>
                  <a:lnTo>
                    <a:pt x="59" y="66"/>
                  </a:lnTo>
                  <a:lnTo>
                    <a:pt x="59" y="117"/>
                  </a:lnTo>
                  <a:lnTo>
                    <a:pt x="55" y="117"/>
                  </a:lnTo>
                  <a:lnTo>
                    <a:pt x="51" y="113"/>
                  </a:lnTo>
                  <a:lnTo>
                    <a:pt x="43" y="117"/>
                  </a:lnTo>
                  <a:lnTo>
                    <a:pt x="31" y="121"/>
                  </a:lnTo>
                  <a:lnTo>
                    <a:pt x="31" y="66"/>
                  </a:lnTo>
                  <a:lnTo>
                    <a:pt x="31" y="66"/>
                  </a:lnTo>
                  <a:close/>
                  <a:moveTo>
                    <a:pt x="59" y="153"/>
                  </a:moveTo>
                  <a:lnTo>
                    <a:pt x="59" y="196"/>
                  </a:lnTo>
                  <a:lnTo>
                    <a:pt x="31" y="196"/>
                  </a:lnTo>
                  <a:lnTo>
                    <a:pt x="31" y="149"/>
                  </a:lnTo>
                  <a:lnTo>
                    <a:pt x="47" y="141"/>
                  </a:lnTo>
                  <a:lnTo>
                    <a:pt x="59" y="153"/>
                  </a:lnTo>
                  <a:lnTo>
                    <a:pt x="59" y="153"/>
                  </a:lnTo>
                  <a:close/>
                  <a:moveTo>
                    <a:pt x="0" y="90"/>
                  </a:moveTo>
                  <a:lnTo>
                    <a:pt x="27" y="90"/>
                  </a:lnTo>
                  <a:lnTo>
                    <a:pt x="27" y="125"/>
                  </a:lnTo>
                  <a:lnTo>
                    <a:pt x="12" y="133"/>
                  </a:lnTo>
                  <a:lnTo>
                    <a:pt x="23" y="156"/>
                  </a:lnTo>
                  <a:lnTo>
                    <a:pt x="27" y="153"/>
                  </a:lnTo>
                  <a:lnTo>
                    <a:pt x="27" y="196"/>
                  </a:lnTo>
                  <a:lnTo>
                    <a:pt x="0" y="196"/>
                  </a:lnTo>
                  <a:lnTo>
                    <a:pt x="0" y="9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文本框 20"/>
            <p:cNvSpPr txBox="1"/>
            <p:nvPr/>
          </p:nvSpPr>
          <p:spPr>
            <a:xfrm>
              <a:off x="4494392" y="3466722"/>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22" name="组合 21"/>
          <p:cNvGrpSpPr/>
          <p:nvPr/>
        </p:nvGrpSpPr>
        <p:grpSpPr>
          <a:xfrm>
            <a:off x="6929964" y="3254816"/>
            <a:ext cx="1118319" cy="1101124"/>
            <a:chOff x="6929964" y="3254816"/>
            <a:chExt cx="1118319" cy="1101124"/>
          </a:xfrm>
        </p:grpSpPr>
        <p:sp>
          <p:nvSpPr>
            <p:cNvPr id="23" name="Freeform 26"/>
            <p:cNvSpPr>
              <a:spLocks noEditPoints="1"/>
            </p:cNvSpPr>
            <p:nvPr/>
          </p:nvSpPr>
          <p:spPr bwMode="auto">
            <a:xfrm>
              <a:off x="7059073" y="3254816"/>
              <a:ext cx="785787" cy="712973"/>
            </a:xfrm>
            <a:custGeom>
              <a:avLst/>
              <a:gdLst>
                <a:gd name="T0" fmla="*/ 4 w 66"/>
                <a:gd name="T1" fmla="*/ 17 h 60"/>
                <a:gd name="T2" fmla="*/ 28 w 66"/>
                <a:gd name="T3" fmla="*/ 15 h 60"/>
                <a:gd name="T4" fmla="*/ 32 w 66"/>
                <a:gd name="T5" fmla="*/ 3 h 60"/>
                <a:gd name="T6" fmla="*/ 63 w 66"/>
                <a:gd name="T7" fmla="*/ 3 h 60"/>
                <a:gd name="T8" fmla="*/ 51 w 66"/>
                <a:gd name="T9" fmla="*/ 60 h 60"/>
                <a:gd name="T10" fmla="*/ 38 w 66"/>
                <a:gd name="T11" fmla="*/ 8 h 60"/>
                <a:gd name="T12" fmla="*/ 28 w 66"/>
                <a:gd name="T13" fmla="*/ 60 h 60"/>
                <a:gd name="T14" fmla="*/ 20 w 66"/>
                <a:gd name="T15" fmla="*/ 20 h 60"/>
                <a:gd name="T16" fmla="*/ 6 w 66"/>
                <a:gd name="T17" fmla="*/ 60 h 60"/>
                <a:gd name="T18" fmla="*/ 44 w 66"/>
                <a:gd name="T19" fmla="*/ 20 h 60"/>
                <a:gd name="T20" fmla="*/ 45 w 66"/>
                <a:gd name="T21" fmla="*/ 16 h 60"/>
                <a:gd name="T22" fmla="*/ 45 w 66"/>
                <a:gd name="T23" fmla="*/ 13 h 60"/>
                <a:gd name="T24" fmla="*/ 44 w 66"/>
                <a:gd name="T25" fmla="*/ 9 h 60"/>
                <a:gd name="T26" fmla="*/ 46 w 66"/>
                <a:gd name="T27" fmla="*/ 27 h 60"/>
                <a:gd name="T28" fmla="*/ 44 w 66"/>
                <a:gd name="T29" fmla="*/ 30 h 60"/>
                <a:gd name="T30" fmla="*/ 46 w 66"/>
                <a:gd name="T31" fmla="*/ 30 h 60"/>
                <a:gd name="T32" fmla="*/ 44 w 66"/>
                <a:gd name="T33" fmla="*/ 41 h 60"/>
                <a:gd name="T34" fmla="*/ 45 w 66"/>
                <a:gd name="T35" fmla="*/ 37 h 60"/>
                <a:gd name="T36" fmla="*/ 41 w 66"/>
                <a:gd name="T37" fmla="*/ 21 h 60"/>
                <a:gd name="T38" fmla="*/ 39 w 66"/>
                <a:gd name="T39" fmla="*/ 17 h 60"/>
                <a:gd name="T40" fmla="*/ 42 w 66"/>
                <a:gd name="T41" fmla="*/ 13 h 60"/>
                <a:gd name="T42" fmla="*/ 39 w 66"/>
                <a:gd name="T43" fmla="*/ 24 h 60"/>
                <a:gd name="T44" fmla="*/ 42 w 66"/>
                <a:gd name="T45" fmla="*/ 23 h 60"/>
                <a:gd name="T46" fmla="*/ 39 w 66"/>
                <a:gd name="T47" fmla="*/ 35 h 60"/>
                <a:gd name="T48" fmla="*/ 41 w 66"/>
                <a:gd name="T49" fmla="*/ 31 h 60"/>
                <a:gd name="T50" fmla="*/ 41 w 66"/>
                <a:gd name="T51" fmla="*/ 41 h 60"/>
                <a:gd name="T52" fmla="*/ 39 w 66"/>
                <a:gd name="T53" fmla="*/ 38 h 60"/>
                <a:gd name="T54" fmla="*/ 46 w 66"/>
                <a:gd name="T55" fmla="*/ 48 h 60"/>
                <a:gd name="T56" fmla="*/ 39 w 66"/>
                <a:gd name="T57" fmla="*/ 45 h 60"/>
                <a:gd name="T58" fmla="*/ 42 w 66"/>
                <a:gd name="T59" fmla="*/ 44 h 60"/>
                <a:gd name="T60" fmla="*/ 11 w 66"/>
                <a:gd name="T61" fmla="*/ 34 h 60"/>
                <a:gd name="T62" fmla="*/ 12 w 66"/>
                <a:gd name="T63" fmla="*/ 30 h 60"/>
                <a:gd name="T64" fmla="*/ 17 w 66"/>
                <a:gd name="T65" fmla="*/ 33 h 60"/>
                <a:gd name="T66" fmla="*/ 15 w 66"/>
                <a:gd name="T67" fmla="*/ 30 h 60"/>
                <a:gd name="T68" fmla="*/ 18 w 66"/>
                <a:gd name="T69" fmla="*/ 26 h 60"/>
                <a:gd name="T70" fmla="*/ 15 w 66"/>
                <a:gd name="T71" fmla="*/ 37 h 60"/>
                <a:gd name="T72" fmla="*/ 18 w 66"/>
                <a:gd name="T73" fmla="*/ 36 h 60"/>
                <a:gd name="T74" fmla="*/ 15 w 66"/>
                <a:gd name="T75" fmla="*/ 48 h 60"/>
                <a:gd name="T76" fmla="*/ 17 w 66"/>
                <a:gd name="T77" fmla="*/ 44 h 60"/>
                <a:gd name="T78" fmla="*/ 17 w 66"/>
                <a:gd name="T79" fmla="*/ 55 h 60"/>
                <a:gd name="T80" fmla="*/ 15 w 66"/>
                <a:gd name="T81" fmla="*/ 51 h 60"/>
                <a:gd name="T82" fmla="*/ 13 w 66"/>
                <a:gd name="T83" fmla="*/ 27 h 60"/>
                <a:gd name="T84" fmla="*/ 11 w 66"/>
                <a:gd name="T85" fmla="*/ 37 h 60"/>
                <a:gd name="T86" fmla="*/ 13 w 66"/>
                <a:gd name="T87" fmla="*/ 37 h 60"/>
                <a:gd name="T88" fmla="*/ 11 w 66"/>
                <a:gd name="T89" fmla="*/ 48 h 60"/>
                <a:gd name="T90" fmla="*/ 12 w 66"/>
                <a:gd name="T91" fmla="*/ 44 h 60"/>
                <a:gd name="T92" fmla="*/ 12 w 66"/>
                <a:gd name="T93" fmla="*/ 55 h 60"/>
                <a:gd name="T94" fmla="*/ 11 w 66"/>
                <a:gd name="T95"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6" h="60">
                  <a:moveTo>
                    <a:pt x="0" y="55"/>
                  </a:moveTo>
                  <a:cubicBezTo>
                    <a:pt x="4" y="55"/>
                    <a:pt x="4" y="55"/>
                    <a:pt x="4" y="55"/>
                  </a:cubicBezTo>
                  <a:cubicBezTo>
                    <a:pt x="4" y="19"/>
                    <a:pt x="4" y="19"/>
                    <a:pt x="4" y="19"/>
                  </a:cubicBezTo>
                  <a:cubicBezTo>
                    <a:pt x="4" y="17"/>
                    <a:pt x="4" y="17"/>
                    <a:pt x="4" y="17"/>
                  </a:cubicBezTo>
                  <a:cubicBezTo>
                    <a:pt x="6" y="16"/>
                    <a:pt x="6" y="16"/>
                    <a:pt x="6" y="16"/>
                  </a:cubicBezTo>
                  <a:cubicBezTo>
                    <a:pt x="22" y="14"/>
                    <a:pt x="22" y="14"/>
                    <a:pt x="22" y="14"/>
                  </a:cubicBezTo>
                  <a:cubicBezTo>
                    <a:pt x="25" y="14"/>
                    <a:pt x="25" y="14"/>
                    <a:pt x="25" y="14"/>
                  </a:cubicBezTo>
                  <a:cubicBezTo>
                    <a:pt x="28" y="15"/>
                    <a:pt x="28" y="15"/>
                    <a:pt x="28" y="15"/>
                  </a:cubicBezTo>
                  <a:cubicBezTo>
                    <a:pt x="31" y="37"/>
                    <a:pt x="31" y="37"/>
                    <a:pt x="31" y="37"/>
                  </a:cubicBezTo>
                  <a:cubicBezTo>
                    <a:pt x="32" y="38"/>
                    <a:pt x="32" y="38"/>
                    <a:pt x="32" y="38"/>
                  </a:cubicBezTo>
                  <a:cubicBezTo>
                    <a:pt x="32" y="5"/>
                    <a:pt x="32" y="5"/>
                    <a:pt x="32" y="5"/>
                  </a:cubicBezTo>
                  <a:cubicBezTo>
                    <a:pt x="32" y="3"/>
                    <a:pt x="32" y="3"/>
                    <a:pt x="32" y="3"/>
                  </a:cubicBezTo>
                  <a:cubicBezTo>
                    <a:pt x="35" y="3"/>
                    <a:pt x="35" y="3"/>
                    <a:pt x="35" y="3"/>
                  </a:cubicBezTo>
                  <a:cubicBezTo>
                    <a:pt x="51" y="0"/>
                    <a:pt x="51" y="0"/>
                    <a:pt x="51" y="0"/>
                  </a:cubicBezTo>
                  <a:cubicBezTo>
                    <a:pt x="54" y="0"/>
                    <a:pt x="54" y="0"/>
                    <a:pt x="54" y="0"/>
                  </a:cubicBezTo>
                  <a:cubicBezTo>
                    <a:pt x="63" y="3"/>
                    <a:pt x="63" y="3"/>
                    <a:pt x="63" y="3"/>
                  </a:cubicBezTo>
                  <a:cubicBezTo>
                    <a:pt x="63" y="55"/>
                    <a:pt x="63" y="55"/>
                    <a:pt x="63" y="55"/>
                  </a:cubicBezTo>
                  <a:cubicBezTo>
                    <a:pt x="66" y="55"/>
                    <a:pt x="66" y="55"/>
                    <a:pt x="66" y="55"/>
                  </a:cubicBezTo>
                  <a:cubicBezTo>
                    <a:pt x="66" y="60"/>
                    <a:pt x="66" y="60"/>
                    <a:pt x="66" y="60"/>
                  </a:cubicBezTo>
                  <a:cubicBezTo>
                    <a:pt x="51" y="60"/>
                    <a:pt x="51" y="60"/>
                    <a:pt x="51" y="60"/>
                  </a:cubicBezTo>
                  <a:cubicBezTo>
                    <a:pt x="49" y="60"/>
                    <a:pt x="49" y="60"/>
                    <a:pt x="49" y="60"/>
                  </a:cubicBezTo>
                  <a:cubicBezTo>
                    <a:pt x="49" y="57"/>
                    <a:pt x="49" y="57"/>
                    <a:pt x="49" y="57"/>
                  </a:cubicBezTo>
                  <a:cubicBezTo>
                    <a:pt x="49" y="6"/>
                    <a:pt x="49" y="6"/>
                    <a:pt x="49" y="6"/>
                  </a:cubicBezTo>
                  <a:cubicBezTo>
                    <a:pt x="38" y="8"/>
                    <a:pt x="38" y="8"/>
                    <a:pt x="38" y="8"/>
                  </a:cubicBezTo>
                  <a:cubicBezTo>
                    <a:pt x="38" y="57"/>
                    <a:pt x="38" y="57"/>
                    <a:pt x="38" y="57"/>
                  </a:cubicBezTo>
                  <a:cubicBezTo>
                    <a:pt x="38" y="60"/>
                    <a:pt x="38" y="60"/>
                    <a:pt x="38" y="60"/>
                  </a:cubicBezTo>
                  <a:cubicBezTo>
                    <a:pt x="37" y="60"/>
                    <a:pt x="37" y="60"/>
                    <a:pt x="37" y="60"/>
                  </a:cubicBezTo>
                  <a:cubicBezTo>
                    <a:pt x="28" y="60"/>
                    <a:pt x="28" y="60"/>
                    <a:pt x="28" y="60"/>
                  </a:cubicBezTo>
                  <a:cubicBezTo>
                    <a:pt x="23" y="60"/>
                    <a:pt x="23" y="60"/>
                    <a:pt x="23" y="60"/>
                  </a:cubicBezTo>
                  <a:cubicBezTo>
                    <a:pt x="20" y="60"/>
                    <a:pt x="20" y="60"/>
                    <a:pt x="20" y="60"/>
                  </a:cubicBezTo>
                  <a:cubicBezTo>
                    <a:pt x="20" y="57"/>
                    <a:pt x="20" y="57"/>
                    <a:pt x="20" y="57"/>
                  </a:cubicBezTo>
                  <a:cubicBezTo>
                    <a:pt x="20" y="20"/>
                    <a:pt x="20" y="20"/>
                    <a:pt x="20" y="20"/>
                  </a:cubicBezTo>
                  <a:cubicBezTo>
                    <a:pt x="9" y="21"/>
                    <a:pt x="9" y="21"/>
                    <a:pt x="9" y="21"/>
                  </a:cubicBezTo>
                  <a:cubicBezTo>
                    <a:pt x="9" y="57"/>
                    <a:pt x="9" y="57"/>
                    <a:pt x="9" y="57"/>
                  </a:cubicBezTo>
                  <a:cubicBezTo>
                    <a:pt x="9" y="60"/>
                    <a:pt x="9" y="60"/>
                    <a:pt x="9" y="60"/>
                  </a:cubicBezTo>
                  <a:cubicBezTo>
                    <a:pt x="6" y="60"/>
                    <a:pt x="6" y="60"/>
                    <a:pt x="6" y="60"/>
                  </a:cubicBezTo>
                  <a:cubicBezTo>
                    <a:pt x="0" y="60"/>
                    <a:pt x="0" y="60"/>
                    <a:pt x="0" y="60"/>
                  </a:cubicBezTo>
                  <a:cubicBezTo>
                    <a:pt x="0" y="55"/>
                    <a:pt x="0" y="55"/>
                    <a:pt x="0" y="55"/>
                  </a:cubicBezTo>
                  <a:close/>
                  <a:moveTo>
                    <a:pt x="44" y="16"/>
                  </a:moveTo>
                  <a:cubicBezTo>
                    <a:pt x="44" y="18"/>
                    <a:pt x="44" y="19"/>
                    <a:pt x="44" y="20"/>
                  </a:cubicBezTo>
                  <a:cubicBezTo>
                    <a:pt x="44" y="20"/>
                    <a:pt x="45" y="20"/>
                    <a:pt x="45" y="20"/>
                  </a:cubicBezTo>
                  <a:cubicBezTo>
                    <a:pt x="46" y="20"/>
                    <a:pt x="46" y="20"/>
                    <a:pt x="46" y="20"/>
                  </a:cubicBezTo>
                  <a:cubicBezTo>
                    <a:pt x="46" y="19"/>
                    <a:pt x="46" y="17"/>
                    <a:pt x="46" y="16"/>
                  </a:cubicBezTo>
                  <a:cubicBezTo>
                    <a:pt x="46" y="16"/>
                    <a:pt x="46" y="16"/>
                    <a:pt x="45" y="16"/>
                  </a:cubicBezTo>
                  <a:cubicBezTo>
                    <a:pt x="45" y="16"/>
                    <a:pt x="44" y="16"/>
                    <a:pt x="44" y="16"/>
                  </a:cubicBezTo>
                  <a:close/>
                  <a:moveTo>
                    <a:pt x="44" y="9"/>
                  </a:moveTo>
                  <a:cubicBezTo>
                    <a:pt x="44" y="11"/>
                    <a:pt x="44" y="12"/>
                    <a:pt x="44" y="13"/>
                  </a:cubicBezTo>
                  <a:cubicBezTo>
                    <a:pt x="44" y="13"/>
                    <a:pt x="45" y="13"/>
                    <a:pt x="45" y="13"/>
                  </a:cubicBezTo>
                  <a:cubicBezTo>
                    <a:pt x="46" y="13"/>
                    <a:pt x="46" y="13"/>
                    <a:pt x="46" y="13"/>
                  </a:cubicBezTo>
                  <a:cubicBezTo>
                    <a:pt x="46" y="12"/>
                    <a:pt x="46" y="10"/>
                    <a:pt x="46" y="9"/>
                  </a:cubicBezTo>
                  <a:cubicBezTo>
                    <a:pt x="46" y="9"/>
                    <a:pt x="46" y="9"/>
                    <a:pt x="45" y="9"/>
                  </a:cubicBezTo>
                  <a:cubicBezTo>
                    <a:pt x="45" y="9"/>
                    <a:pt x="44" y="9"/>
                    <a:pt x="44" y="9"/>
                  </a:cubicBezTo>
                  <a:close/>
                  <a:moveTo>
                    <a:pt x="44" y="23"/>
                  </a:moveTo>
                  <a:cubicBezTo>
                    <a:pt x="44" y="25"/>
                    <a:pt x="44" y="26"/>
                    <a:pt x="44" y="27"/>
                  </a:cubicBezTo>
                  <a:cubicBezTo>
                    <a:pt x="44" y="27"/>
                    <a:pt x="45" y="27"/>
                    <a:pt x="45" y="27"/>
                  </a:cubicBezTo>
                  <a:cubicBezTo>
                    <a:pt x="46" y="27"/>
                    <a:pt x="46" y="27"/>
                    <a:pt x="46" y="27"/>
                  </a:cubicBezTo>
                  <a:cubicBezTo>
                    <a:pt x="46" y="26"/>
                    <a:pt x="46" y="24"/>
                    <a:pt x="46" y="23"/>
                  </a:cubicBezTo>
                  <a:cubicBezTo>
                    <a:pt x="46" y="23"/>
                    <a:pt x="46" y="23"/>
                    <a:pt x="45" y="23"/>
                  </a:cubicBezTo>
                  <a:cubicBezTo>
                    <a:pt x="45" y="23"/>
                    <a:pt x="44" y="23"/>
                    <a:pt x="44" y="23"/>
                  </a:cubicBezTo>
                  <a:close/>
                  <a:moveTo>
                    <a:pt x="44" y="30"/>
                  </a:moveTo>
                  <a:cubicBezTo>
                    <a:pt x="44" y="32"/>
                    <a:pt x="44" y="33"/>
                    <a:pt x="44" y="34"/>
                  </a:cubicBezTo>
                  <a:cubicBezTo>
                    <a:pt x="44" y="34"/>
                    <a:pt x="45" y="34"/>
                    <a:pt x="45" y="34"/>
                  </a:cubicBezTo>
                  <a:cubicBezTo>
                    <a:pt x="46" y="34"/>
                    <a:pt x="46" y="34"/>
                    <a:pt x="46" y="34"/>
                  </a:cubicBezTo>
                  <a:cubicBezTo>
                    <a:pt x="46" y="33"/>
                    <a:pt x="46" y="32"/>
                    <a:pt x="46" y="30"/>
                  </a:cubicBezTo>
                  <a:cubicBezTo>
                    <a:pt x="46" y="30"/>
                    <a:pt x="46" y="30"/>
                    <a:pt x="45" y="30"/>
                  </a:cubicBezTo>
                  <a:cubicBezTo>
                    <a:pt x="45" y="30"/>
                    <a:pt x="44" y="30"/>
                    <a:pt x="44" y="30"/>
                  </a:cubicBezTo>
                  <a:close/>
                  <a:moveTo>
                    <a:pt x="44" y="37"/>
                  </a:moveTo>
                  <a:cubicBezTo>
                    <a:pt x="44" y="39"/>
                    <a:pt x="44" y="40"/>
                    <a:pt x="44" y="41"/>
                  </a:cubicBezTo>
                  <a:cubicBezTo>
                    <a:pt x="44" y="41"/>
                    <a:pt x="45" y="41"/>
                    <a:pt x="45" y="41"/>
                  </a:cubicBezTo>
                  <a:cubicBezTo>
                    <a:pt x="46" y="41"/>
                    <a:pt x="46" y="41"/>
                    <a:pt x="46" y="41"/>
                  </a:cubicBezTo>
                  <a:cubicBezTo>
                    <a:pt x="46" y="40"/>
                    <a:pt x="46" y="39"/>
                    <a:pt x="46" y="37"/>
                  </a:cubicBezTo>
                  <a:cubicBezTo>
                    <a:pt x="46" y="37"/>
                    <a:pt x="46" y="37"/>
                    <a:pt x="45" y="37"/>
                  </a:cubicBezTo>
                  <a:cubicBezTo>
                    <a:pt x="45" y="37"/>
                    <a:pt x="44" y="37"/>
                    <a:pt x="44" y="37"/>
                  </a:cubicBezTo>
                  <a:close/>
                  <a:moveTo>
                    <a:pt x="39" y="17"/>
                  </a:moveTo>
                  <a:cubicBezTo>
                    <a:pt x="39" y="18"/>
                    <a:pt x="39" y="19"/>
                    <a:pt x="39" y="21"/>
                  </a:cubicBezTo>
                  <a:cubicBezTo>
                    <a:pt x="40" y="21"/>
                    <a:pt x="40" y="21"/>
                    <a:pt x="41" y="21"/>
                  </a:cubicBezTo>
                  <a:cubicBezTo>
                    <a:pt x="41" y="21"/>
                    <a:pt x="41" y="21"/>
                    <a:pt x="42" y="20"/>
                  </a:cubicBezTo>
                  <a:cubicBezTo>
                    <a:pt x="42" y="19"/>
                    <a:pt x="42" y="18"/>
                    <a:pt x="42" y="17"/>
                  </a:cubicBezTo>
                  <a:cubicBezTo>
                    <a:pt x="41" y="17"/>
                    <a:pt x="41" y="17"/>
                    <a:pt x="41" y="17"/>
                  </a:cubicBezTo>
                  <a:cubicBezTo>
                    <a:pt x="40" y="17"/>
                    <a:pt x="40" y="17"/>
                    <a:pt x="39" y="17"/>
                  </a:cubicBezTo>
                  <a:close/>
                  <a:moveTo>
                    <a:pt x="39" y="10"/>
                  </a:moveTo>
                  <a:cubicBezTo>
                    <a:pt x="39" y="11"/>
                    <a:pt x="39" y="12"/>
                    <a:pt x="39" y="14"/>
                  </a:cubicBezTo>
                  <a:cubicBezTo>
                    <a:pt x="40" y="14"/>
                    <a:pt x="40" y="14"/>
                    <a:pt x="41" y="14"/>
                  </a:cubicBezTo>
                  <a:cubicBezTo>
                    <a:pt x="41" y="14"/>
                    <a:pt x="41" y="14"/>
                    <a:pt x="42" y="13"/>
                  </a:cubicBezTo>
                  <a:cubicBezTo>
                    <a:pt x="42" y="12"/>
                    <a:pt x="42" y="11"/>
                    <a:pt x="42" y="10"/>
                  </a:cubicBezTo>
                  <a:cubicBezTo>
                    <a:pt x="41" y="10"/>
                    <a:pt x="41" y="10"/>
                    <a:pt x="41" y="10"/>
                  </a:cubicBezTo>
                  <a:cubicBezTo>
                    <a:pt x="40" y="10"/>
                    <a:pt x="40" y="10"/>
                    <a:pt x="39" y="10"/>
                  </a:cubicBezTo>
                  <a:close/>
                  <a:moveTo>
                    <a:pt x="39" y="24"/>
                  </a:moveTo>
                  <a:cubicBezTo>
                    <a:pt x="39" y="25"/>
                    <a:pt x="39" y="26"/>
                    <a:pt x="39" y="28"/>
                  </a:cubicBezTo>
                  <a:cubicBezTo>
                    <a:pt x="40" y="28"/>
                    <a:pt x="40" y="28"/>
                    <a:pt x="41" y="28"/>
                  </a:cubicBezTo>
                  <a:cubicBezTo>
                    <a:pt x="41" y="27"/>
                    <a:pt x="41" y="27"/>
                    <a:pt x="42" y="27"/>
                  </a:cubicBezTo>
                  <a:cubicBezTo>
                    <a:pt x="42" y="26"/>
                    <a:pt x="42" y="25"/>
                    <a:pt x="42" y="23"/>
                  </a:cubicBezTo>
                  <a:cubicBezTo>
                    <a:pt x="41" y="24"/>
                    <a:pt x="41" y="24"/>
                    <a:pt x="41" y="24"/>
                  </a:cubicBezTo>
                  <a:cubicBezTo>
                    <a:pt x="40" y="24"/>
                    <a:pt x="40" y="24"/>
                    <a:pt x="39" y="24"/>
                  </a:cubicBezTo>
                  <a:close/>
                  <a:moveTo>
                    <a:pt x="39" y="31"/>
                  </a:moveTo>
                  <a:cubicBezTo>
                    <a:pt x="39" y="32"/>
                    <a:pt x="39" y="33"/>
                    <a:pt x="39" y="35"/>
                  </a:cubicBezTo>
                  <a:cubicBezTo>
                    <a:pt x="40" y="35"/>
                    <a:pt x="40" y="34"/>
                    <a:pt x="41" y="34"/>
                  </a:cubicBezTo>
                  <a:cubicBezTo>
                    <a:pt x="41" y="34"/>
                    <a:pt x="41" y="34"/>
                    <a:pt x="42" y="34"/>
                  </a:cubicBezTo>
                  <a:cubicBezTo>
                    <a:pt x="42" y="33"/>
                    <a:pt x="42" y="32"/>
                    <a:pt x="42" y="30"/>
                  </a:cubicBezTo>
                  <a:cubicBezTo>
                    <a:pt x="41" y="30"/>
                    <a:pt x="41" y="30"/>
                    <a:pt x="41" y="31"/>
                  </a:cubicBezTo>
                  <a:cubicBezTo>
                    <a:pt x="40" y="31"/>
                    <a:pt x="40" y="31"/>
                    <a:pt x="39" y="31"/>
                  </a:cubicBezTo>
                  <a:close/>
                  <a:moveTo>
                    <a:pt x="39" y="38"/>
                  </a:moveTo>
                  <a:cubicBezTo>
                    <a:pt x="39" y="39"/>
                    <a:pt x="39" y="40"/>
                    <a:pt x="39" y="41"/>
                  </a:cubicBezTo>
                  <a:cubicBezTo>
                    <a:pt x="40" y="41"/>
                    <a:pt x="40" y="41"/>
                    <a:pt x="41" y="41"/>
                  </a:cubicBezTo>
                  <a:cubicBezTo>
                    <a:pt x="41" y="41"/>
                    <a:pt x="41" y="41"/>
                    <a:pt x="42" y="41"/>
                  </a:cubicBezTo>
                  <a:cubicBezTo>
                    <a:pt x="42" y="40"/>
                    <a:pt x="42" y="39"/>
                    <a:pt x="42" y="37"/>
                  </a:cubicBezTo>
                  <a:cubicBezTo>
                    <a:pt x="41" y="37"/>
                    <a:pt x="41" y="37"/>
                    <a:pt x="41" y="37"/>
                  </a:cubicBezTo>
                  <a:cubicBezTo>
                    <a:pt x="40" y="37"/>
                    <a:pt x="40" y="37"/>
                    <a:pt x="39" y="38"/>
                  </a:cubicBezTo>
                  <a:close/>
                  <a:moveTo>
                    <a:pt x="44" y="44"/>
                  </a:moveTo>
                  <a:cubicBezTo>
                    <a:pt x="44" y="46"/>
                    <a:pt x="44" y="47"/>
                    <a:pt x="44" y="48"/>
                  </a:cubicBezTo>
                  <a:cubicBezTo>
                    <a:pt x="44" y="48"/>
                    <a:pt x="45" y="48"/>
                    <a:pt x="45" y="48"/>
                  </a:cubicBezTo>
                  <a:cubicBezTo>
                    <a:pt x="46" y="48"/>
                    <a:pt x="46" y="48"/>
                    <a:pt x="46" y="48"/>
                  </a:cubicBezTo>
                  <a:cubicBezTo>
                    <a:pt x="46" y="47"/>
                    <a:pt x="46" y="46"/>
                    <a:pt x="46" y="44"/>
                  </a:cubicBezTo>
                  <a:cubicBezTo>
                    <a:pt x="46" y="44"/>
                    <a:pt x="46" y="44"/>
                    <a:pt x="45" y="44"/>
                  </a:cubicBezTo>
                  <a:cubicBezTo>
                    <a:pt x="45" y="44"/>
                    <a:pt x="44" y="44"/>
                    <a:pt x="44" y="44"/>
                  </a:cubicBezTo>
                  <a:close/>
                  <a:moveTo>
                    <a:pt x="39" y="45"/>
                  </a:moveTo>
                  <a:cubicBezTo>
                    <a:pt x="39" y="46"/>
                    <a:pt x="39" y="47"/>
                    <a:pt x="39" y="48"/>
                  </a:cubicBezTo>
                  <a:cubicBezTo>
                    <a:pt x="40" y="48"/>
                    <a:pt x="40" y="48"/>
                    <a:pt x="41" y="48"/>
                  </a:cubicBezTo>
                  <a:cubicBezTo>
                    <a:pt x="41" y="48"/>
                    <a:pt x="41" y="48"/>
                    <a:pt x="42" y="48"/>
                  </a:cubicBezTo>
                  <a:cubicBezTo>
                    <a:pt x="42" y="47"/>
                    <a:pt x="42" y="46"/>
                    <a:pt x="42" y="44"/>
                  </a:cubicBezTo>
                  <a:cubicBezTo>
                    <a:pt x="41" y="44"/>
                    <a:pt x="41" y="44"/>
                    <a:pt x="41" y="44"/>
                  </a:cubicBezTo>
                  <a:cubicBezTo>
                    <a:pt x="40" y="44"/>
                    <a:pt x="40" y="44"/>
                    <a:pt x="39" y="45"/>
                  </a:cubicBezTo>
                  <a:close/>
                  <a:moveTo>
                    <a:pt x="11" y="30"/>
                  </a:moveTo>
                  <a:cubicBezTo>
                    <a:pt x="11" y="31"/>
                    <a:pt x="11" y="33"/>
                    <a:pt x="11" y="34"/>
                  </a:cubicBezTo>
                  <a:cubicBezTo>
                    <a:pt x="11" y="34"/>
                    <a:pt x="12" y="34"/>
                    <a:pt x="12" y="34"/>
                  </a:cubicBezTo>
                  <a:cubicBezTo>
                    <a:pt x="12" y="34"/>
                    <a:pt x="13" y="34"/>
                    <a:pt x="13" y="34"/>
                  </a:cubicBezTo>
                  <a:cubicBezTo>
                    <a:pt x="13" y="32"/>
                    <a:pt x="13" y="31"/>
                    <a:pt x="13" y="30"/>
                  </a:cubicBezTo>
                  <a:cubicBezTo>
                    <a:pt x="13" y="30"/>
                    <a:pt x="12" y="30"/>
                    <a:pt x="12" y="30"/>
                  </a:cubicBezTo>
                  <a:cubicBezTo>
                    <a:pt x="12" y="30"/>
                    <a:pt x="11" y="30"/>
                    <a:pt x="11" y="30"/>
                  </a:cubicBezTo>
                  <a:close/>
                  <a:moveTo>
                    <a:pt x="15" y="30"/>
                  </a:moveTo>
                  <a:cubicBezTo>
                    <a:pt x="15" y="31"/>
                    <a:pt x="15" y="32"/>
                    <a:pt x="15" y="34"/>
                  </a:cubicBezTo>
                  <a:cubicBezTo>
                    <a:pt x="16" y="34"/>
                    <a:pt x="16" y="34"/>
                    <a:pt x="17" y="33"/>
                  </a:cubicBezTo>
                  <a:cubicBezTo>
                    <a:pt x="17" y="33"/>
                    <a:pt x="17" y="33"/>
                    <a:pt x="18" y="33"/>
                  </a:cubicBezTo>
                  <a:cubicBezTo>
                    <a:pt x="18" y="32"/>
                    <a:pt x="18" y="31"/>
                    <a:pt x="18" y="29"/>
                  </a:cubicBezTo>
                  <a:cubicBezTo>
                    <a:pt x="17" y="29"/>
                    <a:pt x="17" y="29"/>
                    <a:pt x="17" y="29"/>
                  </a:cubicBezTo>
                  <a:cubicBezTo>
                    <a:pt x="16" y="30"/>
                    <a:pt x="16" y="30"/>
                    <a:pt x="15" y="30"/>
                  </a:cubicBezTo>
                  <a:close/>
                  <a:moveTo>
                    <a:pt x="15" y="23"/>
                  </a:moveTo>
                  <a:cubicBezTo>
                    <a:pt x="15" y="24"/>
                    <a:pt x="15" y="25"/>
                    <a:pt x="15" y="27"/>
                  </a:cubicBezTo>
                  <a:cubicBezTo>
                    <a:pt x="16" y="27"/>
                    <a:pt x="16" y="26"/>
                    <a:pt x="17" y="26"/>
                  </a:cubicBezTo>
                  <a:cubicBezTo>
                    <a:pt x="17" y="26"/>
                    <a:pt x="17" y="26"/>
                    <a:pt x="18" y="26"/>
                  </a:cubicBezTo>
                  <a:cubicBezTo>
                    <a:pt x="18" y="25"/>
                    <a:pt x="18" y="24"/>
                    <a:pt x="18" y="22"/>
                  </a:cubicBezTo>
                  <a:cubicBezTo>
                    <a:pt x="17" y="22"/>
                    <a:pt x="17" y="22"/>
                    <a:pt x="17" y="22"/>
                  </a:cubicBezTo>
                  <a:cubicBezTo>
                    <a:pt x="16" y="22"/>
                    <a:pt x="16" y="22"/>
                    <a:pt x="15" y="23"/>
                  </a:cubicBezTo>
                  <a:close/>
                  <a:moveTo>
                    <a:pt x="15" y="37"/>
                  </a:moveTo>
                  <a:cubicBezTo>
                    <a:pt x="15" y="38"/>
                    <a:pt x="15" y="39"/>
                    <a:pt x="15" y="41"/>
                  </a:cubicBezTo>
                  <a:cubicBezTo>
                    <a:pt x="16" y="41"/>
                    <a:pt x="16" y="41"/>
                    <a:pt x="17" y="41"/>
                  </a:cubicBezTo>
                  <a:cubicBezTo>
                    <a:pt x="17" y="41"/>
                    <a:pt x="17" y="41"/>
                    <a:pt x="18" y="40"/>
                  </a:cubicBezTo>
                  <a:cubicBezTo>
                    <a:pt x="18" y="39"/>
                    <a:pt x="18" y="38"/>
                    <a:pt x="18" y="36"/>
                  </a:cubicBezTo>
                  <a:cubicBezTo>
                    <a:pt x="17" y="36"/>
                    <a:pt x="17" y="37"/>
                    <a:pt x="17" y="37"/>
                  </a:cubicBezTo>
                  <a:cubicBezTo>
                    <a:pt x="16" y="37"/>
                    <a:pt x="16" y="37"/>
                    <a:pt x="15" y="37"/>
                  </a:cubicBezTo>
                  <a:close/>
                  <a:moveTo>
                    <a:pt x="15" y="44"/>
                  </a:moveTo>
                  <a:cubicBezTo>
                    <a:pt x="15" y="45"/>
                    <a:pt x="15" y="46"/>
                    <a:pt x="15" y="48"/>
                  </a:cubicBezTo>
                  <a:cubicBezTo>
                    <a:pt x="16" y="48"/>
                    <a:pt x="16" y="48"/>
                    <a:pt x="17" y="48"/>
                  </a:cubicBezTo>
                  <a:cubicBezTo>
                    <a:pt x="17" y="48"/>
                    <a:pt x="17" y="48"/>
                    <a:pt x="18" y="48"/>
                  </a:cubicBezTo>
                  <a:cubicBezTo>
                    <a:pt x="18" y="46"/>
                    <a:pt x="18" y="45"/>
                    <a:pt x="18" y="44"/>
                  </a:cubicBezTo>
                  <a:cubicBezTo>
                    <a:pt x="17" y="44"/>
                    <a:pt x="17" y="44"/>
                    <a:pt x="17" y="44"/>
                  </a:cubicBezTo>
                  <a:cubicBezTo>
                    <a:pt x="16" y="44"/>
                    <a:pt x="16" y="44"/>
                    <a:pt x="15" y="44"/>
                  </a:cubicBezTo>
                  <a:close/>
                  <a:moveTo>
                    <a:pt x="15" y="51"/>
                  </a:moveTo>
                  <a:cubicBezTo>
                    <a:pt x="15" y="52"/>
                    <a:pt x="15" y="53"/>
                    <a:pt x="15" y="55"/>
                  </a:cubicBezTo>
                  <a:cubicBezTo>
                    <a:pt x="16" y="55"/>
                    <a:pt x="16" y="55"/>
                    <a:pt x="17" y="55"/>
                  </a:cubicBezTo>
                  <a:cubicBezTo>
                    <a:pt x="17" y="55"/>
                    <a:pt x="17" y="55"/>
                    <a:pt x="18" y="55"/>
                  </a:cubicBezTo>
                  <a:cubicBezTo>
                    <a:pt x="18" y="53"/>
                    <a:pt x="18" y="52"/>
                    <a:pt x="18" y="51"/>
                  </a:cubicBezTo>
                  <a:cubicBezTo>
                    <a:pt x="17" y="51"/>
                    <a:pt x="17" y="51"/>
                    <a:pt x="17" y="51"/>
                  </a:cubicBezTo>
                  <a:cubicBezTo>
                    <a:pt x="16" y="51"/>
                    <a:pt x="16" y="51"/>
                    <a:pt x="15" y="51"/>
                  </a:cubicBezTo>
                  <a:close/>
                  <a:moveTo>
                    <a:pt x="11" y="23"/>
                  </a:moveTo>
                  <a:cubicBezTo>
                    <a:pt x="11" y="24"/>
                    <a:pt x="11" y="26"/>
                    <a:pt x="11" y="27"/>
                  </a:cubicBezTo>
                  <a:cubicBezTo>
                    <a:pt x="11" y="27"/>
                    <a:pt x="12" y="27"/>
                    <a:pt x="12" y="27"/>
                  </a:cubicBezTo>
                  <a:cubicBezTo>
                    <a:pt x="12" y="27"/>
                    <a:pt x="13" y="27"/>
                    <a:pt x="13" y="27"/>
                  </a:cubicBezTo>
                  <a:cubicBezTo>
                    <a:pt x="13" y="25"/>
                    <a:pt x="13" y="24"/>
                    <a:pt x="13" y="23"/>
                  </a:cubicBezTo>
                  <a:cubicBezTo>
                    <a:pt x="13" y="23"/>
                    <a:pt x="12" y="23"/>
                    <a:pt x="12" y="23"/>
                  </a:cubicBezTo>
                  <a:cubicBezTo>
                    <a:pt x="12" y="23"/>
                    <a:pt x="11" y="23"/>
                    <a:pt x="11" y="23"/>
                  </a:cubicBezTo>
                  <a:close/>
                  <a:moveTo>
                    <a:pt x="11" y="37"/>
                  </a:moveTo>
                  <a:cubicBezTo>
                    <a:pt x="11" y="38"/>
                    <a:pt x="11" y="40"/>
                    <a:pt x="11" y="41"/>
                  </a:cubicBezTo>
                  <a:cubicBezTo>
                    <a:pt x="11" y="41"/>
                    <a:pt x="12" y="41"/>
                    <a:pt x="12" y="41"/>
                  </a:cubicBezTo>
                  <a:cubicBezTo>
                    <a:pt x="12" y="41"/>
                    <a:pt x="13" y="41"/>
                    <a:pt x="13" y="41"/>
                  </a:cubicBezTo>
                  <a:cubicBezTo>
                    <a:pt x="13" y="39"/>
                    <a:pt x="13" y="38"/>
                    <a:pt x="13" y="37"/>
                  </a:cubicBezTo>
                  <a:cubicBezTo>
                    <a:pt x="13" y="37"/>
                    <a:pt x="12" y="37"/>
                    <a:pt x="12" y="37"/>
                  </a:cubicBezTo>
                  <a:cubicBezTo>
                    <a:pt x="12" y="37"/>
                    <a:pt x="11" y="37"/>
                    <a:pt x="11" y="37"/>
                  </a:cubicBezTo>
                  <a:close/>
                  <a:moveTo>
                    <a:pt x="11" y="44"/>
                  </a:moveTo>
                  <a:cubicBezTo>
                    <a:pt x="11" y="45"/>
                    <a:pt x="11" y="46"/>
                    <a:pt x="11" y="48"/>
                  </a:cubicBezTo>
                  <a:cubicBezTo>
                    <a:pt x="11" y="48"/>
                    <a:pt x="12" y="48"/>
                    <a:pt x="12" y="48"/>
                  </a:cubicBezTo>
                  <a:cubicBezTo>
                    <a:pt x="12" y="48"/>
                    <a:pt x="13" y="48"/>
                    <a:pt x="13" y="48"/>
                  </a:cubicBezTo>
                  <a:cubicBezTo>
                    <a:pt x="13" y="46"/>
                    <a:pt x="13" y="45"/>
                    <a:pt x="13" y="44"/>
                  </a:cubicBezTo>
                  <a:cubicBezTo>
                    <a:pt x="13" y="44"/>
                    <a:pt x="12" y="44"/>
                    <a:pt x="12" y="44"/>
                  </a:cubicBezTo>
                  <a:cubicBezTo>
                    <a:pt x="12" y="44"/>
                    <a:pt x="11" y="44"/>
                    <a:pt x="11" y="44"/>
                  </a:cubicBezTo>
                  <a:close/>
                  <a:moveTo>
                    <a:pt x="11" y="51"/>
                  </a:moveTo>
                  <a:cubicBezTo>
                    <a:pt x="11" y="52"/>
                    <a:pt x="11" y="53"/>
                    <a:pt x="11" y="55"/>
                  </a:cubicBezTo>
                  <a:cubicBezTo>
                    <a:pt x="11" y="55"/>
                    <a:pt x="12" y="55"/>
                    <a:pt x="12" y="55"/>
                  </a:cubicBezTo>
                  <a:cubicBezTo>
                    <a:pt x="12" y="55"/>
                    <a:pt x="13" y="55"/>
                    <a:pt x="13" y="55"/>
                  </a:cubicBezTo>
                  <a:cubicBezTo>
                    <a:pt x="13" y="53"/>
                    <a:pt x="13" y="52"/>
                    <a:pt x="13" y="51"/>
                  </a:cubicBezTo>
                  <a:cubicBezTo>
                    <a:pt x="13" y="51"/>
                    <a:pt x="12" y="51"/>
                    <a:pt x="12" y="51"/>
                  </a:cubicBezTo>
                  <a:cubicBezTo>
                    <a:pt x="12" y="51"/>
                    <a:pt x="11" y="51"/>
                    <a:pt x="11" y="5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文本框 23"/>
            <p:cNvSpPr txBox="1"/>
            <p:nvPr/>
          </p:nvSpPr>
          <p:spPr>
            <a:xfrm>
              <a:off x="6929964" y="4017386"/>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grpSp>
        <p:nvGrpSpPr>
          <p:cNvPr id="25" name="组合 24"/>
          <p:cNvGrpSpPr/>
          <p:nvPr/>
        </p:nvGrpSpPr>
        <p:grpSpPr>
          <a:xfrm>
            <a:off x="9352836" y="2966982"/>
            <a:ext cx="1118319" cy="884902"/>
            <a:chOff x="9352836" y="2966982"/>
            <a:chExt cx="1118319" cy="884902"/>
          </a:xfrm>
        </p:grpSpPr>
        <p:sp>
          <p:nvSpPr>
            <p:cNvPr id="26" name="Freeform 101"/>
            <p:cNvSpPr>
              <a:spLocks/>
            </p:cNvSpPr>
            <p:nvPr/>
          </p:nvSpPr>
          <p:spPr bwMode="auto">
            <a:xfrm>
              <a:off x="9619660" y="2966982"/>
              <a:ext cx="504056" cy="624069"/>
            </a:xfrm>
            <a:custGeom>
              <a:avLst/>
              <a:gdLst>
                <a:gd name="T0" fmla="*/ 0 w 59"/>
                <a:gd name="T1" fmla="*/ 21 h 73"/>
                <a:gd name="T2" fmla="*/ 48 w 59"/>
                <a:gd name="T3" fmla="*/ 0 h 73"/>
                <a:gd name="T4" fmla="*/ 59 w 59"/>
                <a:gd name="T5" fmla="*/ 25 h 73"/>
                <a:gd name="T6" fmla="*/ 18 w 59"/>
                <a:gd name="T7" fmla="*/ 42 h 73"/>
                <a:gd name="T8" fmla="*/ 30 w 59"/>
                <a:gd name="T9" fmla="*/ 70 h 73"/>
                <a:gd name="T10" fmla="*/ 23 w 59"/>
                <a:gd name="T11" fmla="*/ 73 h 73"/>
                <a:gd name="T12" fmla="*/ 0 w 59"/>
                <a:gd name="T13" fmla="*/ 21 h 73"/>
              </a:gdLst>
              <a:ahLst/>
              <a:cxnLst>
                <a:cxn ang="0">
                  <a:pos x="T0" y="T1"/>
                </a:cxn>
                <a:cxn ang="0">
                  <a:pos x="T2" y="T3"/>
                </a:cxn>
                <a:cxn ang="0">
                  <a:pos x="T4" y="T5"/>
                </a:cxn>
                <a:cxn ang="0">
                  <a:pos x="T6" y="T7"/>
                </a:cxn>
                <a:cxn ang="0">
                  <a:pos x="T8" y="T9"/>
                </a:cxn>
                <a:cxn ang="0">
                  <a:pos x="T10" y="T11"/>
                </a:cxn>
                <a:cxn ang="0">
                  <a:pos x="T12" y="T13"/>
                </a:cxn>
              </a:cxnLst>
              <a:rect l="0" t="0" r="r" b="b"/>
              <a:pathLst>
                <a:path w="59" h="73">
                  <a:moveTo>
                    <a:pt x="0" y="21"/>
                  </a:moveTo>
                  <a:cubicBezTo>
                    <a:pt x="2" y="10"/>
                    <a:pt x="42" y="13"/>
                    <a:pt x="48" y="0"/>
                  </a:cubicBezTo>
                  <a:cubicBezTo>
                    <a:pt x="52" y="8"/>
                    <a:pt x="55" y="16"/>
                    <a:pt x="59" y="25"/>
                  </a:cubicBezTo>
                  <a:cubicBezTo>
                    <a:pt x="47" y="40"/>
                    <a:pt x="29" y="33"/>
                    <a:pt x="18" y="42"/>
                  </a:cubicBezTo>
                  <a:cubicBezTo>
                    <a:pt x="30" y="70"/>
                    <a:pt x="30" y="70"/>
                    <a:pt x="30" y="70"/>
                  </a:cubicBezTo>
                  <a:cubicBezTo>
                    <a:pt x="23" y="73"/>
                    <a:pt x="23" y="73"/>
                    <a:pt x="23" y="73"/>
                  </a:cubicBezTo>
                  <a:lnTo>
                    <a:pt x="0" y="2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文本框 26"/>
            <p:cNvSpPr txBox="1"/>
            <p:nvPr/>
          </p:nvSpPr>
          <p:spPr>
            <a:xfrm>
              <a:off x="9352836" y="3513330"/>
              <a:ext cx="1118319" cy="338554"/>
            </a:xfrm>
            <a:prstGeom prst="rect">
              <a:avLst/>
            </a:prstGeom>
            <a:noFill/>
          </p:spPr>
          <p:txBody>
            <a:bodyPr wrap="none" rtlCol="0">
              <a:spAutoFit/>
            </a:bodyPr>
            <a:lstStyle/>
            <a:p>
              <a:r>
                <a:rPr lang="en-US" altLang="zh-CN" sz="1600" b="1" dirty="0">
                  <a:solidFill>
                    <a:prstClr val="white"/>
                  </a:solidFill>
                </a:rPr>
                <a:t>KEY WORD</a:t>
              </a:r>
              <a:endParaRPr lang="zh-CN" altLang="en-US" sz="1600" b="1" dirty="0">
                <a:solidFill>
                  <a:prstClr val="white"/>
                </a:solidFill>
              </a:endParaRPr>
            </a:p>
          </p:txBody>
        </p:sp>
      </p:grpSp>
      <p:sp>
        <p:nvSpPr>
          <p:cNvPr id="28" name="文本框 14"/>
          <p:cNvSpPr txBox="1"/>
          <p:nvPr/>
        </p:nvSpPr>
        <p:spPr>
          <a:xfrm>
            <a:off x="1386961" y="5453932"/>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9" name="文本框 14"/>
          <p:cNvSpPr txBox="1"/>
          <p:nvPr/>
        </p:nvSpPr>
        <p:spPr>
          <a:xfrm>
            <a:off x="3733698" y="1510000"/>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30" name="文本框 14"/>
          <p:cNvSpPr txBox="1"/>
          <p:nvPr/>
        </p:nvSpPr>
        <p:spPr>
          <a:xfrm>
            <a:off x="6394611" y="5453932"/>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31" name="文本框 14"/>
          <p:cNvSpPr txBox="1"/>
          <p:nvPr/>
        </p:nvSpPr>
        <p:spPr>
          <a:xfrm>
            <a:off x="8547088" y="1510000"/>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40337670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2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3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800"/>
                            </p:stCondLst>
                            <p:childTnLst>
                              <p:par>
                                <p:cTn id="18" presetID="8" presetClass="emph" presetSubtype="0" fill="hold" nodeType="afterEffect">
                                  <p:stCondLst>
                                    <p:cond delay="0"/>
                                  </p:stCondLst>
                                  <p:childTnLst>
                                    <p:animRot by="21600000">
                                      <p:cBhvr>
                                        <p:cTn id="19" dur="2000" fill="hold"/>
                                        <p:tgtEl>
                                          <p:spTgt spid="4"/>
                                        </p:tgtEl>
                                        <p:attrNameLst>
                                          <p:attrName>r</p:attrName>
                                        </p:attrNameLst>
                                      </p:cBhvr>
                                    </p:animRot>
                                  </p:childTnLst>
                                </p:cTn>
                              </p:par>
                              <p:par>
                                <p:cTn id="20" presetID="8" presetClass="emph" presetSubtype="0" fill="hold" nodeType="withEffect">
                                  <p:stCondLst>
                                    <p:cond delay="0"/>
                                  </p:stCondLst>
                                  <p:childTnLst>
                                    <p:animRot by="-21600000">
                                      <p:cBhvr>
                                        <p:cTn id="21" dur="2000" fill="hold"/>
                                        <p:tgtEl>
                                          <p:spTgt spid="13"/>
                                        </p:tgtEl>
                                        <p:attrNameLst>
                                          <p:attrName>r</p:attrName>
                                        </p:attrNameLst>
                                      </p:cBhvr>
                                    </p:animRot>
                                  </p:childTnLst>
                                </p:cTn>
                              </p:par>
                              <p:par>
                                <p:cTn id="22" presetID="8" presetClass="emph" presetSubtype="0" fill="hold" nodeType="withEffect">
                                  <p:stCondLst>
                                    <p:cond delay="0"/>
                                  </p:stCondLst>
                                  <p:childTnLst>
                                    <p:animRot by="21600000">
                                      <p:cBhvr>
                                        <p:cTn id="23" dur="2000" fill="hold"/>
                                        <p:tgtEl>
                                          <p:spTgt spid="7"/>
                                        </p:tgtEl>
                                        <p:attrNameLst>
                                          <p:attrName>r</p:attrName>
                                        </p:attrNameLst>
                                      </p:cBhvr>
                                    </p:animRot>
                                  </p:childTnLst>
                                </p:cTn>
                              </p:par>
                              <p:par>
                                <p:cTn id="24" presetID="8" presetClass="emph" presetSubtype="0" fill="hold" nodeType="withEffect">
                                  <p:stCondLst>
                                    <p:cond delay="0"/>
                                  </p:stCondLst>
                                  <p:childTnLst>
                                    <p:animRot by="-21600000">
                                      <p:cBhvr>
                                        <p:cTn id="25" dur="2000" fill="hold"/>
                                        <p:tgtEl>
                                          <p:spTgt spid="10"/>
                                        </p:tgtEl>
                                        <p:attrNameLst>
                                          <p:attrName>r</p:attrName>
                                        </p:attrNameLst>
                                      </p:cBhvr>
                                    </p:animRo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nodeType="withEffect">
                                  <p:stCondLst>
                                    <p:cond delay="1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nodeType="withEffect">
                                  <p:stCondLst>
                                    <p:cond delay="2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nodeType="withEffect">
                                  <p:stCondLst>
                                    <p:cond delay="3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grpId="0" nodeType="withEffect">
                                  <p:stCondLst>
                                    <p:cond delay="10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20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3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42950" y="129957"/>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团队努力方向</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27" name="组合 26"/>
          <p:cNvGrpSpPr/>
          <p:nvPr/>
        </p:nvGrpSpPr>
        <p:grpSpPr>
          <a:xfrm>
            <a:off x="1746338" y="2940596"/>
            <a:ext cx="2232248" cy="1800200"/>
            <a:chOff x="1746338" y="2807246"/>
            <a:chExt cx="2232248" cy="1800200"/>
          </a:xfrm>
        </p:grpSpPr>
        <p:sp>
          <p:nvSpPr>
            <p:cNvPr id="28" name="等腰三角形 27"/>
            <p:cNvSpPr/>
            <p:nvPr/>
          </p:nvSpPr>
          <p:spPr>
            <a:xfrm>
              <a:off x="1746338" y="2807246"/>
              <a:ext cx="2232248" cy="1800200"/>
            </a:xfrm>
            <a:prstGeom prst="triangl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9" name="Freeform 20"/>
            <p:cNvSpPr>
              <a:spLocks noEditPoints="1"/>
            </p:cNvSpPr>
            <p:nvPr/>
          </p:nvSpPr>
          <p:spPr bwMode="auto">
            <a:xfrm>
              <a:off x="2650282" y="3779354"/>
              <a:ext cx="442369" cy="474688"/>
            </a:xfrm>
            <a:custGeom>
              <a:avLst/>
              <a:gdLst>
                <a:gd name="T0" fmla="*/ 0 w 56"/>
                <a:gd name="T1" fmla="*/ 5 h 60"/>
                <a:gd name="T2" fmla="*/ 5 w 56"/>
                <a:gd name="T3" fmla="*/ 5 h 60"/>
                <a:gd name="T4" fmla="*/ 5 w 56"/>
                <a:gd name="T5" fmla="*/ 54 h 60"/>
                <a:gd name="T6" fmla="*/ 56 w 56"/>
                <a:gd name="T7" fmla="*/ 54 h 60"/>
                <a:gd name="T8" fmla="*/ 56 w 56"/>
                <a:gd name="T9" fmla="*/ 60 h 60"/>
                <a:gd name="T10" fmla="*/ 5 w 56"/>
                <a:gd name="T11" fmla="*/ 60 h 60"/>
                <a:gd name="T12" fmla="*/ 0 w 56"/>
                <a:gd name="T13" fmla="*/ 60 h 60"/>
                <a:gd name="T14" fmla="*/ 0 w 56"/>
                <a:gd name="T15" fmla="*/ 54 h 60"/>
                <a:gd name="T16" fmla="*/ 0 w 56"/>
                <a:gd name="T17" fmla="*/ 5 h 60"/>
                <a:gd name="T18" fmla="*/ 8 w 56"/>
                <a:gd name="T19" fmla="*/ 27 h 60"/>
                <a:gd name="T20" fmla="*/ 11 w 56"/>
                <a:gd name="T21" fmla="*/ 32 h 60"/>
                <a:gd name="T22" fmla="*/ 11 w 56"/>
                <a:gd name="T23" fmla="*/ 32 h 60"/>
                <a:gd name="T24" fmla="*/ 11 w 56"/>
                <a:gd name="T25" fmla="*/ 31 h 60"/>
                <a:gd name="T26" fmla="*/ 22 w 56"/>
                <a:gd name="T27" fmla="*/ 30 h 60"/>
                <a:gd name="T28" fmla="*/ 43 w 56"/>
                <a:gd name="T29" fmla="*/ 12 h 60"/>
                <a:gd name="T30" fmla="*/ 47 w 56"/>
                <a:gd name="T31" fmla="*/ 13 h 60"/>
                <a:gd name="T32" fmla="*/ 45 w 56"/>
                <a:gd name="T33" fmla="*/ 7 h 60"/>
                <a:gd name="T34" fmla="*/ 44 w 56"/>
                <a:gd name="T35" fmla="*/ 0 h 60"/>
                <a:gd name="T36" fmla="*/ 39 w 56"/>
                <a:gd name="T37" fmla="*/ 5 h 60"/>
                <a:gd name="T38" fmla="*/ 34 w 56"/>
                <a:gd name="T39" fmla="*/ 9 h 60"/>
                <a:gd name="T40" fmla="*/ 38 w 56"/>
                <a:gd name="T41" fmla="*/ 11 h 60"/>
                <a:gd name="T42" fmla="*/ 22 w 56"/>
                <a:gd name="T43" fmla="*/ 24 h 60"/>
                <a:gd name="T44" fmla="*/ 9 w 56"/>
                <a:gd name="T45" fmla="*/ 26 h 60"/>
                <a:gd name="T46" fmla="*/ 8 w 56"/>
                <a:gd name="T47" fmla="*/ 27 h 60"/>
                <a:gd name="T48" fmla="*/ 8 w 56"/>
                <a:gd name="T49" fmla="*/ 27 h 60"/>
                <a:gd name="T50" fmla="*/ 40 w 56"/>
                <a:gd name="T51" fmla="*/ 52 h 60"/>
                <a:gd name="T52" fmla="*/ 49 w 56"/>
                <a:gd name="T53" fmla="*/ 52 h 60"/>
                <a:gd name="T54" fmla="*/ 49 w 56"/>
                <a:gd name="T55" fmla="*/ 18 h 60"/>
                <a:gd name="T56" fmla="*/ 40 w 56"/>
                <a:gd name="T57" fmla="*/ 29 h 60"/>
                <a:gd name="T58" fmla="*/ 40 w 56"/>
                <a:gd name="T59" fmla="*/ 52 h 60"/>
                <a:gd name="T60" fmla="*/ 26 w 56"/>
                <a:gd name="T61" fmla="*/ 52 h 60"/>
                <a:gd name="T62" fmla="*/ 36 w 56"/>
                <a:gd name="T63" fmla="*/ 52 h 60"/>
                <a:gd name="T64" fmla="*/ 36 w 56"/>
                <a:gd name="T65" fmla="*/ 40 h 60"/>
                <a:gd name="T66" fmla="*/ 26 w 56"/>
                <a:gd name="T67" fmla="*/ 40 h 60"/>
                <a:gd name="T68" fmla="*/ 26 w 56"/>
                <a:gd name="T69" fmla="*/ 52 h 60"/>
                <a:gd name="T70" fmla="*/ 13 w 56"/>
                <a:gd name="T71" fmla="*/ 52 h 60"/>
                <a:gd name="T72" fmla="*/ 22 w 56"/>
                <a:gd name="T73" fmla="*/ 52 h 60"/>
                <a:gd name="T74" fmla="*/ 22 w 56"/>
                <a:gd name="T75" fmla="*/ 35 h 60"/>
                <a:gd name="T76" fmla="*/ 13 w 56"/>
                <a:gd name="T77" fmla="*/ 35 h 60"/>
                <a:gd name="T78" fmla="*/ 13 w 56"/>
                <a:gd name="T79" fmla="*/ 5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60">
                  <a:moveTo>
                    <a:pt x="0" y="5"/>
                  </a:moveTo>
                  <a:cubicBezTo>
                    <a:pt x="5" y="5"/>
                    <a:pt x="5" y="5"/>
                    <a:pt x="5" y="5"/>
                  </a:cubicBezTo>
                  <a:cubicBezTo>
                    <a:pt x="5" y="54"/>
                    <a:pt x="5" y="54"/>
                    <a:pt x="5" y="54"/>
                  </a:cubicBezTo>
                  <a:cubicBezTo>
                    <a:pt x="56" y="54"/>
                    <a:pt x="56" y="54"/>
                    <a:pt x="56" y="54"/>
                  </a:cubicBezTo>
                  <a:cubicBezTo>
                    <a:pt x="56" y="60"/>
                    <a:pt x="56" y="60"/>
                    <a:pt x="56" y="60"/>
                  </a:cubicBezTo>
                  <a:cubicBezTo>
                    <a:pt x="5" y="60"/>
                    <a:pt x="5" y="60"/>
                    <a:pt x="5" y="60"/>
                  </a:cubicBezTo>
                  <a:cubicBezTo>
                    <a:pt x="0" y="60"/>
                    <a:pt x="0" y="60"/>
                    <a:pt x="0" y="60"/>
                  </a:cubicBezTo>
                  <a:cubicBezTo>
                    <a:pt x="0" y="54"/>
                    <a:pt x="0" y="54"/>
                    <a:pt x="0" y="54"/>
                  </a:cubicBezTo>
                  <a:cubicBezTo>
                    <a:pt x="0" y="5"/>
                    <a:pt x="0" y="5"/>
                    <a:pt x="0" y="5"/>
                  </a:cubicBezTo>
                  <a:close/>
                  <a:moveTo>
                    <a:pt x="8" y="27"/>
                  </a:moveTo>
                  <a:cubicBezTo>
                    <a:pt x="11" y="32"/>
                    <a:pt x="11" y="32"/>
                    <a:pt x="11" y="32"/>
                  </a:cubicBezTo>
                  <a:cubicBezTo>
                    <a:pt x="11" y="32"/>
                    <a:pt x="11" y="32"/>
                    <a:pt x="11" y="32"/>
                  </a:cubicBezTo>
                  <a:cubicBezTo>
                    <a:pt x="11" y="32"/>
                    <a:pt x="11" y="31"/>
                    <a:pt x="11" y="31"/>
                  </a:cubicBezTo>
                  <a:cubicBezTo>
                    <a:pt x="15" y="30"/>
                    <a:pt x="18" y="30"/>
                    <a:pt x="22" y="30"/>
                  </a:cubicBezTo>
                  <a:cubicBezTo>
                    <a:pt x="30" y="30"/>
                    <a:pt x="38" y="30"/>
                    <a:pt x="43" y="12"/>
                  </a:cubicBezTo>
                  <a:cubicBezTo>
                    <a:pt x="47" y="13"/>
                    <a:pt x="47" y="13"/>
                    <a:pt x="47" y="13"/>
                  </a:cubicBezTo>
                  <a:cubicBezTo>
                    <a:pt x="45" y="7"/>
                    <a:pt x="45" y="7"/>
                    <a:pt x="45" y="7"/>
                  </a:cubicBezTo>
                  <a:cubicBezTo>
                    <a:pt x="44" y="0"/>
                    <a:pt x="44" y="0"/>
                    <a:pt x="44" y="0"/>
                  </a:cubicBezTo>
                  <a:cubicBezTo>
                    <a:pt x="39" y="5"/>
                    <a:pt x="39" y="5"/>
                    <a:pt x="39" y="5"/>
                  </a:cubicBezTo>
                  <a:cubicBezTo>
                    <a:pt x="34" y="9"/>
                    <a:pt x="34" y="9"/>
                    <a:pt x="34" y="9"/>
                  </a:cubicBezTo>
                  <a:cubicBezTo>
                    <a:pt x="38" y="11"/>
                    <a:pt x="38" y="11"/>
                    <a:pt x="38" y="11"/>
                  </a:cubicBezTo>
                  <a:cubicBezTo>
                    <a:pt x="33" y="24"/>
                    <a:pt x="28" y="24"/>
                    <a:pt x="22" y="24"/>
                  </a:cubicBezTo>
                  <a:cubicBezTo>
                    <a:pt x="18" y="24"/>
                    <a:pt x="13" y="24"/>
                    <a:pt x="9" y="26"/>
                  </a:cubicBezTo>
                  <a:cubicBezTo>
                    <a:pt x="9" y="26"/>
                    <a:pt x="9" y="27"/>
                    <a:pt x="8" y="27"/>
                  </a:cubicBezTo>
                  <a:cubicBezTo>
                    <a:pt x="8" y="27"/>
                    <a:pt x="8" y="27"/>
                    <a:pt x="8" y="27"/>
                  </a:cubicBezTo>
                  <a:close/>
                  <a:moveTo>
                    <a:pt x="40" y="52"/>
                  </a:moveTo>
                  <a:cubicBezTo>
                    <a:pt x="49" y="52"/>
                    <a:pt x="49" y="52"/>
                    <a:pt x="49" y="52"/>
                  </a:cubicBezTo>
                  <a:cubicBezTo>
                    <a:pt x="49" y="18"/>
                    <a:pt x="49" y="18"/>
                    <a:pt x="49" y="18"/>
                  </a:cubicBezTo>
                  <a:cubicBezTo>
                    <a:pt x="40" y="29"/>
                    <a:pt x="40" y="29"/>
                    <a:pt x="40" y="29"/>
                  </a:cubicBezTo>
                  <a:cubicBezTo>
                    <a:pt x="40" y="52"/>
                    <a:pt x="40" y="52"/>
                    <a:pt x="40" y="52"/>
                  </a:cubicBezTo>
                  <a:close/>
                  <a:moveTo>
                    <a:pt x="26" y="52"/>
                  </a:moveTo>
                  <a:cubicBezTo>
                    <a:pt x="36" y="52"/>
                    <a:pt x="36" y="52"/>
                    <a:pt x="36" y="52"/>
                  </a:cubicBezTo>
                  <a:cubicBezTo>
                    <a:pt x="36" y="40"/>
                    <a:pt x="36" y="40"/>
                    <a:pt x="36" y="40"/>
                  </a:cubicBezTo>
                  <a:cubicBezTo>
                    <a:pt x="26" y="40"/>
                    <a:pt x="26" y="40"/>
                    <a:pt x="26" y="40"/>
                  </a:cubicBezTo>
                  <a:cubicBezTo>
                    <a:pt x="26" y="52"/>
                    <a:pt x="26" y="52"/>
                    <a:pt x="26" y="52"/>
                  </a:cubicBezTo>
                  <a:close/>
                  <a:moveTo>
                    <a:pt x="13" y="52"/>
                  </a:moveTo>
                  <a:cubicBezTo>
                    <a:pt x="22" y="52"/>
                    <a:pt x="22" y="52"/>
                    <a:pt x="22" y="52"/>
                  </a:cubicBezTo>
                  <a:cubicBezTo>
                    <a:pt x="22" y="35"/>
                    <a:pt x="22" y="35"/>
                    <a:pt x="22" y="35"/>
                  </a:cubicBezTo>
                  <a:cubicBezTo>
                    <a:pt x="13" y="35"/>
                    <a:pt x="13" y="35"/>
                    <a:pt x="13" y="35"/>
                  </a:cubicBezTo>
                  <a:lnTo>
                    <a:pt x="13" y="5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0" name="组合 29"/>
          <p:cNvGrpSpPr/>
          <p:nvPr/>
        </p:nvGrpSpPr>
        <p:grpSpPr>
          <a:xfrm>
            <a:off x="6428338" y="2940596"/>
            <a:ext cx="2232248" cy="1800200"/>
            <a:chOff x="6428338" y="2807246"/>
            <a:chExt cx="2232248" cy="1800200"/>
          </a:xfrm>
        </p:grpSpPr>
        <p:sp>
          <p:nvSpPr>
            <p:cNvPr id="31" name="等腰三角形 30"/>
            <p:cNvSpPr/>
            <p:nvPr/>
          </p:nvSpPr>
          <p:spPr>
            <a:xfrm flipV="1">
              <a:off x="6428338" y="2807246"/>
              <a:ext cx="2232248" cy="1800200"/>
            </a:xfrm>
            <a:prstGeom prst="triangl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2" name="Freeform 23"/>
            <p:cNvSpPr>
              <a:spLocks/>
            </p:cNvSpPr>
            <p:nvPr/>
          </p:nvSpPr>
          <p:spPr bwMode="auto">
            <a:xfrm>
              <a:off x="7243936" y="3131282"/>
              <a:ext cx="565542" cy="576064"/>
            </a:xfrm>
            <a:custGeom>
              <a:avLst/>
              <a:gdLst>
                <a:gd name="T0" fmla="*/ 53 w 55"/>
                <a:gd name="T1" fmla="*/ 20 h 56"/>
                <a:gd name="T2" fmla="*/ 54 w 55"/>
                <a:gd name="T3" fmla="*/ 28 h 56"/>
                <a:gd name="T4" fmla="*/ 52 w 55"/>
                <a:gd name="T5" fmla="*/ 30 h 56"/>
                <a:gd name="T6" fmla="*/ 55 w 55"/>
                <a:gd name="T7" fmla="*/ 33 h 56"/>
                <a:gd name="T8" fmla="*/ 54 w 55"/>
                <a:gd name="T9" fmla="*/ 37 h 56"/>
                <a:gd name="T10" fmla="*/ 52 w 55"/>
                <a:gd name="T11" fmla="*/ 38 h 56"/>
                <a:gd name="T12" fmla="*/ 53 w 55"/>
                <a:gd name="T13" fmla="*/ 40 h 56"/>
                <a:gd name="T14" fmla="*/ 52 w 55"/>
                <a:gd name="T15" fmla="*/ 45 h 56"/>
                <a:gd name="T16" fmla="*/ 50 w 55"/>
                <a:gd name="T17" fmla="*/ 46 h 56"/>
                <a:gd name="T18" fmla="*/ 52 w 55"/>
                <a:gd name="T19" fmla="*/ 48 h 56"/>
                <a:gd name="T20" fmla="*/ 51 w 55"/>
                <a:gd name="T21" fmla="*/ 54 h 56"/>
                <a:gd name="T22" fmla="*/ 47 w 55"/>
                <a:gd name="T23" fmla="*/ 56 h 56"/>
                <a:gd name="T24" fmla="*/ 20 w 55"/>
                <a:gd name="T25" fmla="*/ 49 h 56"/>
                <a:gd name="T26" fmla="*/ 13 w 55"/>
                <a:gd name="T27" fmla="*/ 48 h 56"/>
                <a:gd name="T28" fmla="*/ 13 w 55"/>
                <a:gd name="T29" fmla="*/ 52 h 56"/>
                <a:gd name="T30" fmla="*/ 0 w 55"/>
                <a:gd name="T31" fmla="*/ 52 h 56"/>
                <a:gd name="T32" fmla="*/ 0 w 55"/>
                <a:gd name="T33" fmla="*/ 17 h 56"/>
                <a:gd name="T34" fmla="*/ 13 w 55"/>
                <a:gd name="T35" fmla="*/ 17 h 56"/>
                <a:gd name="T36" fmla="*/ 13 w 55"/>
                <a:gd name="T37" fmla="*/ 23 h 56"/>
                <a:gd name="T38" fmla="*/ 18 w 55"/>
                <a:gd name="T39" fmla="*/ 22 h 56"/>
                <a:gd name="T40" fmla="*/ 40 w 55"/>
                <a:gd name="T41" fmla="*/ 0 h 56"/>
                <a:gd name="T42" fmla="*/ 34 w 55"/>
                <a:gd name="T43" fmla="*/ 21 h 56"/>
                <a:gd name="T44" fmla="*/ 53 w 55"/>
                <a:gd name="T45"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p:nvPr/>
        </p:nvGrpSpPr>
        <p:grpSpPr>
          <a:xfrm>
            <a:off x="4900922" y="2940596"/>
            <a:ext cx="2232248" cy="1800200"/>
            <a:chOff x="4900922" y="2807246"/>
            <a:chExt cx="2232248" cy="1800200"/>
          </a:xfrm>
        </p:grpSpPr>
        <p:sp>
          <p:nvSpPr>
            <p:cNvPr id="34" name="等腰三角形 33"/>
            <p:cNvSpPr/>
            <p:nvPr/>
          </p:nvSpPr>
          <p:spPr>
            <a:xfrm>
              <a:off x="4900922" y="2807246"/>
              <a:ext cx="2232248" cy="1800200"/>
            </a:xfrm>
            <a:prstGeom prst="triangl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5" name="Freeform 71"/>
            <p:cNvSpPr>
              <a:spLocks noEditPoints="1"/>
            </p:cNvSpPr>
            <p:nvPr/>
          </p:nvSpPr>
          <p:spPr bwMode="auto">
            <a:xfrm>
              <a:off x="5726273" y="3779354"/>
              <a:ext cx="587053" cy="513158"/>
            </a:xfrm>
            <a:custGeom>
              <a:avLst/>
              <a:gdLst>
                <a:gd name="T0" fmla="*/ 49 w 73"/>
                <a:gd name="T1" fmla="*/ 16 h 64"/>
                <a:gd name="T2" fmla="*/ 64 w 73"/>
                <a:gd name="T3" fmla="*/ 22 h 64"/>
                <a:gd name="T4" fmla="*/ 66 w 73"/>
                <a:gd name="T5" fmla="*/ 24 h 64"/>
                <a:gd name="T6" fmla="*/ 73 w 73"/>
                <a:gd name="T7" fmla="*/ 47 h 64"/>
                <a:gd name="T8" fmla="*/ 73 w 73"/>
                <a:gd name="T9" fmla="*/ 54 h 64"/>
                <a:gd name="T10" fmla="*/ 71 w 73"/>
                <a:gd name="T11" fmla="*/ 57 h 64"/>
                <a:gd name="T12" fmla="*/ 64 w 73"/>
                <a:gd name="T13" fmla="*/ 61 h 64"/>
                <a:gd name="T14" fmla="*/ 58 w 73"/>
                <a:gd name="T15" fmla="*/ 64 h 64"/>
                <a:gd name="T16" fmla="*/ 52 w 73"/>
                <a:gd name="T17" fmla="*/ 61 h 64"/>
                <a:gd name="T18" fmla="*/ 46 w 73"/>
                <a:gd name="T19" fmla="*/ 57 h 64"/>
                <a:gd name="T20" fmla="*/ 26 w 73"/>
                <a:gd name="T21" fmla="*/ 61 h 64"/>
                <a:gd name="T22" fmla="*/ 20 w 73"/>
                <a:gd name="T23" fmla="*/ 64 h 64"/>
                <a:gd name="T24" fmla="*/ 14 w 73"/>
                <a:gd name="T25" fmla="*/ 61 h 64"/>
                <a:gd name="T26" fmla="*/ 9 w 73"/>
                <a:gd name="T27" fmla="*/ 57 h 64"/>
                <a:gd name="T28" fmla="*/ 4 w 73"/>
                <a:gd name="T29" fmla="*/ 44 h 64"/>
                <a:gd name="T30" fmla="*/ 9 w 73"/>
                <a:gd name="T31" fmla="*/ 40 h 64"/>
                <a:gd name="T32" fmla="*/ 42 w 73"/>
                <a:gd name="T33" fmla="*/ 6 h 64"/>
                <a:gd name="T34" fmla="*/ 61 w 73"/>
                <a:gd name="T35" fmla="*/ 8 h 64"/>
                <a:gd name="T36" fmla="*/ 42 w 73"/>
                <a:gd name="T37" fmla="*/ 6 h 64"/>
                <a:gd name="T38" fmla="*/ 49 w 73"/>
                <a:gd name="T39" fmla="*/ 0 h 64"/>
                <a:gd name="T40" fmla="*/ 25 w 73"/>
                <a:gd name="T41" fmla="*/ 4 h 64"/>
                <a:gd name="T42" fmla="*/ 0 w 73"/>
                <a:gd name="T43" fmla="*/ 8 h 64"/>
                <a:gd name="T44" fmla="*/ 37 w 73"/>
                <a:gd name="T45" fmla="*/ 13 h 64"/>
                <a:gd name="T46" fmla="*/ 0 w 73"/>
                <a:gd name="T47" fmla="*/ 8 h 64"/>
                <a:gd name="T48" fmla="*/ 20 w 73"/>
                <a:gd name="T49" fmla="*/ 52 h 64"/>
                <a:gd name="T50" fmla="*/ 17 w 73"/>
                <a:gd name="T51" fmla="*/ 55 h 64"/>
                <a:gd name="T52" fmla="*/ 20 w 73"/>
                <a:gd name="T53" fmla="*/ 58 h 64"/>
                <a:gd name="T54" fmla="*/ 24 w 73"/>
                <a:gd name="T55" fmla="*/ 55 h 64"/>
                <a:gd name="T56" fmla="*/ 65 w 73"/>
                <a:gd name="T57" fmla="*/ 52 h 64"/>
                <a:gd name="T58" fmla="*/ 68 w 73"/>
                <a:gd name="T59" fmla="*/ 47 h 64"/>
                <a:gd name="T60" fmla="*/ 52 w 73"/>
                <a:gd name="T61" fmla="*/ 27 h 64"/>
                <a:gd name="T62" fmla="*/ 52 w 73"/>
                <a:gd name="T63" fmla="*/ 49 h 64"/>
                <a:gd name="T64" fmla="*/ 58 w 73"/>
                <a:gd name="T65" fmla="*/ 47 h 64"/>
                <a:gd name="T66" fmla="*/ 64 w 73"/>
                <a:gd name="T67" fmla="*/ 49 h 64"/>
                <a:gd name="T68" fmla="*/ 60 w 73"/>
                <a:gd name="T69" fmla="*/ 53 h 64"/>
                <a:gd name="T70" fmla="*/ 55 w 73"/>
                <a:gd name="T71" fmla="*/ 53 h 64"/>
                <a:gd name="T72" fmla="*/ 55 w 73"/>
                <a:gd name="T73" fmla="*/ 58 h 64"/>
                <a:gd name="T74" fmla="*/ 60 w 73"/>
                <a:gd name="T75" fmla="*/ 58 h 64"/>
                <a:gd name="T76" fmla="*/ 60 w 73"/>
                <a:gd name="T77"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3" h="64">
                  <a:moveTo>
                    <a:pt x="9" y="16"/>
                  </a:moveTo>
                  <a:cubicBezTo>
                    <a:pt x="49" y="16"/>
                    <a:pt x="49" y="16"/>
                    <a:pt x="49" y="16"/>
                  </a:cubicBezTo>
                  <a:cubicBezTo>
                    <a:pt x="49" y="22"/>
                    <a:pt x="49" y="22"/>
                    <a:pt x="49" y="22"/>
                  </a:cubicBezTo>
                  <a:cubicBezTo>
                    <a:pt x="64" y="22"/>
                    <a:pt x="64" y="22"/>
                    <a:pt x="64" y="22"/>
                  </a:cubicBezTo>
                  <a:cubicBezTo>
                    <a:pt x="66" y="22"/>
                    <a:pt x="66" y="22"/>
                    <a:pt x="66" y="22"/>
                  </a:cubicBezTo>
                  <a:cubicBezTo>
                    <a:pt x="66" y="24"/>
                    <a:pt x="66" y="24"/>
                    <a:pt x="66" y="24"/>
                  </a:cubicBezTo>
                  <a:cubicBezTo>
                    <a:pt x="73" y="46"/>
                    <a:pt x="73" y="46"/>
                    <a:pt x="73" y="46"/>
                  </a:cubicBezTo>
                  <a:cubicBezTo>
                    <a:pt x="73" y="47"/>
                    <a:pt x="73" y="47"/>
                    <a:pt x="73" y="47"/>
                  </a:cubicBezTo>
                  <a:cubicBezTo>
                    <a:pt x="73" y="47"/>
                    <a:pt x="73" y="47"/>
                    <a:pt x="73" y="47"/>
                  </a:cubicBezTo>
                  <a:cubicBezTo>
                    <a:pt x="73" y="54"/>
                    <a:pt x="73" y="54"/>
                    <a:pt x="73" y="54"/>
                  </a:cubicBezTo>
                  <a:cubicBezTo>
                    <a:pt x="73" y="57"/>
                    <a:pt x="73" y="57"/>
                    <a:pt x="73" y="57"/>
                  </a:cubicBezTo>
                  <a:cubicBezTo>
                    <a:pt x="71" y="57"/>
                    <a:pt x="71" y="57"/>
                    <a:pt x="71" y="57"/>
                  </a:cubicBezTo>
                  <a:cubicBezTo>
                    <a:pt x="66" y="57"/>
                    <a:pt x="66" y="57"/>
                    <a:pt x="66" y="57"/>
                  </a:cubicBezTo>
                  <a:cubicBezTo>
                    <a:pt x="66" y="58"/>
                    <a:pt x="65" y="60"/>
                    <a:pt x="64" y="61"/>
                  </a:cubicBezTo>
                  <a:cubicBezTo>
                    <a:pt x="64" y="61"/>
                    <a:pt x="64" y="61"/>
                    <a:pt x="64" y="61"/>
                  </a:cubicBezTo>
                  <a:cubicBezTo>
                    <a:pt x="62" y="63"/>
                    <a:pt x="60" y="64"/>
                    <a:pt x="58" y="64"/>
                  </a:cubicBezTo>
                  <a:cubicBezTo>
                    <a:pt x="55" y="64"/>
                    <a:pt x="53" y="63"/>
                    <a:pt x="52" y="61"/>
                  </a:cubicBezTo>
                  <a:cubicBezTo>
                    <a:pt x="52" y="61"/>
                    <a:pt x="52" y="61"/>
                    <a:pt x="52" y="61"/>
                  </a:cubicBezTo>
                  <a:cubicBezTo>
                    <a:pt x="50" y="60"/>
                    <a:pt x="50" y="58"/>
                    <a:pt x="49" y="57"/>
                  </a:cubicBezTo>
                  <a:cubicBezTo>
                    <a:pt x="46" y="57"/>
                    <a:pt x="46" y="57"/>
                    <a:pt x="46" y="57"/>
                  </a:cubicBezTo>
                  <a:cubicBezTo>
                    <a:pt x="29" y="57"/>
                    <a:pt x="29" y="57"/>
                    <a:pt x="29" y="57"/>
                  </a:cubicBezTo>
                  <a:cubicBezTo>
                    <a:pt x="28" y="58"/>
                    <a:pt x="27" y="60"/>
                    <a:pt x="26" y="61"/>
                  </a:cubicBezTo>
                  <a:cubicBezTo>
                    <a:pt x="26" y="61"/>
                    <a:pt x="26" y="61"/>
                    <a:pt x="26" y="61"/>
                  </a:cubicBezTo>
                  <a:cubicBezTo>
                    <a:pt x="25" y="63"/>
                    <a:pt x="23" y="64"/>
                    <a:pt x="20" y="64"/>
                  </a:cubicBezTo>
                  <a:cubicBezTo>
                    <a:pt x="18" y="64"/>
                    <a:pt x="16" y="63"/>
                    <a:pt x="14" y="61"/>
                  </a:cubicBezTo>
                  <a:cubicBezTo>
                    <a:pt x="14" y="61"/>
                    <a:pt x="14" y="61"/>
                    <a:pt x="14" y="61"/>
                  </a:cubicBezTo>
                  <a:cubicBezTo>
                    <a:pt x="13" y="60"/>
                    <a:pt x="12" y="58"/>
                    <a:pt x="12" y="57"/>
                  </a:cubicBezTo>
                  <a:cubicBezTo>
                    <a:pt x="9" y="57"/>
                    <a:pt x="9" y="57"/>
                    <a:pt x="9" y="57"/>
                  </a:cubicBezTo>
                  <a:cubicBezTo>
                    <a:pt x="9" y="44"/>
                    <a:pt x="9" y="44"/>
                    <a:pt x="9" y="44"/>
                  </a:cubicBezTo>
                  <a:cubicBezTo>
                    <a:pt x="4" y="44"/>
                    <a:pt x="4" y="44"/>
                    <a:pt x="4" y="44"/>
                  </a:cubicBezTo>
                  <a:cubicBezTo>
                    <a:pt x="2" y="40"/>
                    <a:pt x="2" y="40"/>
                    <a:pt x="2" y="40"/>
                  </a:cubicBezTo>
                  <a:cubicBezTo>
                    <a:pt x="9" y="40"/>
                    <a:pt x="9" y="40"/>
                    <a:pt x="9" y="40"/>
                  </a:cubicBezTo>
                  <a:cubicBezTo>
                    <a:pt x="9" y="16"/>
                    <a:pt x="9" y="16"/>
                    <a:pt x="9" y="16"/>
                  </a:cubicBezTo>
                  <a:close/>
                  <a:moveTo>
                    <a:pt x="42" y="6"/>
                  </a:moveTo>
                  <a:cubicBezTo>
                    <a:pt x="60" y="6"/>
                    <a:pt x="60" y="6"/>
                    <a:pt x="60" y="6"/>
                  </a:cubicBezTo>
                  <a:cubicBezTo>
                    <a:pt x="61" y="8"/>
                    <a:pt x="61" y="8"/>
                    <a:pt x="61" y="8"/>
                  </a:cubicBezTo>
                  <a:cubicBezTo>
                    <a:pt x="43" y="8"/>
                    <a:pt x="43" y="8"/>
                    <a:pt x="43" y="8"/>
                  </a:cubicBezTo>
                  <a:cubicBezTo>
                    <a:pt x="42" y="6"/>
                    <a:pt x="42" y="6"/>
                    <a:pt x="42" y="6"/>
                  </a:cubicBezTo>
                  <a:close/>
                  <a:moveTo>
                    <a:pt x="24" y="0"/>
                  </a:moveTo>
                  <a:cubicBezTo>
                    <a:pt x="49" y="0"/>
                    <a:pt x="49" y="0"/>
                    <a:pt x="49" y="0"/>
                  </a:cubicBezTo>
                  <a:cubicBezTo>
                    <a:pt x="50" y="4"/>
                    <a:pt x="50" y="4"/>
                    <a:pt x="50" y="4"/>
                  </a:cubicBezTo>
                  <a:cubicBezTo>
                    <a:pt x="25" y="4"/>
                    <a:pt x="25" y="4"/>
                    <a:pt x="25" y="4"/>
                  </a:cubicBezTo>
                  <a:cubicBezTo>
                    <a:pt x="24" y="0"/>
                    <a:pt x="24" y="0"/>
                    <a:pt x="24" y="0"/>
                  </a:cubicBezTo>
                  <a:close/>
                  <a:moveTo>
                    <a:pt x="0" y="8"/>
                  </a:moveTo>
                  <a:cubicBezTo>
                    <a:pt x="36" y="8"/>
                    <a:pt x="36" y="8"/>
                    <a:pt x="36" y="8"/>
                  </a:cubicBezTo>
                  <a:cubicBezTo>
                    <a:pt x="37" y="13"/>
                    <a:pt x="37" y="13"/>
                    <a:pt x="37" y="13"/>
                  </a:cubicBezTo>
                  <a:cubicBezTo>
                    <a:pt x="2" y="13"/>
                    <a:pt x="2" y="13"/>
                    <a:pt x="2" y="13"/>
                  </a:cubicBezTo>
                  <a:cubicBezTo>
                    <a:pt x="0" y="8"/>
                    <a:pt x="0" y="8"/>
                    <a:pt x="0" y="8"/>
                  </a:cubicBezTo>
                  <a:close/>
                  <a:moveTo>
                    <a:pt x="23" y="53"/>
                  </a:moveTo>
                  <a:cubicBezTo>
                    <a:pt x="22" y="52"/>
                    <a:pt x="21" y="52"/>
                    <a:pt x="20" y="52"/>
                  </a:cubicBezTo>
                  <a:cubicBezTo>
                    <a:pt x="19" y="52"/>
                    <a:pt x="18" y="52"/>
                    <a:pt x="18" y="53"/>
                  </a:cubicBezTo>
                  <a:cubicBezTo>
                    <a:pt x="17" y="53"/>
                    <a:pt x="17" y="54"/>
                    <a:pt x="17" y="55"/>
                  </a:cubicBezTo>
                  <a:cubicBezTo>
                    <a:pt x="17" y="56"/>
                    <a:pt x="17" y="57"/>
                    <a:pt x="18" y="58"/>
                  </a:cubicBezTo>
                  <a:cubicBezTo>
                    <a:pt x="18" y="58"/>
                    <a:pt x="19" y="58"/>
                    <a:pt x="20" y="58"/>
                  </a:cubicBezTo>
                  <a:cubicBezTo>
                    <a:pt x="21" y="58"/>
                    <a:pt x="22" y="58"/>
                    <a:pt x="23" y="58"/>
                  </a:cubicBezTo>
                  <a:cubicBezTo>
                    <a:pt x="23" y="57"/>
                    <a:pt x="24" y="56"/>
                    <a:pt x="24" y="55"/>
                  </a:cubicBezTo>
                  <a:cubicBezTo>
                    <a:pt x="24" y="54"/>
                    <a:pt x="23" y="53"/>
                    <a:pt x="23" y="53"/>
                  </a:cubicBezTo>
                  <a:close/>
                  <a:moveTo>
                    <a:pt x="65" y="52"/>
                  </a:moveTo>
                  <a:cubicBezTo>
                    <a:pt x="68" y="52"/>
                    <a:pt x="68" y="52"/>
                    <a:pt x="68" y="52"/>
                  </a:cubicBezTo>
                  <a:cubicBezTo>
                    <a:pt x="68" y="47"/>
                    <a:pt x="68" y="47"/>
                    <a:pt x="68" y="47"/>
                  </a:cubicBezTo>
                  <a:cubicBezTo>
                    <a:pt x="62" y="27"/>
                    <a:pt x="62" y="27"/>
                    <a:pt x="62" y="27"/>
                  </a:cubicBezTo>
                  <a:cubicBezTo>
                    <a:pt x="52" y="27"/>
                    <a:pt x="52" y="27"/>
                    <a:pt x="52" y="27"/>
                  </a:cubicBezTo>
                  <a:cubicBezTo>
                    <a:pt x="52" y="49"/>
                    <a:pt x="52" y="49"/>
                    <a:pt x="52" y="49"/>
                  </a:cubicBezTo>
                  <a:cubicBezTo>
                    <a:pt x="52" y="49"/>
                    <a:pt x="52" y="49"/>
                    <a:pt x="52" y="49"/>
                  </a:cubicBezTo>
                  <a:cubicBezTo>
                    <a:pt x="52" y="49"/>
                    <a:pt x="52" y="49"/>
                    <a:pt x="52" y="49"/>
                  </a:cubicBezTo>
                  <a:cubicBezTo>
                    <a:pt x="53" y="48"/>
                    <a:pt x="55" y="47"/>
                    <a:pt x="58" y="47"/>
                  </a:cubicBezTo>
                  <a:cubicBezTo>
                    <a:pt x="60" y="47"/>
                    <a:pt x="62" y="48"/>
                    <a:pt x="64" y="49"/>
                  </a:cubicBezTo>
                  <a:cubicBezTo>
                    <a:pt x="64" y="49"/>
                    <a:pt x="64" y="49"/>
                    <a:pt x="64" y="49"/>
                  </a:cubicBezTo>
                  <a:cubicBezTo>
                    <a:pt x="64" y="50"/>
                    <a:pt x="65" y="51"/>
                    <a:pt x="65" y="52"/>
                  </a:cubicBezTo>
                  <a:close/>
                  <a:moveTo>
                    <a:pt x="60" y="53"/>
                  </a:moveTo>
                  <a:cubicBezTo>
                    <a:pt x="59" y="52"/>
                    <a:pt x="59" y="52"/>
                    <a:pt x="58" y="52"/>
                  </a:cubicBezTo>
                  <a:cubicBezTo>
                    <a:pt x="57" y="52"/>
                    <a:pt x="56" y="52"/>
                    <a:pt x="55" y="53"/>
                  </a:cubicBezTo>
                  <a:cubicBezTo>
                    <a:pt x="55" y="53"/>
                    <a:pt x="54" y="54"/>
                    <a:pt x="54" y="55"/>
                  </a:cubicBezTo>
                  <a:cubicBezTo>
                    <a:pt x="54" y="56"/>
                    <a:pt x="55" y="57"/>
                    <a:pt x="55" y="58"/>
                  </a:cubicBezTo>
                  <a:cubicBezTo>
                    <a:pt x="56" y="58"/>
                    <a:pt x="57" y="58"/>
                    <a:pt x="58" y="58"/>
                  </a:cubicBezTo>
                  <a:cubicBezTo>
                    <a:pt x="59" y="58"/>
                    <a:pt x="59" y="58"/>
                    <a:pt x="60" y="58"/>
                  </a:cubicBezTo>
                  <a:cubicBezTo>
                    <a:pt x="61" y="57"/>
                    <a:pt x="61" y="56"/>
                    <a:pt x="61" y="55"/>
                  </a:cubicBezTo>
                  <a:cubicBezTo>
                    <a:pt x="61" y="54"/>
                    <a:pt x="61" y="53"/>
                    <a:pt x="60" y="5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6" name="组合 35"/>
          <p:cNvGrpSpPr/>
          <p:nvPr/>
        </p:nvGrpSpPr>
        <p:grpSpPr>
          <a:xfrm>
            <a:off x="7922504" y="2940596"/>
            <a:ext cx="2232248" cy="1800200"/>
            <a:chOff x="7922504" y="2807246"/>
            <a:chExt cx="2232248" cy="1800200"/>
          </a:xfrm>
        </p:grpSpPr>
        <p:sp>
          <p:nvSpPr>
            <p:cNvPr id="37" name="等腰三角形 36"/>
            <p:cNvSpPr/>
            <p:nvPr/>
          </p:nvSpPr>
          <p:spPr>
            <a:xfrm>
              <a:off x="7922504" y="2807246"/>
              <a:ext cx="2232248" cy="1800200"/>
            </a:xfrm>
            <a:prstGeom prst="triangl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8" name="Freeform 104"/>
            <p:cNvSpPr>
              <a:spLocks noEditPoints="1"/>
            </p:cNvSpPr>
            <p:nvPr/>
          </p:nvSpPr>
          <p:spPr bwMode="auto">
            <a:xfrm>
              <a:off x="8772661" y="3779354"/>
              <a:ext cx="576064" cy="585870"/>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9" name="组合 38"/>
          <p:cNvGrpSpPr/>
          <p:nvPr/>
        </p:nvGrpSpPr>
        <p:grpSpPr>
          <a:xfrm>
            <a:off x="3323631" y="2940596"/>
            <a:ext cx="2232248" cy="1800200"/>
            <a:chOff x="3323631" y="2807246"/>
            <a:chExt cx="2232248" cy="1800200"/>
          </a:xfrm>
        </p:grpSpPr>
        <p:sp>
          <p:nvSpPr>
            <p:cNvPr id="40" name="等腰三角形 39"/>
            <p:cNvSpPr/>
            <p:nvPr/>
          </p:nvSpPr>
          <p:spPr>
            <a:xfrm flipV="1">
              <a:off x="3323631" y="2807246"/>
              <a:ext cx="2232248" cy="1800200"/>
            </a:xfrm>
            <a:prstGeom prst="triangl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1" name="Freeform 28"/>
            <p:cNvSpPr>
              <a:spLocks noEditPoints="1"/>
            </p:cNvSpPr>
            <p:nvPr/>
          </p:nvSpPr>
          <p:spPr bwMode="auto">
            <a:xfrm>
              <a:off x="4075584" y="3277962"/>
              <a:ext cx="644027" cy="441325"/>
            </a:xfrm>
            <a:custGeom>
              <a:avLst/>
              <a:gdLst>
                <a:gd name="T0" fmla="*/ 8 w 64"/>
                <a:gd name="T1" fmla="*/ 0 h 44"/>
                <a:gd name="T2" fmla="*/ 39 w 64"/>
                <a:gd name="T3" fmla="*/ 0 h 44"/>
                <a:gd name="T4" fmla="*/ 47 w 64"/>
                <a:gd name="T5" fmla="*/ 8 h 44"/>
                <a:gd name="T6" fmla="*/ 47 w 64"/>
                <a:gd name="T7" fmla="*/ 22 h 44"/>
                <a:gd name="T8" fmla="*/ 39 w 64"/>
                <a:gd name="T9" fmla="*/ 30 h 44"/>
                <a:gd name="T10" fmla="*/ 16 w 64"/>
                <a:gd name="T11" fmla="*/ 30 h 44"/>
                <a:gd name="T12" fmla="*/ 9 w 64"/>
                <a:gd name="T13" fmla="*/ 37 h 44"/>
                <a:gd name="T14" fmla="*/ 9 w 64"/>
                <a:gd name="T15" fmla="*/ 30 h 44"/>
                <a:gd name="T16" fmla="*/ 8 w 64"/>
                <a:gd name="T17" fmla="*/ 30 h 44"/>
                <a:gd name="T18" fmla="*/ 0 w 64"/>
                <a:gd name="T19" fmla="*/ 22 h 44"/>
                <a:gd name="T20" fmla="*/ 0 w 64"/>
                <a:gd name="T21" fmla="*/ 8 h 44"/>
                <a:gd name="T22" fmla="*/ 8 w 64"/>
                <a:gd name="T23" fmla="*/ 0 h 44"/>
                <a:gd name="T24" fmla="*/ 56 w 64"/>
                <a:gd name="T25" fmla="*/ 7 h 44"/>
                <a:gd name="T26" fmla="*/ 50 w 64"/>
                <a:gd name="T27" fmla="*/ 7 h 44"/>
                <a:gd name="T28" fmla="*/ 50 w 64"/>
                <a:gd name="T29" fmla="*/ 9 h 44"/>
                <a:gd name="T30" fmla="*/ 50 w 64"/>
                <a:gd name="T31" fmla="*/ 24 h 44"/>
                <a:gd name="T32" fmla="*/ 39 w 64"/>
                <a:gd name="T33" fmla="*/ 35 h 44"/>
                <a:gd name="T34" fmla="*/ 19 w 64"/>
                <a:gd name="T35" fmla="*/ 35 h 44"/>
                <a:gd name="T36" fmla="*/ 26 w 64"/>
                <a:gd name="T37" fmla="*/ 38 h 44"/>
                <a:gd name="T38" fmla="*/ 49 w 64"/>
                <a:gd name="T39" fmla="*/ 38 h 44"/>
                <a:gd name="T40" fmla="*/ 55 w 64"/>
                <a:gd name="T41" fmla="*/ 44 h 44"/>
                <a:gd name="T42" fmla="*/ 55 w 64"/>
                <a:gd name="T43" fmla="*/ 38 h 44"/>
                <a:gd name="T44" fmla="*/ 56 w 64"/>
                <a:gd name="T45" fmla="*/ 38 h 44"/>
                <a:gd name="T46" fmla="*/ 64 w 64"/>
                <a:gd name="T47" fmla="*/ 30 h 44"/>
                <a:gd name="T48" fmla="*/ 64 w 64"/>
                <a:gd name="T49" fmla="*/ 15 h 44"/>
                <a:gd name="T50" fmla="*/ 56 w 64"/>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2" name="组合 41"/>
          <p:cNvGrpSpPr/>
          <p:nvPr/>
        </p:nvGrpSpPr>
        <p:grpSpPr>
          <a:xfrm>
            <a:off x="1652929" y="4881895"/>
            <a:ext cx="2935688" cy="1112401"/>
            <a:chOff x="7702870" y="1901661"/>
            <a:chExt cx="2935688" cy="1112401"/>
          </a:xfrm>
        </p:grpSpPr>
        <p:sp>
          <p:nvSpPr>
            <p:cNvPr id="43" name="文本框 4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4"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5" name="组合 44"/>
          <p:cNvGrpSpPr/>
          <p:nvPr/>
        </p:nvGrpSpPr>
        <p:grpSpPr>
          <a:xfrm>
            <a:off x="3178829" y="1663907"/>
            <a:ext cx="2935688" cy="1112401"/>
            <a:chOff x="7702870" y="1901661"/>
            <a:chExt cx="2935688" cy="1112401"/>
          </a:xfrm>
        </p:grpSpPr>
        <p:sp>
          <p:nvSpPr>
            <p:cNvPr id="46" name="文本框 45"/>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47"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48" name="组合 47"/>
          <p:cNvGrpSpPr/>
          <p:nvPr/>
        </p:nvGrpSpPr>
        <p:grpSpPr>
          <a:xfrm>
            <a:off x="4887137" y="4881895"/>
            <a:ext cx="2935688" cy="1112401"/>
            <a:chOff x="7702870" y="1901661"/>
            <a:chExt cx="2935688" cy="1112401"/>
          </a:xfrm>
        </p:grpSpPr>
        <p:sp>
          <p:nvSpPr>
            <p:cNvPr id="49" name="文本框 4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0"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51" name="组合 50"/>
          <p:cNvGrpSpPr/>
          <p:nvPr/>
        </p:nvGrpSpPr>
        <p:grpSpPr>
          <a:xfrm>
            <a:off x="6413037" y="1663907"/>
            <a:ext cx="2935688" cy="1112401"/>
            <a:chOff x="7702870" y="1901661"/>
            <a:chExt cx="2935688" cy="1112401"/>
          </a:xfrm>
        </p:grpSpPr>
        <p:sp>
          <p:nvSpPr>
            <p:cNvPr id="52" name="文本框 51"/>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3"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54" name="组合 53"/>
          <p:cNvGrpSpPr/>
          <p:nvPr/>
        </p:nvGrpSpPr>
        <p:grpSpPr>
          <a:xfrm>
            <a:off x="7922504" y="4881895"/>
            <a:ext cx="2935688" cy="1112401"/>
            <a:chOff x="7702870" y="1901661"/>
            <a:chExt cx="2935688" cy="1112401"/>
          </a:xfrm>
        </p:grpSpPr>
        <p:sp>
          <p:nvSpPr>
            <p:cNvPr id="55" name="文本框 54"/>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6"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124945874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10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20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3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nodeType="withEffect">
                                  <p:stCondLst>
                                    <p:cond delay="40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2" presetClass="entr" presetSubtype="4" decel="10000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750" fill="hold"/>
                                        <p:tgtEl>
                                          <p:spTgt spid="42"/>
                                        </p:tgtEl>
                                        <p:attrNameLst>
                                          <p:attrName>ppt_x</p:attrName>
                                        </p:attrNameLst>
                                      </p:cBhvr>
                                      <p:tavLst>
                                        <p:tav tm="0">
                                          <p:val>
                                            <p:strVal val="#ppt_x"/>
                                          </p:val>
                                        </p:tav>
                                        <p:tav tm="100000">
                                          <p:val>
                                            <p:strVal val="#ppt_x"/>
                                          </p:val>
                                        </p:tav>
                                      </p:tavLst>
                                    </p:anim>
                                    <p:anim calcmode="lin" valueType="num">
                                      <p:cBhvr additive="base">
                                        <p:cTn id="23" dur="750" fill="hold"/>
                                        <p:tgtEl>
                                          <p:spTgt spid="42"/>
                                        </p:tgtEl>
                                        <p:attrNameLst>
                                          <p:attrName>ppt_y</p:attrName>
                                        </p:attrNameLst>
                                      </p:cBhvr>
                                      <p:tavLst>
                                        <p:tav tm="0">
                                          <p:val>
                                            <p:strVal val="1+#ppt_h/2"/>
                                          </p:val>
                                        </p:tav>
                                        <p:tav tm="100000">
                                          <p:val>
                                            <p:strVal val="#ppt_y"/>
                                          </p:val>
                                        </p:tav>
                                      </p:tavLst>
                                    </p:anim>
                                  </p:childTnLst>
                                </p:cTn>
                              </p:par>
                              <p:par>
                                <p:cTn id="24" presetID="2" presetClass="entr" presetSubtype="1" decel="100000" fill="hold" nodeType="withEffect">
                                  <p:stCondLst>
                                    <p:cond delay="10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750" fill="hold"/>
                                        <p:tgtEl>
                                          <p:spTgt spid="45"/>
                                        </p:tgtEl>
                                        <p:attrNameLst>
                                          <p:attrName>ppt_x</p:attrName>
                                        </p:attrNameLst>
                                      </p:cBhvr>
                                      <p:tavLst>
                                        <p:tav tm="0">
                                          <p:val>
                                            <p:strVal val="#ppt_x"/>
                                          </p:val>
                                        </p:tav>
                                        <p:tav tm="100000">
                                          <p:val>
                                            <p:strVal val="#ppt_x"/>
                                          </p:val>
                                        </p:tav>
                                      </p:tavLst>
                                    </p:anim>
                                    <p:anim calcmode="lin" valueType="num">
                                      <p:cBhvr additive="base">
                                        <p:cTn id="27" dur="750" fill="hold"/>
                                        <p:tgtEl>
                                          <p:spTgt spid="45"/>
                                        </p:tgtEl>
                                        <p:attrNameLst>
                                          <p:attrName>ppt_y</p:attrName>
                                        </p:attrNameLst>
                                      </p:cBhvr>
                                      <p:tavLst>
                                        <p:tav tm="0">
                                          <p:val>
                                            <p:strVal val="0-#ppt_h/2"/>
                                          </p:val>
                                        </p:tav>
                                        <p:tav tm="100000">
                                          <p:val>
                                            <p:strVal val="#ppt_y"/>
                                          </p:val>
                                        </p:tav>
                                      </p:tavLst>
                                    </p:anim>
                                  </p:childTnLst>
                                </p:cTn>
                              </p:par>
                              <p:par>
                                <p:cTn id="28" presetID="2" presetClass="entr" presetSubtype="4" decel="100000" fill="hold" nodeType="withEffect">
                                  <p:stCondLst>
                                    <p:cond delay="20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750" fill="hold"/>
                                        <p:tgtEl>
                                          <p:spTgt spid="48"/>
                                        </p:tgtEl>
                                        <p:attrNameLst>
                                          <p:attrName>ppt_x</p:attrName>
                                        </p:attrNameLst>
                                      </p:cBhvr>
                                      <p:tavLst>
                                        <p:tav tm="0">
                                          <p:val>
                                            <p:strVal val="#ppt_x"/>
                                          </p:val>
                                        </p:tav>
                                        <p:tav tm="100000">
                                          <p:val>
                                            <p:strVal val="#ppt_x"/>
                                          </p:val>
                                        </p:tav>
                                      </p:tavLst>
                                    </p:anim>
                                    <p:anim calcmode="lin" valueType="num">
                                      <p:cBhvr additive="base">
                                        <p:cTn id="31" dur="750" fill="hold"/>
                                        <p:tgtEl>
                                          <p:spTgt spid="48"/>
                                        </p:tgtEl>
                                        <p:attrNameLst>
                                          <p:attrName>ppt_y</p:attrName>
                                        </p:attrNameLst>
                                      </p:cBhvr>
                                      <p:tavLst>
                                        <p:tav tm="0">
                                          <p:val>
                                            <p:strVal val="1+#ppt_h/2"/>
                                          </p:val>
                                        </p:tav>
                                        <p:tav tm="100000">
                                          <p:val>
                                            <p:strVal val="#ppt_y"/>
                                          </p:val>
                                        </p:tav>
                                      </p:tavLst>
                                    </p:anim>
                                  </p:childTnLst>
                                </p:cTn>
                              </p:par>
                              <p:par>
                                <p:cTn id="32" presetID="2" presetClass="entr" presetSubtype="1" decel="100000" fill="hold" nodeType="withEffect">
                                  <p:stCondLst>
                                    <p:cond delay="30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750" fill="hold"/>
                                        <p:tgtEl>
                                          <p:spTgt spid="51"/>
                                        </p:tgtEl>
                                        <p:attrNameLst>
                                          <p:attrName>ppt_x</p:attrName>
                                        </p:attrNameLst>
                                      </p:cBhvr>
                                      <p:tavLst>
                                        <p:tav tm="0">
                                          <p:val>
                                            <p:strVal val="#ppt_x"/>
                                          </p:val>
                                        </p:tav>
                                        <p:tav tm="100000">
                                          <p:val>
                                            <p:strVal val="#ppt_x"/>
                                          </p:val>
                                        </p:tav>
                                      </p:tavLst>
                                    </p:anim>
                                    <p:anim calcmode="lin" valueType="num">
                                      <p:cBhvr additive="base">
                                        <p:cTn id="35" dur="750" fill="hold"/>
                                        <p:tgtEl>
                                          <p:spTgt spid="51"/>
                                        </p:tgtEl>
                                        <p:attrNameLst>
                                          <p:attrName>ppt_y</p:attrName>
                                        </p:attrNameLst>
                                      </p:cBhvr>
                                      <p:tavLst>
                                        <p:tav tm="0">
                                          <p:val>
                                            <p:strVal val="0-#ppt_h/2"/>
                                          </p:val>
                                        </p:tav>
                                        <p:tav tm="100000">
                                          <p:val>
                                            <p:strVal val="#ppt_y"/>
                                          </p:val>
                                        </p:tav>
                                      </p:tavLst>
                                    </p:anim>
                                  </p:childTnLst>
                                </p:cTn>
                              </p:par>
                              <p:par>
                                <p:cTn id="36" presetID="2" presetClass="entr" presetSubtype="4" decel="100000" fill="hold" nodeType="withEffect">
                                  <p:stCondLst>
                                    <p:cond delay="40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750" fill="hold"/>
                                        <p:tgtEl>
                                          <p:spTgt spid="54"/>
                                        </p:tgtEl>
                                        <p:attrNameLst>
                                          <p:attrName>ppt_x</p:attrName>
                                        </p:attrNameLst>
                                      </p:cBhvr>
                                      <p:tavLst>
                                        <p:tav tm="0">
                                          <p:val>
                                            <p:strVal val="#ppt_x"/>
                                          </p:val>
                                        </p:tav>
                                        <p:tav tm="100000">
                                          <p:val>
                                            <p:strVal val="#ppt_x"/>
                                          </p:val>
                                        </p:tav>
                                      </p:tavLst>
                                    </p:anim>
                                    <p:anim calcmode="lin" valueType="num">
                                      <p:cBhvr additive="base">
                                        <p:cTn id="39" dur="75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42950" y="129957"/>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团队努力方向</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57" name="组合 56"/>
          <p:cNvGrpSpPr/>
          <p:nvPr/>
        </p:nvGrpSpPr>
        <p:grpSpPr>
          <a:xfrm>
            <a:off x="9207928" y="2145724"/>
            <a:ext cx="1870365" cy="1787236"/>
            <a:chOff x="9207928" y="2145724"/>
            <a:chExt cx="1870365" cy="1787236"/>
          </a:xfrm>
        </p:grpSpPr>
        <p:sp>
          <p:nvSpPr>
            <p:cNvPr id="58" name="椭圆 57"/>
            <p:cNvSpPr/>
            <p:nvPr/>
          </p:nvSpPr>
          <p:spPr>
            <a:xfrm>
              <a:off x="9291057" y="2145724"/>
              <a:ext cx="1787236" cy="1787236"/>
            </a:xfrm>
            <a:prstGeom prst="ellipse">
              <a:avLst/>
            </a:prstGeom>
            <a:solidFill>
              <a:schemeClr val="bg1">
                <a:alpha val="27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59" name="椭圆 58"/>
            <p:cNvSpPr/>
            <p:nvPr/>
          </p:nvSpPr>
          <p:spPr>
            <a:xfrm>
              <a:off x="9207928" y="2214995"/>
              <a:ext cx="623455" cy="623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rPr>
                <a:t>4</a:t>
              </a:r>
              <a:endParaRPr lang="zh-CN" altLang="en-US"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endParaRPr>
            </a:p>
          </p:txBody>
        </p:sp>
        <p:pic>
          <p:nvPicPr>
            <p:cNvPr id="60" name="图片 59"/>
            <p:cNvPicPr>
              <a:picLocks noChangeAspect="1"/>
            </p:cNvPicPr>
            <p:nvPr/>
          </p:nvPicPr>
          <p:blipFill>
            <a:blip r:embed="rId4">
              <a:lum bright="70000" contrast="-70000"/>
              <a:extLst>
                <a:ext uri="{28A0092B-C50C-407E-A947-70E740481C1C}">
                  <a14:useLocalDpi xmlns:a14="http://schemas.microsoft.com/office/drawing/2010/main"/>
                </a:ext>
              </a:extLst>
            </a:blip>
            <a:stretch>
              <a:fillRect/>
            </a:stretch>
          </p:blipFill>
          <p:spPr>
            <a:xfrm>
              <a:off x="9858277" y="2745903"/>
              <a:ext cx="764900" cy="764900"/>
            </a:xfrm>
            <a:prstGeom prst="rect">
              <a:avLst/>
            </a:prstGeom>
          </p:spPr>
        </p:pic>
      </p:grpSp>
      <p:grpSp>
        <p:nvGrpSpPr>
          <p:cNvPr id="61" name="组合 60"/>
          <p:cNvGrpSpPr/>
          <p:nvPr/>
        </p:nvGrpSpPr>
        <p:grpSpPr>
          <a:xfrm>
            <a:off x="6441636" y="2145724"/>
            <a:ext cx="1870365" cy="1787236"/>
            <a:chOff x="6441636" y="2145724"/>
            <a:chExt cx="1870365" cy="1787236"/>
          </a:xfrm>
        </p:grpSpPr>
        <p:sp>
          <p:nvSpPr>
            <p:cNvPr id="62" name="椭圆 61"/>
            <p:cNvSpPr/>
            <p:nvPr/>
          </p:nvSpPr>
          <p:spPr>
            <a:xfrm>
              <a:off x="6524765" y="2145724"/>
              <a:ext cx="1787236" cy="1787236"/>
            </a:xfrm>
            <a:prstGeom prst="ellipse">
              <a:avLst/>
            </a:prstGeom>
            <a:solidFill>
              <a:schemeClr val="bg1">
                <a:alpha val="27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63" name="椭圆 62"/>
            <p:cNvSpPr/>
            <p:nvPr/>
          </p:nvSpPr>
          <p:spPr>
            <a:xfrm>
              <a:off x="6441636" y="2214995"/>
              <a:ext cx="623455" cy="623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rPr>
                <a:t>3</a:t>
              </a:r>
              <a:endParaRPr lang="zh-CN" altLang="en-US"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endParaRPr>
            </a:p>
          </p:txBody>
        </p:sp>
        <p:pic>
          <p:nvPicPr>
            <p:cNvPr id="64" name="图片 63"/>
            <p:cNvPicPr>
              <a:picLocks noChangeAspect="1"/>
            </p:cNvPicPr>
            <p:nvPr/>
          </p:nvPicPr>
          <p:blipFill>
            <a:blip r:embed="rId5">
              <a:lum bright="70000" contrast="-70000"/>
              <a:extLst>
                <a:ext uri="{28A0092B-C50C-407E-A947-70E740481C1C}">
                  <a14:useLocalDpi xmlns:a14="http://schemas.microsoft.com/office/drawing/2010/main"/>
                </a:ext>
              </a:extLst>
            </a:blip>
            <a:stretch>
              <a:fillRect/>
            </a:stretch>
          </p:blipFill>
          <p:spPr>
            <a:xfrm>
              <a:off x="7074329" y="2762251"/>
              <a:ext cx="803560" cy="803560"/>
            </a:xfrm>
            <a:prstGeom prst="rect">
              <a:avLst/>
            </a:prstGeom>
          </p:spPr>
        </p:pic>
      </p:grpSp>
      <p:grpSp>
        <p:nvGrpSpPr>
          <p:cNvPr id="65" name="组合 64"/>
          <p:cNvGrpSpPr/>
          <p:nvPr/>
        </p:nvGrpSpPr>
        <p:grpSpPr>
          <a:xfrm>
            <a:off x="1003521" y="2145724"/>
            <a:ext cx="1870365" cy="1787236"/>
            <a:chOff x="1003521" y="2145724"/>
            <a:chExt cx="1870365" cy="1787236"/>
          </a:xfrm>
        </p:grpSpPr>
        <p:sp>
          <p:nvSpPr>
            <p:cNvPr id="66" name="椭圆 65"/>
            <p:cNvSpPr/>
            <p:nvPr/>
          </p:nvSpPr>
          <p:spPr>
            <a:xfrm>
              <a:off x="1086650" y="2145724"/>
              <a:ext cx="1787236" cy="1787236"/>
            </a:xfrm>
            <a:prstGeom prst="ellipse">
              <a:avLst/>
            </a:prstGeom>
            <a:solidFill>
              <a:schemeClr val="bg1">
                <a:alpha val="27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67" name="椭圆 66"/>
            <p:cNvSpPr/>
            <p:nvPr/>
          </p:nvSpPr>
          <p:spPr>
            <a:xfrm>
              <a:off x="1003521" y="2214995"/>
              <a:ext cx="623455" cy="623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000711"/>
                  </a:solidFill>
                  <a:latin typeface="Arial" panose="020B0604020202020204" pitchFamily="34" charset="0"/>
                  <a:ea typeface="Arial Unicode MS" panose="020B0604020202020204" pitchFamily="34" charset="-122"/>
                  <a:cs typeface="Arial" panose="020B0604020202020204" pitchFamily="34" charset="0"/>
                </a:rPr>
                <a:t>1</a:t>
              </a:r>
              <a:endParaRPr lang="zh-CN" altLang="en-US"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endParaRPr>
            </a:p>
          </p:txBody>
        </p:sp>
        <p:pic>
          <p:nvPicPr>
            <p:cNvPr id="68" name="图片 67"/>
            <p:cNvPicPr>
              <a:picLocks noChangeAspect="1"/>
            </p:cNvPicPr>
            <p:nvPr/>
          </p:nvPicPr>
          <p:blipFill>
            <a:blip r:embed="rId6">
              <a:lum bright="70000" contrast="-70000"/>
              <a:extLst>
                <a:ext uri="{28A0092B-C50C-407E-A947-70E740481C1C}">
                  <a14:useLocalDpi xmlns:a14="http://schemas.microsoft.com/office/drawing/2010/main"/>
                </a:ext>
              </a:extLst>
            </a:blip>
            <a:stretch>
              <a:fillRect/>
            </a:stretch>
          </p:blipFill>
          <p:spPr>
            <a:xfrm>
              <a:off x="1621782" y="2787650"/>
              <a:ext cx="705426" cy="705426"/>
            </a:xfrm>
            <a:prstGeom prst="rect">
              <a:avLst/>
            </a:prstGeom>
          </p:spPr>
        </p:pic>
      </p:grpSp>
      <p:grpSp>
        <p:nvGrpSpPr>
          <p:cNvPr id="69" name="组合 68"/>
          <p:cNvGrpSpPr/>
          <p:nvPr/>
        </p:nvGrpSpPr>
        <p:grpSpPr>
          <a:xfrm>
            <a:off x="764274" y="4362447"/>
            <a:ext cx="2935688" cy="1112401"/>
            <a:chOff x="7702870" y="1901661"/>
            <a:chExt cx="2935688" cy="1112401"/>
          </a:xfrm>
        </p:grpSpPr>
        <p:sp>
          <p:nvSpPr>
            <p:cNvPr id="70" name="文本框 69"/>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1"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2" name="组合 71"/>
          <p:cNvGrpSpPr/>
          <p:nvPr/>
        </p:nvGrpSpPr>
        <p:grpSpPr>
          <a:xfrm>
            <a:off x="3515161" y="4362447"/>
            <a:ext cx="2935688" cy="1112401"/>
            <a:chOff x="7702870" y="1901661"/>
            <a:chExt cx="2935688" cy="1112401"/>
          </a:xfrm>
        </p:grpSpPr>
        <p:sp>
          <p:nvSpPr>
            <p:cNvPr id="73" name="文本框 7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4"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5" name="组合 74"/>
          <p:cNvGrpSpPr/>
          <p:nvPr/>
        </p:nvGrpSpPr>
        <p:grpSpPr>
          <a:xfrm>
            <a:off x="6266048" y="4362447"/>
            <a:ext cx="2935688" cy="1112401"/>
            <a:chOff x="7702870" y="1901661"/>
            <a:chExt cx="2935688" cy="1112401"/>
          </a:xfrm>
        </p:grpSpPr>
        <p:sp>
          <p:nvSpPr>
            <p:cNvPr id="76" name="文本框 75"/>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7"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8" name="组合 77"/>
          <p:cNvGrpSpPr/>
          <p:nvPr/>
        </p:nvGrpSpPr>
        <p:grpSpPr>
          <a:xfrm>
            <a:off x="9016934" y="4362447"/>
            <a:ext cx="2935688" cy="1112401"/>
            <a:chOff x="7702870" y="1901661"/>
            <a:chExt cx="2935688" cy="1112401"/>
          </a:xfrm>
        </p:grpSpPr>
        <p:sp>
          <p:nvSpPr>
            <p:cNvPr id="79" name="文本框 7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80" name="文本框 14"/>
            <p:cNvSpPr txBox="1"/>
            <p:nvPr/>
          </p:nvSpPr>
          <p:spPr>
            <a:xfrm>
              <a:off x="7702870" y="2183065"/>
              <a:ext cx="293568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81" name="组合 80"/>
          <p:cNvGrpSpPr/>
          <p:nvPr/>
        </p:nvGrpSpPr>
        <p:grpSpPr>
          <a:xfrm>
            <a:off x="3758473" y="2145724"/>
            <a:ext cx="1870365" cy="1787236"/>
            <a:chOff x="3758473" y="2145724"/>
            <a:chExt cx="1870365" cy="1787236"/>
          </a:xfrm>
        </p:grpSpPr>
        <p:sp>
          <p:nvSpPr>
            <p:cNvPr id="82" name="椭圆 81"/>
            <p:cNvSpPr/>
            <p:nvPr/>
          </p:nvSpPr>
          <p:spPr>
            <a:xfrm>
              <a:off x="3841602" y="2145724"/>
              <a:ext cx="1787236" cy="1787236"/>
            </a:xfrm>
            <a:prstGeom prst="ellipse">
              <a:avLst/>
            </a:prstGeom>
            <a:solidFill>
              <a:schemeClr val="bg1">
                <a:alpha val="27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83" name="椭圆 82"/>
            <p:cNvSpPr/>
            <p:nvPr/>
          </p:nvSpPr>
          <p:spPr>
            <a:xfrm>
              <a:off x="3758473" y="2214995"/>
              <a:ext cx="623455" cy="62345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rPr>
                <a:t>2</a:t>
              </a:r>
              <a:endParaRPr lang="zh-CN" altLang="en-US" sz="2400" b="1" dirty="0">
                <a:solidFill>
                  <a:srgbClr val="000711"/>
                </a:solidFill>
                <a:latin typeface="Arial" panose="020B0604020202020204" pitchFamily="34" charset="0"/>
                <a:ea typeface="Arial Unicode MS" panose="020B0604020202020204" pitchFamily="34" charset="-122"/>
                <a:cs typeface="Arial" panose="020B0604020202020204" pitchFamily="34" charset="0"/>
              </a:endParaRPr>
            </a:p>
          </p:txBody>
        </p:sp>
        <p:sp>
          <p:nvSpPr>
            <p:cNvPr id="84" name="Freeform 201"/>
            <p:cNvSpPr>
              <a:spLocks noEditPoints="1"/>
            </p:cNvSpPr>
            <p:nvPr/>
          </p:nvSpPr>
          <p:spPr bwMode="auto">
            <a:xfrm>
              <a:off x="4454650" y="2838450"/>
              <a:ext cx="602271" cy="564502"/>
            </a:xfrm>
            <a:custGeom>
              <a:avLst/>
              <a:gdLst>
                <a:gd name="T0" fmla="*/ 112 w 128"/>
                <a:gd name="T1" fmla="*/ 16 h 120"/>
                <a:gd name="T2" fmla="*/ 88 w 128"/>
                <a:gd name="T3" fmla="*/ 16 h 120"/>
                <a:gd name="T4" fmla="*/ 88 w 128"/>
                <a:gd name="T5" fmla="*/ 8 h 120"/>
                <a:gd name="T6" fmla="*/ 80 w 128"/>
                <a:gd name="T7" fmla="*/ 0 h 120"/>
                <a:gd name="T8" fmla="*/ 48 w 128"/>
                <a:gd name="T9" fmla="*/ 0 h 120"/>
                <a:gd name="T10" fmla="*/ 40 w 128"/>
                <a:gd name="T11" fmla="*/ 8 h 120"/>
                <a:gd name="T12" fmla="*/ 40 w 128"/>
                <a:gd name="T13" fmla="*/ 16 h 120"/>
                <a:gd name="T14" fmla="*/ 16 w 128"/>
                <a:gd name="T15" fmla="*/ 16 h 120"/>
                <a:gd name="T16" fmla="*/ 0 w 128"/>
                <a:gd name="T17" fmla="*/ 32 h 120"/>
                <a:gd name="T18" fmla="*/ 0 w 128"/>
                <a:gd name="T19" fmla="*/ 52 h 120"/>
                <a:gd name="T20" fmla="*/ 128 w 128"/>
                <a:gd name="T21" fmla="*/ 52 h 120"/>
                <a:gd name="T22" fmla="*/ 128 w 128"/>
                <a:gd name="T23" fmla="*/ 32 h 120"/>
                <a:gd name="T24" fmla="*/ 112 w 128"/>
                <a:gd name="T25" fmla="*/ 16 h 120"/>
                <a:gd name="T26" fmla="*/ 80 w 128"/>
                <a:gd name="T27" fmla="*/ 16 h 120"/>
                <a:gd name="T28" fmla="*/ 48 w 128"/>
                <a:gd name="T29" fmla="*/ 16 h 120"/>
                <a:gd name="T30" fmla="*/ 48 w 128"/>
                <a:gd name="T31" fmla="*/ 12 h 120"/>
                <a:gd name="T32" fmla="*/ 52 w 128"/>
                <a:gd name="T33" fmla="*/ 8 h 120"/>
                <a:gd name="T34" fmla="*/ 76 w 128"/>
                <a:gd name="T35" fmla="*/ 8 h 120"/>
                <a:gd name="T36" fmla="*/ 80 w 128"/>
                <a:gd name="T37" fmla="*/ 12 h 120"/>
                <a:gd name="T38" fmla="*/ 80 w 128"/>
                <a:gd name="T39" fmla="*/ 16 h 120"/>
                <a:gd name="T40" fmla="*/ 80 w 128"/>
                <a:gd name="T41" fmla="*/ 64 h 120"/>
                <a:gd name="T42" fmla="*/ 64 w 128"/>
                <a:gd name="T43" fmla="*/ 80 h 120"/>
                <a:gd name="T44" fmla="*/ 48 w 128"/>
                <a:gd name="T45" fmla="*/ 64 h 120"/>
                <a:gd name="T46" fmla="*/ 49 w 128"/>
                <a:gd name="T47" fmla="*/ 60 h 120"/>
                <a:gd name="T48" fmla="*/ 0 w 128"/>
                <a:gd name="T49" fmla="*/ 60 h 120"/>
                <a:gd name="T50" fmla="*/ 0 w 128"/>
                <a:gd name="T51" fmla="*/ 104 h 120"/>
                <a:gd name="T52" fmla="*/ 16 w 128"/>
                <a:gd name="T53" fmla="*/ 120 h 120"/>
                <a:gd name="T54" fmla="*/ 112 w 128"/>
                <a:gd name="T55" fmla="*/ 120 h 120"/>
                <a:gd name="T56" fmla="*/ 128 w 128"/>
                <a:gd name="T57" fmla="*/ 104 h 120"/>
                <a:gd name="T58" fmla="*/ 128 w 128"/>
                <a:gd name="T59" fmla="*/ 60 h 120"/>
                <a:gd name="T60" fmla="*/ 79 w 128"/>
                <a:gd name="T61" fmla="*/ 60 h 120"/>
                <a:gd name="T62" fmla="*/ 80 w 128"/>
                <a:gd name="T63" fmla="*/ 64 h 120"/>
                <a:gd name="T64" fmla="*/ 72 w 128"/>
                <a:gd name="T65" fmla="*/ 64 h 120"/>
                <a:gd name="T66" fmla="*/ 71 w 128"/>
                <a:gd name="T67" fmla="*/ 60 h 120"/>
                <a:gd name="T68" fmla="*/ 57 w 128"/>
                <a:gd name="T69" fmla="*/ 60 h 120"/>
                <a:gd name="T70" fmla="*/ 56 w 128"/>
                <a:gd name="T71" fmla="*/ 64 h 120"/>
                <a:gd name="T72" fmla="*/ 64 w 128"/>
                <a:gd name="T73" fmla="*/ 72 h 120"/>
                <a:gd name="T74" fmla="*/ 72 w 128"/>
                <a:gd name="T75" fmla="*/ 6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0">
                  <a:moveTo>
                    <a:pt x="112" y="16"/>
                  </a:moveTo>
                  <a:cubicBezTo>
                    <a:pt x="88" y="16"/>
                    <a:pt x="88" y="16"/>
                    <a:pt x="88" y="16"/>
                  </a:cubicBezTo>
                  <a:cubicBezTo>
                    <a:pt x="88" y="8"/>
                    <a:pt x="88" y="8"/>
                    <a:pt x="88" y="8"/>
                  </a:cubicBezTo>
                  <a:cubicBezTo>
                    <a:pt x="88" y="4"/>
                    <a:pt x="84" y="0"/>
                    <a:pt x="80" y="0"/>
                  </a:cubicBezTo>
                  <a:cubicBezTo>
                    <a:pt x="48" y="0"/>
                    <a:pt x="48" y="0"/>
                    <a:pt x="48" y="0"/>
                  </a:cubicBezTo>
                  <a:cubicBezTo>
                    <a:pt x="44" y="0"/>
                    <a:pt x="40" y="4"/>
                    <a:pt x="40" y="8"/>
                  </a:cubicBezTo>
                  <a:cubicBezTo>
                    <a:pt x="40" y="16"/>
                    <a:pt x="40" y="16"/>
                    <a:pt x="40" y="16"/>
                  </a:cubicBezTo>
                  <a:cubicBezTo>
                    <a:pt x="16" y="16"/>
                    <a:pt x="16" y="16"/>
                    <a:pt x="16" y="16"/>
                  </a:cubicBezTo>
                  <a:cubicBezTo>
                    <a:pt x="7" y="16"/>
                    <a:pt x="0" y="23"/>
                    <a:pt x="0" y="32"/>
                  </a:cubicBezTo>
                  <a:cubicBezTo>
                    <a:pt x="0" y="52"/>
                    <a:pt x="0" y="52"/>
                    <a:pt x="0" y="52"/>
                  </a:cubicBezTo>
                  <a:cubicBezTo>
                    <a:pt x="128" y="52"/>
                    <a:pt x="128" y="52"/>
                    <a:pt x="128" y="52"/>
                  </a:cubicBezTo>
                  <a:cubicBezTo>
                    <a:pt x="128" y="32"/>
                    <a:pt x="128" y="32"/>
                    <a:pt x="128" y="32"/>
                  </a:cubicBezTo>
                  <a:cubicBezTo>
                    <a:pt x="128" y="23"/>
                    <a:pt x="121" y="16"/>
                    <a:pt x="112" y="16"/>
                  </a:cubicBezTo>
                  <a:close/>
                  <a:moveTo>
                    <a:pt x="80" y="16"/>
                  </a:moveTo>
                  <a:cubicBezTo>
                    <a:pt x="48" y="16"/>
                    <a:pt x="48" y="16"/>
                    <a:pt x="48" y="16"/>
                  </a:cubicBezTo>
                  <a:cubicBezTo>
                    <a:pt x="48" y="12"/>
                    <a:pt x="48" y="12"/>
                    <a:pt x="48" y="12"/>
                  </a:cubicBezTo>
                  <a:cubicBezTo>
                    <a:pt x="48" y="10"/>
                    <a:pt x="50" y="8"/>
                    <a:pt x="52" y="8"/>
                  </a:cubicBezTo>
                  <a:cubicBezTo>
                    <a:pt x="76" y="8"/>
                    <a:pt x="76" y="8"/>
                    <a:pt x="76" y="8"/>
                  </a:cubicBezTo>
                  <a:cubicBezTo>
                    <a:pt x="78" y="8"/>
                    <a:pt x="80" y="10"/>
                    <a:pt x="80" y="12"/>
                  </a:cubicBezTo>
                  <a:lnTo>
                    <a:pt x="80" y="16"/>
                  </a:lnTo>
                  <a:close/>
                  <a:moveTo>
                    <a:pt x="80" y="64"/>
                  </a:moveTo>
                  <a:cubicBezTo>
                    <a:pt x="80" y="73"/>
                    <a:pt x="73" y="80"/>
                    <a:pt x="64" y="80"/>
                  </a:cubicBezTo>
                  <a:cubicBezTo>
                    <a:pt x="55" y="80"/>
                    <a:pt x="48" y="73"/>
                    <a:pt x="48" y="64"/>
                  </a:cubicBezTo>
                  <a:cubicBezTo>
                    <a:pt x="48" y="63"/>
                    <a:pt x="48" y="61"/>
                    <a:pt x="49" y="60"/>
                  </a:cubicBezTo>
                  <a:cubicBezTo>
                    <a:pt x="0" y="60"/>
                    <a:pt x="0" y="60"/>
                    <a:pt x="0" y="60"/>
                  </a:cubicBezTo>
                  <a:cubicBezTo>
                    <a:pt x="0" y="104"/>
                    <a:pt x="0" y="104"/>
                    <a:pt x="0" y="104"/>
                  </a:cubicBezTo>
                  <a:cubicBezTo>
                    <a:pt x="0" y="113"/>
                    <a:pt x="7" y="120"/>
                    <a:pt x="16" y="120"/>
                  </a:cubicBezTo>
                  <a:cubicBezTo>
                    <a:pt x="112" y="120"/>
                    <a:pt x="112" y="120"/>
                    <a:pt x="112" y="120"/>
                  </a:cubicBezTo>
                  <a:cubicBezTo>
                    <a:pt x="121" y="120"/>
                    <a:pt x="128" y="113"/>
                    <a:pt x="128" y="104"/>
                  </a:cubicBezTo>
                  <a:cubicBezTo>
                    <a:pt x="128" y="60"/>
                    <a:pt x="128" y="60"/>
                    <a:pt x="128" y="60"/>
                  </a:cubicBezTo>
                  <a:cubicBezTo>
                    <a:pt x="79" y="60"/>
                    <a:pt x="79" y="60"/>
                    <a:pt x="79" y="60"/>
                  </a:cubicBezTo>
                  <a:cubicBezTo>
                    <a:pt x="80" y="61"/>
                    <a:pt x="80" y="63"/>
                    <a:pt x="80" y="64"/>
                  </a:cubicBezTo>
                  <a:close/>
                  <a:moveTo>
                    <a:pt x="72" y="64"/>
                  </a:moveTo>
                  <a:cubicBezTo>
                    <a:pt x="72" y="63"/>
                    <a:pt x="72" y="61"/>
                    <a:pt x="71" y="60"/>
                  </a:cubicBezTo>
                  <a:cubicBezTo>
                    <a:pt x="57" y="60"/>
                    <a:pt x="57" y="60"/>
                    <a:pt x="57" y="60"/>
                  </a:cubicBezTo>
                  <a:cubicBezTo>
                    <a:pt x="56" y="61"/>
                    <a:pt x="56" y="63"/>
                    <a:pt x="56" y="64"/>
                  </a:cubicBezTo>
                  <a:cubicBezTo>
                    <a:pt x="56" y="68"/>
                    <a:pt x="60" y="72"/>
                    <a:pt x="64" y="72"/>
                  </a:cubicBezTo>
                  <a:cubicBezTo>
                    <a:pt x="68" y="72"/>
                    <a:pt x="72" y="68"/>
                    <a:pt x="72" y="6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5706275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anim calcmode="lin" valueType="num">
                                      <p:cBhvr>
                                        <p:cTn id="8" dur="750" fill="hold"/>
                                        <p:tgtEl>
                                          <p:spTgt spid="69"/>
                                        </p:tgtEl>
                                        <p:attrNameLst>
                                          <p:attrName>ppt_x</p:attrName>
                                        </p:attrNameLst>
                                      </p:cBhvr>
                                      <p:tavLst>
                                        <p:tav tm="0">
                                          <p:val>
                                            <p:strVal val="#ppt_x"/>
                                          </p:val>
                                        </p:tav>
                                        <p:tav tm="100000">
                                          <p:val>
                                            <p:strVal val="#ppt_x"/>
                                          </p:val>
                                        </p:tav>
                                      </p:tavLst>
                                    </p:anim>
                                    <p:anim calcmode="lin" valueType="num">
                                      <p:cBhvr>
                                        <p:cTn id="9" dur="750" fill="hold"/>
                                        <p:tgtEl>
                                          <p:spTgt spid="6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750"/>
                                        <p:tgtEl>
                                          <p:spTgt spid="72"/>
                                        </p:tgtEl>
                                      </p:cBhvr>
                                    </p:animEffect>
                                    <p:anim calcmode="lin" valueType="num">
                                      <p:cBhvr>
                                        <p:cTn id="13" dur="750" fill="hold"/>
                                        <p:tgtEl>
                                          <p:spTgt spid="72"/>
                                        </p:tgtEl>
                                        <p:attrNameLst>
                                          <p:attrName>ppt_x</p:attrName>
                                        </p:attrNameLst>
                                      </p:cBhvr>
                                      <p:tavLst>
                                        <p:tav tm="0">
                                          <p:val>
                                            <p:strVal val="#ppt_x"/>
                                          </p:val>
                                        </p:tav>
                                        <p:tav tm="100000">
                                          <p:val>
                                            <p:strVal val="#ppt_x"/>
                                          </p:val>
                                        </p:tav>
                                      </p:tavLst>
                                    </p:anim>
                                    <p:anim calcmode="lin" valueType="num">
                                      <p:cBhvr>
                                        <p:cTn id="14" dur="750" fill="hold"/>
                                        <p:tgtEl>
                                          <p:spTgt spid="7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750"/>
                                        <p:tgtEl>
                                          <p:spTgt spid="75"/>
                                        </p:tgtEl>
                                      </p:cBhvr>
                                    </p:animEffect>
                                    <p:anim calcmode="lin" valueType="num">
                                      <p:cBhvr>
                                        <p:cTn id="18" dur="750" fill="hold"/>
                                        <p:tgtEl>
                                          <p:spTgt spid="75"/>
                                        </p:tgtEl>
                                        <p:attrNameLst>
                                          <p:attrName>ppt_x</p:attrName>
                                        </p:attrNameLst>
                                      </p:cBhvr>
                                      <p:tavLst>
                                        <p:tav tm="0">
                                          <p:val>
                                            <p:strVal val="#ppt_x"/>
                                          </p:val>
                                        </p:tav>
                                        <p:tav tm="100000">
                                          <p:val>
                                            <p:strVal val="#ppt_x"/>
                                          </p:val>
                                        </p:tav>
                                      </p:tavLst>
                                    </p:anim>
                                    <p:anim calcmode="lin" valueType="num">
                                      <p:cBhvr>
                                        <p:cTn id="19" dur="750" fill="hold"/>
                                        <p:tgtEl>
                                          <p:spTgt spid="7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300"/>
                                  </p:stCondLst>
                                  <p:childTnLst>
                                    <p:set>
                                      <p:cBhvr>
                                        <p:cTn id="21" dur="1" fill="hold">
                                          <p:stCondLst>
                                            <p:cond delay="0"/>
                                          </p:stCondLst>
                                        </p:cTn>
                                        <p:tgtEl>
                                          <p:spTgt spid="78"/>
                                        </p:tgtEl>
                                        <p:attrNameLst>
                                          <p:attrName>style.visibility</p:attrName>
                                        </p:attrNameLst>
                                      </p:cBhvr>
                                      <p:to>
                                        <p:strVal val="visible"/>
                                      </p:to>
                                    </p:set>
                                    <p:animEffect transition="in" filter="fade">
                                      <p:cBhvr>
                                        <p:cTn id="22" dur="750"/>
                                        <p:tgtEl>
                                          <p:spTgt spid="78"/>
                                        </p:tgtEl>
                                      </p:cBhvr>
                                    </p:animEffect>
                                    <p:anim calcmode="lin" valueType="num">
                                      <p:cBhvr>
                                        <p:cTn id="23" dur="750" fill="hold"/>
                                        <p:tgtEl>
                                          <p:spTgt spid="78"/>
                                        </p:tgtEl>
                                        <p:attrNameLst>
                                          <p:attrName>ppt_x</p:attrName>
                                        </p:attrNameLst>
                                      </p:cBhvr>
                                      <p:tavLst>
                                        <p:tav tm="0">
                                          <p:val>
                                            <p:strVal val="#ppt_x"/>
                                          </p:val>
                                        </p:tav>
                                        <p:tav tm="100000">
                                          <p:val>
                                            <p:strVal val="#ppt_x"/>
                                          </p:val>
                                        </p:tav>
                                      </p:tavLst>
                                    </p:anim>
                                    <p:anim calcmode="lin" valueType="num">
                                      <p:cBhvr>
                                        <p:cTn id="24" dur="750" fill="hold"/>
                                        <p:tgtEl>
                                          <p:spTgt spid="7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750"/>
                                        <p:tgtEl>
                                          <p:spTgt spid="65"/>
                                        </p:tgtEl>
                                      </p:cBhvr>
                                    </p:animEffect>
                                    <p:anim calcmode="lin" valueType="num">
                                      <p:cBhvr>
                                        <p:cTn id="28" dur="750" fill="hold"/>
                                        <p:tgtEl>
                                          <p:spTgt spid="65"/>
                                        </p:tgtEl>
                                        <p:attrNameLst>
                                          <p:attrName>ppt_x</p:attrName>
                                        </p:attrNameLst>
                                      </p:cBhvr>
                                      <p:tavLst>
                                        <p:tav tm="0">
                                          <p:val>
                                            <p:strVal val="#ppt_x"/>
                                          </p:val>
                                        </p:tav>
                                        <p:tav tm="100000">
                                          <p:val>
                                            <p:strVal val="#ppt_x"/>
                                          </p:val>
                                        </p:tav>
                                      </p:tavLst>
                                    </p:anim>
                                    <p:anim calcmode="lin" valueType="num">
                                      <p:cBhvr>
                                        <p:cTn id="29" dur="750" fill="hold"/>
                                        <p:tgtEl>
                                          <p:spTgt spid="6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0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750"/>
                                        <p:tgtEl>
                                          <p:spTgt spid="81"/>
                                        </p:tgtEl>
                                      </p:cBhvr>
                                    </p:animEffect>
                                    <p:anim calcmode="lin" valueType="num">
                                      <p:cBhvr>
                                        <p:cTn id="33" dur="750" fill="hold"/>
                                        <p:tgtEl>
                                          <p:spTgt spid="81"/>
                                        </p:tgtEl>
                                        <p:attrNameLst>
                                          <p:attrName>ppt_x</p:attrName>
                                        </p:attrNameLst>
                                      </p:cBhvr>
                                      <p:tavLst>
                                        <p:tav tm="0">
                                          <p:val>
                                            <p:strVal val="#ppt_x"/>
                                          </p:val>
                                        </p:tav>
                                        <p:tav tm="100000">
                                          <p:val>
                                            <p:strVal val="#ppt_x"/>
                                          </p:val>
                                        </p:tav>
                                      </p:tavLst>
                                    </p:anim>
                                    <p:anim calcmode="lin" valueType="num">
                                      <p:cBhvr>
                                        <p:cTn id="34" dur="750" fill="hold"/>
                                        <p:tgtEl>
                                          <p:spTgt spid="8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20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750"/>
                                        <p:tgtEl>
                                          <p:spTgt spid="61"/>
                                        </p:tgtEl>
                                      </p:cBhvr>
                                    </p:animEffect>
                                    <p:anim calcmode="lin" valueType="num">
                                      <p:cBhvr>
                                        <p:cTn id="38" dur="750" fill="hold"/>
                                        <p:tgtEl>
                                          <p:spTgt spid="61"/>
                                        </p:tgtEl>
                                        <p:attrNameLst>
                                          <p:attrName>ppt_x</p:attrName>
                                        </p:attrNameLst>
                                      </p:cBhvr>
                                      <p:tavLst>
                                        <p:tav tm="0">
                                          <p:val>
                                            <p:strVal val="#ppt_x"/>
                                          </p:val>
                                        </p:tav>
                                        <p:tav tm="100000">
                                          <p:val>
                                            <p:strVal val="#ppt_x"/>
                                          </p:val>
                                        </p:tav>
                                      </p:tavLst>
                                    </p:anim>
                                    <p:anim calcmode="lin" valueType="num">
                                      <p:cBhvr>
                                        <p:cTn id="39" dur="750" fill="hold"/>
                                        <p:tgtEl>
                                          <p:spTgt spid="6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30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750"/>
                                        <p:tgtEl>
                                          <p:spTgt spid="57"/>
                                        </p:tgtEl>
                                      </p:cBhvr>
                                    </p:animEffect>
                                    <p:anim calcmode="lin" valueType="num">
                                      <p:cBhvr>
                                        <p:cTn id="43" dur="750" fill="hold"/>
                                        <p:tgtEl>
                                          <p:spTgt spid="57"/>
                                        </p:tgtEl>
                                        <p:attrNameLst>
                                          <p:attrName>ppt_x</p:attrName>
                                        </p:attrNameLst>
                                      </p:cBhvr>
                                      <p:tavLst>
                                        <p:tav tm="0">
                                          <p:val>
                                            <p:strVal val="#ppt_x"/>
                                          </p:val>
                                        </p:tav>
                                        <p:tav tm="100000">
                                          <p:val>
                                            <p:strVal val="#ppt_x"/>
                                          </p:val>
                                        </p:tav>
                                      </p:tavLst>
                                    </p:anim>
                                    <p:anim calcmode="lin" valueType="num">
                                      <p:cBhvr>
                                        <p:cTn id="44"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42950" y="129957"/>
            <a:ext cx="5105400" cy="817424"/>
          </a:xfrm>
          <a:prstGeom prst="roundRect">
            <a:avLst>
              <a:gd name="adj" fmla="val 23381"/>
            </a:avLst>
          </a:prstGeom>
          <a:noFill/>
        </p:spPr>
        <p:txBody>
          <a:bodyPr wrap="square" anchor="ctr">
            <a:spAutoFit/>
          </a:bodyPr>
          <a:lstStyle/>
          <a:p>
            <a:pPr algn="ctr"/>
            <a:r>
              <a:rPr lang="en-US" altLang="zh-CN"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2017   </a:t>
            </a: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努力方向</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六边形 3"/>
          <p:cNvSpPr/>
          <p:nvPr/>
        </p:nvSpPr>
        <p:spPr>
          <a:xfrm>
            <a:off x="6741837" y="2225218"/>
            <a:ext cx="1724307" cy="1485935"/>
          </a:xfrm>
          <a:prstGeom prst="hexagon">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理念</a:t>
            </a:r>
          </a:p>
        </p:txBody>
      </p:sp>
      <p:sp>
        <p:nvSpPr>
          <p:cNvPr id="5" name="六边形 4"/>
          <p:cNvSpPr/>
          <p:nvPr/>
        </p:nvSpPr>
        <p:spPr>
          <a:xfrm>
            <a:off x="5281442" y="3022826"/>
            <a:ext cx="1724307" cy="1485935"/>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6" name="六边形 5"/>
          <p:cNvSpPr/>
          <p:nvPr/>
        </p:nvSpPr>
        <p:spPr>
          <a:xfrm>
            <a:off x="8202230" y="2769462"/>
            <a:ext cx="2308649" cy="1989495"/>
          </a:xfrm>
          <a:prstGeom prst="hexagon">
            <a:avLst/>
          </a:prstGeom>
          <a:blipFill>
            <a:blip r:embed="rId5" cstate="screen">
              <a:extLst>
                <a:ext uri="{28A0092B-C50C-407E-A947-70E740481C1C}">
                  <a14:useLocalDpi xmlns:a14="http://schemas.microsoft.com/office/drawing/2010/main"/>
                </a:ext>
              </a:extLst>
            </a:blip>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7" name="六边形 6"/>
          <p:cNvSpPr/>
          <p:nvPr/>
        </p:nvSpPr>
        <p:spPr>
          <a:xfrm>
            <a:off x="6746530" y="3830985"/>
            <a:ext cx="1724307" cy="1485935"/>
          </a:xfrm>
          <a:prstGeom prst="hexagon">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使命</a:t>
            </a:r>
          </a:p>
        </p:txBody>
      </p:sp>
      <p:sp>
        <p:nvSpPr>
          <p:cNvPr id="8" name="六边形 7"/>
          <p:cNvSpPr/>
          <p:nvPr/>
        </p:nvSpPr>
        <p:spPr>
          <a:xfrm>
            <a:off x="1724759" y="2741518"/>
            <a:ext cx="2308649" cy="1989495"/>
          </a:xfrm>
          <a:prstGeom prst="hexagon">
            <a:avLst/>
          </a:prstGeom>
          <a:blipFill>
            <a:blip r:embed="rId6" cstate="screen">
              <a:extLst>
                <a:ext uri="{28A0092B-C50C-407E-A947-70E740481C1C}">
                  <a14:useLocalDpi xmlns:a14="http://schemas.microsoft.com/office/drawing/2010/main"/>
                </a:ext>
              </a:extLst>
            </a:blip>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9" name="六边形 8"/>
          <p:cNvSpPr/>
          <p:nvPr/>
        </p:nvSpPr>
        <p:spPr>
          <a:xfrm>
            <a:off x="3821050" y="3818561"/>
            <a:ext cx="1724307" cy="1485935"/>
          </a:xfrm>
          <a:prstGeom prst="hexagon">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目标</a:t>
            </a:r>
          </a:p>
        </p:txBody>
      </p:sp>
      <p:sp>
        <p:nvSpPr>
          <p:cNvPr id="10" name="六边形 9"/>
          <p:cNvSpPr/>
          <p:nvPr/>
        </p:nvSpPr>
        <p:spPr>
          <a:xfrm>
            <a:off x="3801002" y="2198383"/>
            <a:ext cx="1724307" cy="1485935"/>
          </a:xfrm>
          <a:prstGeom prst="hexagon">
            <a:avLst/>
          </a:pr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prstClr val="white"/>
                </a:solidFill>
                <a:latin typeface="微软雅黑" panose="020B0503020204020204" pitchFamily="34" charset="-122"/>
                <a:ea typeface="微软雅黑" panose="020B0503020204020204" pitchFamily="34" charset="-122"/>
              </a:rPr>
              <a:t>定位</a:t>
            </a:r>
          </a:p>
        </p:txBody>
      </p:sp>
      <p:sp>
        <p:nvSpPr>
          <p:cNvPr id="11" name="六边形 10"/>
          <p:cNvSpPr/>
          <p:nvPr/>
        </p:nvSpPr>
        <p:spPr>
          <a:xfrm>
            <a:off x="5281445" y="4639175"/>
            <a:ext cx="1724307" cy="1485935"/>
          </a:xfrm>
          <a:prstGeom prst="hexagon">
            <a:avLst/>
          </a:prstGeom>
          <a:blipFill>
            <a:blip r:embed="rId7" cstate="screen">
              <a:extLst>
                <a:ext uri="{28A0092B-C50C-407E-A947-70E740481C1C}">
                  <a14:useLocalDpi xmlns:a14="http://schemas.microsoft.com/office/drawing/2010/main"/>
                </a:ext>
              </a:extLst>
            </a:blip>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2" name="六边形 11"/>
          <p:cNvSpPr/>
          <p:nvPr/>
        </p:nvSpPr>
        <p:spPr>
          <a:xfrm>
            <a:off x="5281442" y="1445674"/>
            <a:ext cx="1724307" cy="1485935"/>
          </a:xfrm>
          <a:prstGeom prst="hexagon">
            <a:avLst/>
          </a:prstGeom>
          <a:blipFill>
            <a:blip r:embed="rId8" cstate="screen">
              <a:extLst>
                <a:ext uri="{28A0092B-C50C-407E-A947-70E740481C1C}">
                  <a14:useLocalDpi xmlns:a14="http://schemas.microsoft.com/office/drawing/2010/main"/>
                </a:ext>
              </a:extLst>
            </a:blip>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3" name="文本框 12"/>
          <p:cNvSpPr txBox="1"/>
          <p:nvPr/>
        </p:nvSpPr>
        <p:spPr>
          <a:xfrm>
            <a:off x="8513121" y="1581028"/>
            <a:ext cx="2457917" cy="1046440"/>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14" name="文本框 13"/>
          <p:cNvSpPr txBox="1"/>
          <p:nvPr/>
        </p:nvSpPr>
        <p:spPr>
          <a:xfrm>
            <a:off x="8513121" y="5309875"/>
            <a:ext cx="2457917" cy="1046440"/>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15" name="文本框 14"/>
          <p:cNvSpPr txBox="1"/>
          <p:nvPr/>
        </p:nvSpPr>
        <p:spPr>
          <a:xfrm>
            <a:off x="1320302" y="1581028"/>
            <a:ext cx="2457917" cy="1046440"/>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endPar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endParaRPr>
          </a:p>
          <a:p>
            <a:pPr fontAlgn="auto">
              <a:spcBef>
                <a:spcPts val="0"/>
              </a:spcBef>
              <a:spcAft>
                <a:spcPts val="0"/>
              </a:spcAft>
              <a:defRPr/>
            </a:pPr>
            <a:r>
              <a:rPr lang="en-US" altLang="zh-CN" sz="14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s</a:t>
            </a:r>
          </a:p>
          <a:p>
            <a:pPr fontAlgn="auto">
              <a:spcBef>
                <a:spcPts val="0"/>
              </a:spcBef>
              <a:spcAft>
                <a:spcPts val="0"/>
              </a:spcAft>
              <a:defRPr/>
            </a:pPr>
            <a:r>
              <a:rPr lang="en-US" altLang="zh-CN" sz="14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16" name="文本框 15"/>
          <p:cNvSpPr txBox="1"/>
          <p:nvPr/>
        </p:nvSpPr>
        <p:spPr>
          <a:xfrm>
            <a:off x="1320302" y="5309875"/>
            <a:ext cx="2457917" cy="1046440"/>
          </a:xfrm>
          <a:prstGeom prst="rect">
            <a:avLst/>
          </a:prstGeom>
          <a:noFill/>
          <a:effectLst/>
        </p:spPr>
        <p:txBody>
          <a:bodyPr wrap="none"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92917324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250"/>
                                  </p:stCondLst>
                                  <p:childTnLst>
                                    <p:animEffect transition="out" filter="fade">
                                      <p:cBhvr>
                                        <p:cTn id="12" dur="500" tmFilter="0, 0; .2, .5; .8, .5; 1, 0"/>
                                        <p:tgtEl>
                                          <p:spTgt spid="10"/>
                                        </p:tgtEl>
                                      </p:cBhvr>
                                    </p:animEffect>
                                    <p:animScale>
                                      <p:cBhvr>
                                        <p:cTn id="13" dur="250" autoRev="1" fill="hold"/>
                                        <p:tgtEl>
                                          <p:spTgt spid="10"/>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250"/>
                                  </p:stCondLst>
                                  <p:childTnLst>
                                    <p:animEffect transition="out" filter="fade">
                                      <p:cBhvr>
                                        <p:cTn id="21" dur="500" tmFilter="0, 0; .2, .5; .8, .5; 1, 0"/>
                                        <p:tgtEl>
                                          <p:spTgt spid="8"/>
                                        </p:tgtEl>
                                      </p:cBhvr>
                                    </p:animEffect>
                                    <p:animScale>
                                      <p:cBhvr>
                                        <p:cTn id="22" dur="250" autoRev="1" fill="hold"/>
                                        <p:tgtEl>
                                          <p:spTgt spid="8"/>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 calcmode="lin" valueType="num">
                                      <p:cBhvr>
                                        <p:cTn id="27" dur="500" fill="hold"/>
                                        <p:tgtEl>
                                          <p:spTgt spid="12"/>
                                        </p:tgtEl>
                                        <p:attrNameLst>
                                          <p:attrName>ppt_x</p:attrName>
                                        </p:attrNameLst>
                                      </p:cBhvr>
                                      <p:tavLst>
                                        <p:tav tm="0">
                                          <p:val>
                                            <p:fltVal val="0.5"/>
                                          </p:val>
                                        </p:tav>
                                        <p:tav tm="100000">
                                          <p:val>
                                            <p:strVal val="#ppt_x"/>
                                          </p:val>
                                        </p:tav>
                                      </p:tavLst>
                                    </p:anim>
                                    <p:anim calcmode="lin" valueType="num">
                                      <p:cBhvr>
                                        <p:cTn id="28" dur="500" fill="hold"/>
                                        <p:tgtEl>
                                          <p:spTgt spid="12"/>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50"/>
                                  </p:stCondLst>
                                  <p:childTnLst>
                                    <p:animEffect transition="out" filter="fade">
                                      <p:cBhvr>
                                        <p:cTn id="30" dur="500" tmFilter="0, 0; .2, .5; .8, .5; 1, 0"/>
                                        <p:tgtEl>
                                          <p:spTgt spid="12"/>
                                        </p:tgtEl>
                                      </p:cBhvr>
                                    </p:animEffect>
                                    <p:animScale>
                                      <p:cBhvr>
                                        <p:cTn id="31" dur="250" autoRev="1" fill="hold"/>
                                        <p:tgtEl>
                                          <p:spTgt spid="12"/>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ppt_x</p:attrName>
                                        </p:attrNameLst>
                                      </p:cBhvr>
                                      <p:tavLst>
                                        <p:tav tm="0">
                                          <p:val>
                                            <p:fltVal val="0.5"/>
                                          </p:val>
                                        </p:tav>
                                        <p:tav tm="100000">
                                          <p:val>
                                            <p:strVal val="#ppt_x"/>
                                          </p:val>
                                        </p:tav>
                                      </p:tavLst>
                                    </p:anim>
                                    <p:anim calcmode="lin" valueType="num">
                                      <p:cBhvr>
                                        <p:cTn id="37" dur="500" fill="hold"/>
                                        <p:tgtEl>
                                          <p:spTgt spid="4"/>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50"/>
                                  </p:stCondLst>
                                  <p:childTnLst>
                                    <p:animEffect transition="out" filter="fade">
                                      <p:cBhvr>
                                        <p:cTn id="39" dur="500" tmFilter="0, 0; .2, .5; .8, .5; 1, 0"/>
                                        <p:tgtEl>
                                          <p:spTgt spid="4"/>
                                        </p:tgtEl>
                                      </p:cBhvr>
                                    </p:animEffect>
                                    <p:animScale>
                                      <p:cBhvr>
                                        <p:cTn id="40" dur="250" autoRev="1" fill="hold"/>
                                        <p:tgtEl>
                                          <p:spTgt spid="4"/>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 calcmode="lin" valueType="num">
                                      <p:cBhvr>
                                        <p:cTn id="45" dur="500" fill="hold"/>
                                        <p:tgtEl>
                                          <p:spTgt spid="6"/>
                                        </p:tgtEl>
                                        <p:attrNameLst>
                                          <p:attrName>ppt_x</p:attrName>
                                        </p:attrNameLst>
                                      </p:cBhvr>
                                      <p:tavLst>
                                        <p:tav tm="0">
                                          <p:val>
                                            <p:fltVal val="0.5"/>
                                          </p:val>
                                        </p:tav>
                                        <p:tav tm="100000">
                                          <p:val>
                                            <p:strVal val="#ppt_x"/>
                                          </p:val>
                                        </p:tav>
                                      </p:tavLst>
                                    </p:anim>
                                    <p:anim calcmode="lin" valueType="num">
                                      <p:cBhvr>
                                        <p:cTn id="46" dur="5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50"/>
                                  </p:stCondLst>
                                  <p:childTnLst>
                                    <p:animEffect transition="out" filter="fade">
                                      <p:cBhvr>
                                        <p:cTn id="48" dur="500" tmFilter="0, 0; .2, .5; .8, .5; 1, 0"/>
                                        <p:tgtEl>
                                          <p:spTgt spid="6"/>
                                        </p:tgtEl>
                                      </p:cBhvr>
                                    </p:animEffect>
                                    <p:animScale>
                                      <p:cBhvr>
                                        <p:cTn id="49" dur="250" autoRev="1" fill="hold"/>
                                        <p:tgtEl>
                                          <p:spTgt spid="6"/>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 calcmode="lin" valueType="num">
                                      <p:cBhvr>
                                        <p:cTn id="54" dur="500" fill="hold"/>
                                        <p:tgtEl>
                                          <p:spTgt spid="9"/>
                                        </p:tgtEl>
                                        <p:attrNameLst>
                                          <p:attrName>ppt_x</p:attrName>
                                        </p:attrNameLst>
                                      </p:cBhvr>
                                      <p:tavLst>
                                        <p:tav tm="0">
                                          <p:val>
                                            <p:fltVal val="0.5"/>
                                          </p:val>
                                        </p:tav>
                                        <p:tav tm="100000">
                                          <p:val>
                                            <p:strVal val="#ppt_x"/>
                                          </p:val>
                                        </p:tav>
                                      </p:tavLst>
                                    </p:anim>
                                    <p:anim calcmode="lin" valueType="num">
                                      <p:cBhvr>
                                        <p:cTn id="55" dur="500" fill="hold"/>
                                        <p:tgtEl>
                                          <p:spTgt spid="9"/>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50"/>
                                  </p:stCondLst>
                                  <p:childTnLst>
                                    <p:animEffect transition="out" filter="fade">
                                      <p:cBhvr>
                                        <p:cTn id="57" dur="500" tmFilter="0, 0; .2, .5; .8, .5; 1, 0"/>
                                        <p:tgtEl>
                                          <p:spTgt spid="9"/>
                                        </p:tgtEl>
                                      </p:cBhvr>
                                    </p:animEffect>
                                    <p:animScale>
                                      <p:cBhvr>
                                        <p:cTn id="58" dur="250" autoRev="1" fill="hold"/>
                                        <p:tgtEl>
                                          <p:spTgt spid="9"/>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5"/>
                                        </p:tgtEl>
                                        <p:attrNameLst>
                                          <p:attrName>style.visibility</p:attrName>
                                        </p:attrNameLst>
                                      </p:cBhvr>
                                      <p:to>
                                        <p:strVal val="visible"/>
                                      </p:to>
                                    </p:set>
                                    <p:anim calcmode="lin" valueType="num">
                                      <p:cBhvr>
                                        <p:cTn id="61" dur="500" fill="hold"/>
                                        <p:tgtEl>
                                          <p:spTgt spid="5"/>
                                        </p:tgtEl>
                                        <p:attrNameLst>
                                          <p:attrName>ppt_w</p:attrName>
                                        </p:attrNameLst>
                                      </p:cBhvr>
                                      <p:tavLst>
                                        <p:tav tm="0">
                                          <p:val>
                                            <p:fltVal val="0"/>
                                          </p:val>
                                        </p:tav>
                                        <p:tav tm="100000">
                                          <p:val>
                                            <p:strVal val="#ppt_w"/>
                                          </p:val>
                                        </p:tav>
                                      </p:tavLst>
                                    </p:anim>
                                    <p:anim calcmode="lin" valueType="num">
                                      <p:cBhvr>
                                        <p:cTn id="62" dur="500" fill="hold"/>
                                        <p:tgtEl>
                                          <p:spTgt spid="5"/>
                                        </p:tgtEl>
                                        <p:attrNameLst>
                                          <p:attrName>ppt_h</p:attrName>
                                        </p:attrNameLst>
                                      </p:cBhvr>
                                      <p:tavLst>
                                        <p:tav tm="0">
                                          <p:val>
                                            <p:fltVal val="0"/>
                                          </p:val>
                                        </p:tav>
                                        <p:tav tm="100000">
                                          <p:val>
                                            <p:strVal val="#ppt_h"/>
                                          </p:val>
                                        </p:tav>
                                      </p:tavLst>
                                    </p:anim>
                                    <p:anim calcmode="lin" valueType="num">
                                      <p:cBhvr>
                                        <p:cTn id="63" dur="500" fill="hold"/>
                                        <p:tgtEl>
                                          <p:spTgt spid="5"/>
                                        </p:tgtEl>
                                        <p:attrNameLst>
                                          <p:attrName>ppt_x</p:attrName>
                                        </p:attrNameLst>
                                      </p:cBhvr>
                                      <p:tavLst>
                                        <p:tav tm="0">
                                          <p:val>
                                            <p:fltVal val="0.5"/>
                                          </p:val>
                                        </p:tav>
                                        <p:tav tm="100000">
                                          <p:val>
                                            <p:strVal val="#ppt_x"/>
                                          </p:val>
                                        </p:tav>
                                      </p:tavLst>
                                    </p:anim>
                                    <p:anim calcmode="lin" valueType="num">
                                      <p:cBhvr>
                                        <p:cTn id="64" dur="500" fill="hold"/>
                                        <p:tgtEl>
                                          <p:spTgt spid="5"/>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50"/>
                                  </p:stCondLst>
                                  <p:childTnLst>
                                    <p:animEffect transition="out" filter="fade">
                                      <p:cBhvr>
                                        <p:cTn id="66" dur="500" tmFilter="0, 0; .2, .5; .8, .5; 1, 0"/>
                                        <p:tgtEl>
                                          <p:spTgt spid="5"/>
                                        </p:tgtEl>
                                      </p:cBhvr>
                                    </p:animEffect>
                                    <p:animScale>
                                      <p:cBhvr>
                                        <p:cTn id="67" dur="250" autoRev="1" fill="hold"/>
                                        <p:tgtEl>
                                          <p:spTgt spid="5"/>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ppt_x</p:attrName>
                                        </p:attrNameLst>
                                      </p:cBhvr>
                                      <p:tavLst>
                                        <p:tav tm="0">
                                          <p:val>
                                            <p:fltVal val="0.5"/>
                                          </p:val>
                                        </p:tav>
                                        <p:tav tm="100000">
                                          <p:val>
                                            <p:strVal val="#ppt_x"/>
                                          </p:val>
                                        </p:tav>
                                      </p:tavLst>
                                    </p:anim>
                                    <p:anim calcmode="lin" valueType="num">
                                      <p:cBhvr>
                                        <p:cTn id="73" dur="500" fill="hold"/>
                                        <p:tgtEl>
                                          <p:spTgt spid="7"/>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
                                  </p:stCondLst>
                                  <p:childTnLst>
                                    <p:animEffect transition="out" filter="fade">
                                      <p:cBhvr>
                                        <p:cTn id="75" dur="500" tmFilter="0, 0; .2, .5; .8, .5; 1, 0"/>
                                        <p:tgtEl>
                                          <p:spTgt spid="7"/>
                                        </p:tgtEl>
                                      </p:cBhvr>
                                    </p:animEffect>
                                    <p:animScale>
                                      <p:cBhvr>
                                        <p:cTn id="76" dur="250" autoRev="1" fill="hold"/>
                                        <p:tgtEl>
                                          <p:spTgt spid="7"/>
                                        </p:tgtEl>
                                      </p:cBhvr>
                                      <p:by x="105000" y="105000"/>
                                    </p:animScale>
                                  </p:childTnLst>
                                </p:cTn>
                              </p:par>
                              <p:par>
                                <p:cTn id="77" presetID="23" presetClass="entr" presetSubtype="528" fill="hold" grpId="0" nodeType="withEffect">
                                  <p:stCondLst>
                                    <p:cond delay="80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 calcmode="lin" valueType="num">
                                      <p:cBhvr>
                                        <p:cTn id="81" dur="500" fill="hold"/>
                                        <p:tgtEl>
                                          <p:spTgt spid="11"/>
                                        </p:tgtEl>
                                        <p:attrNameLst>
                                          <p:attrName>ppt_x</p:attrName>
                                        </p:attrNameLst>
                                      </p:cBhvr>
                                      <p:tavLst>
                                        <p:tav tm="0">
                                          <p:val>
                                            <p:fltVal val="0.5"/>
                                          </p:val>
                                        </p:tav>
                                        <p:tav tm="100000">
                                          <p:val>
                                            <p:strVal val="#ppt_x"/>
                                          </p:val>
                                        </p:tav>
                                      </p:tavLst>
                                    </p:anim>
                                    <p:anim calcmode="lin" valueType="num">
                                      <p:cBhvr>
                                        <p:cTn id="82" dur="500" fill="hold"/>
                                        <p:tgtEl>
                                          <p:spTgt spid="11"/>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
                                  </p:stCondLst>
                                  <p:childTnLst>
                                    <p:animEffect transition="out" filter="fade">
                                      <p:cBhvr>
                                        <p:cTn id="84" dur="500" tmFilter="0, 0; .2, .5; .8, .5; 1, 0"/>
                                        <p:tgtEl>
                                          <p:spTgt spid="11"/>
                                        </p:tgtEl>
                                      </p:cBhvr>
                                    </p:animEffect>
                                    <p:animScale>
                                      <p:cBhvr>
                                        <p:cTn id="85" dur="250" autoRev="1" fill="hold"/>
                                        <p:tgtEl>
                                          <p:spTgt spid="11"/>
                                        </p:tgtEl>
                                      </p:cBhvr>
                                      <p:by x="105000" y="105000"/>
                                    </p:animScale>
                                  </p:childTnLst>
                                </p:cTn>
                              </p:par>
                            </p:childTnLst>
                          </p:cTn>
                        </p:par>
                        <p:par>
                          <p:cTn id="86" fill="hold">
                            <p:stCondLst>
                              <p:cond delay="1300"/>
                            </p:stCondLst>
                            <p:childTnLst>
                              <p:par>
                                <p:cTn id="87" presetID="22" presetClass="entr" presetSubtype="8" fill="hold" grpId="0"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wipe(left)">
                                      <p:cBhvr>
                                        <p:cTn id="89" dur="500"/>
                                        <p:tgtEl>
                                          <p:spTgt spid="15"/>
                                        </p:tgtEl>
                                      </p:cBhvr>
                                    </p:animEffect>
                                  </p:childTnLst>
                                </p:cTn>
                              </p:par>
                            </p:childTnLst>
                          </p:cTn>
                        </p:par>
                        <p:par>
                          <p:cTn id="90" fill="hold">
                            <p:stCondLst>
                              <p:cond delay="1800"/>
                            </p:stCondLst>
                            <p:childTnLst>
                              <p:par>
                                <p:cTn id="91" presetID="22" presetClass="entr" presetSubtype="8" fill="hold" grpId="0" nodeType="after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wipe(left)">
                                      <p:cBhvr>
                                        <p:cTn id="93" dur="500"/>
                                        <p:tgtEl>
                                          <p:spTgt spid="13"/>
                                        </p:tgtEl>
                                      </p:cBhvr>
                                    </p:animEffect>
                                  </p:childTnLst>
                                </p:cTn>
                              </p:par>
                            </p:childTnLst>
                          </p:cTn>
                        </p:par>
                        <p:par>
                          <p:cTn id="94" fill="hold">
                            <p:stCondLst>
                              <p:cond delay="2300"/>
                            </p:stCondLst>
                            <p:childTnLst>
                              <p:par>
                                <p:cTn id="95" presetID="22" presetClass="entr" presetSubtype="8"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left)">
                                      <p:cBhvr>
                                        <p:cTn id="97" dur="500"/>
                                        <p:tgtEl>
                                          <p:spTgt spid="16"/>
                                        </p:tgtEl>
                                      </p:cBhvr>
                                    </p:animEffect>
                                  </p:childTnLst>
                                </p:cTn>
                              </p:par>
                            </p:childTnLst>
                          </p:cTn>
                        </p:par>
                        <p:par>
                          <p:cTn id="98" fill="hold">
                            <p:stCondLst>
                              <p:cond delay="2800"/>
                            </p:stCondLst>
                            <p:childTnLst>
                              <p:par>
                                <p:cTn id="99" presetID="22" presetClass="entr" presetSubtype="8" fill="hold" grpId="0"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424106" y="1600198"/>
            <a:ext cx="2120561" cy="4327451"/>
            <a:chOff x="1424106" y="1600198"/>
            <a:chExt cx="2120561" cy="4327451"/>
          </a:xfrm>
        </p:grpSpPr>
        <p:pic>
          <p:nvPicPr>
            <p:cNvPr id="4"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4106" y="1600198"/>
              <a:ext cx="2120561" cy="4327451"/>
            </a:xfrm>
            <a:prstGeom prst="rect">
              <a:avLst/>
            </a:prstGeom>
          </p:spPr>
        </p:pic>
        <p:sp>
          <p:nvSpPr>
            <p:cNvPr id="32" name="矩形 31"/>
            <p:cNvSpPr/>
            <p:nvPr/>
          </p:nvSpPr>
          <p:spPr>
            <a:xfrm>
              <a:off x="1645920" y="2277069"/>
              <a:ext cx="1666240" cy="301561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99" name="图片 49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086650" y="138795"/>
            <a:ext cx="5105400" cy="817424"/>
          </a:xfrm>
          <a:prstGeom prst="roundRect">
            <a:avLst>
              <a:gd name="adj" fmla="val 23381"/>
            </a:avLst>
          </a:prstGeom>
          <a:noFill/>
        </p:spPr>
        <p:txBody>
          <a:bodyPr wrap="square" anchor="ctr">
            <a:spAutoFit/>
          </a:bodyPr>
          <a:lstStyle/>
          <a:p>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2" name="组合 1"/>
          <p:cNvGrpSpPr/>
          <p:nvPr/>
        </p:nvGrpSpPr>
        <p:grpSpPr>
          <a:xfrm>
            <a:off x="4095563" y="1963825"/>
            <a:ext cx="3186112" cy="677108"/>
            <a:chOff x="3942919" y="1963825"/>
            <a:chExt cx="3186112" cy="677108"/>
          </a:xfrm>
        </p:grpSpPr>
        <p:sp>
          <p:nvSpPr>
            <p:cNvPr id="5" name="Oval 12"/>
            <p:cNvSpPr/>
            <p:nvPr/>
          </p:nvSpPr>
          <p:spPr>
            <a:xfrm>
              <a:off x="3942919" y="2032018"/>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6" name="Rectangle 13"/>
            <p:cNvSpPr/>
            <p:nvPr/>
          </p:nvSpPr>
          <p:spPr>
            <a:xfrm>
              <a:off x="4719206" y="1963825"/>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r>
                <a:rPr lang="en-US" sz="1000" kern="0" dirty="0" smtClean="0">
                  <a:solidFill>
                    <a:schemeClr val="bg1"/>
                  </a:solidFill>
                  <a:latin typeface="Segoe UI" panose="020B0502040204020203" pitchFamily="34" charset="0"/>
                  <a:ea typeface="Calibri" panose="020F0502020204030204" pitchFamily="34" charset="0"/>
                </a:rPr>
                <a:t>Lid </a:t>
              </a:r>
              <a:r>
                <a:rPr lang="en-US" sz="1000" kern="0" dirty="0" err="1">
                  <a:solidFill>
                    <a:schemeClr val="bg1"/>
                  </a:solidFill>
                  <a:latin typeface="Segoe UI" panose="020B0502040204020203" pitchFamily="34" charset="0"/>
                  <a:ea typeface="Calibri" panose="020F0502020204030204" pitchFamily="34" charset="0"/>
                </a:rPr>
                <a:t>est</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laborum</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dolo</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rumes</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fugats</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untras</a:t>
              </a:r>
              <a:r>
                <a:rPr lang="en-US" sz="1000" kern="0" dirty="0">
                  <a:solidFill>
                    <a:schemeClr val="bg1"/>
                  </a:solidFill>
                  <a:latin typeface="Segoe UI" panose="020B0502040204020203" pitchFamily="34" charset="0"/>
                  <a:ea typeface="Calibri" panose="020F0502020204030204" pitchFamily="34" charset="0"/>
                </a:rPr>
                <a:t>. Lid </a:t>
              </a:r>
              <a:r>
                <a:rPr lang="en-US" sz="1000" kern="0" dirty="0" err="1">
                  <a:solidFill>
                    <a:schemeClr val="bg1"/>
                  </a:solidFill>
                  <a:latin typeface="Segoe UI" panose="020B0502040204020203" pitchFamily="34" charset="0"/>
                  <a:ea typeface="Calibri" panose="020F0502020204030204" pitchFamily="34" charset="0"/>
                </a:rPr>
                <a:t>est</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laborum</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dolo</a:t>
              </a:r>
              <a:r>
                <a:rPr lang="en-US" sz="1000" kern="0" dirty="0">
                  <a:solidFill>
                    <a:schemeClr val="bg1"/>
                  </a:solidFill>
                  <a:latin typeface="Segoe UI" panose="020B0502040204020203" pitchFamily="34" charset="0"/>
                  <a:ea typeface="Calibri" panose="020F0502020204030204" pitchFamily="34" charset="0"/>
                </a:rPr>
                <a:t> </a:t>
              </a:r>
              <a:r>
                <a:rPr lang="en-US" sz="1000" kern="0" dirty="0" err="1">
                  <a:solidFill>
                    <a:schemeClr val="bg1"/>
                  </a:solidFill>
                  <a:latin typeface="Segoe UI" panose="020B0502040204020203" pitchFamily="34" charset="0"/>
                  <a:ea typeface="Calibri" panose="020F0502020204030204" pitchFamily="34" charset="0"/>
                </a:rPr>
                <a:t>rumes</a:t>
              </a:r>
              <a:r>
                <a:rPr lang="en-US" sz="1000" dirty="0" smtClean="0">
                  <a:solidFill>
                    <a:schemeClr val="bg1"/>
                  </a:solidFill>
                  <a:latin typeface="Segoe UI" panose="020B0502040204020203" pitchFamily="34" charset="0"/>
                  <a:ea typeface="Calibri" panose="020F0502020204030204" pitchFamily="34" charset="0"/>
                </a:rPr>
                <a:t>.</a:t>
              </a:r>
              <a:endParaRPr lang="en-US" sz="1000" dirty="0">
                <a:solidFill>
                  <a:schemeClr val="bg1"/>
                </a:solidFill>
              </a:endParaRPr>
            </a:p>
          </p:txBody>
        </p:sp>
        <p:sp>
          <p:nvSpPr>
            <p:cNvPr id="17" name="Freeform 18"/>
            <p:cNvSpPr>
              <a:spLocks/>
            </p:cNvSpPr>
            <p:nvPr/>
          </p:nvSpPr>
          <p:spPr bwMode="auto">
            <a:xfrm>
              <a:off x="4062737" y="2175469"/>
              <a:ext cx="336269" cy="309998"/>
            </a:xfrm>
            <a:custGeom>
              <a:avLst/>
              <a:gdLst>
                <a:gd name="T0" fmla="*/ 108 w 144"/>
                <a:gd name="T1" fmla="*/ 0 h 132"/>
                <a:gd name="T2" fmla="*/ 36 w 144"/>
                <a:gd name="T3" fmla="*/ 0 h 132"/>
                <a:gd name="T4" fmla="*/ 0 w 144"/>
                <a:gd name="T5" fmla="*/ 36 h 132"/>
                <a:gd name="T6" fmla="*/ 0 w 144"/>
                <a:gd name="T7" fmla="*/ 60 h 132"/>
                <a:gd name="T8" fmla="*/ 36 w 144"/>
                <a:gd name="T9" fmla="*/ 96 h 132"/>
                <a:gd name="T10" fmla="*/ 42 w 144"/>
                <a:gd name="T11" fmla="*/ 96 h 132"/>
                <a:gd name="T12" fmla="*/ 42 w 144"/>
                <a:gd name="T13" fmla="*/ 132 h 132"/>
                <a:gd name="T14" fmla="*/ 83 w 144"/>
                <a:gd name="T15" fmla="*/ 96 h 132"/>
                <a:gd name="T16" fmla="*/ 108 w 144"/>
                <a:gd name="T17" fmla="*/ 96 h 132"/>
                <a:gd name="T18" fmla="*/ 144 w 144"/>
                <a:gd name="T19" fmla="*/ 60 h 132"/>
                <a:gd name="T20" fmla="*/ 144 w 144"/>
                <a:gd name="T21" fmla="*/ 36 h 132"/>
                <a:gd name="T22" fmla="*/ 108 w 144"/>
                <a:gd name="T2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4" h="132">
                  <a:moveTo>
                    <a:pt x="108" y="0"/>
                  </a:moveTo>
                  <a:cubicBezTo>
                    <a:pt x="36" y="0"/>
                    <a:pt x="36" y="0"/>
                    <a:pt x="36" y="0"/>
                  </a:cubicBezTo>
                  <a:cubicBezTo>
                    <a:pt x="16" y="0"/>
                    <a:pt x="0" y="16"/>
                    <a:pt x="0" y="36"/>
                  </a:cubicBezTo>
                  <a:cubicBezTo>
                    <a:pt x="0" y="60"/>
                    <a:pt x="0" y="60"/>
                    <a:pt x="0" y="60"/>
                  </a:cubicBezTo>
                  <a:cubicBezTo>
                    <a:pt x="0" y="80"/>
                    <a:pt x="16" y="96"/>
                    <a:pt x="36" y="96"/>
                  </a:cubicBezTo>
                  <a:cubicBezTo>
                    <a:pt x="42" y="96"/>
                    <a:pt x="42" y="96"/>
                    <a:pt x="42" y="96"/>
                  </a:cubicBezTo>
                  <a:cubicBezTo>
                    <a:pt x="42" y="132"/>
                    <a:pt x="42" y="132"/>
                    <a:pt x="42" y="132"/>
                  </a:cubicBezTo>
                  <a:cubicBezTo>
                    <a:pt x="83" y="96"/>
                    <a:pt x="83" y="96"/>
                    <a:pt x="83" y="96"/>
                  </a:cubicBezTo>
                  <a:cubicBezTo>
                    <a:pt x="108" y="96"/>
                    <a:pt x="108" y="96"/>
                    <a:pt x="108" y="96"/>
                  </a:cubicBezTo>
                  <a:cubicBezTo>
                    <a:pt x="128" y="96"/>
                    <a:pt x="144" y="80"/>
                    <a:pt x="144" y="60"/>
                  </a:cubicBezTo>
                  <a:cubicBezTo>
                    <a:pt x="144" y="36"/>
                    <a:pt x="144" y="36"/>
                    <a:pt x="144" y="36"/>
                  </a:cubicBezTo>
                  <a:cubicBezTo>
                    <a:pt x="144" y="16"/>
                    <a:pt x="128" y="0"/>
                    <a:pt x="108"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4095563" y="3451715"/>
            <a:ext cx="3186112" cy="693141"/>
            <a:chOff x="3942919" y="3451715"/>
            <a:chExt cx="3186112" cy="693141"/>
          </a:xfrm>
        </p:grpSpPr>
        <p:sp>
          <p:nvSpPr>
            <p:cNvPr id="7" name="Oval 14"/>
            <p:cNvSpPr/>
            <p:nvPr/>
          </p:nvSpPr>
          <p:spPr>
            <a:xfrm>
              <a:off x="3942919" y="3451715"/>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8" name="Rectangle 15"/>
            <p:cNvSpPr/>
            <p:nvPr/>
          </p:nvSpPr>
          <p:spPr>
            <a:xfrm>
              <a:off x="4719206" y="3467748"/>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pPr lvl="0"/>
              <a:r>
                <a:rPr lang="en-US" altLang="zh-CN" sz="1000" dirty="0" smtClean="0">
                  <a:solidFill>
                    <a:schemeClr val="bg1"/>
                  </a:solidFill>
                  <a:latin typeface="Segoe UI" panose="020B0502040204020203" pitchFamily="34" charset="0"/>
                  <a:ea typeface="Calibri" panose="020F0502020204030204" pitchFamily="34" charset="0"/>
                </a:rPr>
                <a:t>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fugats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untras</a:t>
              </a:r>
              <a:r>
                <a:rPr lang="en-US" altLang="zh-CN" sz="1000" dirty="0">
                  <a:solidFill>
                    <a:schemeClr val="bg1"/>
                  </a:solidFill>
                  <a:latin typeface="Segoe UI" panose="020B0502040204020203" pitchFamily="34" charset="0"/>
                  <a:ea typeface="Calibri" panose="020F0502020204030204" pitchFamily="34" charset="0"/>
                </a:rPr>
                <a:t>. 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a:t>
              </a:r>
              <a:endParaRPr lang="en-US" altLang="zh-CN" sz="1000" dirty="0">
                <a:solidFill>
                  <a:schemeClr val="bg1"/>
                </a:solidFill>
              </a:endParaRPr>
            </a:p>
          </p:txBody>
        </p:sp>
        <p:sp>
          <p:nvSpPr>
            <p:cNvPr id="18" name="Freeform 28"/>
            <p:cNvSpPr>
              <a:spLocks noEditPoints="1"/>
            </p:cNvSpPr>
            <p:nvPr/>
          </p:nvSpPr>
          <p:spPr bwMode="auto">
            <a:xfrm>
              <a:off x="4028631" y="3550303"/>
              <a:ext cx="400588" cy="401840"/>
            </a:xfrm>
            <a:custGeom>
              <a:avLst/>
              <a:gdLst>
                <a:gd name="T0" fmla="*/ 132 w 144"/>
                <a:gd name="T1" fmla="*/ 61 h 144"/>
                <a:gd name="T2" fmla="*/ 121 w 144"/>
                <a:gd name="T3" fmla="*/ 46 h 144"/>
                <a:gd name="T4" fmla="*/ 127 w 144"/>
                <a:gd name="T5" fmla="*/ 33 h 144"/>
                <a:gd name="T6" fmla="*/ 119 w 144"/>
                <a:gd name="T7" fmla="*/ 17 h 144"/>
                <a:gd name="T8" fmla="*/ 106 w 144"/>
                <a:gd name="T9" fmla="*/ 22 h 144"/>
                <a:gd name="T10" fmla="*/ 88 w 144"/>
                <a:gd name="T11" fmla="*/ 19 h 144"/>
                <a:gd name="T12" fmla="*/ 83 w 144"/>
                <a:gd name="T13" fmla="*/ 6 h 144"/>
                <a:gd name="T14" fmla="*/ 66 w 144"/>
                <a:gd name="T15" fmla="*/ 0 h 144"/>
                <a:gd name="T16" fmla="*/ 61 w 144"/>
                <a:gd name="T17" fmla="*/ 12 h 144"/>
                <a:gd name="T18" fmla="*/ 46 w 144"/>
                <a:gd name="T19" fmla="*/ 23 h 144"/>
                <a:gd name="T20" fmla="*/ 33 w 144"/>
                <a:gd name="T21" fmla="*/ 17 h 144"/>
                <a:gd name="T22" fmla="*/ 17 w 144"/>
                <a:gd name="T23" fmla="*/ 25 h 144"/>
                <a:gd name="T24" fmla="*/ 22 w 144"/>
                <a:gd name="T25" fmla="*/ 38 h 144"/>
                <a:gd name="T26" fmla="*/ 19 w 144"/>
                <a:gd name="T27" fmla="*/ 56 h 144"/>
                <a:gd name="T28" fmla="*/ 6 w 144"/>
                <a:gd name="T29" fmla="*/ 61 h 144"/>
                <a:gd name="T30" fmla="*/ 0 w 144"/>
                <a:gd name="T31" fmla="*/ 78 h 144"/>
                <a:gd name="T32" fmla="*/ 12 w 144"/>
                <a:gd name="T33" fmla="*/ 83 h 144"/>
                <a:gd name="T34" fmla="*/ 23 w 144"/>
                <a:gd name="T35" fmla="*/ 98 h 144"/>
                <a:gd name="T36" fmla="*/ 17 w 144"/>
                <a:gd name="T37" fmla="*/ 111 h 144"/>
                <a:gd name="T38" fmla="*/ 25 w 144"/>
                <a:gd name="T39" fmla="*/ 127 h 144"/>
                <a:gd name="T40" fmla="*/ 38 w 144"/>
                <a:gd name="T41" fmla="*/ 122 h 144"/>
                <a:gd name="T42" fmla="*/ 56 w 144"/>
                <a:gd name="T43" fmla="*/ 125 h 144"/>
                <a:gd name="T44" fmla="*/ 61 w 144"/>
                <a:gd name="T45" fmla="*/ 138 h 144"/>
                <a:gd name="T46" fmla="*/ 78 w 144"/>
                <a:gd name="T47" fmla="*/ 144 h 144"/>
                <a:gd name="T48" fmla="*/ 83 w 144"/>
                <a:gd name="T49" fmla="*/ 132 h 144"/>
                <a:gd name="T50" fmla="*/ 98 w 144"/>
                <a:gd name="T51" fmla="*/ 121 h 144"/>
                <a:gd name="T52" fmla="*/ 111 w 144"/>
                <a:gd name="T53" fmla="*/ 127 h 144"/>
                <a:gd name="T54" fmla="*/ 127 w 144"/>
                <a:gd name="T55" fmla="*/ 119 h 144"/>
                <a:gd name="T56" fmla="*/ 122 w 144"/>
                <a:gd name="T57" fmla="*/ 106 h 144"/>
                <a:gd name="T58" fmla="*/ 125 w 144"/>
                <a:gd name="T59" fmla="*/ 88 h 144"/>
                <a:gd name="T60" fmla="*/ 138 w 144"/>
                <a:gd name="T61" fmla="*/ 83 h 144"/>
                <a:gd name="T62" fmla="*/ 144 w 144"/>
                <a:gd name="T63" fmla="*/ 66 h 144"/>
                <a:gd name="T64" fmla="*/ 100 w 144"/>
                <a:gd name="T65" fmla="*/ 72 h 144"/>
                <a:gd name="T66" fmla="*/ 44 w 144"/>
                <a:gd name="T67" fmla="*/ 72 h 144"/>
                <a:gd name="T68" fmla="*/ 100 w 144"/>
                <a:gd name="T6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p:cNvGrpSpPr/>
          <p:nvPr/>
        </p:nvGrpSpPr>
        <p:grpSpPr>
          <a:xfrm>
            <a:off x="4095563" y="4871412"/>
            <a:ext cx="3186112" cy="677108"/>
            <a:chOff x="3942919" y="4871412"/>
            <a:chExt cx="3186112" cy="677108"/>
          </a:xfrm>
        </p:grpSpPr>
        <p:sp>
          <p:nvSpPr>
            <p:cNvPr id="9" name="Oval 19"/>
            <p:cNvSpPr/>
            <p:nvPr/>
          </p:nvSpPr>
          <p:spPr>
            <a:xfrm>
              <a:off x="3942919" y="4871412"/>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0" name="Rectangle 20"/>
            <p:cNvSpPr/>
            <p:nvPr/>
          </p:nvSpPr>
          <p:spPr>
            <a:xfrm>
              <a:off x="4719206" y="4871412"/>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pPr lvl="0"/>
              <a:r>
                <a:rPr lang="en-US" altLang="zh-CN" sz="1000" dirty="0" smtClean="0">
                  <a:solidFill>
                    <a:schemeClr val="bg1"/>
                  </a:solidFill>
                  <a:latin typeface="Segoe UI" panose="020B0502040204020203" pitchFamily="34" charset="0"/>
                  <a:ea typeface="Calibri" panose="020F0502020204030204" pitchFamily="34" charset="0"/>
                </a:rPr>
                <a:t>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fugats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untras</a:t>
              </a:r>
              <a:r>
                <a:rPr lang="en-US" altLang="zh-CN" sz="1000" dirty="0">
                  <a:solidFill>
                    <a:schemeClr val="bg1"/>
                  </a:solidFill>
                  <a:latin typeface="Segoe UI" panose="020B0502040204020203" pitchFamily="34" charset="0"/>
                  <a:ea typeface="Calibri" panose="020F0502020204030204" pitchFamily="34" charset="0"/>
                </a:rPr>
                <a:t>. 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a:t>
              </a:r>
              <a:endParaRPr lang="en-US" altLang="zh-CN" sz="1000" dirty="0">
                <a:solidFill>
                  <a:schemeClr val="bg1"/>
                </a:solidFill>
              </a:endParaRPr>
            </a:p>
          </p:txBody>
        </p:sp>
        <p:sp>
          <p:nvSpPr>
            <p:cNvPr id="19" name="Freeform 70"/>
            <p:cNvSpPr>
              <a:spLocks/>
            </p:cNvSpPr>
            <p:nvPr/>
          </p:nvSpPr>
          <p:spPr bwMode="auto">
            <a:xfrm>
              <a:off x="4014400" y="4956427"/>
              <a:ext cx="423368" cy="401470"/>
            </a:xfrm>
            <a:custGeom>
              <a:avLst/>
              <a:gdLst>
                <a:gd name="T0" fmla="*/ 174 w 348"/>
                <a:gd name="T1" fmla="*/ 0 h 330"/>
                <a:gd name="T2" fmla="*/ 216 w 348"/>
                <a:gd name="T3" fmla="*/ 123 h 330"/>
                <a:gd name="T4" fmla="*/ 348 w 348"/>
                <a:gd name="T5" fmla="*/ 125 h 330"/>
                <a:gd name="T6" fmla="*/ 243 w 348"/>
                <a:gd name="T7" fmla="*/ 205 h 330"/>
                <a:gd name="T8" fmla="*/ 281 w 348"/>
                <a:gd name="T9" fmla="*/ 330 h 330"/>
                <a:gd name="T10" fmla="*/ 174 w 348"/>
                <a:gd name="T11" fmla="*/ 257 h 330"/>
                <a:gd name="T12" fmla="*/ 67 w 348"/>
                <a:gd name="T13" fmla="*/ 330 h 330"/>
                <a:gd name="T14" fmla="*/ 105 w 348"/>
                <a:gd name="T15" fmla="*/ 205 h 330"/>
                <a:gd name="T16" fmla="*/ 0 w 348"/>
                <a:gd name="T17" fmla="*/ 125 h 330"/>
                <a:gd name="T18" fmla="*/ 132 w 348"/>
                <a:gd name="T19" fmla="*/ 123 h 330"/>
                <a:gd name="T20" fmla="*/ 174 w 348"/>
                <a:gd name="T2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7691908" y="1963825"/>
            <a:ext cx="3186112" cy="677108"/>
            <a:chOff x="7691908" y="1963825"/>
            <a:chExt cx="3186112" cy="677108"/>
          </a:xfrm>
        </p:grpSpPr>
        <p:sp>
          <p:nvSpPr>
            <p:cNvPr id="11" name="Oval 12"/>
            <p:cNvSpPr/>
            <p:nvPr/>
          </p:nvSpPr>
          <p:spPr>
            <a:xfrm>
              <a:off x="7691908" y="2032018"/>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2" name="Rectangle 13"/>
            <p:cNvSpPr/>
            <p:nvPr/>
          </p:nvSpPr>
          <p:spPr>
            <a:xfrm>
              <a:off x="8468195" y="1963825"/>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r>
                <a:rPr lang="en-US" sz="1000" dirty="0" smtClean="0">
                  <a:solidFill>
                    <a:schemeClr val="bg1"/>
                  </a:solidFill>
                  <a:latin typeface="Segoe UI" panose="020B0502040204020203" pitchFamily="34" charset="0"/>
                  <a:ea typeface="Calibri" panose="020F0502020204030204" pitchFamily="34" charset="0"/>
                </a:rPr>
                <a:t>Lid </a:t>
              </a:r>
              <a:r>
                <a:rPr lang="en-US" sz="1000" dirty="0" err="1">
                  <a:solidFill>
                    <a:schemeClr val="bg1"/>
                  </a:solidFill>
                  <a:latin typeface="Segoe UI" panose="020B0502040204020203" pitchFamily="34" charset="0"/>
                  <a:ea typeface="Calibri" panose="020F0502020204030204" pitchFamily="34" charset="0"/>
                </a:rPr>
                <a:t>est</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laborum</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dolo</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rumes</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fugats</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untras</a:t>
              </a:r>
              <a:r>
                <a:rPr lang="en-US" sz="1000" dirty="0" smtClean="0">
                  <a:solidFill>
                    <a:schemeClr val="bg1"/>
                  </a:solidFill>
                  <a:latin typeface="Segoe UI" panose="020B0502040204020203" pitchFamily="34" charset="0"/>
                  <a:ea typeface="Calibri" panose="020F0502020204030204" pitchFamily="34" charset="0"/>
                </a:rPr>
                <a:t>.</a:t>
              </a:r>
              <a:r>
                <a:rPr lang="en-US" sz="1000" dirty="0">
                  <a:solidFill>
                    <a:schemeClr val="bg1"/>
                  </a:solidFill>
                  <a:latin typeface="Segoe UI" panose="020B0502040204020203" pitchFamily="34" charset="0"/>
                  <a:ea typeface="Calibri" panose="020F0502020204030204" pitchFamily="34" charset="0"/>
                </a:rPr>
                <a:t> Lid </a:t>
              </a:r>
              <a:r>
                <a:rPr lang="en-US" sz="1000" dirty="0" err="1">
                  <a:solidFill>
                    <a:schemeClr val="bg1"/>
                  </a:solidFill>
                  <a:latin typeface="Segoe UI" panose="020B0502040204020203" pitchFamily="34" charset="0"/>
                  <a:ea typeface="Calibri" panose="020F0502020204030204" pitchFamily="34" charset="0"/>
                </a:rPr>
                <a:t>est</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laborum</a:t>
              </a:r>
              <a:r>
                <a:rPr lang="en-US" sz="1000" dirty="0">
                  <a:solidFill>
                    <a:schemeClr val="bg1"/>
                  </a:solidFill>
                  <a:latin typeface="Segoe UI" panose="020B0502040204020203" pitchFamily="34" charset="0"/>
                  <a:ea typeface="Calibri" panose="020F0502020204030204" pitchFamily="34" charset="0"/>
                </a:rPr>
                <a:t> </a:t>
              </a:r>
              <a:r>
                <a:rPr lang="en-US" sz="1000" dirty="0" err="1">
                  <a:solidFill>
                    <a:schemeClr val="bg1"/>
                  </a:solidFill>
                  <a:latin typeface="Segoe UI" panose="020B0502040204020203" pitchFamily="34" charset="0"/>
                  <a:ea typeface="Calibri" panose="020F0502020204030204" pitchFamily="34" charset="0"/>
                </a:rPr>
                <a:t>dolo</a:t>
              </a:r>
              <a:r>
                <a:rPr lang="en-US" sz="1000" dirty="0">
                  <a:solidFill>
                    <a:schemeClr val="bg1"/>
                  </a:solidFill>
                  <a:latin typeface="Segoe UI" panose="020B0502040204020203" pitchFamily="34" charset="0"/>
                  <a:ea typeface="Calibri" panose="020F0502020204030204" pitchFamily="34" charset="0"/>
                </a:rPr>
                <a:t> </a:t>
              </a:r>
              <a:r>
                <a:rPr lang="en-US" sz="1000" dirty="0" err="1" smtClean="0">
                  <a:solidFill>
                    <a:schemeClr val="bg1"/>
                  </a:solidFill>
                  <a:latin typeface="Segoe UI" panose="020B0502040204020203" pitchFamily="34" charset="0"/>
                  <a:ea typeface="Calibri" panose="020F0502020204030204" pitchFamily="34" charset="0"/>
                </a:rPr>
                <a:t>rumes</a:t>
              </a:r>
              <a:r>
                <a:rPr lang="en-US" sz="1000" dirty="0" smtClean="0">
                  <a:solidFill>
                    <a:schemeClr val="bg1"/>
                  </a:solidFill>
                  <a:latin typeface="Segoe UI" panose="020B0502040204020203" pitchFamily="34" charset="0"/>
                  <a:ea typeface="Calibri" panose="020F0502020204030204" pitchFamily="34" charset="0"/>
                </a:rPr>
                <a:t>.</a:t>
              </a:r>
              <a:endParaRPr lang="en-US" sz="1000" dirty="0">
                <a:solidFill>
                  <a:schemeClr val="bg1"/>
                </a:solidFill>
              </a:endParaRPr>
            </a:p>
          </p:txBody>
        </p:sp>
        <p:sp>
          <p:nvSpPr>
            <p:cNvPr id="20" name="Freeform 33"/>
            <p:cNvSpPr>
              <a:spLocks noEditPoints="1"/>
            </p:cNvSpPr>
            <p:nvPr/>
          </p:nvSpPr>
          <p:spPr bwMode="auto">
            <a:xfrm>
              <a:off x="7827477" y="2119240"/>
              <a:ext cx="304619" cy="366227"/>
            </a:xfrm>
            <a:custGeom>
              <a:avLst/>
              <a:gdLst>
                <a:gd name="T0" fmla="*/ 102 w 120"/>
                <a:gd name="T1" fmla="*/ 60 h 144"/>
                <a:gd name="T2" fmla="*/ 102 w 120"/>
                <a:gd name="T3" fmla="*/ 42 h 144"/>
                <a:gd name="T4" fmla="*/ 60 w 120"/>
                <a:gd name="T5" fmla="*/ 0 h 144"/>
                <a:gd name="T6" fmla="*/ 18 w 120"/>
                <a:gd name="T7" fmla="*/ 42 h 144"/>
                <a:gd name="T8" fmla="*/ 18 w 120"/>
                <a:gd name="T9" fmla="*/ 60 h 144"/>
                <a:gd name="T10" fmla="*/ 0 w 120"/>
                <a:gd name="T11" fmla="*/ 60 h 144"/>
                <a:gd name="T12" fmla="*/ 0 w 120"/>
                <a:gd name="T13" fmla="*/ 144 h 144"/>
                <a:gd name="T14" fmla="*/ 120 w 120"/>
                <a:gd name="T15" fmla="*/ 144 h 144"/>
                <a:gd name="T16" fmla="*/ 120 w 120"/>
                <a:gd name="T17" fmla="*/ 60 h 144"/>
                <a:gd name="T18" fmla="*/ 102 w 120"/>
                <a:gd name="T19" fmla="*/ 60 h 144"/>
                <a:gd name="T20" fmla="*/ 66 w 120"/>
                <a:gd name="T21" fmla="*/ 106 h 144"/>
                <a:gd name="T22" fmla="*/ 66 w 120"/>
                <a:gd name="T23" fmla="*/ 126 h 144"/>
                <a:gd name="T24" fmla="*/ 54 w 120"/>
                <a:gd name="T25" fmla="*/ 126 h 144"/>
                <a:gd name="T26" fmla="*/ 54 w 120"/>
                <a:gd name="T27" fmla="*/ 106 h 144"/>
                <a:gd name="T28" fmla="*/ 48 w 120"/>
                <a:gd name="T29" fmla="*/ 96 h 144"/>
                <a:gd name="T30" fmla="*/ 60 w 120"/>
                <a:gd name="T31" fmla="*/ 84 h 144"/>
                <a:gd name="T32" fmla="*/ 72 w 120"/>
                <a:gd name="T33" fmla="*/ 96 h 144"/>
                <a:gd name="T34" fmla="*/ 66 w 120"/>
                <a:gd name="T35" fmla="*/ 106 h 144"/>
                <a:gd name="T36" fmla="*/ 90 w 120"/>
                <a:gd name="T37" fmla="*/ 60 h 144"/>
                <a:gd name="T38" fmla="*/ 30 w 120"/>
                <a:gd name="T39" fmla="*/ 60 h 144"/>
                <a:gd name="T40" fmla="*/ 30 w 120"/>
                <a:gd name="T41" fmla="*/ 42 h 144"/>
                <a:gd name="T42" fmla="*/ 60 w 120"/>
                <a:gd name="T43" fmla="*/ 12 h 144"/>
                <a:gd name="T44" fmla="*/ 90 w 120"/>
                <a:gd name="T45" fmla="*/ 42 h 144"/>
                <a:gd name="T46" fmla="*/ 90 w 120"/>
                <a:gd name="T47" fmla="*/ 6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7691908" y="3451715"/>
            <a:ext cx="3186112" cy="693141"/>
            <a:chOff x="7691908" y="3451715"/>
            <a:chExt cx="3186112" cy="693141"/>
          </a:xfrm>
        </p:grpSpPr>
        <p:sp>
          <p:nvSpPr>
            <p:cNvPr id="13" name="Oval 14"/>
            <p:cNvSpPr/>
            <p:nvPr/>
          </p:nvSpPr>
          <p:spPr>
            <a:xfrm>
              <a:off x="7691908" y="3451715"/>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4" name="Rectangle 15"/>
            <p:cNvSpPr/>
            <p:nvPr/>
          </p:nvSpPr>
          <p:spPr>
            <a:xfrm>
              <a:off x="8468195" y="3467748"/>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pPr lvl="0"/>
              <a:r>
                <a:rPr lang="en-US" altLang="zh-CN" sz="1000" dirty="0" smtClean="0">
                  <a:solidFill>
                    <a:schemeClr val="bg1"/>
                  </a:solidFill>
                  <a:latin typeface="Segoe UI" panose="020B0502040204020203" pitchFamily="34" charset="0"/>
                  <a:ea typeface="Calibri" panose="020F0502020204030204" pitchFamily="34" charset="0"/>
                </a:rPr>
                <a:t>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fugats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untras</a:t>
              </a:r>
              <a:r>
                <a:rPr lang="en-US" altLang="zh-CN" sz="1000" dirty="0">
                  <a:solidFill>
                    <a:schemeClr val="bg1"/>
                  </a:solidFill>
                  <a:latin typeface="Segoe UI" panose="020B0502040204020203" pitchFamily="34" charset="0"/>
                  <a:ea typeface="Calibri" panose="020F0502020204030204" pitchFamily="34" charset="0"/>
                </a:rPr>
                <a:t>. 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a:t>
              </a:r>
              <a:endParaRPr lang="en-US" altLang="zh-CN" sz="1000" dirty="0">
                <a:solidFill>
                  <a:schemeClr val="bg1"/>
                </a:solidFill>
              </a:endParaRPr>
            </a:p>
          </p:txBody>
        </p:sp>
        <p:sp>
          <p:nvSpPr>
            <p:cNvPr id="21" name="Freeform 83"/>
            <p:cNvSpPr>
              <a:spLocks/>
            </p:cNvSpPr>
            <p:nvPr/>
          </p:nvSpPr>
          <p:spPr bwMode="auto">
            <a:xfrm>
              <a:off x="7854919" y="3550303"/>
              <a:ext cx="245477" cy="374324"/>
            </a:xfrm>
            <a:custGeom>
              <a:avLst/>
              <a:gdLst>
                <a:gd name="T0" fmla="*/ 57 w 99"/>
                <a:gd name="T1" fmla="*/ 0 h 151"/>
                <a:gd name="T2" fmla="*/ 45 w 99"/>
                <a:gd name="T3" fmla="*/ 0 h 151"/>
                <a:gd name="T4" fmla="*/ 45 w 99"/>
                <a:gd name="T5" fmla="*/ 102 h 151"/>
                <a:gd name="T6" fmla="*/ 1 w 99"/>
                <a:gd name="T7" fmla="*/ 122 h 151"/>
                <a:gd name="T8" fmla="*/ 5 w 99"/>
                <a:gd name="T9" fmla="*/ 136 h 151"/>
                <a:gd name="T10" fmla="*/ 58 w 99"/>
                <a:gd name="T11" fmla="*/ 128 h 151"/>
                <a:gd name="T12" fmla="*/ 63 w 99"/>
                <a:gd name="T13" fmla="*/ 98 h 151"/>
                <a:gd name="T14" fmla="*/ 63 w 99"/>
                <a:gd name="T15" fmla="*/ 36 h 151"/>
                <a:gd name="T16" fmla="*/ 83 w 99"/>
                <a:gd name="T17" fmla="*/ 58 h 151"/>
                <a:gd name="T18" fmla="*/ 80 w 99"/>
                <a:gd name="T19" fmla="*/ 80 h 151"/>
                <a:gd name="T20" fmla="*/ 79 w 99"/>
                <a:gd name="T21" fmla="*/ 85 h 151"/>
                <a:gd name="T22" fmla="*/ 89 w 99"/>
                <a:gd name="T23" fmla="*/ 77 h 151"/>
                <a:gd name="T24" fmla="*/ 93 w 99"/>
                <a:gd name="T25" fmla="*/ 65 h 151"/>
                <a:gd name="T26" fmla="*/ 57 w 99"/>
                <a:gd name="T2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9" h="151">
                  <a:moveTo>
                    <a:pt x="57" y="0"/>
                  </a:moveTo>
                  <a:cubicBezTo>
                    <a:pt x="45" y="0"/>
                    <a:pt x="45" y="0"/>
                    <a:pt x="45" y="0"/>
                  </a:cubicBezTo>
                  <a:cubicBezTo>
                    <a:pt x="45" y="102"/>
                    <a:pt x="45" y="102"/>
                    <a:pt x="45" y="102"/>
                  </a:cubicBezTo>
                  <a:cubicBezTo>
                    <a:pt x="27" y="93"/>
                    <a:pt x="5" y="105"/>
                    <a:pt x="1" y="122"/>
                  </a:cubicBezTo>
                  <a:cubicBezTo>
                    <a:pt x="0" y="127"/>
                    <a:pt x="2" y="133"/>
                    <a:pt x="5" y="136"/>
                  </a:cubicBezTo>
                  <a:cubicBezTo>
                    <a:pt x="17" y="151"/>
                    <a:pt x="45" y="144"/>
                    <a:pt x="58" y="128"/>
                  </a:cubicBezTo>
                  <a:cubicBezTo>
                    <a:pt x="64" y="120"/>
                    <a:pt x="63" y="114"/>
                    <a:pt x="63" y="98"/>
                  </a:cubicBezTo>
                  <a:cubicBezTo>
                    <a:pt x="63" y="36"/>
                    <a:pt x="63" y="36"/>
                    <a:pt x="63" y="36"/>
                  </a:cubicBezTo>
                  <a:cubicBezTo>
                    <a:pt x="71" y="42"/>
                    <a:pt x="80" y="47"/>
                    <a:pt x="83" y="58"/>
                  </a:cubicBezTo>
                  <a:cubicBezTo>
                    <a:pt x="85" y="64"/>
                    <a:pt x="83" y="75"/>
                    <a:pt x="80" y="80"/>
                  </a:cubicBezTo>
                  <a:cubicBezTo>
                    <a:pt x="80" y="82"/>
                    <a:pt x="78" y="83"/>
                    <a:pt x="79" y="85"/>
                  </a:cubicBezTo>
                  <a:cubicBezTo>
                    <a:pt x="84" y="89"/>
                    <a:pt x="87" y="81"/>
                    <a:pt x="89" y="77"/>
                  </a:cubicBezTo>
                  <a:cubicBezTo>
                    <a:pt x="90" y="73"/>
                    <a:pt x="92" y="68"/>
                    <a:pt x="93" y="65"/>
                  </a:cubicBezTo>
                  <a:cubicBezTo>
                    <a:pt x="99" y="29"/>
                    <a:pt x="60" y="27"/>
                    <a:pt x="57"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 name="组合 28"/>
          <p:cNvGrpSpPr/>
          <p:nvPr/>
        </p:nvGrpSpPr>
        <p:grpSpPr>
          <a:xfrm>
            <a:off x="7691908" y="4871412"/>
            <a:ext cx="3186112" cy="677108"/>
            <a:chOff x="7691908" y="4871412"/>
            <a:chExt cx="3186112" cy="677108"/>
          </a:xfrm>
        </p:grpSpPr>
        <p:sp>
          <p:nvSpPr>
            <p:cNvPr id="15" name="Oval 19"/>
            <p:cNvSpPr/>
            <p:nvPr/>
          </p:nvSpPr>
          <p:spPr>
            <a:xfrm>
              <a:off x="7691908" y="4871412"/>
              <a:ext cx="571500" cy="571500"/>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6" name="Rectangle 20"/>
            <p:cNvSpPr/>
            <p:nvPr/>
          </p:nvSpPr>
          <p:spPr>
            <a:xfrm>
              <a:off x="8468195" y="4871412"/>
              <a:ext cx="2409825" cy="677108"/>
            </a:xfrm>
            <a:prstGeom prst="rect">
              <a:avLst/>
            </a:prstGeom>
          </p:spPr>
          <p:txBody>
            <a:bodyPr wrap="square">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单击此处输入标题</a:t>
              </a:r>
              <a:endParaRPr lang="en-US" altLang="zh-CN" dirty="0">
                <a:solidFill>
                  <a:schemeClr val="bg1"/>
                </a:solidFill>
                <a:latin typeface="微软雅黑" panose="020B0503020204020204" pitchFamily="34" charset="-122"/>
                <a:ea typeface="微软雅黑" panose="020B0503020204020204" pitchFamily="34" charset="-122"/>
              </a:endParaRPr>
            </a:p>
            <a:p>
              <a:pPr lvl="0"/>
              <a:r>
                <a:rPr lang="en-US" altLang="zh-CN" sz="1000" dirty="0" smtClean="0">
                  <a:solidFill>
                    <a:schemeClr val="bg1"/>
                  </a:solidFill>
                  <a:latin typeface="Segoe UI" panose="020B0502040204020203" pitchFamily="34" charset="0"/>
                  <a:ea typeface="Calibri" panose="020F0502020204030204" pitchFamily="34" charset="0"/>
                </a:rPr>
                <a:t>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fugats</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untras</a:t>
              </a:r>
              <a:r>
                <a:rPr lang="en-US" altLang="zh-CN" sz="1000" dirty="0">
                  <a:solidFill>
                    <a:schemeClr val="bg1"/>
                  </a:solidFill>
                  <a:latin typeface="Segoe UI" panose="020B0502040204020203" pitchFamily="34" charset="0"/>
                  <a:ea typeface="Calibri" panose="020F0502020204030204" pitchFamily="34" charset="0"/>
                </a:rPr>
                <a:t>. Lid </a:t>
              </a:r>
              <a:r>
                <a:rPr lang="en-US" altLang="zh-CN" sz="1000" dirty="0" err="1">
                  <a:solidFill>
                    <a:schemeClr val="bg1"/>
                  </a:solidFill>
                  <a:latin typeface="Segoe UI" panose="020B0502040204020203" pitchFamily="34" charset="0"/>
                  <a:ea typeface="Calibri" panose="020F0502020204030204" pitchFamily="34" charset="0"/>
                </a:rPr>
                <a:t>est</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laborum</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dolo</a:t>
              </a:r>
              <a:r>
                <a:rPr lang="en-US" altLang="zh-CN" sz="1000" dirty="0">
                  <a:solidFill>
                    <a:schemeClr val="bg1"/>
                  </a:solidFill>
                  <a:latin typeface="Segoe UI" panose="020B0502040204020203" pitchFamily="34" charset="0"/>
                  <a:ea typeface="Calibri" panose="020F0502020204030204" pitchFamily="34" charset="0"/>
                </a:rPr>
                <a:t> </a:t>
              </a:r>
              <a:r>
                <a:rPr lang="en-US" altLang="zh-CN" sz="1000" dirty="0" err="1">
                  <a:solidFill>
                    <a:schemeClr val="bg1"/>
                  </a:solidFill>
                  <a:latin typeface="Segoe UI" panose="020B0502040204020203" pitchFamily="34" charset="0"/>
                  <a:ea typeface="Calibri" panose="020F0502020204030204" pitchFamily="34" charset="0"/>
                </a:rPr>
                <a:t>rumes</a:t>
              </a:r>
              <a:r>
                <a:rPr lang="en-US" altLang="zh-CN" sz="1000" dirty="0">
                  <a:solidFill>
                    <a:schemeClr val="bg1"/>
                  </a:solidFill>
                  <a:latin typeface="Segoe UI" panose="020B0502040204020203" pitchFamily="34" charset="0"/>
                  <a:ea typeface="Calibri" panose="020F0502020204030204" pitchFamily="34" charset="0"/>
                </a:rPr>
                <a:t>.</a:t>
              </a:r>
              <a:endParaRPr lang="en-US" altLang="zh-CN" sz="1000" dirty="0">
                <a:solidFill>
                  <a:schemeClr val="bg1"/>
                </a:solidFill>
              </a:endParaRPr>
            </a:p>
          </p:txBody>
        </p:sp>
        <p:grpSp>
          <p:nvGrpSpPr>
            <p:cNvPr id="22" name="组合 21"/>
            <p:cNvGrpSpPr/>
            <p:nvPr/>
          </p:nvGrpSpPr>
          <p:grpSpPr>
            <a:xfrm>
              <a:off x="7807381" y="5004143"/>
              <a:ext cx="340551" cy="288536"/>
              <a:chOff x="9259888" y="3257550"/>
              <a:chExt cx="550863" cy="466725"/>
            </a:xfrm>
            <a:solidFill>
              <a:schemeClr val="bg1"/>
            </a:solidFill>
          </p:grpSpPr>
          <p:sp>
            <p:nvSpPr>
              <p:cNvPr id="23" name="Rectangle 111"/>
              <p:cNvSpPr>
                <a:spLocks noChangeArrowheads="1"/>
              </p:cNvSpPr>
              <p:nvPr/>
            </p:nvSpPr>
            <p:spPr bwMode="auto">
              <a:xfrm>
                <a:off x="9366251" y="3468688"/>
                <a:ext cx="41275"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12"/>
              <p:cNvSpPr>
                <a:spLocks noEditPoints="1"/>
              </p:cNvSpPr>
              <p:nvPr/>
            </p:nvSpPr>
            <p:spPr bwMode="auto">
              <a:xfrm>
                <a:off x="9259888" y="3257550"/>
                <a:ext cx="550863" cy="233363"/>
              </a:xfrm>
              <a:custGeom>
                <a:avLst/>
                <a:gdLst>
                  <a:gd name="T0" fmla="*/ 114 w 156"/>
                  <a:gd name="T1" fmla="*/ 24 h 66"/>
                  <a:gd name="T2" fmla="*/ 114 w 156"/>
                  <a:gd name="T3" fmla="*/ 23 h 66"/>
                  <a:gd name="T4" fmla="*/ 114 w 156"/>
                  <a:gd name="T5" fmla="*/ 18 h 66"/>
                  <a:gd name="T6" fmla="*/ 96 w 156"/>
                  <a:gd name="T7" fmla="*/ 0 h 66"/>
                  <a:gd name="T8" fmla="*/ 60 w 156"/>
                  <a:gd name="T9" fmla="*/ 0 h 66"/>
                  <a:gd name="T10" fmla="*/ 42 w 156"/>
                  <a:gd name="T11" fmla="*/ 18 h 66"/>
                  <a:gd name="T12" fmla="*/ 42 w 156"/>
                  <a:gd name="T13" fmla="*/ 24 h 66"/>
                  <a:gd name="T14" fmla="*/ 0 w 156"/>
                  <a:gd name="T15" fmla="*/ 24 h 66"/>
                  <a:gd name="T16" fmla="*/ 0 w 156"/>
                  <a:gd name="T17" fmla="*/ 66 h 66"/>
                  <a:gd name="T18" fmla="*/ 24 w 156"/>
                  <a:gd name="T19" fmla="*/ 66 h 66"/>
                  <a:gd name="T20" fmla="*/ 24 w 156"/>
                  <a:gd name="T21" fmla="*/ 54 h 66"/>
                  <a:gd name="T22" fmla="*/ 48 w 156"/>
                  <a:gd name="T23" fmla="*/ 54 h 66"/>
                  <a:gd name="T24" fmla="*/ 48 w 156"/>
                  <a:gd name="T25" fmla="*/ 66 h 66"/>
                  <a:gd name="T26" fmla="*/ 108 w 156"/>
                  <a:gd name="T27" fmla="*/ 66 h 66"/>
                  <a:gd name="T28" fmla="*/ 108 w 156"/>
                  <a:gd name="T29" fmla="*/ 54 h 66"/>
                  <a:gd name="T30" fmla="*/ 132 w 156"/>
                  <a:gd name="T31" fmla="*/ 54 h 66"/>
                  <a:gd name="T32" fmla="*/ 132 w 156"/>
                  <a:gd name="T33" fmla="*/ 66 h 66"/>
                  <a:gd name="T34" fmla="*/ 156 w 156"/>
                  <a:gd name="T35" fmla="*/ 66 h 66"/>
                  <a:gd name="T36" fmla="*/ 156 w 156"/>
                  <a:gd name="T37" fmla="*/ 24 h 66"/>
                  <a:gd name="T38" fmla="*/ 114 w 156"/>
                  <a:gd name="T39" fmla="*/ 24 h 66"/>
                  <a:gd name="T40" fmla="*/ 54 w 156"/>
                  <a:gd name="T41" fmla="*/ 18 h 66"/>
                  <a:gd name="T42" fmla="*/ 60 w 156"/>
                  <a:gd name="T43" fmla="*/ 12 h 66"/>
                  <a:gd name="T44" fmla="*/ 96 w 156"/>
                  <a:gd name="T45" fmla="*/ 12 h 66"/>
                  <a:gd name="T46" fmla="*/ 102 w 156"/>
                  <a:gd name="T47" fmla="*/ 18 h 66"/>
                  <a:gd name="T48" fmla="*/ 102 w 156"/>
                  <a:gd name="T49" fmla="*/ 24 h 66"/>
                  <a:gd name="T50" fmla="*/ 54 w 156"/>
                  <a:gd name="T51" fmla="*/ 24 h 66"/>
                  <a:gd name="T52" fmla="*/ 54 w 156"/>
                  <a:gd name="T5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13"/>
              <p:cNvSpPr>
                <a:spLocks/>
              </p:cNvSpPr>
              <p:nvPr/>
            </p:nvSpPr>
            <p:spPr bwMode="auto">
              <a:xfrm>
                <a:off x="9280526" y="3511550"/>
                <a:ext cx="509588" cy="212725"/>
              </a:xfrm>
              <a:custGeom>
                <a:avLst/>
                <a:gdLst>
                  <a:gd name="T0" fmla="*/ 281 w 321"/>
                  <a:gd name="T1" fmla="*/ 40 h 134"/>
                  <a:gd name="T2" fmla="*/ 227 w 321"/>
                  <a:gd name="T3" fmla="*/ 40 h 134"/>
                  <a:gd name="T4" fmla="*/ 227 w 321"/>
                  <a:gd name="T5" fmla="*/ 0 h 134"/>
                  <a:gd name="T6" fmla="*/ 94 w 321"/>
                  <a:gd name="T7" fmla="*/ 0 h 134"/>
                  <a:gd name="T8" fmla="*/ 94 w 321"/>
                  <a:gd name="T9" fmla="*/ 40 h 134"/>
                  <a:gd name="T10" fmla="*/ 40 w 321"/>
                  <a:gd name="T11" fmla="*/ 40 h 134"/>
                  <a:gd name="T12" fmla="*/ 40 w 321"/>
                  <a:gd name="T13" fmla="*/ 0 h 134"/>
                  <a:gd name="T14" fmla="*/ 0 w 321"/>
                  <a:gd name="T15" fmla="*/ 0 h 134"/>
                  <a:gd name="T16" fmla="*/ 0 w 321"/>
                  <a:gd name="T17" fmla="*/ 134 h 134"/>
                  <a:gd name="T18" fmla="*/ 321 w 321"/>
                  <a:gd name="T19" fmla="*/ 134 h 134"/>
                  <a:gd name="T20" fmla="*/ 321 w 321"/>
                  <a:gd name="T21" fmla="*/ 0 h 134"/>
                  <a:gd name="T22" fmla="*/ 281 w 321"/>
                  <a:gd name="T23" fmla="*/ 0 h 134"/>
                  <a:gd name="T24" fmla="*/ 281 w 321"/>
                  <a:gd name="T25" fmla="*/ 4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134">
                    <a:moveTo>
                      <a:pt x="281" y="40"/>
                    </a:moveTo>
                    <a:lnTo>
                      <a:pt x="227" y="40"/>
                    </a:lnTo>
                    <a:lnTo>
                      <a:pt x="227" y="0"/>
                    </a:lnTo>
                    <a:lnTo>
                      <a:pt x="94" y="0"/>
                    </a:lnTo>
                    <a:lnTo>
                      <a:pt x="94" y="40"/>
                    </a:lnTo>
                    <a:lnTo>
                      <a:pt x="40" y="40"/>
                    </a:lnTo>
                    <a:lnTo>
                      <a:pt x="40" y="0"/>
                    </a:lnTo>
                    <a:lnTo>
                      <a:pt x="0" y="0"/>
                    </a:lnTo>
                    <a:lnTo>
                      <a:pt x="0" y="134"/>
                    </a:lnTo>
                    <a:lnTo>
                      <a:pt x="321" y="134"/>
                    </a:lnTo>
                    <a:lnTo>
                      <a:pt x="321" y="0"/>
                    </a:lnTo>
                    <a:lnTo>
                      <a:pt x="281" y="0"/>
                    </a:lnTo>
                    <a:lnTo>
                      <a:pt x="281"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114"/>
              <p:cNvSpPr>
                <a:spLocks noChangeArrowheads="1"/>
              </p:cNvSpPr>
              <p:nvPr/>
            </p:nvSpPr>
            <p:spPr bwMode="auto">
              <a:xfrm>
                <a:off x="9663113" y="3468688"/>
                <a:ext cx="41275"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27" name="图片 26" descr="new尘4.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7154" y="4569221"/>
            <a:ext cx="3954463"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781600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99"/>
                                            </p:tgtEl>
                                            <p:attrNameLst>
                                              <p:attrName>style.visibility</p:attrName>
                                            </p:attrNameLst>
                                          </p:cBhvr>
                                          <p:to>
                                            <p:strVal val="visible"/>
                                          </p:to>
                                        </p:set>
                                        <p:anim calcmode="lin" valueType="num">
                                          <p:cBhvr>
                                            <p:cTn id="7" dur="1000" fill="hold"/>
                                            <p:tgtEl>
                                              <p:spTgt spid="499"/>
                                            </p:tgtEl>
                                            <p:attrNameLst>
                                              <p:attrName>ppt_w</p:attrName>
                                            </p:attrNameLst>
                                          </p:cBhvr>
                                          <p:tavLst>
                                            <p:tav tm="0">
                                              <p:val>
                                                <p:strVal val="#ppt_w+.3"/>
                                              </p:val>
                                            </p:tav>
                                            <p:tav tm="100000">
                                              <p:val>
                                                <p:strVal val="#ppt_w"/>
                                              </p:val>
                                            </p:tav>
                                          </p:tavLst>
                                        </p:anim>
                                        <p:anim calcmode="lin" valueType="num">
                                          <p:cBhvr>
                                            <p:cTn id="8" dur="1000" fill="hold"/>
                                            <p:tgtEl>
                                              <p:spTgt spid="499"/>
                                            </p:tgtEl>
                                            <p:attrNameLst>
                                              <p:attrName>ppt_h</p:attrName>
                                            </p:attrNameLst>
                                          </p:cBhvr>
                                          <p:tavLst>
                                            <p:tav tm="0">
                                              <p:val>
                                                <p:strVal val="#ppt_h"/>
                                              </p:val>
                                            </p:tav>
                                            <p:tav tm="100000">
                                              <p:val>
                                                <p:strVal val="#ppt_h"/>
                                              </p:val>
                                            </p:tav>
                                          </p:tavLst>
                                        </p:anim>
                                        <p:animEffect transition="in" filter="fade">
                                          <p:cBhvr>
                                            <p:cTn id="9" dur="1000"/>
                                            <p:tgtEl>
                                              <p:spTgt spid="499"/>
                                            </p:tgtEl>
                                          </p:cBhvr>
                                        </p:animEffect>
                                      </p:childTnLst>
                                    </p:cTn>
                                  </p:par>
                                  <p:par>
                                    <p:cTn id="10" presetID="10" presetClass="entr" presetSubtype="0" fill="hold" grpId="0" nodeType="withEffect">
                                      <p:stCondLst>
                                        <p:cond delay="750"/>
                                      </p:stCondLst>
                                      <p:childTnLst>
                                        <p:set>
                                          <p:cBhvr>
                                            <p:cTn id="11" dur="1" fill="hold">
                                              <p:stCondLst>
                                                <p:cond delay="0"/>
                                              </p:stCondLst>
                                            </p:cTn>
                                            <p:tgtEl>
                                              <p:spTgt spid="500"/>
                                            </p:tgtEl>
                                            <p:attrNameLst>
                                              <p:attrName>style.visibility</p:attrName>
                                            </p:attrNameLst>
                                          </p:cBhvr>
                                          <p:to>
                                            <p:strVal val="visible"/>
                                          </p:to>
                                        </p:set>
                                        <p:animEffect transition="in" filter="fade">
                                          <p:cBhvr>
                                            <p:cTn id="12" dur="750"/>
                                            <p:tgtEl>
                                              <p:spTgt spid="500"/>
                                            </p:tgtEl>
                                          </p:cBhvr>
                                        </p:animEffect>
                                      </p:childTnLst>
                                    </p:cTn>
                                  </p:par>
                                </p:childTnLst>
                              </p:cTn>
                            </p:par>
                            <p:par>
                              <p:cTn id="13" fill="hold">
                                <p:stCondLst>
                                  <p:cond delay="1500"/>
                                </p:stCondLst>
                                <p:childTnLst>
                                  <p:par>
                                    <p:cTn id="14" presetID="2" presetClass="entr" presetSubtype="1" fill="hold" nodeType="afterEffect" p14:presetBounceEnd="30000">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14:bounceEnd="30000">
                                          <p:cBhvr additive="base">
                                            <p:cTn id="16" dur="500" fill="hold"/>
                                            <p:tgtEl>
                                              <p:spTgt spid="33"/>
                                            </p:tgtEl>
                                            <p:attrNameLst>
                                              <p:attrName>ppt_x</p:attrName>
                                            </p:attrNameLst>
                                          </p:cBhvr>
                                          <p:tavLst>
                                            <p:tav tm="0">
                                              <p:val>
                                                <p:strVal val="#ppt_x"/>
                                              </p:val>
                                            </p:tav>
                                            <p:tav tm="100000">
                                              <p:val>
                                                <p:strVal val="#ppt_x"/>
                                              </p:val>
                                            </p:tav>
                                          </p:tavLst>
                                        </p:anim>
                                        <p:anim calcmode="lin" valueType="num" p14:bounceEnd="30000">
                                          <p:cBhvr additive="base">
                                            <p:cTn id="17" dur="500" fill="hold"/>
                                            <p:tgtEl>
                                              <p:spTgt spid="33"/>
                                            </p:tgtEl>
                                            <p:attrNameLst>
                                              <p:attrName>ppt_y</p:attrName>
                                            </p:attrNameLst>
                                          </p:cBhvr>
                                          <p:tavLst>
                                            <p:tav tm="0">
                                              <p:val>
                                                <p:strVal val="0-#ppt_h/2"/>
                                              </p:val>
                                            </p:tav>
                                            <p:tav tm="100000">
                                              <p:val>
                                                <p:strVal val="#ppt_y"/>
                                              </p:val>
                                            </p:tav>
                                          </p:tavLst>
                                        </p:anim>
                                      </p:childTnLst>
                                    </p:cTn>
                                  </p:par>
                                  <p:par>
                                    <p:cTn id="18" presetID="53" presetClass="entr" presetSubtype="16" fill="hold" nodeType="withEffect">
                                      <p:stCondLst>
                                        <p:cond delay="250"/>
                                      </p:stCondLst>
                                      <p:childTnLst>
                                        <p:set>
                                          <p:cBhvr>
                                            <p:cTn id="19" dur="1" fill="hold">
                                              <p:stCondLst>
                                                <p:cond delay="0"/>
                                              </p:stCondLst>
                                            </p:cTn>
                                            <p:tgtEl>
                                              <p:spTgt spid="27"/>
                                            </p:tgtEl>
                                            <p:attrNameLst>
                                              <p:attrName>style.visibility</p:attrName>
                                            </p:attrNameLst>
                                          </p:cBhvr>
                                          <p:to>
                                            <p:strVal val="visible"/>
                                          </p:to>
                                        </p:set>
                                        <p:anim calcmode="lin" valueType="num">
                                          <p:cBhvr>
                                            <p:cTn id="20" dur="250" fill="hold"/>
                                            <p:tgtEl>
                                              <p:spTgt spid="27"/>
                                            </p:tgtEl>
                                            <p:attrNameLst>
                                              <p:attrName>ppt_w</p:attrName>
                                            </p:attrNameLst>
                                          </p:cBhvr>
                                          <p:tavLst>
                                            <p:tav tm="0">
                                              <p:val>
                                                <p:fltVal val="0"/>
                                              </p:val>
                                            </p:tav>
                                            <p:tav tm="100000">
                                              <p:val>
                                                <p:strVal val="#ppt_w"/>
                                              </p:val>
                                            </p:tav>
                                          </p:tavLst>
                                        </p:anim>
                                        <p:anim calcmode="lin" valueType="num">
                                          <p:cBhvr>
                                            <p:cTn id="21" dur="250" fill="hold"/>
                                            <p:tgtEl>
                                              <p:spTgt spid="27"/>
                                            </p:tgtEl>
                                            <p:attrNameLst>
                                              <p:attrName>ppt_h</p:attrName>
                                            </p:attrNameLst>
                                          </p:cBhvr>
                                          <p:tavLst>
                                            <p:tav tm="0">
                                              <p:val>
                                                <p:fltVal val="0"/>
                                              </p:val>
                                            </p:tav>
                                            <p:tav tm="100000">
                                              <p:val>
                                                <p:strVal val="#ppt_h"/>
                                              </p:val>
                                            </p:tav>
                                          </p:tavLst>
                                        </p:anim>
                                        <p:animEffect transition="in" filter="fade">
                                          <p:cBhvr>
                                            <p:cTn id="22" dur="250"/>
                                            <p:tgtEl>
                                              <p:spTgt spid="27"/>
                                            </p:tgtEl>
                                          </p:cBhvr>
                                        </p:animEffect>
                                      </p:childTnLst>
                                    </p:cTn>
                                  </p:par>
                                  <p:par>
                                    <p:cTn id="23" presetID="6" presetClass="emph" presetSubtype="0" fill="hold" nodeType="withEffect">
                                      <p:stCondLst>
                                        <p:cond delay="250"/>
                                      </p:stCondLst>
                                      <p:childTnLst>
                                        <p:animScale>
                                          <p:cBhvr>
                                            <p:cTn id="24" dur="1000" fill="hold"/>
                                            <p:tgtEl>
                                              <p:spTgt spid="27"/>
                                            </p:tgtEl>
                                          </p:cBhvr>
                                          <p:by x="800000" y="800000"/>
                                        </p:animScale>
                                      </p:childTnLst>
                                    </p:cTn>
                                  </p:par>
                                </p:childTnLst>
                              </p:cTn>
                            </p:par>
                            <p:par>
                              <p:cTn id="25" fill="hold">
                                <p:stCondLst>
                                  <p:cond delay="2750"/>
                                </p:stCondLst>
                                <p:childTnLst>
                                  <p:par>
                                    <p:cTn id="26" presetID="10" presetClass="exit" presetSubtype="0" fill="hold" nodeType="afterEffect">
                                      <p:stCondLst>
                                        <p:cond delay="0"/>
                                      </p:stCondLst>
                                      <p:childTnLst>
                                        <p:animEffect transition="out" filter="fade">
                                          <p:cBhvr>
                                            <p:cTn id="27" dur="500"/>
                                            <p:tgtEl>
                                              <p:spTgt spid="27"/>
                                            </p:tgtEl>
                                          </p:cBhvr>
                                        </p:animEffect>
                                        <p:set>
                                          <p:cBhvr>
                                            <p:cTn id="28" dur="1" fill="hold">
                                              <p:stCondLst>
                                                <p:cond delay="499"/>
                                              </p:stCondLst>
                                            </p:cTn>
                                            <p:tgtEl>
                                              <p:spTgt spid="27"/>
                                            </p:tgtEl>
                                            <p:attrNameLst>
                                              <p:attrName>style.visibility</p:attrName>
                                            </p:attrNameLst>
                                          </p:cBhvr>
                                          <p:to>
                                            <p:strVal val="hidden"/>
                                          </p:to>
                                        </p:set>
                                      </p:childTnLst>
                                    </p:cTn>
                                  </p:par>
                                  <p:par>
                                    <p:cTn id="29" presetID="23" presetClass="entr" presetSubtype="28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strVal val="4/3*#ppt_w"/>
                                              </p:val>
                                            </p:tav>
                                            <p:tav tm="100000">
                                              <p:val>
                                                <p:strVal val="#ppt_w"/>
                                              </p:val>
                                            </p:tav>
                                          </p:tavLst>
                                        </p:anim>
                                        <p:anim calcmode="lin" valueType="num">
                                          <p:cBhvr>
                                            <p:cTn id="32" dur="500" fill="hold"/>
                                            <p:tgtEl>
                                              <p:spTgt spid="2"/>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10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strVal val="4/3*#ppt_w"/>
                                              </p:val>
                                            </p:tav>
                                            <p:tav tm="100000">
                                              <p:val>
                                                <p:strVal val="#ppt_w"/>
                                              </p:val>
                                            </p:tav>
                                          </p:tavLst>
                                        </p:anim>
                                        <p:anim calcmode="lin" valueType="num">
                                          <p:cBhvr>
                                            <p:cTn id="36" dur="500" fill="hold"/>
                                            <p:tgtEl>
                                              <p:spTgt spid="3"/>
                                            </p:tgtEl>
                                            <p:attrNameLst>
                                              <p:attrName>ppt_h</p:attrName>
                                            </p:attrNameLst>
                                          </p:cBhvr>
                                          <p:tavLst>
                                            <p:tav tm="0">
                                              <p:val>
                                                <p:strVal val="4/3*#ppt_h"/>
                                              </p:val>
                                            </p:tav>
                                            <p:tav tm="100000">
                                              <p:val>
                                                <p:strVal val="#ppt_h"/>
                                              </p:val>
                                            </p:tav>
                                          </p:tavLst>
                                        </p:anim>
                                      </p:childTnLst>
                                    </p:cTn>
                                  </p:par>
                                  <p:par>
                                    <p:cTn id="37" presetID="23" presetClass="entr" presetSubtype="288" fill="hold" nodeType="withEffect">
                                      <p:stCondLst>
                                        <p:cond delay="20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strVal val="4/3*#ppt_w"/>
                                              </p:val>
                                            </p:tav>
                                            <p:tav tm="100000">
                                              <p:val>
                                                <p:strVal val="#ppt_w"/>
                                              </p:val>
                                            </p:tav>
                                          </p:tavLst>
                                        </p:anim>
                                        <p:anim calcmode="lin" valueType="num">
                                          <p:cBhvr>
                                            <p:cTn id="40" dur="500" fill="hold"/>
                                            <p:tgtEl>
                                              <p:spTgt spid="31"/>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30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strVal val="4/3*#ppt_w"/>
                                              </p:val>
                                            </p:tav>
                                            <p:tav tm="100000">
                                              <p:val>
                                                <p:strVal val="#ppt_w"/>
                                              </p:val>
                                            </p:tav>
                                          </p:tavLst>
                                        </p:anim>
                                        <p:anim calcmode="lin" valueType="num">
                                          <p:cBhvr>
                                            <p:cTn id="44" dur="500" fill="hold"/>
                                            <p:tgtEl>
                                              <p:spTgt spid="28"/>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4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strVal val="4/3*#ppt_w"/>
                                              </p:val>
                                            </p:tav>
                                            <p:tav tm="100000">
                                              <p:val>
                                                <p:strVal val="#ppt_w"/>
                                              </p:val>
                                            </p:tav>
                                          </p:tavLst>
                                        </p:anim>
                                        <p:anim calcmode="lin" valueType="num">
                                          <p:cBhvr>
                                            <p:cTn id="48" dur="500" fill="hold"/>
                                            <p:tgtEl>
                                              <p:spTgt spid="30"/>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50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strVal val="4/3*#ppt_w"/>
                                              </p:val>
                                            </p:tav>
                                            <p:tav tm="100000">
                                              <p:val>
                                                <p:strVal val="#ppt_w"/>
                                              </p:val>
                                            </p:tav>
                                          </p:tavLst>
                                        </p:anim>
                                        <p:anim calcmode="lin" valueType="num">
                                          <p:cBhvr>
                                            <p:cTn id="52" dur="500" fill="hold"/>
                                            <p:tgtEl>
                                              <p:spTgt spid="2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99"/>
                                            </p:tgtEl>
                                            <p:attrNameLst>
                                              <p:attrName>style.visibility</p:attrName>
                                            </p:attrNameLst>
                                          </p:cBhvr>
                                          <p:to>
                                            <p:strVal val="visible"/>
                                          </p:to>
                                        </p:set>
                                        <p:anim calcmode="lin" valueType="num">
                                          <p:cBhvr>
                                            <p:cTn id="7" dur="1000" fill="hold"/>
                                            <p:tgtEl>
                                              <p:spTgt spid="499"/>
                                            </p:tgtEl>
                                            <p:attrNameLst>
                                              <p:attrName>ppt_w</p:attrName>
                                            </p:attrNameLst>
                                          </p:cBhvr>
                                          <p:tavLst>
                                            <p:tav tm="0">
                                              <p:val>
                                                <p:strVal val="#ppt_w+.3"/>
                                              </p:val>
                                            </p:tav>
                                            <p:tav tm="100000">
                                              <p:val>
                                                <p:strVal val="#ppt_w"/>
                                              </p:val>
                                            </p:tav>
                                          </p:tavLst>
                                        </p:anim>
                                        <p:anim calcmode="lin" valueType="num">
                                          <p:cBhvr>
                                            <p:cTn id="8" dur="1000" fill="hold"/>
                                            <p:tgtEl>
                                              <p:spTgt spid="499"/>
                                            </p:tgtEl>
                                            <p:attrNameLst>
                                              <p:attrName>ppt_h</p:attrName>
                                            </p:attrNameLst>
                                          </p:cBhvr>
                                          <p:tavLst>
                                            <p:tav tm="0">
                                              <p:val>
                                                <p:strVal val="#ppt_h"/>
                                              </p:val>
                                            </p:tav>
                                            <p:tav tm="100000">
                                              <p:val>
                                                <p:strVal val="#ppt_h"/>
                                              </p:val>
                                            </p:tav>
                                          </p:tavLst>
                                        </p:anim>
                                        <p:animEffect transition="in" filter="fade">
                                          <p:cBhvr>
                                            <p:cTn id="9" dur="1000"/>
                                            <p:tgtEl>
                                              <p:spTgt spid="499"/>
                                            </p:tgtEl>
                                          </p:cBhvr>
                                        </p:animEffect>
                                      </p:childTnLst>
                                    </p:cTn>
                                  </p:par>
                                  <p:par>
                                    <p:cTn id="10" presetID="10" presetClass="entr" presetSubtype="0" fill="hold" grpId="0" nodeType="withEffect">
                                      <p:stCondLst>
                                        <p:cond delay="750"/>
                                      </p:stCondLst>
                                      <p:childTnLst>
                                        <p:set>
                                          <p:cBhvr>
                                            <p:cTn id="11" dur="1" fill="hold">
                                              <p:stCondLst>
                                                <p:cond delay="0"/>
                                              </p:stCondLst>
                                            </p:cTn>
                                            <p:tgtEl>
                                              <p:spTgt spid="500"/>
                                            </p:tgtEl>
                                            <p:attrNameLst>
                                              <p:attrName>style.visibility</p:attrName>
                                            </p:attrNameLst>
                                          </p:cBhvr>
                                          <p:to>
                                            <p:strVal val="visible"/>
                                          </p:to>
                                        </p:set>
                                        <p:animEffect transition="in" filter="fade">
                                          <p:cBhvr>
                                            <p:cTn id="12" dur="750"/>
                                            <p:tgtEl>
                                              <p:spTgt spid="500"/>
                                            </p:tgtEl>
                                          </p:cBhvr>
                                        </p:animEffect>
                                      </p:childTnLst>
                                    </p:cTn>
                                  </p:par>
                                </p:childTnLst>
                              </p:cTn>
                            </p:par>
                            <p:par>
                              <p:cTn id="13" fill="hold">
                                <p:stCondLst>
                                  <p:cond delay="1500"/>
                                </p:stCondLst>
                                <p:childTnLst>
                                  <p:par>
                                    <p:cTn id="14" presetID="2" presetClass="entr" presetSubtype="1" fill="hold"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0-#ppt_h/2"/>
                                              </p:val>
                                            </p:tav>
                                            <p:tav tm="100000">
                                              <p:val>
                                                <p:strVal val="#ppt_y"/>
                                              </p:val>
                                            </p:tav>
                                          </p:tavLst>
                                        </p:anim>
                                      </p:childTnLst>
                                    </p:cTn>
                                  </p:par>
                                  <p:par>
                                    <p:cTn id="18" presetID="53" presetClass="entr" presetSubtype="16" fill="hold" nodeType="withEffect">
                                      <p:stCondLst>
                                        <p:cond delay="250"/>
                                      </p:stCondLst>
                                      <p:childTnLst>
                                        <p:set>
                                          <p:cBhvr>
                                            <p:cTn id="19" dur="1" fill="hold">
                                              <p:stCondLst>
                                                <p:cond delay="0"/>
                                              </p:stCondLst>
                                            </p:cTn>
                                            <p:tgtEl>
                                              <p:spTgt spid="27"/>
                                            </p:tgtEl>
                                            <p:attrNameLst>
                                              <p:attrName>style.visibility</p:attrName>
                                            </p:attrNameLst>
                                          </p:cBhvr>
                                          <p:to>
                                            <p:strVal val="visible"/>
                                          </p:to>
                                        </p:set>
                                        <p:anim calcmode="lin" valueType="num">
                                          <p:cBhvr>
                                            <p:cTn id="20" dur="250" fill="hold"/>
                                            <p:tgtEl>
                                              <p:spTgt spid="27"/>
                                            </p:tgtEl>
                                            <p:attrNameLst>
                                              <p:attrName>ppt_w</p:attrName>
                                            </p:attrNameLst>
                                          </p:cBhvr>
                                          <p:tavLst>
                                            <p:tav tm="0">
                                              <p:val>
                                                <p:fltVal val="0"/>
                                              </p:val>
                                            </p:tav>
                                            <p:tav tm="100000">
                                              <p:val>
                                                <p:strVal val="#ppt_w"/>
                                              </p:val>
                                            </p:tav>
                                          </p:tavLst>
                                        </p:anim>
                                        <p:anim calcmode="lin" valueType="num">
                                          <p:cBhvr>
                                            <p:cTn id="21" dur="250" fill="hold"/>
                                            <p:tgtEl>
                                              <p:spTgt spid="27"/>
                                            </p:tgtEl>
                                            <p:attrNameLst>
                                              <p:attrName>ppt_h</p:attrName>
                                            </p:attrNameLst>
                                          </p:cBhvr>
                                          <p:tavLst>
                                            <p:tav tm="0">
                                              <p:val>
                                                <p:fltVal val="0"/>
                                              </p:val>
                                            </p:tav>
                                            <p:tav tm="100000">
                                              <p:val>
                                                <p:strVal val="#ppt_h"/>
                                              </p:val>
                                            </p:tav>
                                          </p:tavLst>
                                        </p:anim>
                                        <p:animEffect transition="in" filter="fade">
                                          <p:cBhvr>
                                            <p:cTn id="22" dur="250"/>
                                            <p:tgtEl>
                                              <p:spTgt spid="27"/>
                                            </p:tgtEl>
                                          </p:cBhvr>
                                        </p:animEffect>
                                      </p:childTnLst>
                                    </p:cTn>
                                  </p:par>
                                  <p:par>
                                    <p:cTn id="23" presetID="6" presetClass="emph" presetSubtype="0" fill="hold" nodeType="withEffect">
                                      <p:stCondLst>
                                        <p:cond delay="250"/>
                                      </p:stCondLst>
                                      <p:childTnLst>
                                        <p:animScale>
                                          <p:cBhvr>
                                            <p:cTn id="24" dur="1000" fill="hold"/>
                                            <p:tgtEl>
                                              <p:spTgt spid="27"/>
                                            </p:tgtEl>
                                          </p:cBhvr>
                                          <p:by x="800000" y="800000"/>
                                        </p:animScale>
                                      </p:childTnLst>
                                    </p:cTn>
                                  </p:par>
                                </p:childTnLst>
                              </p:cTn>
                            </p:par>
                            <p:par>
                              <p:cTn id="25" fill="hold">
                                <p:stCondLst>
                                  <p:cond delay="2750"/>
                                </p:stCondLst>
                                <p:childTnLst>
                                  <p:par>
                                    <p:cTn id="26" presetID="10" presetClass="exit" presetSubtype="0" fill="hold" nodeType="afterEffect">
                                      <p:stCondLst>
                                        <p:cond delay="0"/>
                                      </p:stCondLst>
                                      <p:childTnLst>
                                        <p:animEffect transition="out" filter="fade">
                                          <p:cBhvr>
                                            <p:cTn id="27" dur="500"/>
                                            <p:tgtEl>
                                              <p:spTgt spid="27"/>
                                            </p:tgtEl>
                                          </p:cBhvr>
                                        </p:animEffect>
                                        <p:set>
                                          <p:cBhvr>
                                            <p:cTn id="28" dur="1" fill="hold">
                                              <p:stCondLst>
                                                <p:cond delay="499"/>
                                              </p:stCondLst>
                                            </p:cTn>
                                            <p:tgtEl>
                                              <p:spTgt spid="27"/>
                                            </p:tgtEl>
                                            <p:attrNameLst>
                                              <p:attrName>style.visibility</p:attrName>
                                            </p:attrNameLst>
                                          </p:cBhvr>
                                          <p:to>
                                            <p:strVal val="hidden"/>
                                          </p:to>
                                        </p:set>
                                      </p:childTnLst>
                                    </p:cTn>
                                  </p:par>
                                  <p:par>
                                    <p:cTn id="29" presetID="23" presetClass="entr" presetSubtype="28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strVal val="4/3*#ppt_w"/>
                                              </p:val>
                                            </p:tav>
                                            <p:tav tm="100000">
                                              <p:val>
                                                <p:strVal val="#ppt_w"/>
                                              </p:val>
                                            </p:tav>
                                          </p:tavLst>
                                        </p:anim>
                                        <p:anim calcmode="lin" valueType="num">
                                          <p:cBhvr>
                                            <p:cTn id="32" dur="500" fill="hold"/>
                                            <p:tgtEl>
                                              <p:spTgt spid="2"/>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10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strVal val="4/3*#ppt_w"/>
                                              </p:val>
                                            </p:tav>
                                            <p:tav tm="100000">
                                              <p:val>
                                                <p:strVal val="#ppt_w"/>
                                              </p:val>
                                            </p:tav>
                                          </p:tavLst>
                                        </p:anim>
                                        <p:anim calcmode="lin" valueType="num">
                                          <p:cBhvr>
                                            <p:cTn id="36" dur="500" fill="hold"/>
                                            <p:tgtEl>
                                              <p:spTgt spid="3"/>
                                            </p:tgtEl>
                                            <p:attrNameLst>
                                              <p:attrName>ppt_h</p:attrName>
                                            </p:attrNameLst>
                                          </p:cBhvr>
                                          <p:tavLst>
                                            <p:tav tm="0">
                                              <p:val>
                                                <p:strVal val="4/3*#ppt_h"/>
                                              </p:val>
                                            </p:tav>
                                            <p:tav tm="100000">
                                              <p:val>
                                                <p:strVal val="#ppt_h"/>
                                              </p:val>
                                            </p:tav>
                                          </p:tavLst>
                                        </p:anim>
                                      </p:childTnLst>
                                    </p:cTn>
                                  </p:par>
                                  <p:par>
                                    <p:cTn id="37" presetID="23" presetClass="entr" presetSubtype="288" fill="hold" nodeType="withEffect">
                                      <p:stCondLst>
                                        <p:cond delay="20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strVal val="4/3*#ppt_w"/>
                                              </p:val>
                                            </p:tav>
                                            <p:tav tm="100000">
                                              <p:val>
                                                <p:strVal val="#ppt_w"/>
                                              </p:val>
                                            </p:tav>
                                          </p:tavLst>
                                        </p:anim>
                                        <p:anim calcmode="lin" valueType="num">
                                          <p:cBhvr>
                                            <p:cTn id="40" dur="500" fill="hold"/>
                                            <p:tgtEl>
                                              <p:spTgt spid="31"/>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30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strVal val="4/3*#ppt_w"/>
                                              </p:val>
                                            </p:tav>
                                            <p:tav tm="100000">
                                              <p:val>
                                                <p:strVal val="#ppt_w"/>
                                              </p:val>
                                            </p:tav>
                                          </p:tavLst>
                                        </p:anim>
                                        <p:anim calcmode="lin" valueType="num">
                                          <p:cBhvr>
                                            <p:cTn id="44" dur="500" fill="hold"/>
                                            <p:tgtEl>
                                              <p:spTgt spid="28"/>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4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strVal val="4/3*#ppt_w"/>
                                              </p:val>
                                            </p:tav>
                                            <p:tav tm="100000">
                                              <p:val>
                                                <p:strVal val="#ppt_w"/>
                                              </p:val>
                                            </p:tav>
                                          </p:tavLst>
                                        </p:anim>
                                        <p:anim calcmode="lin" valueType="num">
                                          <p:cBhvr>
                                            <p:cTn id="48" dur="500" fill="hold"/>
                                            <p:tgtEl>
                                              <p:spTgt spid="30"/>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50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strVal val="4/3*#ppt_w"/>
                                              </p:val>
                                            </p:tav>
                                            <p:tav tm="100000">
                                              <p:val>
                                                <p:strVal val="#ppt_w"/>
                                              </p:val>
                                            </p:tav>
                                          </p:tavLst>
                                        </p:anim>
                                        <p:anim calcmode="lin" valueType="num">
                                          <p:cBhvr>
                                            <p:cTn id="52" dur="500" fill="hold"/>
                                            <p:tgtEl>
                                              <p:spTgt spid="29"/>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0"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742950" y="129957"/>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营业额提升方法</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1150406" y="2581765"/>
            <a:ext cx="1723855" cy="1751472"/>
            <a:chOff x="1142104" y="2744325"/>
            <a:chExt cx="1723855" cy="1751472"/>
          </a:xfrm>
        </p:grpSpPr>
        <p:sp>
          <p:nvSpPr>
            <p:cNvPr id="5" name="任意多边形 4"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1124776"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五边形 5"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1142104" y="2788645"/>
              <a:ext cx="1723855" cy="1327216"/>
            </a:xfrm>
            <a:prstGeom prst="homePlate">
              <a:avLst/>
            </a:prstGeom>
            <a:solidFill>
              <a:schemeClr val="bg1">
                <a:alpha val="30000"/>
              </a:schemeClr>
            </a:solidFill>
            <a:ln>
              <a:noFill/>
            </a:ln>
            <a:effectLst>
              <a:outerShdw blurRad="254000" dist="63500" dir="8100000" algn="tr" rotWithShape="0">
                <a:srgbClr val="203445">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48"/>
            <p:cNvSpPr>
              <a:spLocks noEditPoints="1"/>
            </p:cNvSpPr>
            <p:nvPr/>
          </p:nvSpPr>
          <p:spPr bwMode="auto">
            <a:xfrm>
              <a:off x="1538827" y="3107497"/>
              <a:ext cx="564680" cy="54051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8" name="组合 7"/>
          <p:cNvGrpSpPr/>
          <p:nvPr/>
        </p:nvGrpSpPr>
        <p:grpSpPr>
          <a:xfrm>
            <a:off x="3879637" y="2581765"/>
            <a:ext cx="1723855" cy="1751472"/>
            <a:chOff x="3871335" y="2744325"/>
            <a:chExt cx="1723855" cy="1751472"/>
          </a:xfrm>
        </p:grpSpPr>
        <p:sp>
          <p:nvSpPr>
            <p:cNvPr id="9" name="任意多边形 8"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3854007"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五边形 9"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3871335" y="2788645"/>
              <a:ext cx="1723855" cy="1327216"/>
            </a:xfrm>
            <a:prstGeom prst="homePlate">
              <a:avLst/>
            </a:prstGeom>
            <a:solidFill>
              <a:schemeClr val="bg1">
                <a:alpha val="30000"/>
              </a:schemeClr>
            </a:solidFill>
            <a:ln>
              <a:noFill/>
            </a:ln>
            <a:effectLst>
              <a:outerShdw blurRad="889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26"/>
            <p:cNvSpPr>
              <a:spLocks noEditPoints="1"/>
            </p:cNvSpPr>
            <p:nvPr/>
          </p:nvSpPr>
          <p:spPr bwMode="auto">
            <a:xfrm>
              <a:off x="4420576" y="3207068"/>
              <a:ext cx="473513" cy="49748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2" name="组合 11"/>
          <p:cNvGrpSpPr/>
          <p:nvPr/>
        </p:nvGrpSpPr>
        <p:grpSpPr>
          <a:xfrm>
            <a:off x="6608867" y="2552716"/>
            <a:ext cx="1723855" cy="1751472"/>
            <a:chOff x="6600565" y="2715276"/>
            <a:chExt cx="1723855" cy="1751472"/>
          </a:xfrm>
        </p:grpSpPr>
        <p:sp>
          <p:nvSpPr>
            <p:cNvPr id="13" name="任意多边形 12"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6583237"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五边形 13"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6600565" y="2759595"/>
              <a:ext cx="1723855" cy="1327216"/>
            </a:xfrm>
            <a:prstGeom prst="homePlate">
              <a:avLst/>
            </a:prstGeom>
            <a:solidFill>
              <a:schemeClr val="bg1">
                <a:alpha val="30000"/>
              </a:schemeClr>
            </a:solidFill>
            <a:ln>
              <a:noFill/>
            </a:ln>
            <a:effectLst>
              <a:outerShdw blurRad="254000" dist="63500" dir="8100000" algn="t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31"/>
            <p:cNvSpPr>
              <a:spLocks noEditPoints="1"/>
            </p:cNvSpPr>
            <p:nvPr/>
          </p:nvSpPr>
          <p:spPr bwMode="auto">
            <a:xfrm>
              <a:off x="7109989" y="3190868"/>
              <a:ext cx="435045" cy="547103"/>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16" name="组合 15"/>
          <p:cNvGrpSpPr/>
          <p:nvPr/>
        </p:nvGrpSpPr>
        <p:grpSpPr>
          <a:xfrm>
            <a:off x="9338098" y="2552716"/>
            <a:ext cx="1723855" cy="1751472"/>
            <a:chOff x="9329796" y="2715276"/>
            <a:chExt cx="1723855" cy="1751472"/>
          </a:xfrm>
        </p:grpSpPr>
        <p:sp>
          <p:nvSpPr>
            <p:cNvPr id="17" name="任意多边形 16"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9312468"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五边形 1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9329796" y="2759595"/>
              <a:ext cx="1723855" cy="1327216"/>
            </a:xfrm>
            <a:prstGeom prst="homePlate">
              <a:avLst/>
            </a:prstGeom>
            <a:solidFill>
              <a:schemeClr val="bg1">
                <a:alpha val="30000"/>
              </a:schemeClr>
            </a:solidFill>
            <a:ln>
              <a:noFill/>
            </a:ln>
            <a:effectLst>
              <a:outerShdw blurRad="889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6"/>
            <p:cNvSpPr>
              <a:spLocks noEditPoints="1"/>
            </p:cNvSpPr>
            <p:nvPr/>
          </p:nvSpPr>
          <p:spPr bwMode="auto">
            <a:xfrm>
              <a:off x="9823913" y="3227548"/>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0" name="文本框 19"/>
          <p:cNvSpPr txBox="1"/>
          <p:nvPr/>
        </p:nvSpPr>
        <p:spPr>
          <a:xfrm>
            <a:off x="742950" y="4985812"/>
            <a:ext cx="2457917" cy="1046440"/>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1" name="文本框 20"/>
          <p:cNvSpPr txBox="1"/>
          <p:nvPr/>
        </p:nvSpPr>
        <p:spPr>
          <a:xfrm>
            <a:off x="3400122" y="4985812"/>
            <a:ext cx="2457917" cy="1046440"/>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2" name="文本框 21"/>
          <p:cNvSpPr txBox="1"/>
          <p:nvPr/>
        </p:nvSpPr>
        <p:spPr>
          <a:xfrm>
            <a:off x="6273470" y="4985812"/>
            <a:ext cx="2457917" cy="1046440"/>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
        <p:nvSpPr>
          <p:cNvPr id="23" name="文本框 22"/>
          <p:cNvSpPr txBox="1"/>
          <p:nvPr/>
        </p:nvSpPr>
        <p:spPr>
          <a:xfrm>
            <a:off x="8930642" y="4985812"/>
            <a:ext cx="2457917" cy="1046440"/>
          </a:xfrm>
          <a:prstGeom prst="rect">
            <a:avLst/>
          </a:prstGeom>
          <a:noFill/>
          <a:effectLst/>
        </p:spPr>
        <p:txBody>
          <a:bodyPr wrap="none" rtlCol="0">
            <a:spAutoFit/>
          </a:body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单击</a:t>
            </a:r>
            <a:r>
              <a:rPr lang="zh-CN" altLang="en-US" sz="2000" dirty="0">
                <a:solidFill>
                  <a:schemeClr val="bg1"/>
                </a:solidFill>
                <a:latin typeface="微软雅黑" panose="020B0503020204020204" pitchFamily="34" charset="-122"/>
                <a:ea typeface="微软雅黑" panose="020B0503020204020204" pitchFamily="34" charset="-122"/>
              </a:rPr>
              <a:t>此处输入标题</a:t>
            </a:r>
            <a:endParaRPr lang="en-US" altLang="zh-CN" sz="2000" dirty="0">
              <a:solidFill>
                <a:schemeClr val="bg1"/>
              </a:solidFill>
              <a:latin typeface="微软雅黑" panose="020B0503020204020204" pitchFamily="34" charset="-122"/>
              <a:ea typeface="微软雅黑" panose="020B0503020204020204" pitchFamily="34" charset="-122"/>
            </a:endParaRP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s</a:t>
            </a:r>
          </a:p>
          <a:p>
            <a:pPr fontAlgn="auto">
              <a:spcBef>
                <a:spcPts val="0"/>
              </a:spcBef>
              <a:spcAft>
                <a:spcPts val="0"/>
              </a:spcAft>
              <a:defRPr/>
            </a:pP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400" dirty="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400" dirty="0" err="1">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4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spTree>
    <p:extLst>
      <p:ext uri="{BB962C8B-B14F-4D97-AF65-F5344CB8AC3E}">
        <p14:creationId xmlns:p14="http://schemas.microsoft.com/office/powerpoint/2010/main" val="28860861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900" decel="100000" fill="hold"/>
                                        <p:tgtEl>
                                          <p:spTgt spid="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900" decel="100000" fill="hold"/>
                                        <p:tgtEl>
                                          <p:spTgt spid="12"/>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900" decel="100000" fill="hold"/>
                                        <p:tgtEl>
                                          <p:spTgt spid="1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2250"/>
                            </p:stCondLst>
                            <p:childTnLst>
                              <p:par>
                                <p:cTn id="34" presetID="22" presetClass="entr" presetSubtype="8"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childTnLst>
                          </p:cTn>
                        </p:par>
                        <p:par>
                          <p:cTn id="37" fill="hold">
                            <p:stCondLst>
                              <p:cond delay="275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3250"/>
                            </p:stCondLst>
                            <p:childTnLst>
                              <p:par>
                                <p:cTn id="42" presetID="22" presetClass="entr" presetSubtype="8"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146618" y="1634885"/>
            <a:ext cx="969180" cy="1322152"/>
            <a:chOff x="1862138" y="3411538"/>
            <a:chExt cx="514350" cy="701675"/>
          </a:xfrm>
        </p:grpSpPr>
        <p:sp>
          <p:nvSpPr>
            <p:cNvPr id="25" name="Freeform 5"/>
            <p:cNvSpPr>
              <a:spLocks/>
            </p:cNvSpPr>
            <p:nvPr/>
          </p:nvSpPr>
          <p:spPr bwMode="auto">
            <a:xfrm>
              <a:off x="2114551" y="3417888"/>
              <a:ext cx="7938" cy="684213"/>
            </a:xfrm>
            <a:custGeom>
              <a:avLst/>
              <a:gdLst>
                <a:gd name="T0" fmla="*/ 1 w 2"/>
                <a:gd name="T1" fmla="*/ 179 h 179"/>
                <a:gd name="T2" fmla="*/ 0 w 2"/>
                <a:gd name="T3" fmla="*/ 178 h 179"/>
                <a:gd name="T4" fmla="*/ 0 w 2"/>
                <a:gd name="T5" fmla="*/ 1 h 179"/>
                <a:gd name="T6" fmla="*/ 1 w 2"/>
                <a:gd name="T7" fmla="*/ 0 h 179"/>
                <a:gd name="T8" fmla="*/ 2 w 2"/>
                <a:gd name="T9" fmla="*/ 1 h 179"/>
                <a:gd name="T10" fmla="*/ 2 w 2"/>
                <a:gd name="T11" fmla="*/ 178 h 179"/>
                <a:gd name="T12" fmla="*/ 1 w 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2" h="179">
                  <a:moveTo>
                    <a:pt x="1" y="179"/>
                  </a:moveTo>
                  <a:cubicBezTo>
                    <a:pt x="0" y="179"/>
                    <a:pt x="0" y="179"/>
                    <a:pt x="0" y="178"/>
                  </a:cubicBezTo>
                  <a:cubicBezTo>
                    <a:pt x="0" y="1"/>
                    <a:pt x="0" y="1"/>
                    <a:pt x="0" y="1"/>
                  </a:cubicBezTo>
                  <a:cubicBezTo>
                    <a:pt x="0" y="1"/>
                    <a:pt x="0" y="0"/>
                    <a:pt x="1" y="0"/>
                  </a:cubicBezTo>
                  <a:cubicBezTo>
                    <a:pt x="1" y="0"/>
                    <a:pt x="2" y="1"/>
                    <a:pt x="2" y="1"/>
                  </a:cubicBezTo>
                  <a:cubicBezTo>
                    <a:pt x="2" y="178"/>
                    <a:pt x="2" y="178"/>
                    <a:pt x="2" y="178"/>
                  </a:cubicBezTo>
                  <a:cubicBezTo>
                    <a:pt x="2" y="179"/>
                    <a:pt x="1" y="179"/>
                    <a:pt x="1" y="1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
            <p:cNvSpPr>
              <a:spLocks/>
            </p:cNvSpPr>
            <p:nvPr/>
          </p:nvSpPr>
          <p:spPr bwMode="auto">
            <a:xfrm>
              <a:off x="1946276" y="3502026"/>
              <a:ext cx="398463" cy="396875"/>
            </a:xfrm>
            <a:custGeom>
              <a:avLst/>
              <a:gdLst>
                <a:gd name="T0" fmla="*/ 103 w 104"/>
                <a:gd name="T1" fmla="*/ 104 h 104"/>
                <a:gd name="T2" fmla="*/ 102 w 104"/>
                <a:gd name="T3" fmla="*/ 103 h 104"/>
                <a:gd name="T4" fmla="*/ 1 w 104"/>
                <a:gd name="T5" fmla="*/ 2 h 104"/>
                <a:gd name="T6" fmla="*/ 1 w 104"/>
                <a:gd name="T7" fmla="*/ 1 h 104"/>
                <a:gd name="T8" fmla="*/ 2 w 104"/>
                <a:gd name="T9" fmla="*/ 1 h 104"/>
                <a:gd name="T10" fmla="*/ 104 w 104"/>
                <a:gd name="T11" fmla="*/ 102 h 104"/>
                <a:gd name="T12" fmla="*/ 104 w 104"/>
                <a:gd name="T13" fmla="*/ 103 h 104"/>
                <a:gd name="T14" fmla="*/ 103 w 104"/>
                <a:gd name="T15" fmla="*/ 104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04">
                  <a:moveTo>
                    <a:pt x="103" y="104"/>
                  </a:moveTo>
                  <a:cubicBezTo>
                    <a:pt x="103" y="104"/>
                    <a:pt x="102" y="104"/>
                    <a:pt x="102" y="103"/>
                  </a:cubicBezTo>
                  <a:cubicBezTo>
                    <a:pt x="1" y="2"/>
                    <a:pt x="1" y="2"/>
                    <a:pt x="1" y="2"/>
                  </a:cubicBezTo>
                  <a:cubicBezTo>
                    <a:pt x="0" y="1"/>
                    <a:pt x="0" y="1"/>
                    <a:pt x="1" y="1"/>
                  </a:cubicBezTo>
                  <a:cubicBezTo>
                    <a:pt x="1" y="0"/>
                    <a:pt x="2" y="0"/>
                    <a:pt x="2" y="1"/>
                  </a:cubicBezTo>
                  <a:cubicBezTo>
                    <a:pt x="104" y="102"/>
                    <a:pt x="104" y="102"/>
                    <a:pt x="104" y="102"/>
                  </a:cubicBezTo>
                  <a:cubicBezTo>
                    <a:pt x="104" y="102"/>
                    <a:pt x="104" y="103"/>
                    <a:pt x="104" y="103"/>
                  </a:cubicBezTo>
                  <a:cubicBezTo>
                    <a:pt x="103" y="104"/>
                    <a:pt x="103" y="104"/>
                    <a:pt x="103" y="10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
            <p:cNvSpPr>
              <a:spLocks/>
            </p:cNvSpPr>
            <p:nvPr/>
          </p:nvSpPr>
          <p:spPr bwMode="auto">
            <a:xfrm>
              <a:off x="2114551" y="3892551"/>
              <a:ext cx="230188" cy="209550"/>
            </a:xfrm>
            <a:custGeom>
              <a:avLst/>
              <a:gdLst>
                <a:gd name="T0" fmla="*/ 1 w 60"/>
                <a:gd name="T1" fmla="*/ 55 h 55"/>
                <a:gd name="T2" fmla="*/ 0 w 60"/>
                <a:gd name="T3" fmla="*/ 55 h 55"/>
                <a:gd name="T4" fmla="*/ 0 w 60"/>
                <a:gd name="T5" fmla="*/ 54 h 55"/>
                <a:gd name="T6" fmla="*/ 58 w 60"/>
                <a:gd name="T7" fmla="*/ 0 h 55"/>
                <a:gd name="T8" fmla="*/ 60 w 60"/>
                <a:gd name="T9" fmla="*/ 0 h 55"/>
                <a:gd name="T10" fmla="*/ 60 w 60"/>
                <a:gd name="T11" fmla="*/ 1 h 55"/>
                <a:gd name="T12" fmla="*/ 1 w 60"/>
                <a:gd name="T13" fmla="*/ 55 h 55"/>
                <a:gd name="T14" fmla="*/ 1 w 60"/>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5">
                  <a:moveTo>
                    <a:pt x="1" y="55"/>
                  </a:moveTo>
                  <a:cubicBezTo>
                    <a:pt x="0" y="55"/>
                    <a:pt x="0" y="55"/>
                    <a:pt x="0" y="55"/>
                  </a:cubicBezTo>
                  <a:cubicBezTo>
                    <a:pt x="0" y="55"/>
                    <a:pt x="0" y="54"/>
                    <a:pt x="0" y="54"/>
                  </a:cubicBezTo>
                  <a:cubicBezTo>
                    <a:pt x="58" y="0"/>
                    <a:pt x="58" y="0"/>
                    <a:pt x="58" y="0"/>
                  </a:cubicBezTo>
                  <a:cubicBezTo>
                    <a:pt x="59" y="0"/>
                    <a:pt x="59" y="0"/>
                    <a:pt x="60" y="0"/>
                  </a:cubicBezTo>
                  <a:cubicBezTo>
                    <a:pt x="60" y="1"/>
                    <a:pt x="60" y="1"/>
                    <a:pt x="60" y="1"/>
                  </a:cubicBezTo>
                  <a:cubicBezTo>
                    <a:pt x="1" y="55"/>
                    <a:pt x="1" y="55"/>
                    <a:pt x="1" y="55"/>
                  </a:cubicBezTo>
                  <a:cubicBezTo>
                    <a:pt x="1" y="55"/>
                    <a:pt x="1" y="55"/>
                    <a:pt x="1" y="5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
            <p:cNvSpPr>
              <a:spLocks/>
            </p:cNvSpPr>
            <p:nvPr/>
          </p:nvSpPr>
          <p:spPr bwMode="auto">
            <a:xfrm>
              <a:off x="2114551" y="3417888"/>
              <a:ext cx="230188" cy="481013"/>
            </a:xfrm>
            <a:custGeom>
              <a:avLst/>
              <a:gdLst>
                <a:gd name="T0" fmla="*/ 59 w 60"/>
                <a:gd name="T1" fmla="*/ 126 h 126"/>
                <a:gd name="T2" fmla="*/ 58 w 60"/>
                <a:gd name="T3" fmla="*/ 125 h 126"/>
                <a:gd name="T4" fmla="*/ 0 w 60"/>
                <a:gd name="T5" fmla="*/ 2 h 126"/>
                <a:gd name="T6" fmla="*/ 0 w 60"/>
                <a:gd name="T7" fmla="*/ 1 h 126"/>
                <a:gd name="T8" fmla="*/ 1 w 60"/>
                <a:gd name="T9" fmla="*/ 1 h 126"/>
                <a:gd name="T10" fmla="*/ 60 w 60"/>
                <a:gd name="T11" fmla="*/ 124 h 126"/>
                <a:gd name="T12" fmla="*/ 59 w 60"/>
                <a:gd name="T13" fmla="*/ 126 h 126"/>
                <a:gd name="T14" fmla="*/ 59 w 60"/>
                <a:gd name="T15" fmla="*/ 126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26">
                  <a:moveTo>
                    <a:pt x="59" y="126"/>
                  </a:moveTo>
                  <a:cubicBezTo>
                    <a:pt x="59" y="126"/>
                    <a:pt x="58" y="126"/>
                    <a:pt x="58" y="125"/>
                  </a:cubicBezTo>
                  <a:cubicBezTo>
                    <a:pt x="0" y="2"/>
                    <a:pt x="0" y="2"/>
                    <a:pt x="0" y="2"/>
                  </a:cubicBezTo>
                  <a:cubicBezTo>
                    <a:pt x="0" y="1"/>
                    <a:pt x="0" y="1"/>
                    <a:pt x="0" y="1"/>
                  </a:cubicBezTo>
                  <a:cubicBezTo>
                    <a:pt x="1" y="0"/>
                    <a:pt x="1" y="1"/>
                    <a:pt x="1" y="1"/>
                  </a:cubicBezTo>
                  <a:cubicBezTo>
                    <a:pt x="60" y="124"/>
                    <a:pt x="60" y="124"/>
                    <a:pt x="60" y="124"/>
                  </a:cubicBezTo>
                  <a:cubicBezTo>
                    <a:pt x="60" y="125"/>
                    <a:pt x="60" y="125"/>
                    <a:pt x="59" y="126"/>
                  </a:cubicBezTo>
                  <a:cubicBezTo>
                    <a:pt x="59" y="126"/>
                    <a:pt x="59" y="126"/>
                    <a:pt x="59" y="1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9"/>
            <p:cNvSpPr>
              <a:spLocks/>
            </p:cNvSpPr>
            <p:nvPr/>
          </p:nvSpPr>
          <p:spPr bwMode="auto">
            <a:xfrm>
              <a:off x="2114551" y="3502026"/>
              <a:ext cx="173038" cy="600075"/>
            </a:xfrm>
            <a:custGeom>
              <a:avLst/>
              <a:gdLst>
                <a:gd name="T0" fmla="*/ 1 w 45"/>
                <a:gd name="T1" fmla="*/ 157 h 157"/>
                <a:gd name="T2" fmla="*/ 0 w 45"/>
                <a:gd name="T3" fmla="*/ 157 h 157"/>
                <a:gd name="T4" fmla="*/ 0 w 45"/>
                <a:gd name="T5" fmla="*/ 156 h 157"/>
                <a:gd name="T6" fmla="*/ 43 w 45"/>
                <a:gd name="T7" fmla="*/ 1 h 157"/>
                <a:gd name="T8" fmla="*/ 44 w 45"/>
                <a:gd name="T9" fmla="*/ 0 h 157"/>
                <a:gd name="T10" fmla="*/ 45 w 45"/>
                <a:gd name="T11" fmla="*/ 1 h 157"/>
                <a:gd name="T12" fmla="*/ 2 w 45"/>
                <a:gd name="T13" fmla="*/ 157 h 157"/>
                <a:gd name="T14" fmla="*/ 1 w 45"/>
                <a:gd name="T15" fmla="*/ 15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57">
                  <a:moveTo>
                    <a:pt x="1" y="157"/>
                  </a:moveTo>
                  <a:cubicBezTo>
                    <a:pt x="1" y="157"/>
                    <a:pt x="0" y="157"/>
                    <a:pt x="0" y="157"/>
                  </a:cubicBezTo>
                  <a:cubicBezTo>
                    <a:pt x="0" y="157"/>
                    <a:pt x="0" y="157"/>
                    <a:pt x="0" y="156"/>
                  </a:cubicBezTo>
                  <a:cubicBezTo>
                    <a:pt x="43" y="1"/>
                    <a:pt x="43" y="1"/>
                    <a:pt x="43" y="1"/>
                  </a:cubicBezTo>
                  <a:cubicBezTo>
                    <a:pt x="43" y="0"/>
                    <a:pt x="44" y="0"/>
                    <a:pt x="44" y="0"/>
                  </a:cubicBezTo>
                  <a:cubicBezTo>
                    <a:pt x="45" y="0"/>
                    <a:pt x="45" y="1"/>
                    <a:pt x="45" y="1"/>
                  </a:cubicBezTo>
                  <a:cubicBezTo>
                    <a:pt x="2" y="157"/>
                    <a:pt x="2" y="157"/>
                    <a:pt x="2" y="157"/>
                  </a:cubicBezTo>
                  <a:cubicBezTo>
                    <a:pt x="1" y="157"/>
                    <a:pt x="1" y="157"/>
                    <a:pt x="1" y="15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
            <p:cNvSpPr>
              <a:spLocks noEditPoints="1"/>
            </p:cNvSpPr>
            <p:nvPr/>
          </p:nvSpPr>
          <p:spPr bwMode="auto">
            <a:xfrm>
              <a:off x="1862138" y="3411538"/>
              <a:ext cx="514350" cy="701675"/>
            </a:xfrm>
            <a:custGeom>
              <a:avLst/>
              <a:gdLst>
                <a:gd name="T0" fmla="*/ 67 w 134"/>
                <a:gd name="T1" fmla="*/ 184 h 184"/>
                <a:gd name="T2" fmla="*/ 36 w 134"/>
                <a:gd name="T3" fmla="*/ 175 h 184"/>
                <a:gd name="T4" fmla="*/ 16 w 134"/>
                <a:gd name="T5" fmla="*/ 153 h 184"/>
                <a:gd name="T6" fmla="*/ 4 w 134"/>
                <a:gd name="T7" fmla="*/ 124 h 184"/>
                <a:gd name="T8" fmla="*/ 0 w 134"/>
                <a:gd name="T9" fmla="*/ 91 h 184"/>
                <a:gd name="T10" fmla="*/ 4 w 134"/>
                <a:gd name="T11" fmla="*/ 58 h 184"/>
                <a:gd name="T12" fmla="*/ 16 w 134"/>
                <a:gd name="T13" fmla="*/ 29 h 184"/>
                <a:gd name="T14" fmla="*/ 37 w 134"/>
                <a:gd name="T15" fmla="*/ 8 h 184"/>
                <a:gd name="T16" fmla="*/ 67 w 134"/>
                <a:gd name="T17" fmla="*/ 0 h 184"/>
                <a:gd name="T18" fmla="*/ 96 w 134"/>
                <a:gd name="T19" fmla="*/ 8 h 184"/>
                <a:gd name="T20" fmla="*/ 117 w 134"/>
                <a:gd name="T21" fmla="*/ 29 h 184"/>
                <a:gd name="T22" fmla="*/ 130 w 134"/>
                <a:gd name="T23" fmla="*/ 58 h 184"/>
                <a:gd name="T24" fmla="*/ 134 w 134"/>
                <a:gd name="T25" fmla="*/ 91 h 184"/>
                <a:gd name="T26" fmla="*/ 130 w 134"/>
                <a:gd name="T27" fmla="*/ 124 h 184"/>
                <a:gd name="T28" fmla="*/ 118 w 134"/>
                <a:gd name="T29" fmla="*/ 153 h 184"/>
                <a:gd name="T30" fmla="*/ 97 w 134"/>
                <a:gd name="T31" fmla="*/ 175 h 184"/>
                <a:gd name="T32" fmla="*/ 67 w 134"/>
                <a:gd name="T33" fmla="*/ 184 h 184"/>
                <a:gd name="T34" fmla="*/ 67 w 134"/>
                <a:gd name="T35" fmla="*/ 7 h 184"/>
                <a:gd name="T36" fmla="*/ 41 w 134"/>
                <a:gd name="T37" fmla="*/ 14 h 184"/>
                <a:gd name="T38" fmla="*/ 22 w 134"/>
                <a:gd name="T39" fmla="*/ 33 h 184"/>
                <a:gd name="T40" fmla="*/ 11 w 134"/>
                <a:gd name="T41" fmla="*/ 60 h 184"/>
                <a:gd name="T42" fmla="*/ 7 w 134"/>
                <a:gd name="T43" fmla="*/ 91 h 184"/>
                <a:gd name="T44" fmla="*/ 11 w 134"/>
                <a:gd name="T45" fmla="*/ 122 h 184"/>
                <a:gd name="T46" fmla="*/ 22 w 134"/>
                <a:gd name="T47" fmla="*/ 150 h 184"/>
                <a:gd name="T48" fmla="*/ 41 w 134"/>
                <a:gd name="T49" fmla="*/ 169 h 184"/>
                <a:gd name="T50" fmla="*/ 67 w 134"/>
                <a:gd name="T51" fmla="*/ 177 h 184"/>
                <a:gd name="T52" fmla="*/ 93 w 134"/>
                <a:gd name="T53" fmla="*/ 169 h 184"/>
                <a:gd name="T54" fmla="*/ 111 w 134"/>
                <a:gd name="T55" fmla="*/ 150 h 184"/>
                <a:gd name="T56" fmla="*/ 123 w 134"/>
                <a:gd name="T57" fmla="*/ 122 h 184"/>
                <a:gd name="T58" fmla="*/ 126 w 134"/>
                <a:gd name="T59" fmla="*/ 91 h 184"/>
                <a:gd name="T60" fmla="*/ 123 w 134"/>
                <a:gd name="T61" fmla="*/ 60 h 184"/>
                <a:gd name="T62" fmla="*/ 111 w 134"/>
                <a:gd name="T63" fmla="*/ 33 h 184"/>
                <a:gd name="T64" fmla="*/ 92 w 134"/>
                <a:gd name="T65" fmla="*/ 14 h 184"/>
                <a:gd name="T66" fmla="*/ 67 w 134"/>
                <a:gd name="T6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184">
                  <a:moveTo>
                    <a:pt x="67" y="184"/>
                  </a:moveTo>
                  <a:cubicBezTo>
                    <a:pt x="55" y="184"/>
                    <a:pt x="45" y="181"/>
                    <a:pt x="36" y="175"/>
                  </a:cubicBezTo>
                  <a:cubicBezTo>
                    <a:pt x="28" y="170"/>
                    <a:pt x="21" y="162"/>
                    <a:pt x="16" y="153"/>
                  </a:cubicBezTo>
                  <a:cubicBezTo>
                    <a:pt x="10" y="145"/>
                    <a:pt x="6" y="135"/>
                    <a:pt x="4" y="124"/>
                  </a:cubicBezTo>
                  <a:cubicBezTo>
                    <a:pt x="1" y="113"/>
                    <a:pt x="0" y="102"/>
                    <a:pt x="0" y="91"/>
                  </a:cubicBezTo>
                  <a:cubicBezTo>
                    <a:pt x="0" y="80"/>
                    <a:pt x="1" y="69"/>
                    <a:pt x="4" y="58"/>
                  </a:cubicBezTo>
                  <a:cubicBezTo>
                    <a:pt x="6" y="48"/>
                    <a:pt x="10" y="38"/>
                    <a:pt x="16" y="29"/>
                  </a:cubicBezTo>
                  <a:cubicBezTo>
                    <a:pt x="21" y="20"/>
                    <a:pt x="29" y="13"/>
                    <a:pt x="37" y="8"/>
                  </a:cubicBezTo>
                  <a:cubicBezTo>
                    <a:pt x="45" y="2"/>
                    <a:pt x="55" y="0"/>
                    <a:pt x="67" y="0"/>
                  </a:cubicBezTo>
                  <a:cubicBezTo>
                    <a:pt x="78" y="0"/>
                    <a:pt x="88" y="2"/>
                    <a:pt x="96" y="8"/>
                  </a:cubicBezTo>
                  <a:cubicBezTo>
                    <a:pt x="105" y="13"/>
                    <a:pt x="112" y="20"/>
                    <a:pt x="117" y="29"/>
                  </a:cubicBezTo>
                  <a:cubicBezTo>
                    <a:pt x="123" y="38"/>
                    <a:pt x="127" y="48"/>
                    <a:pt x="130" y="58"/>
                  </a:cubicBezTo>
                  <a:cubicBezTo>
                    <a:pt x="132" y="69"/>
                    <a:pt x="134" y="80"/>
                    <a:pt x="134" y="91"/>
                  </a:cubicBezTo>
                  <a:cubicBezTo>
                    <a:pt x="134" y="102"/>
                    <a:pt x="132" y="113"/>
                    <a:pt x="130" y="124"/>
                  </a:cubicBezTo>
                  <a:cubicBezTo>
                    <a:pt x="127" y="135"/>
                    <a:pt x="123" y="145"/>
                    <a:pt x="118" y="153"/>
                  </a:cubicBezTo>
                  <a:cubicBezTo>
                    <a:pt x="112" y="162"/>
                    <a:pt x="105" y="170"/>
                    <a:pt x="97" y="175"/>
                  </a:cubicBezTo>
                  <a:cubicBezTo>
                    <a:pt x="88" y="181"/>
                    <a:pt x="78" y="184"/>
                    <a:pt x="67" y="184"/>
                  </a:cubicBezTo>
                  <a:close/>
                  <a:moveTo>
                    <a:pt x="67" y="7"/>
                  </a:moveTo>
                  <a:cubicBezTo>
                    <a:pt x="57" y="7"/>
                    <a:pt x="48" y="9"/>
                    <a:pt x="41" y="14"/>
                  </a:cubicBezTo>
                  <a:cubicBezTo>
                    <a:pt x="33" y="19"/>
                    <a:pt x="27" y="25"/>
                    <a:pt x="22" y="33"/>
                  </a:cubicBezTo>
                  <a:cubicBezTo>
                    <a:pt x="17" y="41"/>
                    <a:pt x="13" y="50"/>
                    <a:pt x="11" y="60"/>
                  </a:cubicBezTo>
                  <a:cubicBezTo>
                    <a:pt x="8" y="70"/>
                    <a:pt x="7" y="81"/>
                    <a:pt x="7" y="91"/>
                  </a:cubicBezTo>
                  <a:cubicBezTo>
                    <a:pt x="7" y="101"/>
                    <a:pt x="8" y="112"/>
                    <a:pt x="11" y="122"/>
                  </a:cubicBezTo>
                  <a:cubicBezTo>
                    <a:pt x="13" y="132"/>
                    <a:pt x="17" y="141"/>
                    <a:pt x="22" y="150"/>
                  </a:cubicBezTo>
                  <a:cubicBezTo>
                    <a:pt x="27" y="158"/>
                    <a:pt x="33" y="164"/>
                    <a:pt x="41" y="169"/>
                  </a:cubicBezTo>
                  <a:cubicBezTo>
                    <a:pt x="48" y="174"/>
                    <a:pt x="57" y="177"/>
                    <a:pt x="67" y="177"/>
                  </a:cubicBezTo>
                  <a:cubicBezTo>
                    <a:pt x="76" y="177"/>
                    <a:pt x="85" y="174"/>
                    <a:pt x="93" y="169"/>
                  </a:cubicBezTo>
                  <a:cubicBezTo>
                    <a:pt x="100" y="164"/>
                    <a:pt x="106" y="158"/>
                    <a:pt x="111" y="150"/>
                  </a:cubicBezTo>
                  <a:cubicBezTo>
                    <a:pt x="116" y="141"/>
                    <a:pt x="120" y="132"/>
                    <a:pt x="123" y="122"/>
                  </a:cubicBezTo>
                  <a:cubicBezTo>
                    <a:pt x="125" y="112"/>
                    <a:pt x="126" y="101"/>
                    <a:pt x="126" y="91"/>
                  </a:cubicBezTo>
                  <a:cubicBezTo>
                    <a:pt x="126" y="81"/>
                    <a:pt x="125" y="70"/>
                    <a:pt x="123" y="60"/>
                  </a:cubicBezTo>
                  <a:cubicBezTo>
                    <a:pt x="120" y="50"/>
                    <a:pt x="116" y="41"/>
                    <a:pt x="111" y="33"/>
                  </a:cubicBezTo>
                  <a:cubicBezTo>
                    <a:pt x="106" y="25"/>
                    <a:pt x="100" y="19"/>
                    <a:pt x="92" y="14"/>
                  </a:cubicBezTo>
                  <a:cubicBezTo>
                    <a:pt x="85" y="9"/>
                    <a:pt x="77" y="7"/>
                    <a:pt x="67"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11"/>
            <p:cNvSpPr>
              <a:spLocks noChangeArrowheads="1"/>
            </p:cNvSpPr>
            <p:nvPr/>
          </p:nvSpPr>
          <p:spPr bwMode="auto">
            <a:xfrm>
              <a:off x="2100263" y="3654426"/>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2"/>
            <p:cNvSpPr>
              <a:spLocks noChangeArrowheads="1"/>
            </p:cNvSpPr>
            <p:nvPr/>
          </p:nvSpPr>
          <p:spPr bwMode="auto">
            <a:xfrm>
              <a:off x="2219326" y="3654426"/>
              <a:ext cx="38100" cy="396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13"/>
            <p:cNvSpPr>
              <a:spLocks noChangeArrowheads="1"/>
            </p:cNvSpPr>
            <p:nvPr/>
          </p:nvSpPr>
          <p:spPr bwMode="auto">
            <a:xfrm>
              <a:off x="2192338" y="3746501"/>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14"/>
            <p:cNvSpPr>
              <a:spLocks noChangeArrowheads="1"/>
            </p:cNvSpPr>
            <p:nvPr/>
          </p:nvSpPr>
          <p:spPr bwMode="auto">
            <a:xfrm>
              <a:off x="2011363" y="39227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15"/>
            <p:cNvSpPr>
              <a:spLocks noChangeArrowheads="1"/>
            </p:cNvSpPr>
            <p:nvPr/>
          </p:nvSpPr>
          <p:spPr bwMode="auto">
            <a:xfrm>
              <a:off x="2211388" y="3979863"/>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6"/>
            <p:cNvSpPr>
              <a:spLocks noChangeArrowheads="1"/>
            </p:cNvSpPr>
            <p:nvPr/>
          </p:nvSpPr>
          <p:spPr bwMode="auto">
            <a:xfrm>
              <a:off x="1992313" y="3552826"/>
              <a:ext cx="38100"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4010194" y="1646850"/>
            <a:ext cx="520485" cy="1295230"/>
            <a:chOff x="2851150" y="3417888"/>
            <a:chExt cx="276225" cy="687387"/>
          </a:xfrm>
        </p:grpSpPr>
        <p:sp>
          <p:nvSpPr>
            <p:cNvPr id="38" name="Freeform 20"/>
            <p:cNvSpPr>
              <a:spLocks/>
            </p:cNvSpPr>
            <p:nvPr/>
          </p:nvSpPr>
          <p:spPr bwMode="auto">
            <a:xfrm>
              <a:off x="3103563" y="3430588"/>
              <a:ext cx="7937" cy="663575"/>
            </a:xfrm>
            <a:custGeom>
              <a:avLst/>
              <a:gdLst>
                <a:gd name="T0" fmla="*/ 1 w 2"/>
                <a:gd name="T1" fmla="*/ 174 h 174"/>
                <a:gd name="T2" fmla="*/ 0 w 2"/>
                <a:gd name="T3" fmla="*/ 173 h 174"/>
                <a:gd name="T4" fmla="*/ 0 w 2"/>
                <a:gd name="T5" fmla="*/ 1 h 174"/>
                <a:gd name="T6" fmla="*/ 1 w 2"/>
                <a:gd name="T7" fmla="*/ 0 h 174"/>
                <a:gd name="T8" fmla="*/ 2 w 2"/>
                <a:gd name="T9" fmla="*/ 1 h 174"/>
                <a:gd name="T10" fmla="*/ 2 w 2"/>
                <a:gd name="T11" fmla="*/ 173 h 174"/>
                <a:gd name="T12" fmla="*/ 1 w 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2" h="174">
                  <a:moveTo>
                    <a:pt x="1" y="174"/>
                  </a:moveTo>
                  <a:cubicBezTo>
                    <a:pt x="0" y="174"/>
                    <a:pt x="0" y="174"/>
                    <a:pt x="0" y="173"/>
                  </a:cubicBezTo>
                  <a:cubicBezTo>
                    <a:pt x="0" y="1"/>
                    <a:pt x="0" y="1"/>
                    <a:pt x="0" y="1"/>
                  </a:cubicBezTo>
                  <a:cubicBezTo>
                    <a:pt x="0" y="0"/>
                    <a:pt x="0" y="0"/>
                    <a:pt x="1" y="0"/>
                  </a:cubicBezTo>
                  <a:cubicBezTo>
                    <a:pt x="1" y="0"/>
                    <a:pt x="2" y="0"/>
                    <a:pt x="2" y="1"/>
                  </a:cubicBezTo>
                  <a:cubicBezTo>
                    <a:pt x="2" y="173"/>
                    <a:pt x="2" y="173"/>
                    <a:pt x="2" y="173"/>
                  </a:cubicBezTo>
                  <a:cubicBezTo>
                    <a:pt x="2"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
            <p:cNvSpPr>
              <a:spLocks/>
            </p:cNvSpPr>
            <p:nvPr/>
          </p:nvSpPr>
          <p:spPr bwMode="auto">
            <a:xfrm>
              <a:off x="2979738" y="3430588"/>
              <a:ext cx="131762" cy="122237"/>
            </a:xfrm>
            <a:custGeom>
              <a:avLst/>
              <a:gdLst>
                <a:gd name="T0" fmla="*/ 1 w 34"/>
                <a:gd name="T1" fmla="*/ 32 h 32"/>
                <a:gd name="T2" fmla="*/ 0 w 34"/>
                <a:gd name="T3" fmla="*/ 32 h 32"/>
                <a:gd name="T4" fmla="*/ 0 w 34"/>
                <a:gd name="T5" fmla="*/ 31 h 32"/>
                <a:gd name="T6" fmla="*/ 32 w 34"/>
                <a:gd name="T7" fmla="*/ 0 h 32"/>
                <a:gd name="T8" fmla="*/ 33 w 34"/>
                <a:gd name="T9" fmla="*/ 0 h 32"/>
                <a:gd name="T10" fmla="*/ 33 w 34"/>
                <a:gd name="T11" fmla="*/ 2 h 32"/>
                <a:gd name="T12" fmla="*/ 1 w 34"/>
                <a:gd name="T13" fmla="*/ 32 h 32"/>
                <a:gd name="T14" fmla="*/ 1 w 34"/>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2">
                  <a:moveTo>
                    <a:pt x="1" y="32"/>
                  </a:moveTo>
                  <a:cubicBezTo>
                    <a:pt x="0" y="32"/>
                    <a:pt x="0" y="32"/>
                    <a:pt x="0" y="32"/>
                  </a:cubicBezTo>
                  <a:cubicBezTo>
                    <a:pt x="0" y="32"/>
                    <a:pt x="0" y="31"/>
                    <a:pt x="0" y="31"/>
                  </a:cubicBezTo>
                  <a:cubicBezTo>
                    <a:pt x="32" y="0"/>
                    <a:pt x="32" y="0"/>
                    <a:pt x="32" y="0"/>
                  </a:cubicBezTo>
                  <a:cubicBezTo>
                    <a:pt x="32" y="0"/>
                    <a:pt x="33" y="0"/>
                    <a:pt x="33" y="0"/>
                  </a:cubicBezTo>
                  <a:cubicBezTo>
                    <a:pt x="34" y="1"/>
                    <a:pt x="34" y="1"/>
                    <a:pt x="33" y="2"/>
                  </a:cubicBezTo>
                  <a:cubicBezTo>
                    <a:pt x="1" y="32"/>
                    <a:pt x="1" y="32"/>
                    <a:pt x="1" y="32"/>
                  </a:cubicBezTo>
                  <a:cubicBezTo>
                    <a:pt x="1" y="32"/>
                    <a:pt x="1" y="32"/>
                    <a:pt x="1"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2"/>
            <p:cNvSpPr>
              <a:spLocks/>
            </p:cNvSpPr>
            <p:nvPr/>
          </p:nvSpPr>
          <p:spPr bwMode="auto">
            <a:xfrm>
              <a:off x="2857500" y="3430588"/>
              <a:ext cx="130175" cy="122237"/>
            </a:xfrm>
            <a:custGeom>
              <a:avLst/>
              <a:gdLst>
                <a:gd name="T0" fmla="*/ 32 w 33"/>
                <a:gd name="T1" fmla="*/ 32 h 32"/>
                <a:gd name="T2" fmla="*/ 31 w 33"/>
                <a:gd name="T3" fmla="*/ 32 h 32"/>
                <a:gd name="T4" fmla="*/ 1 w 33"/>
                <a:gd name="T5" fmla="*/ 2 h 32"/>
                <a:gd name="T6" fmla="*/ 1 w 33"/>
                <a:gd name="T7" fmla="*/ 0 h 32"/>
                <a:gd name="T8" fmla="*/ 2 w 33"/>
                <a:gd name="T9" fmla="*/ 0 h 32"/>
                <a:gd name="T10" fmla="*/ 32 w 33"/>
                <a:gd name="T11" fmla="*/ 31 h 32"/>
                <a:gd name="T12" fmla="*/ 32 w 33"/>
                <a:gd name="T13" fmla="*/ 32 h 32"/>
                <a:gd name="T14" fmla="*/ 32 w 33"/>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2">
                  <a:moveTo>
                    <a:pt x="32" y="32"/>
                  </a:moveTo>
                  <a:cubicBezTo>
                    <a:pt x="31" y="32"/>
                    <a:pt x="31" y="32"/>
                    <a:pt x="31" y="32"/>
                  </a:cubicBezTo>
                  <a:cubicBezTo>
                    <a:pt x="1" y="2"/>
                    <a:pt x="1" y="2"/>
                    <a:pt x="1" y="2"/>
                  </a:cubicBezTo>
                  <a:cubicBezTo>
                    <a:pt x="0" y="1"/>
                    <a:pt x="0" y="1"/>
                    <a:pt x="1" y="0"/>
                  </a:cubicBezTo>
                  <a:cubicBezTo>
                    <a:pt x="1" y="0"/>
                    <a:pt x="2" y="0"/>
                    <a:pt x="2" y="0"/>
                  </a:cubicBezTo>
                  <a:cubicBezTo>
                    <a:pt x="32" y="31"/>
                    <a:pt x="32" y="31"/>
                    <a:pt x="32" y="31"/>
                  </a:cubicBezTo>
                  <a:cubicBezTo>
                    <a:pt x="33" y="31"/>
                    <a:pt x="33" y="32"/>
                    <a:pt x="32" y="32"/>
                  </a:cubicBezTo>
                  <a:cubicBezTo>
                    <a:pt x="32" y="32"/>
                    <a:pt x="32" y="32"/>
                    <a:pt x="32"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3"/>
            <p:cNvSpPr>
              <a:spLocks/>
            </p:cNvSpPr>
            <p:nvPr/>
          </p:nvSpPr>
          <p:spPr bwMode="auto">
            <a:xfrm>
              <a:off x="2979738" y="3430588"/>
              <a:ext cx="131762" cy="663575"/>
            </a:xfrm>
            <a:custGeom>
              <a:avLst/>
              <a:gdLst>
                <a:gd name="T0" fmla="*/ 1 w 34"/>
                <a:gd name="T1" fmla="*/ 174 h 174"/>
                <a:gd name="T2" fmla="*/ 0 w 34"/>
                <a:gd name="T3" fmla="*/ 174 h 174"/>
                <a:gd name="T4" fmla="*/ 0 w 34"/>
                <a:gd name="T5" fmla="*/ 173 h 174"/>
                <a:gd name="T6" fmla="*/ 32 w 34"/>
                <a:gd name="T7" fmla="*/ 1 h 174"/>
                <a:gd name="T8" fmla="*/ 33 w 34"/>
                <a:gd name="T9" fmla="*/ 0 h 174"/>
                <a:gd name="T10" fmla="*/ 34 w 34"/>
                <a:gd name="T11" fmla="*/ 1 h 174"/>
                <a:gd name="T12" fmla="*/ 1 w 34"/>
                <a:gd name="T13" fmla="*/ 173 h 174"/>
                <a:gd name="T14" fmla="*/ 1 w 34"/>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74">
                  <a:moveTo>
                    <a:pt x="1" y="174"/>
                  </a:moveTo>
                  <a:cubicBezTo>
                    <a:pt x="0" y="174"/>
                    <a:pt x="0" y="174"/>
                    <a:pt x="0" y="174"/>
                  </a:cubicBezTo>
                  <a:cubicBezTo>
                    <a:pt x="0" y="174"/>
                    <a:pt x="0" y="173"/>
                    <a:pt x="0" y="173"/>
                  </a:cubicBezTo>
                  <a:cubicBezTo>
                    <a:pt x="32" y="1"/>
                    <a:pt x="32" y="1"/>
                    <a:pt x="32" y="1"/>
                  </a:cubicBezTo>
                  <a:cubicBezTo>
                    <a:pt x="32" y="0"/>
                    <a:pt x="32" y="0"/>
                    <a:pt x="33" y="0"/>
                  </a:cubicBezTo>
                  <a:cubicBezTo>
                    <a:pt x="33" y="0"/>
                    <a:pt x="34" y="1"/>
                    <a:pt x="34" y="1"/>
                  </a:cubicBezTo>
                  <a:cubicBezTo>
                    <a:pt x="1" y="173"/>
                    <a:pt x="1" y="173"/>
                    <a:pt x="1" y="173"/>
                  </a:cubicBezTo>
                  <a:cubicBezTo>
                    <a:pt x="1" y="174"/>
                    <a:pt x="1"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4"/>
            <p:cNvSpPr>
              <a:spLocks/>
            </p:cNvSpPr>
            <p:nvPr/>
          </p:nvSpPr>
          <p:spPr bwMode="auto">
            <a:xfrm>
              <a:off x="2979738" y="3548063"/>
              <a:ext cx="131762" cy="546100"/>
            </a:xfrm>
            <a:custGeom>
              <a:avLst/>
              <a:gdLst>
                <a:gd name="T0" fmla="*/ 33 w 34"/>
                <a:gd name="T1" fmla="*/ 143 h 143"/>
                <a:gd name="T2" fmla="*/ 32 w 34"/>
                <a:gd name="T3" fmla="*/ 142 h 143"/>
                <a:gd name="T4" fmla="*/ 0 w 34"/>
                <a:gd name="T5" fmla="*/ 1 h 143"/>
                <a:gd name="T6" fmla="*/ 0 w 34"/>
                <a:gd name="T7" fmla="*/ 0 h 143"/>
                <a:gd name="T8" fmla="*/ 1 w 34"/>
                <a:gd name="T9" fmla="*/ 0 h 143"/>
                <a:gd name="T10" fmla="*/ 34 w 34"/>
                <a:gd name="T11" fmla="*/ 142 h 143"/>
                <a:gd name="T12" fmla="*/ 33 w 34"/>
                <a:gd name="T13" fmla="*/ 143 h 143"/>
                <a:gd name="T14" fmla="*/ 33 w 34"/>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3">
                  <a:moveTo>
                    <a:pt x="33" y="143"/>
                  </a:moveTo>
                  <a:cubicBezTo>
                    <a:pt x="32" y="143"/>
                    <a:pt x="32" y="143"/>
                    <a:pt x="32" y="142"/>
                  </a:cubicBezTo>
                  <a:cubicBezTo>
                    <a:pt x="0" y="1"/>
                    <a:pt x="0" y="1"/>
                    <a:pt x="0" y="1"/>
                  </a:cubicBezTo>
                  <a:cubicBezTo>
                    <a:pt x="0" y="0"/>
                    <a:pt x="0" y="0"/>
                    <a:pt x="0" y="0"/>
                  </a:cubicBezTo>
                  <a:cubicBezTo>
                    <a:pt x="1" y="0"/>
                    <a:pt x="1" y="0"/>
                    <a:pt x="1" y="0"/>
                  </a:cubicBezTo>
                  <a:cubicBezTo>
                    <a:pt x="34" y="142"/>
                    <a:pt x="34" y="142"/>
                    <a:pt x="34" y="142"/>
                  </a:cubicBezTo>
                  <a:cubicBezTo>
                    <a:pt x="34" y="142"/>
                    <a:pt x="33" y="143"/>
                    <a:pt x="33" y="143"/>
                  </a:cubicBezTo>
                  <a:cubicBezTo>
                    <a:pt x="33" y="143"/>
                    <a:pt x="33" y="143"/>
                    <a:pt x="33"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5"/>
            <p:cNvSpPr>
              <a:spLocks/>
            </p:cNvSpPr>
            <p:nvPr/>
          </p:nvSpPr>
          <p:spPr bwMode="auto">
            <a:xfrm>
              <a:off x="2851150" y="3417888"/>
              <a:ext cx="268287" cy="687387"/>
            </a:xfrm>
            <a:custGeom>
              <a:avLst/>
              <a:gdLst>
                <a:gd name="T0" fmla="*/ 66 w 69"/>
                <a:gd name="T1" fmla="*/ 180 h 180"/>
                <a:gd name="T2" fmla="*/ 34 w 69"/>
                <a:gd name="T3" fmla="*/ 180 h 180"/>
                <a:gd name="T4" fmla="*/ 30 w 69"/>
                <a:gd name="T5" fmla="*/ 176 h 180"/>
                <a:gd name="T6" fmla="*/ 30 w 69"/>
                <a:gd name="T7" fmla="*/ 38 h 180"/>
                <a:gd name="T8" fmla="*/ 3 w 69"/>
                <a:gd name="T9" fmla="*/ 38 h 180"/>
                <a:gd name="T10" fmla="*/ 0 w 69"/>
                <a:gd name="T11" fmla="*/ 35 h 180"/>
                <a:gd name="T12" fmla="*/ 0 w 69"/>
                <a:gd name="T13" fmla="*/ 4 h 180"/>
                <a:gd name="T14" fmla="*/ 3 w 69"/>
                <a:gd name="T15" fmla="*/ 0 h 180"/>
                <a:gd name="T16" fmla="*/ 66 w 69"/>
                <a:gd name="T17" fmla="*/ 0 h 180"/>
                <a:gd name="T18" fmla="*/ 69 w 69"/>
                <a:gd name="T19" fmla="*/ 4 h 180"/>
                <a:gd name="T20" fmla="*/ 66 w 69"/>
                <a:gd name="T21" fmla="*/ 8 h 180"/>
                <a:gd name="T22" fmla="*/ 7 w 69"/>
                <a:gd name="T23" fmla="*/ 8 h 180"/>
                <a:gd name="T24" fmla="*/ 7 w 69"/>
                <a:gd name="T25" fmla="*/ 31 h 180"/>
                <a:gd name="T26" fmla="*/ 34 w 69"/>
                <a:gd name="T27" fmla="*/ 31 h 180"/>
                <a:gd name="T28" fmla="*/ 37 w 69"/>
                <a:gd name="T29" fmla="*/ 35 h 180"/>
                <a:gd name="T30" fmla="*/ 37 w 69"/>
                <a:gd name="T31" fmla="*/ 172 h 180"/>
                <a:gd name="T32" fmla="*/ 66 w 69"/>
                <a:gd name="T33" fmla="*/ 172 h 180"/>
                <a:gd name="T34" fmla="*/ 69 w 69"/>
                <a:gd name="T35" fmla="*/ 176 h 180"/>
                <a:gd name="T36" fmla="*/ 66 w 69"/>
                <a:gd name="T37"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 h="180">
                  <a:moveTo>
                    <a:pt x="66" y="180"/>
                  </a:moveTo>
                  <a:cubicBezTo>
                    <a:pt x="34" y="180"/>
                    <a:pt x="34" y="180"/>
                    <a:pt x="34" y="180"/>
                  </a:cubicBezTo>
                  <a:cubicBezTo>
                    <a:pt x="32" y="180"/>
                    <a:pt x="30" y="178"/>
                    <a:pt x="30" y="176"/>
                  </a:cubicBezTo>
                  <a:cubicBezTo>
                    <a:pt x="30" y="38"/>
                    <a:pt x="30" y="38"/>
                    <a:pt x="30" y="38"/>
                  </a:cubicBezTo>
                  <a:cubicBezTo>
                    <a:pt x="3" y="38"/>
                    <a:pt x="3" y="38"/>
                    <a:pt x="3" y="38"/>
                  </a:cubicBezTo>
                  <a:cubicBezTo>
                    <a:pt x="1" y="38"/>
                    <a:pt x="0" y="37"/>
                    <a:pt x="0" y="35"/>
                  </a:cubicBezTo>
                  <a:cubicBezTo>
                    <a:pt x="0" y="4"/>
                    <a:pt x="0" y="4"/>
                    <a:pt x="0" y="4"/>
                  </a:cubicBezTo>
                  <a:cubicBezTo>
                    <a:pt x="0" y="2"/>
                    <a:pt x="1" y="0"/>
                    <a:pt x="3" y="0"/>
                  </a:cubicBezTo>
                  <a:cubicBezTo>
                    <a:pt x="66" y="0"/>
                    <a:pt x="66" y="0"/>
                    <a:pt x="66" y="0"/>
                  </a:cubicBezTo>
                  <a:cubicBezTo>
                    <a:pt x="68" y="0"/>
                    <a:pt x="69" y="2"/>
                    <a:pt x="69" y="4"/>
                  </a:cubicBezTo>
                  <a:cubicBezTo>
                    <a:pt x="69" y="6"/>
                    <a:pt x="68" y="8"/>
                    <a:pt x="66" y="8"/>
                  </a:cubicBezTo>
                  <a:cubicBezTo>
                    <a:pt x="7" y="8"/>
                    <a:pt x="7" y="8"/>
                    <a:pt x="7" y="8"/>
                  </a:cubicBezTo>
                  <a:cubicBezTo>
                    <a:pt x="7" y="31"/>
                    <a:pt x="7" y="31"/>
                    <a:pt x="7" y="31"/>
                  </a:cubicBezTo>
                  <a:cubicBezTo>
                    <a:pt x="34" y="31"/>
                    <a:pt x="34" y="31"/>
                    <a:pt x="34" y="31"/>
                  </a:cubicBezTo>
                  <a:cubicBezTo>
                    <a:pt x="36" y="31"/>
                    <a:pt x="37" y="33"/>
                    <a:pt x="37" y="35"/>
                  </a:cubicBezTo>
                  <a:cubicBezTo>
                    <a:pt x="37" y="172"/>
                    <a:pt x="37" y="172"/>
                    <a:pt x="37" y="172"/>
                  </a:cubicBezTo>
                  <a:cubicBezTo>
                    <a:pt x="66" y="172"/>
                    <a:pt x="66" y="172"/>
                    <a:pt x="66" y="172"/>
                  </a:cubicBezTo>
                  <a:cubicBezTo>
                    <a:pt x="68" y="172"/>
                    <a:pt x="69" y="174"/>
                    <a:pt x="69" y="176"/>
                  </a:cubicBezTo>
                  <a:cubicBezTo>
                    <a:pt x="69" y="178"/>
                    <a:pt x="68" y="180"/>
                    <a:pt x="66"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26"/>
            <p:cNvSpPr>
              <a:spLocks noChangeArrowheads="1"/>
            </p:cNvSpPr>
            <p:nvPr/>
          </p:nvSpPr>
          <p:spPr bwMode="auto">
            <a:xfrm>
              <a:off x="3017838" y="3773488"/>
              <a:ext cx="39687"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7"/>
            <p:cNvSpPr>
              <a:spLocks noChangeArrowheads="1"/>
            </p:cNvSpPr>
            <p:nvPr/>
          </p:nvSpPr>
          <p:spPr bwMode="auto">
            <a:xfrm>
              <a:off x="3017838" y="3479800"/>
              <a:ext cx="39687"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28"/>
            <p:cNvSpPr>
              <a:spLocks noChangeArrowheads="1"/>
            </p:cNvSpPr>
            <p:nvPr/>
          </p:nvSpPr>
          <p:spPr bwMode="auto">
            <a:xfrm>
              <a:off x="3089275" y="390366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组合 46"/>
          <p:cNvGrpSpPr/>
          <p:nvPr/>
        </p:nvGrpSpPr>
        <p:grpSpPr>
          <a:xfrm>
            <a:off x="5646433" y="1587024"/>
            <a:ext cx="891406" cy="1313179"/>
            <a:chOff x="3719513" y="3386138"/>
            <a:chExt cx="473075" cy="696913"/>
          </a:xfrm>
        </p:grpSpPr>
        <p:sp>
          <p:nvSpPr>
            <p:cNvPr id="48" name="Freeform 32"/>
            <p:cNvSpPr>
              <a:spLocks/>
            </p:cNvSpPr>
            <p:nvPr/>
          </p:nvSpPr>
          <p:spPr bwMode="auto">
            <a:xfrm>
              <a:off x="3727451" y="3652838"/>
              <a:ext cx="450850" cy="7938"/>
            </a:xfrm>
            <a:custGeom>
              <a:avLst/>
              <a:gdLst>
                <a:gd name="T0" fmla="*/ 116 w 117"/>
                <a:gd name="T1" fmla="*/ 2 h 2"/>
                <a:gd name="T2" fmla="*/ 1 w 117"/>
                <a:gd name="T3" fmla="*/ 2 h 2"/>
                <a:gd name="T4" fmla="*/ 0 w 117"/>
                <a:gd name="T5" fmla="*/ 1 h 2"/>
                <a:gd name="T6" fmla="*/ 1 w 117"/>
                <a:gd name="T7" fmla="*/ 0 h 2"/>
                <a:gd name="T8" fmla="*/ 116 w 117"/>
                <a:gd name="T9" fmla="*/ 0 h 2"/>
                <a:gd name="T10" fmla="*/ 117 w 117"/>
                <a:gd name="T11" fmla="*/ 1 h 2"/>
                <a:gd name="T12" fmla="*/ 116 w 11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17" h="2">
                  <a:moveTo>
                    <a:pt x="116" y="2"/>
                  </a:moveTo>
                  <a:cubicBezTo>
                    <a:pt x="1" y="2"/>
                    <a:pt x="1" y="2"/>
                    <a:pt x="1" y="2"/>
                  </a:cubicBezTo>
                  <a:cubicBezTo>
                    <a:pt x="1" y="2"/>
                    <a:pt x="0" y="2"/>
                    <a:pt x="0" y="1"/>
                  </a:cubicBezTo>
                  <a:cubicBezTo>
                    <a:pt x="0" y="1"/>
                    <a:pt x="1" y="0"/>
                    <a:pt x="1" y="0"/>
                  </a:cubicBezTo>
                  <a:cubicBezTo>
                    <a:pt x="116" y="0"/>
                    <a:pt x="116" y="0"/>
                    <a:pt x="116" y="0"/>
                  </a:cubicBezTo>
                  <a:cubicBezTo>
                    <a:pt x="116" y="0"/>
                    <a:pt x="117" y="1"/>
                    <a:pt x="117" y="1"/>
                  </a:cubicBezTo>
                  <a:cubicBezTo>
                    <a:pt x="117" y="2"/>
                    <a:pt x="116" y="2"/>
                    <a:pt x="116"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3"/>
            <p:cNvSpPr>
              <a:spLocks/>
            </p:cNvSpPr>
            <p:nvPr/>
          </p:nvSpPr>
          <p:spPr bwMode="auto">
            <a:xfrm>
              <a:off x="3927476" y="3405188"/>
              <a:ext cx="7938" cy="555625"/>
            </a:xfrm>
            <a:custGeom>
              <a:avLst/>
              <a:gdLst>
                <a:gd name="T0" fmla="*/ 1 w 2"/>
                <a:gd name="T1" fmla="*/ 146 h 146"/>
                <a:gd name="T2" fmla="*/ 0 w 2"/>
                <a:gd name="T3" fmla="*/ 145 h 146"/>
                <a:gd name="T4" fmla="*/ 0 w 2"/>
                <a:gd name="T5" fmla="*/ 1 h 146"/>
                <a:gd name="T6" fmla="*/ 1 w 2"/>
                <a:gd name="T7" fmla="*/ 0 h 146"/>
                <a:gd name="T8" fmla="*/ 2 w 2"/>
                <a:gd name="T9" fmla="*/ 1 h 146"/>
                <a:gd name="T10" fmla="*/ 2 w 2"/>
                <a:gd name="T11" fmla="*/ 145 h 146"/>
                <a:gd name="T12" fmla="*/ 1 w 2"/>
                <a:gd name="T13" fmla="*/ 146 h 146"/>
              </a:gdLst>
              <a:ahLst/>
              <a:cxnLst>
                <a:cxn ang="0">
                  <a:pos x="T0" y="T1"/>
                </a:cxn>
                <a:cxn ang="0">
                  <a:pos x="T2" y="T3"/>
                </a:cxn>
                <a:cxn ang="0">
                  <a:pos x="T4" y="T5"/>
                </a:cxn>
                <a:cxn ang="0">
                  <a:pos x="T6" y="T7"/>
                </a:cxn>
                <a:cxn ang="0">
                  <a:pos x="T8" y="T9"/>
                </a:cxn>
                <a:cxn ang="0">
                  <a:pos x="T10" y="T11"/>
                </a:cxn>
                <a:cxn ang="0">
                  <a:pos x="T12" y="T13"/>
                </a:cxn>
              </a:cxnLst>
              <a:rect l="0" t="0" r="r" b="b"/>
              <a:pathLst>
                <a:path w="2" h="146">
                  <a:moveTo>
                    <a:pt x="1" y="146"/>
                  </a:moveTo>
                  <a:cubicBezTo>
                    <a:pt x="1" y="146"/>
                    <a:pt x="0" y="145"/>
                    <a:pt x="0" y="145"/>
                  </a:cubicBezTo>
                  <a:cubicBezTo>
                    <a:pt x="0" y="1"/>
                    <a:pt x="0" y="1"/>
                    <a:pt x="0" y="1"/>
                  </a:cubicBezTo>
                  <a:cubicBezTo>
                    <a:pt x="0" y="0"/>
                    <a:pt x="1" y="0"/>
                    <a:pt x="1" y="0"/>
                  </a:cubicBezTo>
                  <a:cubicBezTo>
                    <a:pt x="2" y="0"/>
                    <a:pt x="2" y="0"/>
                    <a:pt x="2" y="1"/>
                  </a:cubicBezTo>
                  <a:cubicBezTo>
                    <a:pt x="2" y="145"/>
                    <a:pt x="2" y="145"/>
                    <a:pt x="2" y="145"/>
                  </a:cubicBezTo>
                  <a:cubicBezTo>
                    <a:pt x="2" y="145"/>
                    <a:pt x="2" y="146"/>
                    <a:pt x="1" y="14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4"/>
            <p:cNvSpPr>
              <a:spLocks/>
            </p:cNvSpPr>
            <p:nvPr/>
          </p:nvSpPr>
          <p:spPr bwMode="auto">
            <a:xfrm>
              <a:off x="3732213" y="3552825"/>
              <a:ext cx="438150" cy="434975"/>
            </a:xfrm>
            <a:custGeom>
              <a:avLst/>
              <a:gdLst>
                <a:gd name="T0" fmla="*/ 1 w 114"/>
                <a:gd name="T1" fmla="*/ 114 h 114"/>
                <a:gd name="T2" fmla="*/ 0 w 114"/>
                <a:gd name="T3" fmla="*/ 114 h 114"/>
                <a:gd name="T4" fmla="*/ 0 w 114"/>
                <a:gd name="T5" fmla="*/ 113 h 114"/>
                <a:gd name="T6" fmla="*/ 112 w 114"/>
                <a:gd name="T7" fmla="*/ 0 h 114"/>
                <a:gd name="T8" fmla="*/ 114 w 114"/>
                <a:gd name="T9" fmla="*/ 0 h 114"/>
                <a:gd name="T10" fmla="*/ 114 w 114"/>
                <a:gd name="T11" fmla="*/ 1 h 114"/>
                <a:gd name="T12" fmla="*/ 1 w 114"/>
                <a:gd name="T13" fmla="*/ 114 h 114"/>
                <a:gd name="T14" fmla="*/ 1 w 114"/>
                <a:gd name="T15" fmla="*/ 11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114">
                  <a:moveTo>
                    <a:pt x="1" y="114"/>
                  </a:moveTo>
                  <a:cubicBezTo>
                    <a:pt x="0" y="114"/>
                    <a:pt x="0" y="114"/>
                    <a:pt x="0" y="114"/>
                  </a:cubicBezTo>
                  <a:cubicBezTo>
                    <a:pt x="0" y="114"/>
                    <a:pt x="0" y="113"/>
                    <a:pt x="0" y="113"/>
                  </a:cubicBezTo>
                  <a:cubicBezTo>
                    <a:pt x="112" y="0"/>
                    <a:pt x="112" y="0"/>
                    <a:pt x="112" y="0"/>
                  </a:cubicBezTo>
                  <a:cubicBezTo>
                    <a:pt x="113" y="0"/>
                    <a:pt x="113" y="0"/>
                    <a:pt x="114" y="0"/>
                  </a:cubicBezTo>
                  <a:cubicBezTo>
                    <a:pt x="114" y="1"/>
                    <a:pt x="114" y="1"/>
                    <a:pt x="114" y="1"/>
                  </a:cubicBezTo>
                  <a:cubicBezTo>
                    <a:pt x="1" y="114"/>
                    <a:pt x="1" y="114"/>
                    <a:pt x="1" y="114"/>
                  </a:cubicBezTo>
                  <a:cubicBezTo>
                    <a:pt x="1" y="114"/>
                    <a:pt x="1" y="114"/>
                    <a:pt x="1" y="11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5"/>
            <p:cNvSpPr>
              <a:spLocks/>
            </p:cNvSpPr>
            <p:nvPr/>
          </p:nvSpPr>
          <p:spPr bwMode="auto">
            <a:xfrm>
              <a:off x="3727451" y="3552825"/>
              <a:ext cx="442913" cy="107950"/>
            </a:xfrm>
            <a:custGeom>
              <a:avLst/>
              <a:gdLst>
                <a:gd name="T0" fmla="*/ 1 w 115"/>
                <a:gd name="T1" fmla="*/ 28 h 28"/>
                <a:gd name="T2" fmla="*/ 0 w 115"/>
                <a:gd name="T3" fmla="*/ 28 h 28"/>
                <a:gd name="T4" fmla="*/ 1 w 115"/>
                <a:gd name="T5" fmla="*/ 27 h 28"/>
                <a:gd name="T6" fmla="*/ 114 w 115"/>
                <a:gd name="T7" fmla="*/ 0 h 28"/>
                <a:gd name="T8" fmla="*/ 115 w 115"/>
                <a:gd name="T9" fmla="*/ 1 h 28"/>
                <a:gd name="T10" fmla="*/ 114 w 115"/>
                <a:gd name="T11" fmla="*/ 2 h 28"/>
                <a:gd name="T12" fmla="*/ 2 w 115"/>
                <a:gd name="T13" fmla="*/ 28 h 28"/>
                <a:gd name="T14" fmla="*/ 1 w 115"/>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28">
                  <a:moveTo>
                    <a:pt x="1" y="28"/>
                  </a:moveTo>
                  <a:cubicBezTo>
                    <a:pt x="1" y="28"/>
                    <a:pt x="1" y="28"/>
                    <a:pt x="0" y="28"/>
                  </a:cubicBezTo>
                  <a:cubicBezTo>
                    <a:pt x="0" y="27"/>
                    <a:pt x="1" y="27"/>
                    <a:pt x="1" y="27"/>
                  </a:cubicBezTo>
                  <a:cubicBezTo>
                    <a:pt x="114" y="0"/>
                    <a:pt x="114" y="0"/>
                    <a:pt x="114" y="0"/>
                  </a:cubicBezTo>
                  <a:cubicBezTo>
                    <a:pt x="114" y="0"/>
                    <a:pt x="115" y="0"/>
                    <a:pt x="115" y="1"/>
                  </a:cubicBezTo>
                  <a:cubicBezTo>
                    <a:pt x="115" y="1"/>
                    <a:pt x="115" y="2"/>
                    <a:pt x="114" y="2"/>
                  </a:cubicBezTo>
                  <a:cubicBezTo>
                    <a:pt x="2" y="28"/>
                    <a:pt x="2" y="28"/>
                    <a:pt x="2" y="28"/>
                  </a:cubicBezTo>
                  <a:cubicBezTo>
                    <a:pt x="1" y="28"/>
                    <a:pt x="1" y="28"/>
                    <a:pt x="1" y="2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6"/>
            <p:cNvSpPr>
              <a:spLocks/>
            </p:cNvSpPr>
            <p:nvPr/>
          </p:nvSpPr>
          <p:spPr bwMode="auto">
            <a:xfrm>
              <a:off x="3927476" y="3405188"/>
              <a:ext cx="250825" cy="255588"/>
            </a:xfrm>
            <a:custGeom>
              <a:avLst/>
              <a:gdLst>
                <a:gd name="T0" fmla="*/ 64 w 65"/>
                <a:gd name="T1" fmla="*/ 67 h 67"/>
                <a:gd name="T2" fmla="*/ 63 w 65"/>
                <a:gd name="T3" fmla="*/ 67 h 67"/>
                <a:gd name="T4" fmla="*/ 1 w 65"/>
                <a:gd name="T5" fmla="*/ 2 h 67"/>
                <a:gd name="T6" fmla="*/ 1 w 65"/>
                <a:gd name="T7" fmla="*/ 0 h 67"/>
                <a:gd name="T8" fmla="*/ 2 w 65"/>
                <a:gd name="T9" fmla="*/ 0 h 67"/>
                <a:gd name="T10" fmla="*/ 65 w 65"/>
                <a:gd name="T11" fmla="*/ 66 h 67"/>
                <a:gd name="T12" fmla="*/ 64 w 65"/>
                <a:gd name="T13" fmla="*/ 67 h 67"/>
                <a:gd name="T14" fmla="*/ 64 w 65"/>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7">
                  <a:moveTo>
                    <a:pt x="64" y="67"/>
                  </a:moveTo>
                  <a:cubicBezTo>
                    <a:pt x="64" y="67"/>
                    <a:pt x="63" y="67"/>
                    <a:pt x="63" y="67"/>
                  </a:cubicBezTo>
                  <a:cubicBezTo>
                    <a:pt x="1" y="2"/>
                    <a:pt x="1" y="2"/>
                    <a:pt x="1" y="2"/>
                  </a:cubicBezTo>
                  <a:cubicBezTo>
                    <a:pt x="0" y="1"/>
                    <a:pt x="0" y="1"/>
                    <a:pt x="1" y="0"/>
                  </a:cubicBezTo>
                  <a:cubicBezTo>
                    <a:pt x="1" y="0"/>
                    <a:pt x="2" y="0"/>
                    <a:pt x="2" y="0"/>
                  </a:cubicBezTo>
                  <a:cubicBezTo>
                    <a:pt x="65" y="66"/>
                    <a:pt x="65" y="66"/>
                    <a:pt x="65" y="66"/>
                  </a:cubicBezTo>
                  <a:cubicBezTo>
                    <a:pt x="65" y="66"/>
                    <a:pt x="65" y="67"/>
                    <a:pt x="64" y="67"/>
                  </a:cubicBezTo>
                  <a:cubicBezTo>
                    <a:pt x="64" y="67"/>
                    <a:pt x="64" y="67"/>
                    <a:pt x="64" y="6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7"/>
            <p:cNvSpPr>
              <a:spLocks/>
            </p:cNvSpPr>
            <p:nvPr/>
          </p:nvSpPr>
          <p:spPr bwMode="auto">
            <a:xfrm>
              <a:off x="3732213" y="3979863"/>
              <a:ext cx="446088" cy="95250"/>
            </a:xfrm>
            <a:custGeom>
              <a:avLst/>
              <a:gdLst>
                <a:gd name="T0" fmla="*/ 115 w 116"/>
                <a:gd name="T1" fmla="*/ 25 h 25"/>
                <a:gd name="T2" fmla="*/ 115 w 116"/>
                <a:gd name="T3" fmla="*/ 25 h 25"/>
                <a:gd name="T4" fmla="*/ 0 w 116"/>
                <a:gd name="T5" fmla="*/ 2 h 25"/>
                <a:gd name="T6" fmla="*/ 0 w 116"/>
                <a:gd name="T7" fmla="*/ 1 h 25"/>
                <a:gd name="T8" fmla="*/ 1 w 116"/>
                <a:gd name="T9" fmla="*/ 0 h 25"/>
                <a:gd name="T10" fmla="*/ 116 w 116"/>
                <a:gd name="T11" fmla="*/ 23 h 25"/>
                <a:gd name="T12" fmla="*/ 116 w 116"/>
                <a:gd name="T13" fmla="*/ 24 h 25"/>
                <a:gd name="T14" fmla="*/ 115 w 116"/>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25">
                  <a:moveTo>
                    <a:pt x="115" y="25"/>
                  </a:moveTo>
                  <a:cubicBezTo>
                    <a:pt x="115" y="25"/>
                    <a:pt x="115" y="25"/>
                    <a:pt x="115" y="25"/>
                  </a:cubicBezTo>
                  <a:cubicBezTo>
                    <a:pt x="0" y="2"/>
                    <a:pt x="0" y="2"/>
                    <a:pt x="0" y="2"/>
                  </a:cubicBezTo>
                  <a:cubicBezTo>
                    <a:pt x="0" y="2"/>
                    <a:pt x="0" y="2"/>
                    <a:pt x="0" y="1"/>
                  </a:cubicBezTo>
                  <a:cubicBezTo>
                    <a:pt x="0" y="1"/>
                    <a:pt x="0" y="0"/>
                    <a:pt x="1" y="0"/>
                  </a:cubicBezTo>
                  <a:cubicBezTo>
                    <a:pt x="116" y="23"/>
                    <a:pt x="116" y="23"/>
                    <a:pt x="116" y="23"/>
                  </a:cubicBezTo>
                  <a:cubicBezTo>
                    <a:pt x="116" y="23"/>
                    <a:pt x="116" y="23"/>
                    <a:pt x="116" y="24"/>
                  </a:cubicBezTo>
                  <a:cubicBezTo>
                    <a:pt x="116" y="24"/>
                    <a:pt x="116" y="25"/>
                    <a:pt x="115" y="2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8"/>
            <p:cNvSpPr>
              <a:spLocks/>
            </p:cNvSpPr>
            <p:nvPr/>
          </p:nvSpPr>
          <p:spPr bwMode="auto">
            <a:xfrm>
              <a:off x="3732213" y="3781425"/>
              <a:ext cx="203200" cy="293688"/>
            </a:xfrm>
            <a:custGeom>
              <a:avLst/>
              <a:gdLst>
                <a:gd name="T0" fmla="*/ 1 w 53"/>
                <a:gd name="T1" fmla="*/ 77 h 77"/>
                <a:gd name="T2" fmla="*/ 0 w 53"/>
                <a:gd name="T3" fmla="*/ 76 h 77"/>
                <a:gd name="T4" fmla="*/ 0 w 53"/>
                <a:gd name="T5" fmla="*/ 75 h 77"/>
                <a:gd name="T6" fmla="*/ 52 w 53"/>
                <a:gd name="T7" fmla="*/ 1 h 77"/>
                <a:gd name="T8" fmla="*/ 53 w 53"/>
                <a:gd name="T9" fmla="*/ 1 h 77"/>
                <a:gd name="T10" fmla="*/ 53 w 53"/>
                <a:gd name="T11" fmla="*/ 2 h 77"/>
                <a:gd name="T12" fmla="*/ 1 w 53"/>
                <a:gd name="T13" fmla="*/ 76 h 77"/>
                <a:gd name="T14" fmla="*/ 1 w 53"/>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77">
                  <a:moveTo>
                    <a:pt x="1" y="77"/>
                  </a:moveTo>
                  <a:cubicBezTo>
                    <a:pt x="0" y="77"/>
                    <a:pt x="0" y="77"/>
                    <a:pt x="0" y="76"/>
                  </a:cubicBezTo>
                  <a:cubicBezTo>
                    <a:pt x="0" y="76"/>
                    <a:pt x="0" y="76"/>
                    <a:pt x="0" y="75"/>
                  </a:cubicBezTo>
                  <a:cubicBezTo>
                    <a:pt x="52" y="1"/>
                    <a:pt x="52" y="1"/>
                    <a:pt x="52" y="1"/>
                  </a:cubicBezTo>
                  <a:cubicBezTo>
                    <a:pt x="52" y="1"/>
                    <a:pt x="52" y="0"/>
                    <a:pt x="53" y="1"/>
                  </a:cubicBezTo>
                  <a:cubicBezTo>
                    <a:pt x="53" y="1"/>
                    <a:pt x="53" y="2"/>
                    <a:pt x="53" y="2"/>
                  </a:cubicBezTo>
                  <a:cubicBezTo>
                    <a:pt x="1" y="76"/>
                    <a:pt x="1" y="76"/>
                    <a:pt x="1" y="76"/>
                  </a:cubicBezTo>
                  <a:cubicBezTo>
                    <a:pt x="1" y="76"/>
                    <a:pt x="1" y="77"/>
                    <a:pt x="1" y="7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9"/>
            <p:cNvSpPr>
              <a:spLocks/>
            </p:cNvSpPr>
            <p:nvPr/>
          </p:nvSpPr>
          <p:spPr bwMode="auto">
            <a:xfrm>
              <a:off x="3727451" y="3652838"/>
              <a:ext cx="207963" cy="136525"/>
            </a:xfrm>
            <a:custGeom>
              <a:avLst/>
              <a:gdLst>
                <a:gd name="T0" fmla="*/ 53 w 54"/>
                <a:gd name="T1" fmla="*/ 36 h 36"/>
                <a:gd name="T2" fmla="*/ 53 w 54"/>
                <a:gd name="T3" fmla="*/ 36 h 36"/>
                <a:gd name="T4" fmla="*/ 1 w 54"/>
                <a:gd name="T5" fmla="*/ 2 h 36"/>
                <a:gd name="T6" fmla="*/ 1 w 54"/>
                <a:gd name="T7" fmla="*/ 1 h 36"/>
                <a:gd name="T8" fmla="*/ 2 w 54"/>
                <a:gd name="T9" fmla="*/ 1 h 36"/>
                <a:gd name="T10" fmla="*/ 54 w 54"/>
                <a:gd name="T11" fmla="*/ 35 h 36"/>
                <a:gd name="T12" fmla="*/ 54 w 54"/>
                <a:gd name="T13" fmla="*/ 36 h 36"/>
                <a:gd name="T14" fmla="*/ 53 w 54"/>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36">
                  <a:moveTo>
                    <a:pt x="53" y="36"/>
                  </a:moveTo>
                  <a:cubicBezTo>
                    <a:pt x="53" y="36"/>
                    <a:pt x="53" y="36"/>
                    <a:pt x="53" y="36"/>
                  </a:cubicBezTo>
                  <a:cubicBezTo>
                    <a:pt x="1" y="2"/>
                    <a:pt x="1" y="2"/>
                    <a:pt x="1" y="2"/>
                  </a:cubicBezTo>
                  <a:cubicBezTo>
                    <a:pt x="0" y="2"/>
                    <a:pt x="0" y="1"/>
                    <a:pt x="1" y="1"/>
                  </a:cubicBezTo>
                  <a:cubicBezTo>
                    <a:pt x="1" y="0"/>
                    <a:pt x="1" y="0"/>
                    <a:pt x="2" y="1"/>
                  </a:cubicBezTo>
                  <a:cubicBezTo>
                    <a:pt x="54" y="35"/>
                    <a:pt x="54" y="35"/>
                    <a:pt x="54" y="35"/>
                  </a:cubicBezTo>
                  <a:cubicBezTo>
                    <a:pt x="54" y="35"/>
                    <a:pt x="54" y="36"/>
                    <a:pt x="54" y="36"/>
                  </a:cubicBezTo>
                  <a:cubicBezTo>
                    <a:pt x="54" y="36"/>
                    <a:pt x="54" y="36"/>
                    <a:pt x="53" y="3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0"/>
            <p:cNvSpPr>
              <a:spLocks/>
            </p:cNvSpPr>
            <p:nvPr/>
          </p:nvSpPr>
          <p:spPr bwMode="auto">
            <a:xfrm>
              <a:off x="3719513" y="3386138"/>
              <a:ext cx="473075" cy="696913"/>
            </a:xfrm>
            <a:custGeom>
              <a:avLst/>
              <a:gdLst>
                <a:gd name="T0" fmla="*/ 118 w 123"/>
                <a:gd name="T1" fmla="*/ 183 h 183"/>
                <a:gd name="T2" fmla="*/ 4 w 123"/>
                <a:gd name="T3" fmla="*/ 183 h 183"/>
                <a:gd name="T4" fmla="*/ 0 w 123"/>
                <a:gd name="T5" fmla="*/ 180 h 183"/>
                <a:gd name="T6" fmla="*/ 0 w 123"/>
                <a:gd name="T7" fmla="*/ 157 h 183"/>
                <a:gd name="T8" fmla="*/ 4 w 123"/>
                <a:gd name="T9" fmla="*/ 154 h 183"/>
                <a:gd name="T10" fmla="*/ 7 w 123"/>
                <a:gd name="T11" fmla="*/ 157 h 183"/>
                <a:gd name="T12" fmla="*/ 7 w 123"/>
                <a:gd name="T13" fmla="*/ 176 h 183"/>
                <a:gd name="T14" fmla="*/ 115 w 123"/>
                <a:gd name="T15" fmla="*/ 176 h 183"/>
                <a:gd name="T16" fmla="*/ 115 w 123"/>
                <a:gd name="T17" fmla="*/ 153 h 183"/>
                <a:gd name="T18" fmla="*/ 55 w 123"/>
                <a:gd name="T19" fmla="*/ 153 h 183"/>
                <a:gd name="T20" fmla="*/ 52 w 123"/>
                <a:gd name="T21" fmla="*/ 151 h 183"/>
                <a:gd name="T22" fmla="*/ 53 w 123"/>
                <a:gd name="T23" fmla="*/ 147 h 183"/>
                <a:gd name="T24" fmla="*/ 84 w 123"/>
                <a:gd name="T25" fmla="*/ 116 h 183"/>
                <a:gd name="T26" fmla="*/ 95 w 123"/>
                <a:gd name="T27" fmla="*/ 105 h 183"/>
                <a:gd name="T28" fmla="*/ 105 w 123"/>
                <a:gd name="T29" fmla="*/ 92 h 183"/>
                <a:gd name="T30" fmla="*/ 113 w 123"/>
                <a:gd name="T31" fmla="*/ 77 h 183"/>
                <a:gd name="T32" fmla="*/ 115 w 123"/>
                <a:gd name="T33" fmla="*/ 61 h 183"/>
                <a:gd name="T34" fmla="*/ 111 w 123"/>
                <a:gd name="T35" fmla="*/ 40 h 183"/>
                <a:gd name="T36" fmla="*/ 100 w 123"/>
                <a:gd name="T37" fmla="*/ 24 h 183"/>
                <a:gd name="T38" fmla="*/ 82 w 123"/>
                <a:gd name="T39" fmla="*/ 13 h 183"/>
                <a:gd name="T40" fmla="*/ 41 w 123"/>
                <a:gd name="T41" fmla="*/ 13 h 183"/>
                <a:gd name="T42" fmla="*/ 24 w 123"/>
                <a:gd name="T43" fmla="*/ 24 h 183"/>
                <a:gd name="T44" fmla="*/ 12 w 123"/>
                <a:gd name="T45" fmla="*/ 43 h 183"/>
                <a:gd name="T46" fmla="*/ 7 w 123"/>
                <a:gd name="T47" fmla="*/ 71 h 183"/>
                <a:gd name="T48" fmla="*/ 3 w 123"/>
                <a:gd name="T49" fmla="*/ 75 h 183"/>
                <a:gd name="T50" fmla="*/ 0 w 123"/>
                <a:gd name="T51" fmla="*/ 71 h 183"/>
                <a:gd name="T52" fmla="*/ 5 w 123"/>
                <a:gd name="T53" fmla="*/ 41 h 183"/>
                <a:gd name="T54" fmla="*/ 19 w 123"/>
                <a:gd name="T55" fmla="*/ 19 h 183"/>
                <a:gd name="T56" fmla="*/ 39 w 123"/>
                <a:gd name="T57" fmla="*/ 6 h 183"/>
                <a:gd name="T58" fmla="*/ 85 w 123"/>
                <a:gd name="T59" fmla="*/ 6 h 183"/>
                <a:gd name="T60" fmla="*/ 105 w 123"/>
                <a:gd name="T61" fmla="*/ 19 h 183"/>
                <a:gd name="T62" fmla="*/ 118 w 123"/>
                <a:gd name="T63" fmla="*/ 37 h 183"/>
                <a:gd name="T64" fmla="*/ 123 w 123"/>
                <a:gd name="T65" fmla="*/ 61 h 183"/>
                <a:gd name="T66" fmla="*/ 119 w 123"/>
                <a:gd name="T67" fmla="*/ 79 h 183"/>
                <a:gd name="T68" fmla="*/ 111 w 123"/>
                <a:gd name="T69" fmla="*/ 96 h 183"/>
                <a:gd name="T70" fmla="*/ 100 w 123"/>
                <a:gd name="T71" fmla="*/ 110 h 183"/>
                <a:gd name="T72" fmla="*/ 89 w 123"/>
                <a:gd name="T73" fmla="*/ 122 h 183"/>
                <a:gd name="T74" fmla="*/ 64 w 123"/>
                <a:gd name="T75" fmla="*/ 146 h 183"/>
                <a:gd name="T76" fmla="*/ 118 w 123"/>
                <a:gd name="T77" fmla="*/ 146 h 183"/>
                <a:gd name="T78" fmla="*/ 122 w 123"/>
                <a:gd name="T79" fmla="*/ 150 h 183"/>
                <a:gd name="T80" fmla="*/ 122 w 123"/>
                <a:gd name="T81" fmla="*/ 180 h 183"/>
                <a:gd name="T82" fmla="*/ 118 w 123"/>
                <a:gd name="T8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83">
                  <a:moveTo>
                    <a:pt x="118" y="183"/>
                  </a:moveTo>
                  <a:cubicBezTo>
                    <a:pt x="4" y="183"/>
                    <a:pt x="4" y="183"/>
                    <a:pt x="4" y="183"/>
                  </a:cubicBezTo>
                  <a:cubicBezTo>
                    <a:pt x="2" y="183"/>
                    <a:pt x="0" y="182"/>
                    <a:pt x="0" y="180"/>
                  </a:cubicBezTo>
                  <a:cubicBezTo>
                    <a:pt x="0" y="157"/>
                    <a:pt x="0" y="157"/>
                    <a:pt x="0" y="157"/>
                  </a:cubicBezTo>
                  <a:cubicBezTo>
                    <a:pt x="0" y="155"/>
                    <a:pt x="2" y="154"/>
                    <a:pt x="4" y="154"/>
                  </a:cubicBezTo>
                  <a:cubicBezTo>
                    <a:pt x="6" y="154"/>
                    <a:pt x="7" y="155"/>
                    <a:pt x="7" y="157"/>
                  </a:cubicBezTo>
                  <a:cubicBezTo>
                    <a:pt x="7" y="176"/>
                    <a:pt x="7" y="176"/>
                    <a:pt x="7" y="176"/>
                  </a:cubicBezTo>
                  <a:cubicBezTo>
                    <a:pt x="115" y="176"/>
                    <a:pt x="115" y="176"/>
                    <a:pt x="115" y="176"/>
                  </a:cubicBezTo>
                  <a:cubicBezTo>
                    <a:pt x="115" y="153"/>
                    <a:pt x="115" y="153"/>
                    <a:pt x="115" y="153"/>
                  </a:cubicBezTo>
                  <a:cubicBezTo>
                    <a:pt x="55" y="153"/>
                    <a:pt x="55" y="153"/>
                    <a:pt x="55" y="153"/>
                  </a:cubicBezTo>
                  <a:cubicBezTo>
                    <a:pt x="54" y="153"/>
                    <a:pt x="52" y="153"/>
                    <a:pt x="52" y="151"/>
                  </a:cubicBezTo>
                  <a:cubicBezTo>
                    <a:pt x="51" y="150"/>
                    <a:pt x="52" y="148"/>
                    <a:pt x="53" y="147"/>
                  </a:cubicBezTo>
                  <a:cubicBezTo>
                    <a:pt x="84" y="116"/>
                    <a:pt x="84" y="116"/>
                    <a:pt x="84" y="116"/>
                  </a:cubicBezTo>
                  <a:cubicBezTo>
                    <a:pt x="87" y="113"/>
                    <a:pt x="91" y="109"/>
                    <a:pt x="95" y="105"/>
                  </a:cubicBezTo>
                  <a:cubicBezTo>
                    <a:pt x="98" y="101"/>
                    <a:pt x="102" y="97"/>
                    <a:pt x="105" y="92"/>
                  </a:cubicBezTo>
                  <a:cubicBezTo>
                    <a:pt x="108" y="87"/>
                    <a:pt x="111" y="82"/>
                    <a:pt x="113" y="77"/>
                  </a:cubicBezTo>
                  <a:cubicBezTo>
                    <a:pt x="114" y="72"/>
                    <a:pt x="115" y="66"/>
                    <a:pt x="115" y="61"/>
                  </a:cubicBezTo>
                  <a:cubicBezTo>
                    <a:pt x="115" y="53"/>
                    <a:pt x="114" y="47"/>
                    <a:pt x="111" y="40"/>
                  </a:cubicBezTo>
                  <a:cubicBezTo>
                    <a:pt x="108" y="34"/>
                    <a:pt x="104" y="29"/>
                    <a:pt x="100" y="24"/>
                  </a:cubicBezTo>
                  <a:cubicBezTo>
                    <a:pt x="95" y="20"/>
                    <a:pt x="89" y="16"/>
                    <a:pt x="82" y="13"/>
                  </a:cubicBezTo>
                  <a:cubicBezTo>
                    <a:pt x="70" y="8"/>
                    <a:pt x="55" y="8"/>
                    <a:pt x="41" y="13"/>
                  </a:cubicBezTo>
                  <a:cubicBezTo>
                    <a:pt x="35" y="15"/>
                    <a:pt x="29" y="19"/>
                    <a:pt x="24" y="24"/>
                  </a:cubicBezTo>
                  <a:cubicBezTo>
                    <a:pt x="19" y="29"/>
                    <a:pt x="15" y="36"/>
                    <a:pt x="12" y="43"/>
                  </a:cubicBezTo>
                  <a:cubicBezTo>
                    <a:pt x="9" y="51"/>
                    <a:pt x="7" y="61"/>
                    <a:pt x="7" y="71"/>
                  </a:cubicBezTo>
                  <a:cubicBezTo>
                    <a:pt x="7" y="74"/>
                    <a:pt x="5" y="75"/>
                    <a:pt x="3" y="75"/>
                  </a:cubicBezTo>
                  <a:cubicBezTo>
                    <a:pt x="1" y="75"/>
                    <a:pt x="0" y="73"/>
                    <a:pt x="0" y="71"/>
                  </a:cubicBezTo>
                  <a:cubicBezTo>
                    <a:pt x="0" y="60"/>
                    <a:pt x="2" y="49"/>
                    <a:pt x="5" y="41"/>
                  </a:cubicBezTo>
                  <a:cubicBezTo>
                    <a:pt x="9" y="32"/>
                    <a:pt x="13" y="25"/>
                    <a:pt x="19" y="19"/>
                  </a:cubicBezTo>
                  <a:cubicBezTo>
                    <a:pt x="25" y="13"/>
                    <a:pt x="31" y="9"/>
                    <a:pt x="39" y="6"/>
                  </a:cubicBezTo>
                  <a:cubicBezTo>
                    <a:pt x="54" y="0"/>
                    <a:pt x="71" y="1"/>
                    <a:pt x="85" y="6"/>
                  </a:cubicBezTo>
                  <a:cubicBezTo>
                    <a:pt x="93" y="9"/>
                    <a:pt x="99" y="14"/>
                    <a:pt x="105" y="19"/>
                  </a:cubicBezTo>
                  <a:cubicBezTo>
                    <a:pt x="110" y="24"/>
                    <a:pt x="115" y="30"/>
                    <a:pt x="118" y="37"/>
                  </a:cubicBezTo>
                  <a:cubicBezTo>
                    <a:pt x="121" y="45"/>
                    <a:pt x="123" y="52"/>
                    <a:pt x="123" y="61"/>
                  </a:cubicBezTo>
                  <a:cubicBezTo>
                    <a:pt x="123" y="67"/>
                    <a:pt x="122" y="73"/>
                    <a:pt x="119" y="79"/>
                  </a:cubicBezTo>
                  <a:cubicBezTo>
                    <a:pt x="117" y="85"/>
                    <a:pt x="115" y="91"/>
                    <a:pt x="111" y="96"/>
                  </a:cubicBezTo>
                  <a:cubicBezTo>
                    <a:pt x="108" y="101"/>
                    <a:pt x="104" y="106"/>
                    <a:pt x="100" y="110"/>
                  </a:cubicBezTo>
                  <a:cubicBezTo>
                    <a:pt x="96" y="114"/>
                    <a:pt x="93" y="118"/>
                    <a:pt x="89" y="122"/>
                  </a:cubicBezTo>
                  <a:cubicBezTo>
                    <a:pt x="64" y="146"/>
                    <a:pt x="64" y="146"/>
                    <a:pt x="64" y="146"/>
                  </a:cubicBezTo>
                  <a:cubicBezTo>
                    <a:pt x="118" y="146"/>
                    <a:pt x="118" y="146"/>
                    <a:pt x="118" y="146"/>
                  </a:cubicBezTo>
                  <a:cubicBezTo>
                    <a:pt x="120" y="146"/>
                    <a:pt x="122" y="148"/>
                    <a:pt x="122" y="150"/>
                  </a:cubicBezTo>
                  <a:cubicBezTo>
                    <a:pt x="122" y="180"/>
                    <a:pt x="122" y="180"/>
                    <a:pt x="122" y="180"/>
                  </a:cubicBezTo>
                  <a:cubicBezTo>
                    <a:pt x="122" y="182"/>
                    <a:pt x="120" y="183"/>
                    <a:pt x="118" y="1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Oval 41"/>
            <p:cNvSpPr>
              <a:spLocks noChangeArrowheads="1"/>
            </p:cNvSpPr>
            <p:nvPr/>
          </p:nvSpPr>
          <p:spPr bwMode="auto">
            <a:xfrm>
              <a:off x="3913188" y="3770313"/>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42"/>
            <p:cNvSpPr>
              <a:spLocks noChangeArrowheads="1"/>
            </p:cNvSpPr>
            <p:nvPr/>
          </p:nvSpPr>
          <p:spPr bwMode="auto">
            <a:xfrm>
              <a:off x="3767138" y="397668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Oval 43"/>
            <p:cNvSpPr>
              <a:spLocks noChangeArrowheads="1"/>
            </p:cNvSpPr>
            <p:nvPr/>
          </p:nvSpPr>
          <p:spPr bwMode="auto">
            <a:xfrm>
              <a:off x="4073526" y="355758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Oval 44"/>
            <p:cNvSpPr>
              <a:spLocks noChangeArrowheads="1"/>
            </p:cNvSpPr>
            <p:nvPr/>
          </p:nvSpPr>
          <p:spPr bwMode="auto">
            <a:xfrm>
              <a:off x="3913188" y="3595688"/>
              <a:ext cx="38100"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5"/>
            <p:cNvSpPr>
              <a:spLocks noChangeArrowheads="1"/>
            </p:cNvSpPr>
            <p:nvPr/>
          </p:nvSpPr>
          <p:spPr bwMode="auto">
            <a:xfrm>
              <a:off x="4046538" y="3636963"/>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2" name="组合 61"/>
          <p:cNvGrpSpPr/>
          <p:nvPr/>
        </p:nvGrpSpPr>
        <p:grpSpPr>
          <a:xfrm>
            <a:off x="7360444" y="1613945"/>
            <a:ext cx="861493" cy="1322152"/>
            <a:chOff x="4629150" y="3400425"/>
            <a:chExt cx="457200" cy="701675"/>
          </a:xfrm>
        </p:grpSpPr>
        <p:sp>
          <p:nvSpPr>
            <p:cNvPr id="63" name="Freeform 49"/>
            <p:cNvSpPr>
              <a:spLocks/>
            </p:cNvSpPr>
            <p:nvPr/>
          </p:nvSpPr>
          <p:spPr bwMode="auto">
            <a:xfrm>
              <a:off x="4783138" y="3636963"/>
              <a:ext cx="227013" cy="103188"/>
            </a:xfrm>
            <a:custGeom>
              <a:avLst/>
              <a:gdLst>
                <a:gd name="T0" fmla="*/ 58 w 59"/>
                <a:gd name="T1" fmla="*/ 27 h 27"/>
                <a:gd name="T2" fmla="*/ 57 w 59"/>
                <a:gd name="T3" fmla="*/ 27 h 27"/>
                <a:gd name="T4" fmla="*/ 1 w 59"/>
                <a:gd name="T5" fmla="*/ 2 h 27"/>
                <a:gd name="T6" fmla="*/ 0 w 59"/>
                <a:gd name="T7" fmla="*/ 1 h 27"/>
                <a:gd name="T8" fmla="*/ 1 w 59"/>
                <a:gd name="T9" fmla="*/ 0 h 27"/>
                <a:gd name="T10" fmla="*/ 58 w 59"/>
                <a:gd name="T11" fmla="*/ 25 h 27"/>
                <a:gd name="T12" fmla="*/ 58 w 59"/>
                <a:gd name="T13" fmla="*/ 26 h 27"/>
                <a:gd name="T14" fmla="*/ 58 w 59"/>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27">
                  <a:moveTo>
                    <a:pt x="58" y="27"/>
                  </a:moveTo>
                  <a:cubicBezTo>
                    <a:pt x="57" y="27"/>
                    <a:pt x="57" y="27"/>
                    <a:pt x="57" y="27"/>
                  </a:cubicBezTo>
                  <a:cubicBezTo>
                    <a:pt x="1" y="2"/>
                    <a:pt x="1" y="2"/>
                    <a:pt x="1" y="2"/>
                  </a:cubicBezTo>
                  <a:cubicBezTo>
                    <a:pt x="0" y="2"/>
                    <a:pt x="0" y="1"/>
                    <a:pt x="0" y="1"/>
                  </a:cubicBezTo>
                  <a:cubicBezTo>
                    <a:pt x="0" y="0"/>
                    <a:pt x="1" y="0"/>
                    <a:pt x="1" y="0"/>
                  </a:cubicBezTo>
                  <a:cubicBezTo>
                    <a:pt x="58" y="25"/>
                    <a:pt x="58" y="25"/>
                    <a:pt x="58" y="25"/>
                  </a:cubicBezTo>
                  <a:cubicBezTo>
                    <a:pt x="58" y="25"/>
                    <a:pt x="59" y="26"/>
                    <a:pt x="58" y="26"/>
                  </a:cubicBezTo>
                  <a:cubicBezTo>
                    <a:pt x="58" y="27"/>
                    <a:pt x="58" y="27"/>
                    <a:pt x="58" y="2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0"/>
            <p:cNvSpPr>
              <a:spLocks/>
            </p:cNvSpPr>
            <p:nvPr/>
          </p:nvSpPr>
          <p:spPr bwMode="auto">
            <a:xfrm>
              <a:off x="4759325" y="3732213"/>
              <a:ext cx="250825" cy="125413"/>
            </a:xfrm>
            <a:custGeom>
              <a:avLst/>
              <a:gdLst>
                <a:gd name="T0" fmla="*/ 1 w 65"/>
                <a:gd name="T1" fmla="*/ 33 h 33"/>
                <a:gd name="T2" fmla="*/ 0 w 65"/>
                <a:gd name="T3" fmla="*/ 33 h 33"/>
                <a:gd name="T4" fmla="*/ 1 w 65"/>
                <a:gd name="T5" fmla="*/ 32 h 33"/>
                <a:gd name="T6" fmla="*/ 63 w 65"/>
                <a:gd name="T7" fmla="*/ 0 h 33"/>
                <a:gd name="T8" fmla="*/ 64 w 65"/>
                <a:gd name="T9" fmla="*/ 1 h 33"/>
                <a:gd name="T10" fmla="*/ 64 w 65"/>
                <a:gd name="T11" fmla="*/ 2 h 33"/>
                <a:gd name="T12" fmla="*/ 2 w 65"/>
                <a:gd name="T13" fmla="*/ 33 h 33"/>
                <a:gd name="T14" fmla="*/ 1 w 65"/>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33">
                  <a:moveTo>
                    <a:pt x="1" y="33"/>
                  </a:moveTo>
                  <a:cubicBezTo>
                    <a:pt x="1" y="33"/>
                    <a:pt x="0" y="33"/>
                    <a:pt x="0" y="33"/>
                  </a:cubicBezTo>
                  <a:cubicBezTo>
                    <a:pt x="0" y="32"/>
                    <a:pt x="0" y="32"/>
                    <a:pt x="1" y="32"/>
                  </a:cubicBezTo>
                  <a:cubicBezTo>
                    <a:pt x="63" y="0"/>
                    <a:pt x="63" y="0"/>
                    <a:pt x="63" y="0"/>
                  </a:cubicBezTo>
                  <a:cubicBezTo>
                    <a:pt x="64" y="0"/>
                    <a:pt x="64" y="0"/>
                    <a:pt x="64" y="1"/>
                  </a:cubicBezTo>
                  <a:cubicBezTo>
                    <a:pt x="65" y="1"/>
                    <a:pt x="64" y="2"/>
                    <a:pt x="64" y="2"/>
                  </a:cubicBezTo>
                  <a:cubicBezTo>
                    <a:pt x="2" y="33"/>
                    <a:pt x="2" y="33"/>
                    <a:pt x="2" y="33"/>
                  </a:cubicBezTo>
                  <a:cubicBezTo>
                    <a:pt x="1" y="33"/>
                    <a:pt x="1" y="33"/>
                    <a:pt x="1" y="3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1"/>
            <p:cNvSpPr>
              <a:spLocks/>
            </p:cNvSpPr>
            <p:nvPr/>
          </p:nvSpPr>
          <p:spPr bwMode="auto">
            <a:xfrm>
              <a:off x="4783138" y="3444875"/>
              <a:ext cx="200025" cy="198438"/>
            </a:xfrm>
            <a:custGeom>
              <a:avLst/>
              <a:gdLst>
                <a:gd name="T0" fmla="*/ 1 w 52"/>
                <a:gd name="T1" fmla="*/ 52 h 52"/>
                <a:gd name="T2" fmla="*/ 0 w 52"/>
                <a:gd name="T3" fmla="*/ 52 h 52"/>
                <a:gd name="T4" fmla="*/ 0 w 52"/>
                <a:gd name="T5" fmla="*/ 50 h 52"/>
                <a:gd name="T6" fmla="*/ 51 w 52"/>
                <a:gd name="T7" fmla="*/ 0 h 52"/>
                <a:gd name="T8" fmla="*/ 52 w 52"/>
                <a:gd name="T9" fmla="*/ 0 h 52"/>
                <a:gd name="T10" fmla="*/ 52 w 52"/>
                <a:gd name="T11" fmla="*/ 1 h 52"/>
                <a:gd name="T12" fmla="*/ 2 w 52"/>
                <a:gd name="T13" fmla="*/ 52 h 52"/>
                <a:gd name="T14" fmla="*/ 1 w 52"/>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2">
                  <a:moveTo>
                    <a:pt x="1" y="52"/>
                  </a:moveTo>
                  <a:cubicBezTo>
                    <a:pt x="1" y="52"/>
                    <a:pt x="0" y="52"/>
                    <a:pt x="0" y="52"/>
                  </a:cubicBezTo>
                  <a:cubicBezTo>
                    <a:pt x="0" y="51"/>
                    <a:pt x="0" y="51"/>
                    <a:pt x="0" y="50"/>
                  </a:cubicBezTo>
                  <a:cubicBezTo>
                    <a:pt x="51" y="0"/>
                    <a:pt x="51" y="0"/>
                    <a:pt x="51" y="0"/>
                  </a:cubicBezTo>
                  <a:cubicBezTo>
                    <a:pt x="51" y="0"/>
                    <a:pt x="52" y="0"/>
                    <a:pt x="52" y="0"/>
                  </a:cubicBezTo>
                  <a:cubicBezTo>
                    <a:pt x="52" y="0"/>
                    <a:pt x="52" y="1"/>
                    <a:pt x="52" y="1"/>
                  </a:cubicBezTo>
                  <a:cubicBezTo>
                    <a:pt x="2" y="52"/>
                    <a:pt x="2" y="52"/>
                    <a:pt x="2" y="52"/>
                  </a:cubicBezTo>
                  <a:cubicBezTo>
                    <a:pt x="1" y="52"/>
                    <a:pt x="1" y="52"/>
                    <a:pt x="1" y="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2"/>
            <p:cNvSpPr>
              <a:spLocks/>
            </p:cNvSpPr>
            <p:nvPr/>
          </p:nvSpPr>
          <p:spPr bwMode="auto">
            <a:xfrm>
              <a:off x="4759325" y="3441700"/>
              <a:ext cx="223838" cy="415925"/>
            </a:xfrm>
            <a:custGeom>
              <a:avLst/>
              <a:gdLst>
                <a:gd name="T0" fmla="*/ 1 w 58"/>
                <a:gd name="T1" fmla="*/ 109 h 109"/>
                <a:gd name="T2" fmla="*/ 1 w 58"/>
                <a:gd name="T3" fmla="*/ 109 h 109"/>
                <a:gd name="T4" fmla="*/ 0 w 58"/>
                <a:gd name="T5" fmla="*/ 108 h 109"/>
                <a:gd name="T6" fmla="*/ 57 w 58"/>
                <a:gd name="T7" fmla="*/ 1 h 109"/>
                <a:gd name="T8" fmla="*/ 58 w 58"/>
                <a:gd name="T9" fmla="*/ 1 h 109"/>
                <a:gd name="T10" fmla="*/ 58 w 58"/>
                <a:gd name="T11" fmla="*/ 2 h 109"/>
                <a:gd name="T12" fmla="*/ 2 w 58"/>
                <a:gd name="T13" fmla="*/ 109 h 109"/>
                <a:gd name="T14" fmla="*/ 1 w 58"/>
                <a:gd name="T15" fmla="*/ 109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09">
                  <a:moveTo>
                    <a:pt x="1" y="109"/>
                  </a:moveTo>
                  <a:cubicBezTo>
                    <a:pt x="1" y="109"/>
                    <a:pt x="1" y="109"/>
                    <a:pt x="1" y="109"/>
                  </a:cubicBezTo>
                  <a:cubicBezTo>
                    <a:pt x="0" y="109"/>
                    <a:pt x="0" y="109"/>
                    <a:pt x="0" y="108"/>
                  </a:cubicBezTo>
                  <a:cubicBezTo>
                    <a:pt x="57" y="1"/>
                    <a:pt x="57" y="1"/>
                    <a:pt x="57" y="1"/>
                  </a:cubicBezTo>
                  <a:cubicBezTo>
                    <a:pt x="57" y="1"/>
                    <a:pt x="57" y="0"/>
                    <a:pt x="58" y="1"/>
                  </a:cubicBezTo>
                  <a:cubicBezTo>
                    <a:pt x="58" y="1"/>
                    <a:pt x="58" y="1"/>
                    <a:pt x="58" y="2"/>
                  </a:cubicBezTo>
                  <a:cubicBezTo>
                    <a:pt x="2" y="109"/>
                    <a:pt x="2" y="109"/>
                    <a:pt x="2" y="109"/>
                  </a:cubicBezTo>
                  <a:cubicBezTo>
                    <a:pt x="2" y="109"/>
                    <a:pt x="1" y="109"/>
                    <a:pt x="1" y="10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3"/>
            <p:cNvSpPr>
              <a:spLocks/>
            </p:cNvSpPr>
            <p:nvPr/>
          </p:nvSpPr>
          <p:spPr bwMode="auto">
            <a:xfrm>
              <a:off x="4783138" y="3406775"/>
              <a:ext cx="84138" cy="236538"/>
            </a:xfrm>
            <a:custGeom>
              <a:avLst/>
              <a:gdLst>
                <a:gd name="T0" fmla="*/ 1 w 22"/>
                <a:gd name="T1" fmla="*/ 62 h 62"/>
                <a:gd name="T2" fmla="*/ 1 w 22"/>
                <a:gd name="T3" fmla="*/ 62 h 62"/>
                <a:gd name="T4" fmla="*/ 0 w 22"/>
                <a:gd name="T5" fmla="*/ 61 h 62"/>
                <a:gd name="T6" fmla="*/ 20 w 22"/>
                <a:gd name="T7" fmla="*/ 1 h 62"/>
                <a:gd name="T8" fmla="*/ 21 w 22"/>
                <a:gd name="T9" fmla="*/ 1 h 62"/>
                <a:gd name="T10" fmla="*/ 22 w 22"/>
                <a:gd name="T11" fmla="*/ 2 h 62"/>
                <a:gd name="T12" fmla="*/ 2 w 22"/>
                <a:gd name="T13" fmla="*/ 61 h 62"/>
                <a:gd name="T14" fmla="*/ 1 w 22"/>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62">
                  <a:moveTo>
                    <a:pt x="1" y="62"/>
                  </a:moveTo>
                  <a:cubicBezTo>
                    <a:pt x="1" y="62"/>
                    <a:pt x="1" y="62"/>
                    <a:pt x="1" y="62"/>
                  </a:cubicBezTo>
                  <a:cubicBezTo>
                    <a:pt x="0" y="62"/>
                    <a:pt x="0" y="61"/>
                    <a:pt x="0" y="61"/>
                  </a:cubicBezTo>
                  <a:cubicBezTo>
                    <a:pt x="20" y="1"/>
                    <a:pt x="20" y="1"/>
                    <a:pt x="20" y="1"/>
                  </a:cubicBezTo>
                  <a:cubicBezTo>
                    <a:pt x="20" y="1"/>
                    <a:pt x="21" y="0"/>
                    <a:pt x="21" y="1"/>
                  </a:cubicBezTo>
                  <a:cubicBezTo>
                    <a:pt x="22" y="1"/>
                    <a:pt x="22" y="1"/>
                    <a:pt x="22" y="2"/>
                  </a:cubicBezTo>
                  <a:cubicBezTo>
                    <a:pt x="2" y="61"/>
                    <a:pt x="2" y="61"/>
                    <a:pt x="2" y="61"/>
                  </a:cubicBezTo>
                  <a:cubicBezTo>
                    <a:pt x="2" y="62"/>
                    <a:pt x="1" y="62"/>
                    <a:pt x="1" y="6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4"/>
            <p:cNvSpPr>
              <a:spLocks/>
            </p:cNvSpPr>
            <p:nvPr/>
          </p:nvSpPr>
          <p:spPr bwMode="auto">
            <a:xfrm>
              <a:off x="4759325" y="3854450"/>
              <a:ext cx="315913" cy="3175"/>
            </a:xfrm>
            <a:custGeom>
              <a:avLst/>
              <a:gdLst>
                <a:gd name="T0" fmla="*/ 81 w 82"/>
                <a:gd name="T1" fmla="*/ 1 h 1"/>
                <a:gd name="T2" fmla="*/ 1 w 82"/>
                <a:gd name="T3" fmla="*/ 1 h 1"/>
                <a:gd name="T4" fmla="*/ 0 w 82"/>
                <a:gd name="T5" fmla="*/ 0 h 1"/>
                <a:gd name="T6" fmla="*/ 1 w 82"/>
                <a:gd name="T7" fmla="*/ 0 h 1"/>
                <a:gd name="T8" fmla="*/ 81 w 82"/>
                <a:gd name="T9" fmla="*/ 0 h 1"/>
                <a:gd name="T10" fmla="*/ 82 w 82"/>
                <a:gd name="T11" fmla="*/ 0 h 1"/>
                <a:gd name="T12" fmla="*/ 81 w 8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82" h="1">
                  <a:moveTo>
                    <a:pt x="81" y="1"/>
                  </a:moveTo>
                  <a:cubicBezTo>
                    <a:pt x="1" y="1"/>
                    <a:pt x="1" y="1"/>
                    <a:pt x="1" y="1"/>
                  </a:cubicBezTo>
                  <a:cubicBezTo>
                    <a:pt x="1" y="1"/>
                    <a:pt x="0" y="1"/>
                    <a:pt x="0" y="0"/>
                  </a:cubicBezTo>
                  <a:cubicBezTo>
                    <a:pt x="0" y="0"/>
                    <a:pt x="1" y="0"/>
                    <a:pt x="1" y="0"/>
                  </a:cubicBezTo>
                  <a:cubicBezTo>
                    <a:pt x="81" y="0"/>
                    <a:pt x="81" y="0"/>
                    <a:pt x="81" y="0"/>
                  </a:cubicBezTo>
                  <a:cubicBezTo>
                    <a:pt x="82" y="0"/>
                    <a:pt x="82" y="0"/>
                    <a:pt x="82" y="0"/>
                  </a:cubicBezTo>
                  <a:cubicBezTo>
                    <a:pt x="82" y="1"/>
                    <a:pt x="82" y="1"/>
                    <a:pt x="81" y="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5"/>
            <p:cNvSpPr>
              <a:spLocks/>
            </p:cNvSpPr>
            <p:nvPr/>
          </p:nvSpPr>
          <p:spPr bwMode="auto">
            <a:xfrm>
              <a:off x="4859338" y="3406775"/>
              <a:ext cx="150813" cy="333375"/>
            </a:xfrm>
            <a:custGeom>
              <a:avLst/>
              <a:gdLst>
                <a:gd name="T0" fmla="*/ 38 w 39"/>
                <a:gd name="T1" fmla="*/ 87 h 87"/>
                <a:gd name="T2" fmla="*/ 37 w 39"/>
                <a:gd name="T3" fmla="*/ 86 h 87"/>
                <a:gd name="T4" fmla="*/ 0 w 39"/>
                <a:gd name="T5" fmla="*/ 2 h 87"/>
                <a:gd name="T6" fmla="*/ 0 w 39"/>
                <a:gd name="T7" fmla="*/ 1 h 87"/>
                <a:gd name="T8" fmla="*/ 2 w 39"/>
                <a:gd name="T9" fmla="*/ 1 h 87"/>
                <a:gd name="T10" fmla="*/ 38 w 39"/>
                <a:gd name="T11" fmla="*/ 86 h 87"/>
                <a:gd name="T12" fmla="*/ 38 w 39"/>
                <a:gd name="T13" fmla="*/ 87 h 87"/>
                <a:gd name="T14" fmla="*/ 38 w 39"/>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87">
                  <a:moveTo>
                    <a:pt x="38" y="87"/>
                  </a:moveTo>
                  <a:cubicBezTo>
                    <a:pt x="37" y="87"/>
                    <a:pt x="37" y="87"/>
                    <a:pt x="37" y="86"/>
                  </a:cubicBezTo>
                  <a:cubicBezTo>
                    <a:pt x="0" y="2"/>
                    <a:pt x="0" y="2"/>
                    <a:pt x="0" y="2"/>
                  </a:cubicBezTo>
                  <a:cubicBezTo>
                    <a:pt x="0" y="1"/>
                    <a:pt x="0" y="1"/>
                    <a:pt x="0" y="1"/>
                  </a:cubicBezTo>
                  <a:cubicBezTo>
                    <a:pt x="1" y="0"/>
                    <a:pt x="1" y="1"/>
                    <a:pt x="2" y="1"/>
                  </a:cubicBezTo>
                  <a:cubicBezTo>
                    <a:pt x="38" y="86"/>
                    <a:pt x="38" y="86"/>
                    <a:pt x="38" y="86"/>
                  </a:cubicBezTo>
                  <a:cubicBezTo>
                    <a:pt x="39" y="86"/>
                    <a:pt x="38" y="87"/>
                    <a:pt x="38" y="87"/>
                  </a:cubicBezTo>
                  <a:cubicBezTo>
                    <a:pt x="38" y="87"/>
                    <a:pt x="38" y="87"/>
                    <a:pt x="38" y="8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6"/>
            <p:cNvSpPr>
              <a:spLocks/>
            </p:cNvSpPr>
            <p:nvPr/>
          </p:nvSpPr>
          <p:spPr bwMode="auto">
            <a:xfrm>
              <a:off x="4851400" y="3732213"/>
              <a:ext cx="158750" cy="358775"/>
            </a:xfrm>
            <a:custGeom>
              <a:avLst/>
              <a:gdLst>
                <a:gd name="T0" fmla="*/ 1 w 41"/>
                <a:gd name="T1" fmla="*/ 94 h 94"/>
                <a:gd name="T2" fmla="*/ 0 w 41"/>
                <a:gd name="T3" fmla="*/ 94 h 94"/>
                <a:gd name="T4" fmla="*/ 0 w 41"/>
                <a:gd name="T5" fmla="*/ 93 h 94"/>
                <a:gd name="T6" fmla="*/ 39 w 41"/>
                <a:gd name="T7" fmla="*/ 1 h 94"/>
                <a:gd name="T8" fmla="*/ 40 w 41"/>
                <a:gd name="T9" fmla="*/ 0 h 94"/>
                <a:gd name="T10" fmla="*/ 40 w 41"/>
                <a:gd name="T11" fmla="*/ 1 h 94"/>
                <a:gd name="T12" fmla="*/ 2 w 41"/>
                <a:gd name="T13" fmla="*/ 94 h 94"/>
                <a:gd name="T14" fmla="*/ 1 w 41"/>
                <a:gd name="T15" fmla="*/ 94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94">
                  <a:moveTo>
                    <a:pt x="1" y="94"/>
                  </a:moveTo>
                  <a:cubicBezTo>
                    <a:pt x="1" y="94"/>
                    <a:pt x="1" y="94"/>
                    <a:pt x="0" y="94"/>
                  </a:cubicBezTo>
                  <a:cubicBezTo>
                    <a:pt x="0" y="94"/>
                    <a:pt x="0" y="93"/>
                    <a:pt x="0" y="93"/>
                  </a:cubicBezTo>
                  <a:cubicBezTo>
                    <a:pt x="39" y="1"/>
                    <a:pt x="39" y="1"/>
                    <a:pt x="39" y="1"/>
                  </a:cubicBezTo>
                  <a:cubicBezTo>
                    <a:pt x="39" y="0"/>
                    <a:pt x="39" y="0"/>
                    <a:pt x="40" y="0"/>
                  </a:cubicBezTo>
                  <a:cubicBezTo>
                    <a:pt x="40" y="0"/>
                    <a:pt x="41" y="1"/>
                    <a:pt x="40" y="1"/>
                  </a:cubicBezTo>
                  <a:cubicBezTo>
                    <a:pt x="2" y="94"/>
                    <a:pt x="2" y="94"/>
                    <a:pt x="2" y="94"/>
                  </a:cubicBezTo>
                  <a:cubicBezTo>
                    <a:pt x="2" y="94"/>
                    <a:pt x="1" y="94"/>
                    <a:pt x="1" y="9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7"/>
            <p:cNvSpPr>
              <a:spLocks/>
            </p:cNvSpPr>
            <p:nvPr/>
          </p:nvSpPr>
          <p:spPr bwMode="auto">
            <a:xfrm>
              <a:off x="4851400" y="3849688"/>
              <a:ext cx="223838" cy="241300"/>
            </a:xfrm>
            <a:custGeom>
              <a:avLst/>
              <a:gdLst>
                <a:gd name="T0" fmla="*/ 1 w 58"/>
                <a:gd name="T1" fmla="*/ 63 h 63"/>
                <a:gd name="T2" fmla="*/ 0 w 58"/>
                <a:gd name="T3" fmla="*/ 63 h 63"/>
                <a:gd name="T4" fmla="*/ 0 w 58"/>
                <a:gd name="T5" fmla="*/ 62 h 63"/>
                <a:gd name="T6" fmla="*/ 56 w 58"/>
                <a:gd name="T7" fmla="*/ 1 h 63"/>
                <a:gd name="T8" fmla="*/ 58 w 58"/>
                <a:gd name="T9" fmla="*/ 1 h 63"/>
                <a:gd name="T10" fmla="*/ 58 w 58"/>
                <a:gd name="T11" fmla="*/ 2 h 63"/>
                <a:gd name="T12" fmla="*/ 2 w 58"/>
                <a:gd name="T13" fmla="*/ 63 h 63"/>
                <a:gd name="T14" fmla="*/ 1 w 58"/>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63">
                  <a:moveTo>
                    <a:pt x="1" y="63"/>
                  </a:moveTo>
                  <a:cubicBezTo>
                    <a:pt x="1" y="63"/>
                    <a:pt x="0" y="63"/>
                    <a:pt x="0" y="63"/>
                  </a:cubicBezTo>
                  <a:cubicBezTo>
                    <a:pt x="0" y="63"/>
                    <a:pt x="0" y="62"/>
                    <a:pt x="0" y="62"/>
                  </a:cubicBezTo>
                  <a:cubicBezTo>
                    <a:pt x="56" y="1"/>
                    <a:pt x="56" y="1"/>
                    <a:pt x="56" y="1"/>
                  </a:cubicBezTo>
                  <a:cubicBezTo>
                    <a:pt x="57" y="0"/>
                    <a:pt x="57" y="0"/>
                    <a:pt x="58" y="1"/>
                  </a:cubicBezTo>
                  <a:cubicBezTo>
                    <a:pt x="58" y="1"/>
                    <a:pt x="58" y="2"/>
                    <a:pt x="58" y="2"/>
                  </a:cubicBezTo>
                  <a:cubicBezTo>
                    <a:pt x="2" y="63"/>
                    <a:pt x="2" y="63"/>
                    <a:pt x="2" y="63"/>
                  </a:cubicBezTo>
                  <a:cubicBezTo>
                    <a:pt x="1" y="63"/>
                    <a:pt x="1" y="63"/>
                    <a:pt x="1" y="6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8"/>
            <p:cNvSpPr>
              <a:spLocks/>
            </p:cNvSpPr>
            <p:nvPr/>
          </p:nvSpPr>
          <p:spPr bwMode="auto">
            <a:xfrm>
              <a:off x="4629150" y="3400425"/>
              <a:ext cx="457200" cy="701675"/>
            </a:xfrm>
            <a:custGeom>
              <a:avLst/>
              <a:gdLst>
                <a:gd name="T0" fmla="*/ 59 w 119"/>
                <a:gd name="T1" fmla="*/ 184 h 184"/>
                <a:gd name="T2" fmla="*/ 37 w 119"/>
                <a:gd name="T3" fmla="*/ 180 h 184"/>
                <a:gd name="T4" fmla="*/ 18 w 119"/>
                <a:gd name="T5" fmla="*/ 168 h 184"/>
                <a:gd name="T6" fmla="*/ 5 w 119"/>
                <a:gd name="T7" fmla="*/ 148 h 184"/>
                <a:gd name="T8" fmla="*/ 0 w 119"/>
                <a:gd name="T9" fmla="*/ 120 h 184"/>
                <a:gd name="T10" fmla="*/ 1 w 119"/>
                <a:gd name="T11" fmla="*/ 117 h 184"/>
                <a:gd name="T12" fmla="*/ 4 w 119"/>
                <a:gd name="T13" fmla="*/ 116 h 184"/>
                <a:gd name="T14" fmla="*/ 35 w 119"/>
                <a:gd name="T15" fmla="*/ 116 h 184"/>
                <a:gd name="T16" fmla="*/ 39 w 119"/>
                <a:gd name="T17" fmla="*/ 119 h 184"/>
                <a:gd name="T18" fmla="*/ 35 w 119"/>
                <a:gd name="T19" fmla="*/ 123 h 184"/>
                <a:gd name="T20" fmla="*/ 7 w 119"/>
                <a:gd name="T21" fmla="*/ 123 h 184"/>
                <a:gd name="T22" fmla="*/ 12 w 119"/>
                <a:gd name="T23" fmla="*/ 145 h 184"/>
                <a:gd name="T24" fmla="*/ 23 w 119"/>
                <a:gd name="T25" fmla="*/ 163 h 184"/>
                <a:gd name="T26" fmla="*/ 40 w 119"/>
                <a:gd name="T27" fmla="*/ 173 h 184"/>
                <a:gd name="T28" fmla="*/ 59 w 119"/>
                <a:gd name="T29" fmla="*/ 177 h 184"/>
                <a:gd name="T30" fmla="*/ 81 w 119"/>
                <a:gd name="T31" fmla="*/ 173 h 184"/>
                <a:gd name="T32" fmla="*/ 97 w 119"/>
                <a:gd name="T33" fmla="*/ 161 h 184"/>
                <a:gd name="T34" fmla="*/ 108 w 119"/>
                <a:gd name="T35" fmla="*/ 145 h 184"/>
                <a:gd name="T36" fmla="*/ 111 w 119"/>
                <a:gd name="T37" fmla="*/ 125 h 184"/>
                <a:gd name="T38" fmla="*/ 95 w 119"/>
                <a:gd name="T39" fmla="*/ 91 h 184"/>
                <a:gd name="T40" fmla="*/ 94 w 119"/>
                <a:gd name="T41" fmla="*/ 88 h 184"/>
                <a:gd name="T42" fmla="*/ 95 w 119"/>
                <a:gd name="T43" fmla="*/ 85 h 184"/>
                <a:gd name="T44" fmla="*/ 109 w 119"/>
                <a:gd name="T45" fmla="*/ 53 h 184"/>
                <a:gd name="T46" fmla="*/ 105 w 119"/>
                <a:gd name="T47" fmla="*/ 34 h 184"/>
                <a:gd name="T48" fmla="*/ 95 w 119"/>
                <a:gd name="T49" fmla="*/ 20 h 184"/>
                <a:gd name="T50" fmla="*/ 79 w 119"/>
                <a:gd name="T51" fmla="*/ 11 h 184"/>
                <a:gd name="T52" fmla="*/ 61 w 119"/>
                <a:gd name="T53" fmla="*/ 7 h 184"/>
                <a:gd name="T54" fmla="*/ 26 w 119"/>
                <a:gd name="T55" fmla="*/ 21 h 184"/>
                <a:gd name="T56" fmla="*/ 13 w 119"/>
                <a:gd name="T57" fmla="*/ 59 h 184"/>
                <a:gd name="T58" fmla="*/ 41 w 119"/>
                <a:gd name="T59" fmla="*/ 59 h 184"/>
                <a:gd name="T60" fmla="*/ 45 w 119"/>
                <a:gd name="T61" fmla="*/ 63 h 184"/>
                <a:gd name="T62" fmla="*/ 41 w 119"/>
                <a:gd name="T63" fmla="*/ 67 h 184"/>
                <a:gd name="T64" fmla="*/ 9 w 119"/>
                <a:gd name="T65" fmla="*/ 67 h 184"/>
                <a:gd name="T66" fmla="*/ 5 w 119"/>
                <a:gd name="T67" fmla="*/ 63 h 184"/>
                <a:gd name="T68" fmla="*/ 21 w 119"/>
                <a:gd name="T69" fmla="*/ 16 h 184"/>
                <a:gd name="T70" fmla="*/ 61 w 119"/>
                <a:gd name="T71" fmla="*/ 0 h 184"/>
                <a:gd name="T72" fmla="*/ 82 w 119"/>
                <a:gd name="T73" fmla="*/ 4 h 184"/>
                <a:gd name="T74" fmla="*/ 100 w 119"/>
                <a:gd name="T75" fmla="*/ 15 h 184"/>
                <a:gd name="T76" fmla="*/ 112 w 119"/>
                <a:gd name="T77" fmla="*/ 31 h 184"/>
                <a:gd name="T78" fmla="*/ 116 w 119"/>
                <a:gd name="T79" fmla="*/ 53 h 184"/>
                <a:gd name="T80" fmla="*/ 103 w 119"/>
                <a:gd name="T81" fmla="*/ 88 h 184"/>
                <a:gd name="T82" fmla="*/ 119 w 119"/>
                <a:gd name="T83" fmla="*/ 125 h 184"/>
                <a:gd name="T84" fmla="*/ 115 w 119"/>
                <a:gd name="T85" fmla="*/ 148 h 184"/>
                <a:gd name="T86" fmla="*/ 103 w 119"/>
                <a:gd name="T87" fmla="*/ 167 h 184"/>
                <a:gd name="T88" fmla="*/ 84 w 119"/>
                <a:gd name="T89" fmla="*/ 179 h 184"/>
                <a:gd name="T90" fmla="*/ 59 w 119"/>
                <a:gd name="T91"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9" h="184">
                  <a:moveTo>
                    <a:pt x="59" y="184"/>
                  </a:moveTo>
                  <a:cubicBezTo>
                    <a:pt x="51" y="184"/>
                    <a:pt x="44" y="183"/>
                    <a:pt x="37" y="180"/>
                  </a:cubicBezTo>
                  <a:cubicBezTo>
                    <a:pt x="30" y="177"/>
                    <a:pt x="23" y="173"/>
                    <a:pt x="18" y="168"/>
                  </a:cubicBezTo>
                  <a:cubicBezTo>
                    <a:pt x="13" y="163"/>
                    <a:pt x="8" y="156"/>
                    <a:pt x="5" y="148"/>
                  </a:cubicBezTo>
                  <a:cubicBezTo>
                    <a:pt x="2" y="140"/>
                    <a:pt x="0" y="130"/>
                    <a:pt x="0" y="120"/>
                  </a:cubicBezTo>
                  <a:cubicBezTo>
                    <a:pt x="0" y="119"/>
                    <a:pt x="0" y="118"/>
                    <a:pt x="1" y="117"/>
                  </a:cubicBezTo>
                  <a:cubicBezTo>
                    <a:pt x="2" y="116"/>
                    <a:pt x="3" y="116"/>
                    <a:pt x="4" y="116"/>
                  </a:cubicBezTo>
                  <a:cubicBezTo>
                    <a:pt x="35" y="116"/>
                    <a:pt x="35" y="116"/>
                    <a:pt x="35" y="116"/>
                  </a:cubicBezTo>
                  <a:cubicBezTo>
                    <a:pt x="37" y="116"/>
                    <a:pt x="39" y="117"/>
                    <a:pt x="39" y="119"/>
                  </a:cubicBezTo>
                  <a:cubicBezTo>
                    <a:pt x="39" y="122"/>
                    <a:pt x="37" y="123"/>
                    <a:pt x="35" y="123"/>
                  </a:cubicBezTo>
                  <a:cubicBezTo>
                    <a:pt x="7" y="123"/>
                    <a:pt x="7" y="123"/>
                    <a:pt x="7" y="123"/>
                  </a:cubicBezTo>
                  <a:cubicBezTo>
                    <a:pt x="8" y="132"/>
                    <a:pt x="9" y="139"/>
                    <a:pt x="12" y="145"/>
                  </a:cubicBezTo>
                  <a:cubicBezTo>
                    <a:pt x="15" y="152"/>
                    <a:pt x="19" y="158"/>
                    <a:pt x="23" y="163"/>
                  </a:cubicBezTo>
                  <a:cubicBezTo>
                    <a:pt x="28" y="167"/>
                    <a:pt x="33" y="171"/>
                    <a:pt x="40" y="173"/>
                  </a:cubicBezTo>
                  <a:cubicBezTo>
                    <a:pt x="46" y="175"/>
                    <a:pt x="52" y="177"/>
                    <a:pt x="59" y="177"/>
                  </a:cubicBezTo>
                  <a:cubicBezTo>
                    <a:pt x="67" y="177"/>
                    <a:pt x="74" y="175"/>
                    <a:pt x="81" y="173"/>
                  </a:cubicBezTo>
                  <a:cubicBezTo>
                    <a:pt x="88" y="170"/>
                    <a:pt x="93" y="166"/>
                    <a:pt x="97" y="161"/>
                  </a:cubicBezTo>
                  <a:cubicBezTo>
                    <a:pt x="102" y="157"/>
                    <a:pt x="105" y="151"/>
                    <a:pt x="108" y="145"/>
                  </a:cubicBezTo>
                  <a:cubicBezTo>
                    <a:pt x="110" y="139"/>
                    <a:pt x="111" y="132"/>
                    <a:pt x="111" y="125"/>
                  </a:cubicBezTo>
                  <a:cubicBezTo>
                    <a:pt x="111" y="112"/>
                    <a:pt x="106" y="100"/>
                    <a:pt x="95" y="91"/>
                  </a:cubicBezTo>
                  <a:cubicBezTo>
                    <a:pt x="94" y="90"/>
                    <a:pt x="94" y="89"/>
                    <a:pt x="94" y="88"/>
                  </a:cubicBezTo>
                  <a:cubicBezTo>
                    <a:pt x="94" y="87"/>
                    <a:pt x="94" y="86"/>
                    <a:pt x="95" y="85"/>
                  </a:cubicBezTo>
                  <a:cubicBezTo>
                    <a:pt x="104" y="77"/>
                    <a:pt x="109" y="66"/>
                    <a:pt x="109" y="53"/>
                  </a:cubicBezTo>
                  <a:cubicBezTo>
                    <a:pt x="109" y="46"/>
                    <a:pt x="108" y="40"/>
                    <a:pt x="105" y="34"/>
                  </a:cubicBezTo>
                  <a:cubicBezTo>
                    <a:pt x="103" y="29"/>
                    <a:pt x="99" y="24"/>
                    <a:pt x="95" y="20"/>
                  </a:cubicBezTo>
                  <a:cubicBezTo>
                    <a:pt x="90" y="16"/>
                    <a:pt x="85" y="13"/>
                    <a:pt x="79" y="11"/>
                  </a:cubicBezTo>
                  <a:cubicBezTo>
                    <a:pt x="74" y="8"/>
                    <a:pt x="67" y="7"/>
                    <a:pt x="61" y="7"/>
                  </a:cubicBezTo>
                  <a:cubicBezTo>
                    <a:pt x="47" y="7"/>
                    <a:pt x="35" y="12"/>
                    <a:pt x="26" y="21"/>
                  </a:cubicBezTo>
                  <a:cubicBezTo>
                    <a:pt x="18" y="29"/>
                    <a:pt x="13" y="42"/>
                    <a:pt x="13" y="59"/>
                  </a:cubicBezTo>
                  <a:cubicBezTo>
                    <a:pt x="41" y="59"/>
                    <a:pt x="41" y="59"/>
                    <a:pt x="41" y="59"/>
                  </a:cubicBezTo>
                  <a:cubicBezTo>
                    <a:pt x="43" y="59"/>
                    <a:pt x="45" y="61"/>
                    <a:pt x="45" y="63"/>
                  </a:cubicBezTo>
                  <a:cubicBezTo>
                    <a:pt x="45" y="65"/>
                    <a:pt x="43" y="67"/>
                    <a:pt x="41" y="67"/>
                  </a:cubicBezTo>
                  <a:cubicBezTo>
                    <a:pt x="9" y="67"/>
                    <a:pt x="9" y="67"/>
                    <a:pt x="9" y="67"/>
                  </a:cubicBezTo>
                  <a:cubicBezTo>
                    <a:pt x="7" y="67"/>
                    <a:pt x="5" y="65"/>
                    <a:pt x="5" y="63"/>
                  </a:cubicBezTo>
                  <a:cubicBezTo>
                    <a:pt x="5" y="42"/>
                    <a:pt x="10" y="26"/>
                    <a:pt x="21" y="16"/>
                  </a:cubicBezTo>
                  <a:cubicBezTo>
                    <a:pt x="31" y="5"/>
                    <a:pt x="45" y="0"/>
                    <a:pt x="61" y="0"/>
                  </a:cubicBezTo>
                  <a:cubicBezTo>
                    <a:pt x="68" y="0"/>
                    <a:pt x="76" y="1"/>
                    <a:pt x="82" y="4"/>
                  </a:cubicBezTo>
                  <a:cubicBezTo>
                    <a:pt x="89" y="6"/>
                    <a:pt x="95" y="10"/>
                    <a:pt x="100" y="15"/>
                  </a:cubicBezTo>
                  <a:cubicBezTo>
                    <a:pt x="105" y="19"/>
                    <a:pt x="109" y="25"/>
                    <a:pt x="112" y="31"/>
                  </a:cubicBezTo>
                  <a:cubicBezTo>
                    <a:pt x="115" y="38"/>
                    <a:pt x="116" y="45"/>
                    <a:pt x="116" y="53"/>
                  </a:cubicBezTo>
                  <a:cubicBezTo>
                    <a:pt x="116" y="67"/>
                    <a:pt x="112" y="78"/>
                    <a:pt x="103" y="88"/>
                  </a:cubicBezTo>
                  <a:cubicBezTo>
                    <a:pt x="113" y="98"/>
                    <a:pt x="119" y="111"/>
                    <a:pt x="119" y="125"/>
                  </a:cubicBezTo>
                  <a:cubicBezTo>
                    <a:pt x="119" y="133"/>
                    <a:pt x="117" y="141"/>
                    <a:pt x="115" y="148"/>
                  </a:cubicBezTo>
                  <a:cubicBezTo>
                    <a:pt x="112" y="155"/>
                    <a:pt x="108" y="161"/>
                    <a:pt x="103" y="167"/>
                  </a:cubicBezTo>
                  <a:cubicBezTo>
                    <a:pt x="98" y="172"/>
                    <a:pt x="91" y="176"/>
                    <a:pt x="84" y="179"/>
                  </a:cubicBezTo>
                  <a:cubicBezTo>
                    <a:pt x="76" y="182"/>
                    <a:pt x="68" y="184"/>
                    <a:pt x="59" y="1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59"/>
            <p:cNvSpPr>
              <a:spLocks noChangeArrowheads="1"/>
            </p:cNvSpPr>
            <p:nvPr/>
          </p:nvSpPr>
          <p:spPr bwMode="auto">
            <a:xfrm>
              <a:off x="4840288" y="36560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60"/>
            <p:cNvSpPr>
              <a:spLocks noChangeArrowheads="1"/>
            </p:cNvSpPr>
            <p:nvPr/>
          </p:nvSpPr>
          <p:spPr bwMode="auto">
            <a:xfrm>
              <a:off x="4905375" y="3533775"/>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61"/>
            <p:cNvSpPr>
              <a:spLocks noChangeArrowheads="1"/>
            </p:cNvSpPr>
            <p:nvPr/>
          </p:nvSpPr>
          <p:spPr bwMode="auto">
            <a:xfrm>
              <a:off x="4932363" y="3838575"/>
              <a:ext cx="39688"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62"/>
            <p:cNvSpPr>
              <a:spLocks noChangeArrowheads="1"/>
            </p:cNvSpPr>
            <p:nvPr/>
          </p:nvSpPr>
          <p:spPr bwMode="auto">
            <a:xfrm>
              <a:off x="4805363" y="350678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7" name="组合 76"/>
          <p:cNvGrpSpPr/>
          <p:nvPr/>
        </p:nvGrpSpPr>
        <p:grpSpPr>
          <a:xfrm>
            <a:off x="9098387" y="1625910"/>
            <a:ext cx="984137" cy="1286257"/>
            <a:chOff x="5551488" y="3406775"/>
            <a:chExt cx="522288" cy="682625"/>
          </a:xfrm>
        </p:grpSpPr>
        <p:sp>
          <p:nvSpPr>
            <p:cNvPr id="78" name="Freeform 66"/>
            <p:cNvSpPr>
              <a:spLocks/>
            </p:cNvSpPr>
            <p:nvPr/>
          </p:nvSpPr>
          <p:spPr bwMode="auto">
            <a:xfrm>
              <a:off x="5559425" y="3419475"/>
              <a:ext cx="333375" cy="463550"/>
            </a:xfrm>
            <a:custGeom>
              <a:avLst/>
              <a:gdLst>
                <a:gd name="T0" fmla="*/ 1 w 87"/>
                <a:gd name="T1" fmla="*/ 122 h 122"/>
                <a:gd name="T2" fmla="*/ 1 w 87"/>
                <a:gd name="T3" fmla="*/ 121 h 122"/>
                <a:gd name="T4" fmla="*/ 1 w 87"/>
                <a:gd name="T5" fmla="*/ 120 h 122"/>
                <a:gd name="T6" fmla="*/ 86 w 87"/>
                <a:gd name="T7" fmla="*/ 0 h 122"/>
                <a:gd name="T8" fmla="*/ 87 w 87"/>
                <a:gd name="T9" fmla="*/ 0 h 122"/>
                <a:gd name="T10" fmla="*/ 87 w 87"/>
                <a:gd name="T11" fmla="*/ 2 h 122"/>
                <a:gd name="T12" fmla="*/ 2 w 87"/>
                <a:gd name="T13" fmla="*/ 121 h 122"/>
                <a:gd name="T14" fmla="*/ 1 w 87"/>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7" h="122">
                  <a:moveTo>
                    <a:pt x="1" y="122"/>
                  </a:moveTo>
                  <a:cubicBezTo>
                    <a:pt x="1" y="122"/>
                    <a:pt x="1" y="122"/>
                    <a:pt x="1" y="121"/>
                  </a:cubicBezTo>
                  <a:cubicBezTo>
                    <a:pt x="0" y="121"/>
                    <a:pt x="0" y="121"/>
                    <a:pt x="1" y="120"/>
                  </a:cubicBezTo>
                  <a:cubicBezTo>
                    <a:pt x="86" y="0"/>
                    <a:pt x="86" y="0"/>
                    <a:pt x="86" y="0"/>
                  </a:cubicBezTo>
                  <a:cubicBezTo>
                    <a:pt x="86" y="0"/>
                    <a:pt x="86" y="0"/>
                    <a:pt x="87" y="0"/>
                  </a:cubicBezTo>
                  <a:cubicBezTo>
                    <a:pt x="87" y="1"/>
                    <a:pt x="87" y="1"/>
                    <a:pt x="87" y="2"/>
                  </a:cubicBezTo>
                  <a:cubicBezTo>
                    <a:pt x="2" y="121"/>
                    <a:pt x="2" y="121"/>
                    <a:pt x="2" y="121"/>
                  </a:cubicBezTo>
                  <a:cubicBezTo>
                    <a:pt x="2" y="121"/>
                    <a:pt x="2" y="122"/>
                    <a:pt x="1" y="12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67"/>
            <p:cNvSpPr>
              <a:spLocks/>
            </p:cNvSpPr>
            <p:nvPr/>
          </p:nvSpPr>
          <p:spPr bwMode="auto">
            <a:xfrm>
              <a:off x="5559425" y="3419475"/>
              <a:ext cx="433388" cy="463550"/>
            </a:xfrm>
            <a:custGeom>
              <a:avLst/>
              <a:gdLst>
                <a:gd name="T0" fmla="*/ 1 w 113"/>
                <a:gd name="T1" fmla="*/ 122 h 122"/>
                <a:gd name="T2" fmla="*/ 1 w 113"/>
                <a:gd name="T3" fmla="*/ 121 h 122"/>
                <a:gd name="T4" fmla="*/ 1 w 113"/>
                <a:gd name="T5" fmla="*/ 120 h 122"/>
                <a:gd name="T6" fmla="*/ 111 w 113"/>
                <a:gd name="T7" fmla="*/ 0 h 122"/>
                <a:gd name="T8" fmla="*/ 112 w 113"/>
                <a:gd name="T9" fmla="*/ 0 h 122"/>
                <a:gd name="T10" fmla="*/ 112 w 113"/>
                <a:gd name="T11" fmla="*/ 2 h 122"/>
                <a:gd name="T12" fmla="*/ 2 w 113"/>
                <a:gd name="T13" fmla="*/ 121 h 122"/>
                <a:gd name="T14" fmla="*/ 1 w 113"/>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122">
                  <a:moveTo>
                    <a:pt x="1" y="122"/>
                  </a:moveTo>
                  <a:cubicBezTo>
                    <a:pt x="1" y="122"/>
                    <a:pt x="1" y="122"/>
                    <a:pt x="1" y="121"/>
                  </a:cubicBezTo>
                  <a:cubicBezTo>
                    <a:pt x="0" y="121"/>
                    <a:pt x="0" y="120"/>
                    <a:pt x="1" y="120"/>
                  </a:cubicBezTo>
                  <a:cubicBezTo>
                    <a:pt x="111" y="0"/>
                    <a:pt x="111" y="0"/>
                    <a:pt x="111" y="0"/>
                  </a:cubicBezTo>
                  <a:cubicBezTo>
                    <a:pt x="111" y="0"/>
                    <a:pt x="112" y="0"/>
                    <a:pt x="112" y="0"/>
                  </a:cubicBezTo>
                  <a:cubicBezTo>
                    <a:pt x="113" y="1"/>
                    <a:pt x="113" y="1"/>
                    <a:pt x="112" y="2"/>
                  </a:cubicBezTo>
                  <a:cubicBezTo>
                    <a:pt x="2" y="121"/>
                    <a:pt x="2" y="121"/>
                    <a:pt x="2" y="121"/>
                  </a:cubicBezTo>
                  <a:cubicBezTo>
                    <a:pt x="2" y="121"/>
                    <a:pt x="2" y="122"/>
                    <a:pt x="1" y="12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68"/>
            <p:cNvSpPr>
              <a:spLocks/>
            </p:cNvSpPr>
            <p:nvPr/>
          </p:nvSpPr>
          <p:spPr bwMode="auto">
            <a:xfrm>
              <a:off x="5559425" y="3876675"/>
              <a:ext cx="506413" cy="95250"/>
            </a:xfrm>
            <a:custGeom>
              <a:avLst/>
              <a:gdLst>
                <a:gd name="T0" fmla="*/ 131 w 132"/>
                <a:gd name="T1" fmla="*/ 25 h 25"/>
                <a:gd name="T2" fmla="*/ 130 w 132"/>
                <a:gd name="T3" fmla="*/ 25 h 25"/>
                <a:gd name="T4" fmla="*/ 1 w 132"/>
                <a:gd name="T5" fmla="*/ 2 h 25"/>
                <a:gd name="T6" fmla="*/ 1 w 132"/>
                <a:gd name="T7" fmla="*/ 0 h 25"/>
                <a:gd name="T8" fmla="*/ 2 w 132"/>
                <a:gd name="T9" fmla="*/ 0 h 25"/>
                <a:gd name="T10" fmla="*/ 131 w 132"/>
                <a:gd name="T11" fmla="*/ 23 h 25"/>
                <a:gd name="T12" fmla="*/ 131 w 132"/>
                <a:gd name="T13" fmla="*/ 25 h 25"/>
                <a:gd name="T14" fmla="*/ 131 w 132"/>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25">
                  <a:moveTo>
                    <a:pt x="131" y="25"/>
                  </a:moveTo>
                  <a:cubicBezTo>
                    <a:pt x="130" y="25"/>
                    <a:pt x="130" y="25"/>
                    <a:pt x="130" y="25"/>
                  </a:cubicBezTo>
                  <a:cubicBezTo>
                    <a:pt x="1" y="2"/>
                    <a:pt x="1" y="2"/>
                    <a:pt x="1" y="2"/>
                  </a:cubicBezTo>
                  <a:cubicBezTo>
                    <a:pt x="1" y="1"/>
                    <a:pt x="0" y="1"/>
                    <a:pt x="1" y="0"/>
                  </a:cubicBezTo>
                  <a:cubicBezTo>
                    <a:pt x="1" y="0"/>
                    <a:pt x="1" y="0"/>
                    <a:pt x="2" y="0"/>
                  </a:cubicBezTo>
                  <a:cubicBezTo>
                    <a:pt x="131" y="23"/>
                    <a:pt x="131" y="23"/>
                    <a:pt x="131" y="23"/>
                  </a:cubicBezTo>
                  <a:cubicBezTo>
                    <a:pt x="131" y="24"/>
                    <a:pt x="132" y="24"/>
                    <a:pt x="131" y="25"/>
                  </a:cubicBezTo>
                  <a:cubicBezTo>
                    <a:pt x="131" y="25"/>
                    <a:pt x="131" y="25"/>
                    <a:pt x="131" y="2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69"/>
            <p:cNvSpPr>
              <a:spLocks/>
            </p:cNvSpPr>
            <p:nvPr/>
          </p:nvSpPr>
          <p:spPr bwMode="auto">
            <a:xfrm>
              <a:off x="5859463" y="3844925"/>
              <a:ext cx="133350" cy="236538"/>
            </a:xfrm>
            <a:custGeom>
              <a:avLst/>
              <a:gdLst>
                <a:gd name="T0" fmla="*/ 1 w 35"/>
                <a:gd name="T1" fmla="*/ 62 h 62"/>
                <a:gd name="T2" fmla="*/ 1 w 35"/>
                <a:gd name="T3" fmla="*/ 62 h 62"/>
                <a:gd name="T4" fmla="*/ 0 w 35"/>
                <a:gd name="T5" fmla="*/ 60 h 62"/>
                <a:gd name="T6" fmla="*/ 33 w 35"/>
                <a:gd name="T7" fmla="*/ 1 h 62"/>
                <a:gd name="T8" fmla="*/ 34 w 35"/>
                <a:gd name="T9" fmla="*/ 1 h 62"/>
                <a:gd name="T10" fmla="*/ 34 w 35"/>
                <a:gd name="T11" fmla="*/ 2 h 62"/>
                <a:gd name="T12" fmla="*/ 2 w 35"/>
                <a:gd name="T13" fmla="*/ 61 h 62"/>
                <a:gd name="T14" fmla="*/ 1 w 35"/>
                <a:gd name="T15" fmla="*/ 62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62">
                  <a:moveTo>
                    <a:pt x="1" y="62"/>
                  </a:moveTo>
                  <a:cubicBezTo>
                    <a:pt x="1" y="62"/>
                    <a:pt x="1" y="62"/>
                    <a:pt x="1" y="62"/>
                  </a:cubicBezTo>
                  <a:cubicBezTo>
                    <a:pt x="0" y="61"/>
                    <a:pt x="0" y="61"/>
                    <a:pt x="0" y="60"/>
                  </a:cubicBezTo>
                  <a:cubicBezTo>
                    <a:pt x="33" y="1"/>
                    <a:pt x="33" y="1"/>
                    <a:pt x="33" y="1"/>
                  </a:cubicBezTo>
                  <a:cubicBezTo>
                    <a:pt x="33" y="1"/>
                    <a:pt x="34" y="0"/>
                    <a:pt x="34" y="1"/>
                  </a:cubicBezTo>
                  <a:cubicBezTo>
                    <a:pt x="35" y="1"/>
                    <a:pt x="35" y="2"/>
                    <a:pt x="34" y="2"/>
                  </a:cubicBezTo>
                  <a:cubicBezTo>
                    <a:pt x="2" y="61"/>
                    <a:pt x="2" y="61"/>
                    <a:pt x="2" y="61"/>
                  </a:cubicBezTo>
                  <a:cubicBezTo>
                    <a:pt x="2" y="61"/>
                    <a:pt x="1" y="62"/>
                    <a:pt x="1" y="6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0"/>
            <p:cNvSpPr>
              <a:spLocks/>
            </p:cNvSpPr>
            <p:nvPr/>
          </p:nvSpPr>
          <p:spPr bwMode="auto">
            <a:xfrm>
              <a:off x="5697538" y="3681413"/>
              <a:ext cx="295275" cy="290513"/>
            </a:xfrm>
            <a:custGeom>
              <a:avLst/>
              <a:gdLst>
                <a:gd name="T0" fmla="*/ 76 w 77"/>
                <a:gd name="T1" fmla="*/ 76 h 76"/>
                <a:gd name="T2" fmla="*/ 75 w 77"/>
                <a:gd name="T3" fmla="*/ 76 h 76"/>
                <a:gd name="T4" fmla="*/ 1 w 77"/>
                <a:gd name="T5" fmla="*/ 2 h 76"/>
                <a:gd name="T6" fmla="*/ 1 w 77"/>
                <a:gd name="T7" fmla="*/ 0 h 76"/>
                <a:gd name="T8" fmla="*/ 2 w 77"/>
                <a:gd name="T9" fmla="*/ 0 h 76"/>
                <a:gd name="T10" fmla="*/ 76 w 77"/>
                <a:gd name="T11" fmla="*/ 75 h 76"/>
                <a:gd name="T12" fmla="*/ 76 w 77"/>
                <a:gd name="T13" fmla="*/ 76 h 76"/>
                <a:gd name="T14" fmla="*/ 76 w 77"/>
                <a:gd name="T15" fmla="*/ 76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6">
                  <a:moveTo>
                    <a:pt x="76" y="76"/>
                  </a:moveTo>
                  <a:cubicBezTo>
                    <a:pt x="75" y="76"/>
                    <a:pt x="75" y="76"/>
                    <a:pt x="75" y="76"/>
                  </a:cubicBezTo>
                  <a:cubicBezTo>
                    <a:pt x="1" y="2"/>
                    <a:pt x="1" y="2"/>
                    <a:pt x="1" y="2"/>
                  </a:cubicBezTo>
                  <a:cubicBezTo>
                    <a:pt x="0" y="1"/>
                    <a:pt x="0" y="1"/>
                    <a:pt x="1" y="0"/>
                  </a:cubicBezTo>
                  <a:cubicBezTo>
                    <a:pt x="1" y="0"/>
                    <a:pt x="2" y="0"/>
                    <a:pt x="2" y="0"/>
                  </a:cubicBezTo>
                  <a:cubicBezTo>
                    <a:pt x="76" y="75"/>
                    <a:pt x="76" y="75"/>
                    <a:pt x="76" y="75"/>
                  </a:cubicBezTo>
                  <a:cubicBezTo>
                    <a:pt x="77" y="75"/>
                    <a:pt x="77" y="76"/>
                    <a:pt x="76" y="76"/>
                  </a:cubicBezTo>
                  <a:cubicBezTo>
                    <a:pt x="76" y="76"/>
                    <a:pt x="76" y="76"/>
                    <a:pt x="76" y="7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1"/>
            <p:cNvSpPr>
              <a:spLocks/>
            </p:cNvSpPr>
            <p:nvPr/>
          </p:nvSpPr>
          <p:spPr bwMode="auto">
            <a:xfrm>
              <a:off x="5886450" y="3419475"/>
              <a:ext cx="106363" cy="552450"/>
            </a:xfrm>
            <a:custGeom>
              <a:avLst/>
              <a:gdLst>
                <a:gd name="T0" fmla="*/ 27 w 28"/>
                <a:gd name="T1" fmla="*/ 145 h 145"/>
                <a:gd name="T2" fmla="*/ 26 w 28"/>
                <a:gd name="T3" fmla="*/ 145 h 145"/>
                <a:gd name="T4" fmla="*/ 0 w 28"/>
                <a:gd name="T5" fmla="*/ 1 h 145"/>
                <a:gd name="T6" fmla="*/ 1 w 28"/>
                <a:gd name="T7" fmla="*/ 0 h 145"/>
                <a:gd name="T8" fmla="*/ 2 w 28"/>
                <a:gd name="T9" fmla="*/ 1 h 145"/>
                <a:gd name="T10" fmla="*/ 28 w 28"/>
                <a:gd name="T11" fmla="*/ 144 h 145"/>
                <a:gd name="T12" fmla="*/ 27 w 28"/>
                <a:gd name="T13" fmla="*/ 145 h 145"/>
                <a:gd name="T14" fmla="*/ 27 w 28"/>
                <a:gd name="T15" fmla="*/ 145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45">
                  <a:moveTo>
                    <a:pt x="27" y="145"/>
                  </a:moveTo>
                  <a:cubicBezTo>
                    <a:pt x="26" y="145"/>
                    <a:pt x="26" y="145"/>
                    <a:pt x="26" y="145"/>
                  </a:cubicBezTo>
                  <a:cubicBezTo>
                    <a:pt x="0" y="1"/>
                    <a:pt x="0" y="1"/>
                    <a:pt x="0" y="1"/>
                  </a:cubicBezTo>
                  <a:cubicBezTo>
                    <a:pt x="0" y="1"/>
                    <a:pt x="1" y="0"/>
                    <a:pt x="1" y="0"/>
                  </a:cubicBezTo>
                  <a:cubicBezTo>
                    <a:pt x="2" y="0"/>
                    <a:pt x="2" y="0"/>
                    <a:pt x="2" y="1"/>
                  </a:cubicBezTo>
                  <a:cubicBezTo>
                    <a:pt x="28" y="144"/>
                    <a:pt x="28" y="144"/>
                    <a:pt x="28" y="144"/>
                  </a:cubicBezTo>
                  <a:cubicBezTo>
                    <a:pt x="28" y="145"/>
                    <a:pt x="27" y="145"/>
                    <a:pt x="27" y="145"/>
                  </a:cubicBezTo>
                  <a:cubicBezTo>
                    <a:pt x="27" y="145"/>
                    <a:pt x="27" y="145"/>
                    <a:pt x="27" y="14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2"/>
            <p:cNvSpPr>
              <a:spLocks/>
            </p:cNvSpPr>
            <p:nvPr/>
          </p:nvSpPr>
          <p:spPr bwMode="auto">
            <a:xfrm>
              <a:off x="5808663" y="3506788"/>
              <a:ext cx="100013" cy="460375"/>
            </a:xfrm>
            <a:custGeom>
              <a:avLst/>
              <a:gdLst>
                <a:gd name="T0" fmla="*/ 1 w 26"/>
                <a:gd name="T1" fmla="*/ 121 h 121"/>
                <a:gd name="T2" fmla="*/ 1 w 26"/>
                <a:gd name="T3" fmla="*/ 121 h 121"/>
                <a:gd name="T4" fmla="*/ 0 w 26"/>
                <a:gd name="T5" fmla="*/ 120 h 121"/>
                <a:gd name="T6" fmla="*/ 24 w 26"/>
                <a:gd name="T7" fmla="*/ 1 h 121"/>
                <a:gd name="T8" fmla="*/ 26 w 26"/>
                <a:gd name="T9" fmla="*/ 0 h 121"/>
                <a:gd name="T10" fmla="*/ 26 w 26"/>
                <a:gd name="T11" fmla="*/ 1 h 121"/>
                <a:gd name="T12" fmla="*/ 2 w 26"/>
                <a:gd name="T13" fmla="*/ 120 h 121"/>
                <a:gd name="T14" fmla="*/ 1 w 26"/>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1">
                  <a:moveTo>
                    <a:pt x="1" y="121"/>
                  </a:moveTo>
                  <a:cubicBezTo>
                    <a:pt x="1" y="121"/>
                    <a:pt x="1" y="121"/>
                    <a:pt x="1" y="121"/>
                  </a:cubicBezTo>
                  <a:cubicBezTo>
                    <a:pt x="0" y="121"/>
                    <a:pt x="0" y="120"/>
                    <a:pt x="0" y="120"/>
                  </a:cubicBezTo>
                  <a:cubicBezTo>
                    <a:pt x="24" y="1"/>
                    <a:pt x="24" y="1"/>
                    <a:pt x="24" y="1"/>
                  </a:cubicBezTo>
                  <a:cubicBezTo>
                    <a:pt x="25" y="0"/>
                    <a:pt x="25" y="0"/>
                    <a:pt x="26" y="0"/>
                  </a:cubicBezTo>
                  <a:cubicBezTo>
                    <a:pt x="26" y="0"/>
                    <a:pt x="26" y="1"/>
                    <a:pt x="26" y="1"/>
                  </a:cubicBezTo>
                  <a:cubicBezTo>
                    <a:pt x="2" y="120"/>
                    <a:pt x="2" y="120"/>
                    <a:pt x="2" y="120"/>
                  </a:cubicBezTo>
                  <a:cubicBezTo>
                    <a:pt x="2" y="121"/>
                    <a:pt x="1" y="121"/>
                    <a:pt x="1" y="12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3"/>
            <p:cNvSpPr>
              <a:spLocks/>
            </p:cNvSpPr>
            <p:nvPr/>
          </p:nvSpPr>
          <p:spPr bwMode="auto">
            <a:xfrm>
              <a:off x="5551488" y="3406775"/>
              <a:ext cx="522288" cy="682625"/>
            </a:xfrm>
            <a:custGeom>
              <a:avLst/>
              <a:gdLst>
                <a:gd name="T0" fmla="*/ 114 w 136"/>
                <a:gd name="T1" fmla="*/ 179 h 179"/>
                <a:gd name="T2" fmla="*/ 81 w 136"/>
                <a:gd name="T3" fmla="*/ 179 h 179"/>
                <a:gd name="T4" fmla="*/ 77 w 136"/>
                <a:gd name="T5" fmla="*/ 176 h 179"/>
                <a:gd name="T6" fmla="*/ 77 w 136"/>
                <a:gd name="T7" fmla="*/ 151 h 179"/>
                <a:gd name="T8" fmla="*/ 3 w 136"/>
                <a:gd name="T9" fmla="*/ 151 h 179"/>
                <a:gd name="T10" fmla="*/ 0 w 136"/>
                <a:gd name="T11" fmla="*/ 147 h 179"/>
                <a:gd name="T12" fmla="*/ 0 w 136"/>
                <a:gd name="T13" fmla="*/ 124 h 179"/>
                <a:gd name="T14" fmla="*/ 3 w 136"/>
                <a:gd name="T15" fmla="*/ 120 h 179"/>
                <a:gd name="T16" fmla="*/ 7 w 136"/>
                <a:gd name="T17" fmla="*/ 124 h 179"/>
                <a:gd name="T18" fmla="*/ 7 w 136"/>
                <a:gd name="T19" fmla="*/ 144 h 179"/>
                <a:gd name="T20" fmla="*/ 81 w 136"/>
                <a:gd name="T21" fmla="*/ 144 h 179"/>
                <a:gd name="T22" fmla="*/ 85 w 136"/>
                <a:gd name="T23" fmla="*/ 147 h 179"/>
                <a:gd name="T24" fmla="*/ 85 w 136"/>
                <a:gd name="T25" fmla="*/ 172 h 179"/>
                <a:gd name="T26" fmla="*/ 110 w 136"/>
                <a:gd name="T27" fmla="*/ 172 h 179"/>
                <a:gd name="T28" fmla="*/ 110 w 136"/>
                <a:gd name="T29" fmla="*/ 147 h 179"/>
                <a:gd name="T30" fmla="*/ 114 w 136"/>
                <a:gd name="T31" fmla="*/ 144 h 179"/>
                <a:gd name="T32" fmla="*/ 129 w 136"/>
                <a:gd name="T33" fmla="*/ 144 h 179"/>
                <a:gd name="T34" fmla="*/ 129 w 136"/>
                <a:gd name="T35" fmla="*/ 120 h 179"/>
                <a:gd name="T36" fmla="*/ 114 w 136"/>
                <a:gd name="T37" fmla="*/ 120 h 179"/>
                <a:gd name="T38" fmla="*/ 110 w 136"/>
                <a:gd name="T39" fmla="*/ 117 h 179"/>
                <a:gd name="T40" fmla="*/ 110 w 136"/>
                <a:gd name="T41" fmla="*/ 8 h 179"/>
                <a:gd name="T42" fmla="*/ 88 w 136"/>
                <a:gd name="T43" fmla="*/ 8 h 179"/>
                <a:gd name="T44" fmla="*/ 85 w 136"/>
                <a:gd name="T45" fmla="*/ 4 h 179"/>
                <a:gd name="T46" fmla="*/ 88 w 136"/>
                <a:gd name="T47" fmla="*/ 0 h 179"/>
                <a:gd name="T48" fmla="*/ 114 w 136"/>
                <a:gd name="T49" fmla="*/ 0 h 179"/>
                <a:gd name="T50" fmla="*/ 117 w 136"/>
                <a:gd name="T51" fmla="*/ 4 h 179"/>
                <a:gd name="T52" fmla="*/ 117 w 136"/>
                <a:gd name="T53" fmla="*/ 113 h 179"/>
                <a:gd name="T54" fmla="*/ 133 w 136"/>
                <a:gd name="T55" fmla="*/ 113 h 179"/>
                <a:gd name="T56" fmla="*/ 136 w 136"/>
                <a:gd name="T57" fmla="*/ 117 h 179"/>
                <a:gd name="T58" fmla="*/ 136 w 136"/>
                <a:gd name="T59" fmla="*/ 147 h 179"/>
                <a:gd name="T60" fmla="*/ 133 w 136"/>
                <a:gd name="T61" fmla="*/ 151 h 179"/>
                <a:gd name="T62" fmla="*/ 117 w 136"/>
                <a:gd name="T63" fmla="*/ 151 h 179"/>
                <a:gd name="T64" fmla="*/ 117 w 136"/>
                <a:gd name="T65" fmla="*/ 176 h 179"/>
                <a:gd name="T66" fmla="*/ 114 w 136"/>
                <a:gd name="T67"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179">
                  <a:moveTo>
                    <a:pt x="114" y="179"/>
                  </a:moveTo>
                  <a:cubicBezTo>
                    <a:pt x="81" y="179"/>
                    <a:pt x="81" y="179"/>
                    <a:pt x="81" y="179"/>
                  </a:cubicBezTo>
                  <a:cubicBezTo>
                    <a:pt x="79" y="179"/>
                    <a:pt x="77" y="178"/>
                    <a:pt x="77" y="176"/>
                  </a:cubicBezTo>
                  <a:cubicBezTo>
                    <a:pt x="77" y="151"/>
                    <a:pt x="77" y="151"/>
                    <a:pt x="77" y="151"/>
                  </a:cubicBezTo>
                  <a:cubicBezTo>
                    <a:pt x="3" y="151"/>
                    <a:pt x="3" y="151"/>
                    <a:pt x="3" y="151"/>
                  </a:cubicBezTo>
                  <a:cubicBezTo>
                    <a:pt x="1" y="151"/>
                    <a:pt x="0" y="149"/>
                    <a:pt x="0" y="147"/>
                  </a:cubicBezTo>
                  <a:cubicBezTo>
                    <a:pt x="0" y="124"/>
                    <a:pt x="0" y="124"/>
                    <a:pt x="0" y="124"/>
                  </a:cubicBezTo>
                  <a:cubicBezTo>
                    <a:pt x="0" y="122"/>
                    <a:pt x="1" y="120"/>
                    <a:pt x="3" y="120"/>
                  </a:cubicBezTo>
                  <a:cubicBezTo>
                    <a:pt x="5" y="120"/>
                    <a:pt x="7" y="122"/>
                    <a:pt x="7" y="124"/>
                  </a:cubicBezTo>
                  <a:cubicBezTo>
                    <a:pt x="7" y="144"/>
                    <a:pt x="7" y="144"/>
                    <a:pt x="7" y="144"/>
                  </a:cubicBezTo>
                  <a:cubicBezTo>
                    <a:pt x="81" y="144"/>
                    <a:pt x="81" y="144"/>
                    <a:pt x="81" y="144"/>
                  </a:cubicBezTo>
                  <a:cubicBezTo>
                    <a:pt x="83" y="144"/>
                    <a:pt x="85" y="145"/>
                    <a:pt x="85" y="147"/>
                  </a:cubicBezTo>
                  <a:cubicBezTo>
                    <a:pt x="85" y="172"/>
                    <a:pt x="85" y="172"/>
                    <a:pt x="85" y="172"/>
                  </a:cubicBezTo>
                  <a:cubicBezTo>
                    <a:pt x="110" y="172"/>
                    <a:pt x="110" y="172"/>
                    <a:pt x="110" y="172"/>
                  </a:cubicBezTo>
                  <a:cubicBezTo>
                    <a:pt x="110" y="147"/>
                    <a:pt x="110" y="147"/>
                    <a:pt x="110" y="147"/>
                  </a:cubicBezTo>
                  <a:cubicBezTo>
                    <a:pt x="110" y="145"/>
                    <a:pt x="112" y="144"/>
                    <a:pt x="114" y="144"/>
                  </a:cubicBezTo>
                  <a:cubicBezTo>
                    <a:pt x="129" y="144"/>
                    <a:pt x="129" y="144"/>
                    <a:pt x="129" y="144"/>
                  </a:cubicBezTo>
                  <a:cubicBezTo>
                    <a:pt x="129" y="120"/>
                    <a:pt x="129" y="120"/>
                    <a:pt x="129" y="120"/>
                  </a:cubicBezTo>
                  <a:cubicBezTo>
                    <a:pt x="114" y="120"/>
                    <a:pt x="114" y="120"/>
                    <a:pt x="114" y="120"/>
                  </a:cubicBezTo>
                  <a:cubicBezTo>
                    <a:pt x="112" y="120"/>
                    <a:pt x="110" y="119"/>
                    <a:pt x="110" y="117"/>
                  </a:cubicBezTo>
                  <a:cubicBezTo>
                    <a:pt x="110" y="8"/>
                    <a:pt x="110" y="8"/>
                    <a:pt x="110" y="8"/>
                  </a:cubicBezTo>
                  <a:cubicBezTo>
                    <a:pt x="88" y="8"/>
                    <a:pt x="88" y="8"/>
                    <a:pt x="88" y="8"/>
                  </a:cubicBezTo>
                  <a:cubicBezTo>
                    <a:pt x="86" y="8"/>
                    <a:pt x="85" y="6"/>
                    <a:pt x="85" y="4"/>
                  </a:cubicBezTo>
                  <a:cubicBezTo>
                    <a:pt x="85" y="2"/>
                    <a:pt x="86" y="0"/>
                    <a:pt x="88" y="0"/>
                  </a:cubicBezTo>
                  <a:cubicBezTo>
                    <a:pt x="114" y="0"/>
                    <a:pt x="114" y="0"/>
                    <a:pt x="114" y="0"/>
                  </a:cubicBezTo>
                  <a:cubicBezTo>
                    <a:pt x="116" y="0"/>
                    <a:pt x="117" y="2"/>
                    <a:pt x="117" y="4"/>
                  </a:cubicBezTo>
                  <a:cubicBezTo>
                    <a:pt x="117" y="113"/>
                    <a:pt x="117" y="113"/>
                    <a:pt x="117" y="113"/>
                  </a:cubicBezTo>
                  <a:cubicBezTo>
                    <a:pt x="133" y="113"/>
                    <a:pt x="133" y="113"/>
                    <a:pt x="133" y="113"/>
                  </a:cubicBezTo>
                  <a:cubicBezTo>
                    <a:pt x="135" y="113"/>
                    <a:pt x="136" y="114"/>
                    <a:pt x="136" y="117"/>
                  </a:cubicBezTo>
                  <a:cubicBezTo>
                    <a:pt x="136" y="147"/>
                    <a:pt x="136" y="147"/>
                    <a:pt x="136" y="147"/>
                  </a:cubicBezTo>
                  <a:cubicBezTo>
                    <a:pt x="136" y="149"/>
                    <a:pt x="135" y="151"/>
                    <a:pt x="133" y="151"/>
                  </a:cubicBezTo>
                  <a:cubicBezTo>
                    <a:pt x="117" y="151"/>
                    <a:pt x="117" y="151"/>
                    <a:pt x="117" y="151"/>
                  </a:cubicBezTo>
                  <a:cubicBezTo>
                    <a:pt x="117" y="176"/>
                    <a:pt x="117" y="176"/>
                    <a:pt x="117" y="176"/>
                  </a:cubicBezTo>
                  <a:cubicBezTo>
                    <a:pt x="117" y="178"/>
                    <a:pt x="116" y="179"/>
                    <a:pt x="114" y="1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74"/>
            <p:cNvSpPr>
              <a:spLocks noChangeArrowheads="1"/>
            </p:cNvSpPr>
            <p:nvPr/>
          </p:nvSpPr>
          <p:spPr bwMode="auto">
            <a:xfrm>
              <a:off x="5821363" y="3803650"/>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75"/>
            <p:cNvSpPr>
              <a:spLocks noChangeArrowheads="1"/>
            </p:cNvSpPr>
            <p:nvPr/>
          </p:nvSpPr>
          <p:spPr bwMode="auto">
            <a:xfrm>
              <a:off x="5916613" y="392588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76"/>
            <p:cNvSpPr>
              <a:spLocks noChangeArrowheads="1"/>
            </p:cNvSpPr>
            <p:nvPr/>
          </p:nvSpPr>
          <p:spPr bwMode="auto">
            <a:xfrm>
              <a:off x="5886450" y="34909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77"/>
            <p:cNvSpPr>
              <a:spLocks noChangeArrowheads="1"/>
            </p:cNvSpPr>
            <p:nvPr/>
          </p:nvSpPr>
          <p:spPr bwMode="auto">
            <a:xfrm>
              <a:off x="5683250" y="3670300"/>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78"/>
            <p:cNvSpPr>
              <a:spLocks noChangeArrowheads="1"/>
            </p:cNvSpPr>
            <p:nvPr/>
          </p:nvSpPr>
          <p:spPr bwMode="auto">
            <a:xfrm>
              <a:off x="5800725" y="3906838"/>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1" name="组合 90"/>
          <p:cNvGrpSpPr/>
          <p:nvPr/>
        </p:nvGrpSpPr>
        <p:grpSpPr>
          <a:xfrm>
            <a:off x="2146619" y="4023226"/>
            <a:ext cx="970010" cy="1280646"/>
            <a:chOff x="6538913" y="3395663"/>
            <a:chExt cx="525463" cy="693737"/>
          </a:xfrm>
        </p:grpSpPr>
        <p:sp>
          <p:nvSpPr>
            <p:cNvPr id="92" name="Freeform 82"/>
            <p:cNvSpPr>
              <a:spLocks/>
            </p:cNvSpPr>
            <p:nvPr/>
          </p:nvSpPr>
          <p:spPr bwMode="auto">
            <a:xfrm>
              <a:off x="6550025" y="3598863"/>
              <a:ext cx="203200" cy="322262"/>
            </a:xfrm>
            <a:custGeom>
              <a:avLst/>
              <a:gdLst>
                <a:gd name="T0" fmla="*/ 1 w 53"/>
                <a:gd name="T1" fmla="*/ 85 h 85"/>
                <a:gd name="T2" fmla="*/ 1 w 53"/>
                <a:gd name="T3" fmla="*/ 85 h 85"/>
                <a:gd name="T4" fmla="*/ 1 w 53"/>
                <a:gd name="T5" fmla="*/ 84 h 85"/>
                <a:gd name="T6" fmla="*/ 51 w 53"/>
                <a:gd name="T7" fmla="*/ 0 h 85"/>
                <a:gd name="T8" fmla="*/ 52 w 53"/>
                <a:gd name="T9" fmla="*/ 0 h 85"/>
                <a:gd name="T10" fmla="*/ 53 w 53"/>
                <a:gd name="T11" fmla="*/ 1 h 85"/>
                <a:gd name="T12" fmla="*/ 2 w 53"/>
                <a:gd name="T13" fmla="*/ 85 h 85"/>
                <a:gd name="T14" fmla="*/ 1 w 53"/>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85">
                  <a:moveTo>
                    <a:pt x="1" y="85"/>
                  </a:moveTo>
                  <a:cubicBezTo>
                    <a:pt x="1" y="85"/>
                    <a:pt x="1" y="85"/>
                    <a:pt x="1" y="85"/>
                  </a:cubicBezTo>
                  <a:cubicBezTo>
                    <a:pt x="0" y="85"/>
                    <a:pt x="0" y="84"/>
                    <a:pt x="1" y="84"/>
                  </a:cubicBezTo>
                  <a:cubicBezTo>
                    <a:pt x="51" y="0"/>
                    <a:pt x="51" y="0"/>
                    <a:pt x="51" y="0"/>
                  </a:cubicBezTo>
                  <a:cubicBezTo>
                    <a:pt x="51" y="0"/>
                    <a:pt x="52" y="0"/>
                    <a:pt x="52" y="0"/>
                  </a:cubicBezTo>
                  <a:cubicBezTo>
                    <a:pt x="53" y="0"/>
                    <a:pt x="53" y="1"/>
                    <a:pt x="53" y="1"/>
                  </a:cubicBezTo>
                  <a:cubicBezTo>
                    <a:pt x="2" y="85"/>
                    <a:pt x="2" y="85"/>
                    <a:pt x="2" y="85"/>
                  </a:cubicBezTo>
                  <a:cubicBezTo>
                    <a:pt x="2" y="85"/>
                    <a:pt x="2" y="85"/>
                    <a:pt x="1" y="8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3"/>
            <p:cNvSpPr>
              <a:spLocks/>
            </p:cNvSpPr>
            <p:nvPr/>
          </p:nvSpPr>
          <p:spPr bwMode="auto">
            <a:xfrm>
              <a:off x="6619875" y="3408363"/>
              <a:ext cx="133350" cy="196850"/>
            </a:xfrm>
            <a:custGeom>
              <a:avLst/>
              <a:gdLst>
                <a:gd name="T0" fmla="*/ 34 w 35"/>
                <a:gd name="T1" fmla="*/ 52 h 52"/>
                <a:gd name="T2" fmla="*/ 33 w 35"/>
                <a:gd name="T3" fmla="*/ 51 h 52"/>
                <a:gd name="T4" fmla="*/ 0 w 35"/>
                <a:gd name="T5" fmla="*/ 1 h 52"/>
                <a:gd name="T6" fmla="*/ 1 w 35"/>
                <a:gd name="T7" fmla="*/ 0 h 52"/>
                <a:gd name="T8" fmla="*/ 2 w 35"/>
                <a:gd name="T9" fmla="*/ 0 h 52"/>
                <a:gd name="T10" fmla="*/ 35 w 35"/>
                <a:gd name="T11" fmla="*/ 50 h 52"/>
                <a:gd name="T12" fmla="*/ 34 w 35"/>
                <a:gd name="T13" fmla="*/ 52 h 52"/>
                <a:gd name="T14" fmla="*/ 34 w 35"/>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2">
                  <a:moveTo>
                    <a:pt x="34" y="52"/>
                  </a:moveTo>
                  <a:cubicBezTo>
                    <a:pt x="33" y="52"/>
                    <a:pt x="33" y="52"/>
                    <a:pt x="33" y="51"/>
                  </a:cubicBezTo>
                  <a:cubicBezTo>
                    <a:pt x="0" y="1"/>
                    <a:pt x="0" y="1"/>
                    <a:pt x="0" y="1"/>
                  </a:cubicBezTo>
                  <a:cubicBezTo>
                    <a:pt x="0" y="1"/>
                    <a:pt x="0" y="0"/>
                    <a:pt x="1" y="0"/>
                  </a:cubicBezTo>
                  <a:cubicBezTo>
                    <a:pt x="1" y="0"/>
                    <a:pt x="2" y="0"/>
                    <a:pt x="2" y="0"/>
                  </a:cubicBezTo>
                  <a:cubicBezTo>
                    <a:pt x="35" y="50"/>
                    <a:pt x="35" y="50"/>
                    <a:pt x="35" y="50"/>
                  </a:cubicBezTo>
                  <a:cubicBezTo>
                    <a:pt x="35" y="51"/>
                    <a:pt x="35" y="51"/>
                    <a:pt x="34" y="52"/>
                  </a:cubicBezTo>
                  <a:cubicBezTo>
                    <a:pt x="34" y="52"/>
                    <a:pt x="34" y="52"/>
                    <a:pt x="34" y="5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4"/>
            <p:cNvSpPr>
              <a:spLocks/>
            </p:cNvSpPr>
            <p:nvPr/>
          </p:nvSpPr>
          <p:spPr bwMode="auto">
            <a:xfrm>
              <a:off x="6619875" y="3408363"/>
              <a:ext cx="7938" cy="403225"/>
            </a:xfrm>
            <a:custGeom>
              <a:avLst/>
              <a:gdLst>
                <a:gd name="T0" fmla="*/ 1 w 2"/>
                <a:gd name="T1" fmla="*/ 106 h 106"/>
                <a:gd name="T2" fmla="*/ 0 w 2"/>
                <a:gd name="T3" fmla="*/ 105 h 106"/>
                <a:gd name="T4" fmla="*/ 0 w 2"/>
                <a:gd name="T5" fmla="*/ 1 h 106"/>
                <a:gd name="T6" fmla="*/ 1 w 2"/>
                <a:gd name="T7" fmla="*/ 0 h 106"/>
                <a:gd name="T8" fmla="*/ 2 w 2"/>
                <a:gd name="T9" fmla="*/ 1 h 106"/>
                <a:gd name="T10" fmla="*/ 2 w 2"/>
                <a:gd name="T11" fmla="*/ 105 h 106"/>
                <a:gd name="T12" fmla="*/ 1 w 2"/>
                <a:gd name="T13" fmla="*/ 106 h 106"/>
              </a:gdLst>
              <a:ahLst/>
              <a:cxnLst>
                <a:cxn ang="0">
                  <a:pos x="T0" y="T1"/>
                </a:cxn>
                <a:cxn ang="0">
                  <a:pos x="T2" y="T3"/>
                </a:cxn>
                <a:cxn ang="0">
                  <a:pos x="T4" y="T5"/>
                </a:cxn>
                <a:cxn ang="0">
                  <a:pos x="T6" y="T7"/>
                </a:cxn>
                <a:cxn ang="0">
                  <a:pos x="T8" y="T9"/>
                </a:cxn>
                <a:cxn ang="0">
                  <a:pos x="T10" y="T11"/>
                </a:cxn>
                <a:cxn ang="0">
                  <a:pos x="T12" y="T13"/>
                </a:cxn>
              </a:cxnLst>
              <a:rect l="0" t="0" r="r" b="b"/>
              <a:pathLst>
                <a:path w="2" h="106">
                  <a:moveTo>
                    <a:pt x="1" y="106"/>
                  </a:moveTo>
                  <a:cubicBezTo>
                    <a:pt x="1" y="106"/>
                    <a:pt x="0" y="105"/>
                    <a:pt x="0" y="105"/>
                  </a:cubicBezTo>
                  <a:cubicBezTo>
                    <a:pt x="0" y="1"/>
                    <a:pt x="0" y="1"/>
                    <a:pt x="0" y="1"/>
                  </a:cubicBezTo>
                  <a:cubicBezTo>
                    <a:pt x="0" y="0"/>
                    <a:pt x="1" y="0"/>
                    <a:pt x="1" y="0"/>
                  </a:cubicBezTo>
                  <a:cubicBezTo>
                    <a:pt x="2" y="0"/>
                    <a:pt x="2" y="0"/>
                    <a:pt x="2" y="1"/>
                  </a:cubicBezTo>
                  <a:cubicBezTo>
                    <a:pt x="2" y="105"/>
                    <a:pt x="2" y="105"/>
                    <a:pt x="2" y="105"/>
                  </a:cubicBezTo>
                  <a:cubicBezTo>
                    <a:pt x="2" y="105"/>
                    <a:pt x="2" y="106"/>
                    <a:pt x="1" y="10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5"/>
            <p:cNvSpPr>
              <a:spLocks/>
            </p:cNvSpPr>
            <p:nvPr/>
          </p:nvSpPr>
          <p:spPr bwMode="auto">
            <a:xfrm>
              <a:off x="6619875" y="3408363"/>
              <a:ext cx="379413" cy="120650"/>
            </a:xfrm>
            <a:custGeom>
              <a:avLst/>
              <a:gdLst>
                <a:gd name="T0" fmla="*/ 98 w 99"/>
                <a:gd name="T1" fmla="*/ 32 h 32"/>
                <a:gd name="T2" fmla="*/ 97 w 99"/>
                <a:gd name="T3" fmla="*/ 32 h 32"/>
                <a:gd name="T4" fmla="*/ 1 w 99"/>
                <a:gd name="T5" fmla="*/ 2 h 32"/>
                <a:gd name="T6" fmla="*/ 0 w 99"/>
                <a:gd name="T7" fmla="*/ 1 h 32"/>
                <a:gd name="T8" fmla="*/ 2 w 99"/>
                <a:gd name="T9" fmla="*/ 0 h 32"/>
                <a:gd name="T10" fmla="*/ 98 w 99"/>
                <a:gd name="T11" fmla="*/ 30 h 32"/>
                <a:gd name="T12" fmla="*/ 98 w 99"/>
                <a:gd name="T13" fmla="*/ 32 h 32"/>
                <a:gd name="T14" fmla="*/ 98 w 99"/>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32">
                  <a:moveTo>
                    <a:pt x="98" y="32"/>
                  </a:moveTo>
                  <a:cubicBezTo>
                    <a:pt x="97" y="32"/>
                    <a:pt x="97" y="32"/>
                    <a:pt x="97" y="32"/>
                  </a:cubicBezTo>
                  <a:cubicBezTo>
                    <a:pt x="1" y="2"/>
                    <a:pt x="1" y="2"/>
                    <a:pt x="1" y="2"/>
                  </a:cubicBezTo>
                  <a:cubicBezTo>
                    <a:pt x="0" y="2"/>
                    <a:pt x="0" y="1"/>
                    <a:pt x="0" y="1"/>
                  </a:cubicBezTo>
                  <a:cubicBezTo>
                    <a:pt x="1" y="0"/>
                    <a:pt x="1" y="0"/>
                    <a:pt x="2" y="0"/>
                  </a:cubicBezTo>
                  <a:cubicBezTo>
                    <a:pt x="98" y="30"/>
                    <a:pt x="98" y="30"/>
                    <a:pt x="98" y="30"/>
                  </a:cubicBezTo>
                  <a:cubicBezTo>
                    <a:pt x="98" y="30"/>
                    <a:pt x="99" y="31"/>
                    <a:pt x="98" y="32"/>
                  </a:cubicBezTo>
                  <a:cubicBezTo>
                    <a:pt x="98" y="32"/>
                    <a:pt x="98" y="32"/>
                    <a:pt x="98" y="3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6"/>
            <p:cNvSpPr>
              <a:spLocks/>
            </p:cNvSpPr>
            <p:nvPr/>
          </p:nvSpPr>
          <p:spPr bwMode="auto">
            <a:xfrm>
              <a:off x="6746875" y="3598863"/>
              <a:ext cx="252413" cy="392112"/>
            </a:xfrm>
            <a:custGeom>
              <a:avLst/>
              <a:gdLst>
                <a:gd name="T0" fmla="*/ 65 w 66"/>
                <a:gd name="T1" fmla="*/ 103 h 103"/>
                <a:gd name="T2" fmla="*/ 64 w 66"/>
                <a:gd name="T3" fmla="*/ 102 h 103"/>
                <a:gd name="T4" fmla="*/ 0 w 66"/>
                <a:gd name="T5" fmla="*/ 1 h 103"/>
                <a:gd name="T6" fmla="*/ 0 w 66"/>
                <a:gd name="T7" fmla="*/ 0 h 103"/>
                <a:gd name="T8" fmla="*/ 2 w 66"/>
                <a:gd name="T9" fmla="*/ 0 h 103"/>
                <a:gd name="T10" fmla="*/ 65 w 66"/>
                <a:gd name="T11" fmla="*/ 101 h 103"/>
                <a:gd name="T12" fmla="*/ 65 w 66"/>
                <a:gd name="T13" fmla="*/ 102 h 103"/>
                <a:gd name="T14" fmla="*/ 65 w 66"/>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03">
                  <a:moveTo>
                    <a:pt x="65" y="103"/>
                  </a:moveTo>
                  <a:cubicBezTo>
                    <a:pt x="64" y="103"/>
                    <a:pt x="64" y="102"/>
                    <a:pt x="64" y="102"/>
                  </a:cubicBezTo>
                  <a:cubicBezTo>
                    <a:pt x="0" y="1"/>
                    <a:pt x="0" y="1"/>
                    <a:pt x="0" y="1"/>
                  </a:cubicBezTo>
                  <a:cubicBezTo>
                    <a:pt x="0" y="1"/>
                    <a:pt x="0" y="0"/>
                    <a:pt x="0" y="0"/>
                  </a:cubicBezTo>
                  <a:cubicBezTo>
                    <a:pt x="1" y="0"/>
                    <a:pt x="1" y="0"/>
                    <a:pt x="2" y="0"/>
                  </a:cubicBezTo>
                  <a:cubicBezTo>
                    <a:pt x="65" y="101"/>
                    <a:pt x="65" y="101"/>
                    <a:pt x="65" y="101"/>
                  </a:cubicBezTo>
                  <a:cubicBezTo>
                    <a:pt x="66" y="102"/>
                    <a:pt x="65" y="102"/>
                    <a:pt x="65" y="102"/>
                  </a:cubicBezTo>
                  <a:cubicBezTo>
                    <a:pt x="65" y="103"/>
                    <a:pt x="65" y="103"/>
                    <a:pt x="65" y="10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87"/>
            <p:cNvSpPr>
              <a:spLocks/>
            </p:cNvSpPr>
            <p:nvPr/>
          </p:nvSpPr>
          <p:spPr bwMode="auto">
            <a:xfrm>
              <a:off x="6619875" y="3803650"/>
              <a:ext cx="379413" cy="187325"/>
            </a:xfrm>
            <a:custGeom>
              <a:avLst/>
              <a:gdLst>
                <a:gd name="T0" fmla="*/ 98 w 99"/>
                <a:gd name="T1" fmla="*/ 49 h 49"/>
                <a:gd name="T2" fmla="*/ 97 w 99"/>
                <a:gd name="T3" fmla="*/ 48 h 49"/>
                <a:gd name="T4" fmla="*/ 1 w 99"/>
                <a:gd name="T5" fmla="*/ 1 h 49"/>
                <a:gd name="T6" fmla="*/ 0 w 99"/>
                <a:gd name="T7" fmla="*/ 0 h 49"/>
                <a:gd name="T8" fmla="*/ 2 w 99"/>
                <a:gd name="T9" fmla="*/ 0 h 49"/>
                <a:gd name="T10" fmla="*/ 98 w 99"/>
                <a:gd name="T11" fmla="*/ 47 h 49"/>
                <a:gd name="T12" fmla="*/ 98 w 99"/>
                <a:gd name="T13" fmla="*/ 48 h 49"/>
                <a:gd name="T14" fmla="*/ 98 w 99"/>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49">
                  <a:moveTo>
                    <a:pt x="98" y="49"/>
                  </a:moveTo>
                  <a:cubicBezTo>
                    <a:pt x="97" y="49"/>
                    <a:pt x="97" y="49"/>
                    <a:pt x="97" y="48"/>
                  </a:cubicBezTo>
                  <a:cubicBezTo>
                    <a:pt x="1" y="1"/>
                    <a:pt x="1" y="1"/>
                    <a:pt x="1" y="1"/>
                  </a:cubicBezTo>
                  <a:cubicBezTo>
                    <a:pt x="0" y="1"/>
                    <a:pt x="0" y="1"/>
                    <a:pt x="0" y="0"/>
                  </a:cubicBezTo>
                  <a:cubicBezTo>
                    <a:pt x="1" y="0"/>
                    <a:pt x="1" y="0"/>
                    <a:pt x="2" y="0"/>
                  </a:cubicBezTo>
                  <a:cubicBezTo>
                    <a:pt x="98" y="47"/>
                    <a:pt x="98" y="47"/>
                    <a:pt x="98" y="47"/>
                  </a:cubicBezTo>
                  <a:cubicBezTo>
                    <a:pt x="98" y="47"/>
                    <a:pt x="99" y="48"/>
                    <a:pt x="98" y="48"/>
                  </a:cubicBezTo>
                  <a:cubicBezTo>
                    <a:pt x="98" y="48"/>
                    <a:pt x="98" y="49"/>
                    <a:pt x="98" y="4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88"/>
            <p:cNvSpPr>
              <a:spLocks/>
            </p:cNvSpPr>
            <p:nvPr/>
          </p:nvSpPr>
          <p:spPr bwMode="auto">
            <a:xfrm>
              <a:off x="6550025" y="3914775"/>
              <a:ext cx="449263" cy="76200"/>
            </a:xfrm>
            <a:custGeom>
              <a:avLst/>
              <a:gdLst>
                <a:gd name="T0" fmla="*/ 116 w 117"/>
                <a:gd name="T1" fmla="*/ 20 h 20"/>
                <a:gd name="T2" fmla="*/ 115 w 117"/>
                <a:gd name="T3" fmla="*/ 20 h 20"/>
                <a:gd name="T4" fmla="*/ 1 w 117"/>
                <a:gd name="T5" fmla="*/ 2 h 20"/>
                <a:gd name="T6" fmla="*/ 0 w 117"/>
                <a:gd name="T7" fmla="*/ 1 h 20"/>
                <a:gd name="T8" fmla="*/ 2 w 117"/>
                <a:gd name="T9" fmla="*/ 0 h 20"/>
                <a:gd name="T10" fmla="*/ 116 w 117"/>
                <a:gd name="T11" fmla="*/ 18 h 20"/>
                <a:gd name="T12" fmla="*/ 116 w 117"/>
                <a:gd name="T13" fmla="*/ 19 h 20"/>
                <a:gd name="T14" fmla="*/ 116 w 117"/>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20">
                  <a:moveTo>
                    <a:pt x="116" y="20"/>
                  </a:moveTo>
                  <a:cubicBezTo>
                    <a:pt x="115" y="20"/>
                    <a:pt x="115" y="20"/>
                    <a:pt x="115" y="20"/>
                  </a:cubicBezTo>
                  <a:cubicBezTo>
                    <a:pt x="1" y="2"/>
                    <a:pt x="1" y="2"/>
                    <a:pt x="1" y="2"/>
                  </a:cubicBezTo>
                  <a:cubicBezTo>
                    <a:pt x="1" y="2"/>
                    <a:pt x="0" y="2"/>
                    <a:pt x="0" y="1"/>
                  </a:cubicBezTo>
                  <a:cubicBezTo>
                    <a:pt x="1" y="1"/>
                    <a:pt x="1" y="0"/>
                    <a:pt x="2" y="0"/>
                  </a:cubicBezTo>
                  <a:cubicBezTo>
                    <a:pt x="116" y="18"/>
                    <a:pt x="116" y="18"/>
                    <a:pt x="116" y="18"/>
                  </a:cubicBezTo>
                  <a:cubicBezTo>
                    <a:pt x="116" y="18"/>
                    <a:pt x="117" y="18"/>
                    <a:pt x="116" y="19"/>
                  </a:cubicBezTo>
                  <a:cubicBezTo>
                    <a:pt x="116" y="19"/>
                    <a:pt x="116" y="20"/>
                    <a:pt x="116" y="2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89"/>
            <p:cNvSpPr>
              <a:spLocks/>
            </p:cNvSpPr>
            <p:nvPr/>
          </p:nvSpPr>
          <p:spPr bwMode="auto">
            <a:xfrm>
              <a:off x="6550025" y="3408363"/>
              <a:ext cx="77788" cy="512762"/>
            </a:xfrm>
            <a:custGeom>
              <a:avLst/>
              <a:gdLst>
                <a:gd name="T0" fmla="*/ 1 w 20"/>
                <a:gd name="T1" fmla="*/ 135 h 135"/>
                <a:gd name="T2" fmla="*/ 1 w 20"/>
                <a:gd name="T3" fmla="*/ 135 h 135"/>
                <a:gd name="T4" fmla="*/ 0 w 20"/>
                <a:gd name="T5" fmla="*/ 134 h 135"/>
                <a:gd name="T6" fmla="*/ 18 w 20"/>
                <a:gd name="T7" fmla="*/ 1 h 135"/>
                <a:gd name="T8" fmla="*/ 19 w 20"/>
                <a:gd name="T9" fmla="*/ 0 h 135"/>
                <a:gd name="T10" fmla="*/ 20 w 20"/>
                <a:gd name="T11" fmla="*/ 1 h 135"/>
                <a:gd name="T12" fmla="*/ 2 w 20"/>
                <a:gd name="T13" fmla="*/ 134 h 135"/>
                <a:gd name="T14" fmla="*/ 1 w 20"/>
                <a:gd name="T15" fmla="*/ 135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35">
                  <a:moveTo>
                    <a:pt x="1" y="135"/>
                  </a:moveTo>
                  <a:cubicBezTo>
                    <a:pt x="1" y="135"/>
                    <a:pt x="1" y="135"/>
                    <a:pt x="1" y="135"/>
                  </a:cubicBezTo>
                  <a:cubicBezTo>
                    <a:pt x="1" y="135"/>
                    <a:pt x="0" y="135"/>
                    <a:pt x="0" y="134"/>
                  </a:cubicBezTo>
                  <a:cubicBezTo>
                    <a:pt x="18" y="1"/>
                    <a:pt x="18" y="1"/>
                    <a:pt x="18" y="1"/>
                  </a:cubicBezTo>
                  <a:cubicBezTo>
                    <a:pt x="18" y="0"/>
                    <a:pt x="19" y="0"/>
                    <a:pt x="19" y="0"/>
                  </a:cubicBezTo>
                  <a:cubicBezTo>
                    <a:pt x="20" y="0"/>
                    <a:pt x="20" y="1"/>
                    <a:pt x="20" y="1"/>
                  </a:cubicBezTo>
                  <a:cubicBezTo>
                    <a:pt x="2" y="134"/>
                    <a:pt x="2" y="134"/>
                    <a:pt x="2" y="134"/>
                  </a:cubicBezTo>
                  <a:cubicBezTo>
                    <a:pt x="2" y="135"/>
                    <a:pt x="2" y="135"/>
                    <a:pt x="1" y="13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0"/>
            <p:cNvSpPr>
              <a:spLocks/>
            </p:cNvSpPr>
            <p:nvPr/>
          </p:nvSpPr>
          <p:spPr bwMode="auto">
            <a:xfrm>
              <a:off x="6538913" y="3395663"/>
              <a:ext cx="525463" cy="693737"/>
            </a:xfrm>
            <a:custGeom>
              <a:avLst/>
              <a:gdLst>
                <a:gd name="T0" fmla="*/ 66 w 137"/>
                <a:gd name="T1" fmla="*/ 182 h 182"/>
                <a:gd name="T2" fmla="*/ 31 w 137"/>
                <a:gd name="T3" fmla="*/ 172 h 182"/>
                <a:gd name="T4" fmla="*/ 1 w 137"/>
                <a:gd name="T5" fmla="*/ 139 h 182"/>
                <a:gd name="T6" fmla="*/ 3 w 137"/>
                <a:gd name="T7" fmla="*/ 134 h 182"/>
                <a:gd name="T8" fmla="*/ 8 w 137"/>
                <a:gd name="T9" fmla="*/ 135 h 182"/>
                <a:gd name="T10" fmla="*/ 35 w 137"/>
                <a:gd name="T11" fmla="*/ 166 h 182"/>
                <a:gd name="T12" fmla="*/ 66 w 137"/>
                <a:gd name="T13" fmla="*/ 175 h 182"/>
                <a:gd name="T14" fmla="*/ 91 w 137"/>
                <a:gd name="T15" fmla="*/ 170 h 182"/>
                <a:gd name="T16" fmla="*/ 111 w 137"/>
                <a:gd name="T17" fmla="*/ 158 h 182"/>
                <a:gd name="T18" fmla="*/ 124 w 137"/>
                <a:gd name="T19" fmla="*/ 138 h 182"/>
                <a:gd name="T20" fmla="*/ 129 w 137"/>
                <a:gd name="T21" fmla="*/ 114 h 182"/>
                <a:gd name="T22" fmla="*/ 125 w 137"/>
                <a:gd name="T23" fmla="*/ 92 h 182"/>
                <a:gd name="T24" fmla="*/ 112 w 137"/>
                <a:gd name="T25" fmla="*/ 73 h 182"/>
                <a:gd name="T26" fmla="*/ 93 w 137"/>
                <a:gd name="T27" fmla="*/ 60 h 182"/>
                <a:gd name="T28" fmla="*/ 69 w 137"/>
                <a:gd name="T29" fmla="*/ 56 h 182"/>
                <a:gd name="T30" fmla="*/ 56 w 137"/>
                <a:gd name="T31" fmla="*/ 57 h 182"/>
                <a:gd name="T32" fmla="*/ 52 w 137"/>
                <a:gd name="T33" fmla="*/ 57 h 182"/>
                <a:gd name="T34" fmla="*/ 51 w 137"/>
                <a:gd name="T35" fmla="*/ 54 h 182"/>
                <a:gd name="T36" fmla="*/ 51 w 137"/>
                <a:gd name="T37" fmla="*/ 34 h 182"/>
                <a:gd name="T38" fmla="*/ 55 w 137"/>
                <a:gd name="T39" fmla="*/ 31 h 182"/>
                <a:gd name="T40" fmla="*/ 115 w 137"/>
                <a:gd name="T41" fmla="*/ 31 h 182"/>
                <a:gd name="T42" fmla="*/ 115 w 137"/>
                <a:gd name="T43" fmla="*/ 8 h 182"/>
                <a:gd name="T44" fmla="*/ 22 w 137"/>
                <a:gd name="T45" fmla="*/ 8 h 182"/>
                <a:gd name="T46" fmla="*/ 19 w 137"/>
                <a:gd name="T47" fmla="*/ 4 h 182"/>
                <a:gd name="T48" fmla="*/ 22 w 137"/>
                <a:gd name="T49" fmla="*/ 0 h 182"/>
                <a:gd name="T50" fmla="*/ 119 w 137"/>
                <a:gd name="T51" fmla="*/ 0 h 182"/>
                <a:gd name="T52" fmla="*/ 122 w 137"/>
                <a:gd name="T53" fmla="*/ 4 h 182"/>
                <a:gd name="T54" fmla="*/ 122 w 137"/>
                <a:gd name="T55" fmla="*/ 34 h 182"/>
                <a:gd name="T56" fmla="*/ 119 w 137"/>
                <a:gd name="T57" fmla="*/ 38 h 182"/>
                <a:gd name="T58" fmla="*/ 58 w 137"/>
                <a:gd name="T59" fmla="*/ 38 h 182"/>
                <a:gd name="T60" fmla="*/ 58 w 137"/>
                <a:gd name="T61" fmla="*/ 49 h 182"/>
                <a:gd name="T62" fmla="*/ 69 w 137"/>
                <a:gd name="T63" fmla="*/ 48 h 182"/>
                <a:gd name="T64" fmla="*/ 96 w 137"/>
                <a:gd name="T65" fmla="*/ 54 h 182"/>
                <a:gd name="T66" fmla="*/ 117 w 137"/>
                <a:gd name="T67" fmla="*/ 68 h 182"/>
                <a:gd name="T68" fmla="*/ 132 w 137"/>
                <a:gd name="T69" fmla="*/ 89 h 182"/>
                <a:gd name="T70" fmla="*/ 137 w 137"/>
                <a:gd name="T71" fmla="*/ 114 h 182"/>
                <a:gd name="T72" fmla="*/ 131 w 137"/>
                <a:gd name="T73" fmla="*/ 141 h 182"/>
                <a:gd name="T74" fmla="*/ 116 w 137"/>
                <a:gd name="T75" fmla="*/ 163 h 182"/>
                <a:gd name="T76" fmla="*/ 93 w 137"/>
                <a:gd name="T77" fmla="*/ 177 h 182"/>
                <a:gd name="T78" fmla="*/ 66 w 137"/>
                <a:gd name="T79"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 h="182">
                  <a:moveTo>
                    <a:pt x="66" y="182"/>
                  </a:moveTo>
                  <a:cubicBezTo>
                    <a:pt x="54" y="182"/>
                    <a:pt x="43" y="179"/>
                    <a:pt x="31" y="172"/>
                  </a:cubicBezTo>
                  <a:cubicBezTo>
                    <a:pt x="20" y="166"/>
                    <a:pt x="10" y="155"/>
                    <a:pt x="1" y="139"/>
                  </a:cubicBezTo>
                  <a:cubicBezTo>
                    <a:pt x="0" y="137"/>
                    <a:pt x="1" y="135"/>
                    <a:pt x="3" y="134"/>
                  </a:cubicBezTo>
                  <a:cubicBezTo>
                    <a:pt x="4" y="133"/>
                    <a:pt x="7" y="134"/>
                    <a:pt x="8" y="135"/>
                  </a:cubicBezTo>
                  <a:cubicBezTo>
                    <a:pt x="16" y="150"/>
                    <a:pt x="25" y="160"/>
                    <a:pt x="35" y="166"/>
                  </a:cubicBezTo>
                  <a:cubicBezTo>
                    <a:pt x="45" y="172"/>
                    <a:pt x="56" y="175"/>
                    <a:pt x="66" y="175"/>
                  </a:cubicBezTo>
                  <a:cubicBezTo>
                    <a:pt x="75" y="175"/>
                    <a:pt x="83" y="173"/>
                    <a:pt x="91" y="170"/>
                  </a:cubicBezTo>
                  <a:cubicBezTo>
                    <a:pt x="98" y="167"/>
                    <a:pt x="105" y="163"/>
                    <a:pt x="111" y="158"/>
                  </a:cubicBezTo>
                  <a:cubicBezTo>
                    <a:pt x="116" y="152"/>
                    <a:pt x="121" y="146"/>
                    <a:pt x="124" y="138"/>
                  </a:cubicBezTo>
                  <a:cubicBezTo>
                    <a:pt x="128" y="131"/>
                    <a:pt x="129" y="123"/>
                    <a:pt x="129" y="114"/>
                  </a:cubicBezTo>
                  <a:cubicBezTo>
                    <a:pt x="129" y="106"/>
                    <a:pt x="128" y="99"/>
                    <a:pt x="125" y="92"/>
                  </a:cubicBezTo>
                  <a:cubicBezTo>
                    <a:pt x="122" y="85"/>
                    <a:pt x="118" y="78"/>
                    <a:pt x="112" y="73"/>
                  </a:cubicBezTo>
                  <a:cubicBezTo>
                    <a:pt x="107" y="68"/>
                    <a:pt x="100" y="63"/>
                    <a:pt x="93" y="60"/>
                  </a:cubicBezTo>
                  <a:cubicBezTo>
                    <a:pt x="86" y="57"/>
                    <a:pt x="78" y="56"/>
                    <a:pt x="69" y="56"/>
                  </a:cubicBezTo>
                  <a:cubicBezTo>
                    <a:pt x="65" y="56"/>
                    <a:pt x="61" y="56"/>
                    <a:pt x="56" y="57"/>
                  </a:cubicBezTo>
                  <a:cubicBezTo>
                    <a:pt x="54" y="58"/>
                    <a:pt x="53" y="57"/>
                    <a:pt x="52" y="57"/>
                  </a:cubicBezTo>
                  <a:cubicBezTo>
                    <a:pt x="52" y="56"/>
                    <a:pt x="51" y="55"/>
                    <a:pt x="51" y="54"/>
                  </a:cubicBezTo>
                  <a:cubicBezTo>
                    <a:pt x="51" y="34"/>
                    <a:pt x="51" y="34"/>
                    <a:pt x="51" y="34"/>
                  </a:cubicBezTo>
                  <a:cubicBezTo>
                    <a:pt x="51" y="32"/>
                    <a:pt x="53" y="31"/>
                    <a:pt x="55" y="31"/>
                  </a:cubicBezTo>
                  <a:cubicBezTo>
                    <a:pt x="115" y="31"/>
                    <a:pt x="115" y="31"/>
                    <a:pt x="115" y="31"/>
                  </a:cubicBezTo>
                  <a:cubicBezTo>
                    <a:pt x="115" y="8"/>
                    <a:pt x="115" y="8"/>
                    <a:pt x="115" y="8"/>
                  </a:cubicBezTo>
                  <a:cubicBezTo>
                    <a:pt x="22" y="8"/>
                    <a:pt x="22" y="8"/>
                    <a:pt x="22" y="8"/>
                  </a:cubicBezTo>
                  <a:cubicBezTo>
                    <a:pt x="20" y="8"/>
                    <a:pt x="19" y="6"/>
                    <a:pt x="19" y="4"/>
                  </a:cubicBezTo>
                  <a:cubicBezTo>
                    <a:pt x="19" y="2"/>
                    <a:pt x="20" y="0"/>
                    <a:pt x="22" y="0"/>
                  </a:cubicBezTo>
                  <a:cubicBezTo>
                    <a:pt x="119" y="0"/>
                    <a:pt x="119" y="0"/>
                    <a:pt x="119" y="0"/>
                  </a:cubicBezTo>
                  <a:cubicBezTo>
                    <a:pt x="121" y="0"/>
                    <a:pt x="122" y="2"/>
                    <a:pt x="122" y="4"/>
                  </a:cubicBezTo>
                  <a:cubicBezTo>
                    <a:pt x="122" y="34"/>
                    <a:pt x="122" y="34"/>
                    <a:pt x="122" y="34"/>
                  </a:cubicBezTo>
                  <a:cubicBezTo>
                    <a:pt x="122" y="36"/>
                    <a:pt x="121" y="38"/>
                    <a:pt x="119" y="38"/>
                  </a:cubicBezTo>
                  <a:cubicBezTo>
                    <a:pt x="58" y="38"/>
                    <a:pt x="58" y="38"/>
                    <a:pt x="58" y="38"/>
                  </a:cubicBezTo>
                  <a:cubicBezTo>
                    <a:pt x="58" y="49"/>
                    <a:pt x="58" y="49"/>
                    <a:pt x="58" y="49"/>
                  </a:cubicBezTo>
                  <a:cubicBezTo>
                    <a:pt x="62" y="49"/>
                    <a:pt x="66" y="48"/>
                    <a:pt x="69" y="48"/>
                  </a:cubicBezTo>
                  <a:cubicBezTo>
                    <a:pt x="79" y="48"/>
                    <a:pt x="88" y="50"/>
                    <a:pt x="96" y="54"/>
                  </a:cubicBezTo>
                  <a:cubicBezTo>
                    <a:pt x="104" y="57"/>
                    <a:pt x="111" y="62"/>
                    <a:pt x="117" y="68"/>
                  </a:cubicBezTo>
                  <a:cubicBezTo>
                    <a:pt x="123" y="74"/>
                    <a:pt x="128" y="81"/>
                    <a:pt x="132" y="89"/>
                  </a:cubicBezTo>
                  <a:cubicBezTo>
                    <a:pt x="135" y="97"/>
                    <a:pt x="137" y="105"/>
                    <a:pt x="137" y="114"/>
                  </a:cubicBezTo>
                  <a:cubicBezTo>
                    <a:pt x="137" y="124"/>
                    <a:pt x="135" y="133"/>
                    <a:pt x="131" y="141"/>
                  </a:cubicBezTo>
                  <a:cubicBezTo>
                    <a:pt x="127" y="150"/>
                    <a:pt x="122" y="157"/>
                    <a:pt x="116" y="163"/>
                  </a:cubicBezTo>
                  <a:cubicBezTo>
                    <a:pt x="109" y="169"/>
                    <a:pt x="102" y="174"/>
                    <a:pt x="93" y="177"/>
                  </a:cubicBezTo>
                  <a:cubicBezTo>
                    <a:pt x="85" y="180"/>
                    <a:pt x="76" y="182"/>
                    <a:pt x="66" y="1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Oval 91"/>
            <p:cNvSpPr>
              <a:spLocks noChangeArrowheads="1"/>
            </p:cNvSpPr>
            <p:nvPr/>
          </p:nvSpPr>
          <p:spPr bwMode="auto">
            <a:xfrm>
              <a:off x="6604000" y="378936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Oval 92"/>
            <p:cNvSpPr>
              <a:spLocks noChangeArrowheads="1"/>
            </p:cNvSpPr>
            <p:nvPr/>
          </p:nvSpPr>
          <p:spPr bwMode="auto">
            <a:xfrm>
              <a:off x="6791325" y="3940175"/>
              <a:ext cx="34925"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Oval 93"/>
            <p:cNvSpPr>
              <a:spLocks noChangeArrowheads="1"/>
            </p:cNvSpPr>
            <p:nvPr/>
          </p:nvSpPr>
          <p:spPr bwMode="auto">
            <a:xfrm>
              <a:off x="6738938" y="3430588"/>
              <a:ext cx="3333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Oval 94"/>
            <p:cNvSpPr>
              <a:spLocks noChangeArrowheads="1"/>
            </p:cNvSpPr>
            <p:nvPr/>
          </p:nvSpPr>
          <p:spPr bwMode="auto">
            <a:xfrm>
              <a:off x="6807200" y="3713163"/>
              <a:ext cx="38100" cy="333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5" name="组合 104"/>
          <p:cNvGrpSpPr/>
          <p:nvPr/>
        </p:nvGrpSpPr>
        <p:grpSpPr>
          <a:xfrm>
            <a:off x="3986999" y="4020295"/>
            <a:ext cx="934842" cy="1283577"/>
            <a:chOff x="7535863" y="3394075"/>
            <a:chExt cx="506412" cy="695325"/>
          </a:xfrm>
        </p:grpSpPr>
        <p:sp>
          <p:nvSpPr>
            <p:cNvPr id="106" name="Freeform 98"/>
            <p:cNvSpPr>
              <a:spLocks/>
            </p:cNvSpPr>
            <p:nvPr/>
          </p:nvSpPr>
          <p:spPr bwMode="auto">
            <a:xfrm>
              <a:off x="7562850" y="3586163"/>
              <a:ext cx="249237" cy="342900"/>
            </a:xfrm>
            <a:custGeom>
              <a:avLst/>
              <a:gdLst>
                <a:gd name="T0" fmla="*/ 1 w 65"/>
                <a:gd name="T1" fmla="*/ 90 h 90"/>
                <a:gd name="T2" fmla="*/ 1 w 65"/>
                <a:gd name="T3" fmla="*/ 90 h 90"/>
                <a:gd name="T4" fmla="*/ 1 w 65"/>
                <a:gd name="T5" fmla="*/ 89 h 90"/>
                <a:gd name="T6" fmla="*/ 63 w 65"/>
                <a:gd name="T7" fmla="*/ 0 h 90"/>
                <a:gd name="T8" fmla="*/ 64 w 65"/>
                <a:gd name="T9" fmla="*/ 0 h 90"/>
                <a:gd name="T10" fmla="*/ 65 w 65"/>
                <a:gd name="T11" fmla="*/ 1 h 90"/>
                <a:gd name="T12" fmla="*/ 2 w 65"/>
                <a:gd name="T13" fmla="*/ 90 h 90"/>
                <a:gd name="T14" fmla="*/ 1 w 65"/>
                <a:gd name="T15" fmla="*/ 9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90">
                  <a:moveTo>
                    <a:pt x="1" y="90"/>
                  </a:moveTo>
                  <a:cubicBezTo>
                    <a:pt x="1" y="90"/>
                    <a:pt x="1" y="90"/>
                    <a:pt x="1" y="90"/>
                  </a:cubicBezTo>
                  <a:cubicBezTo>
                    <a:pt x="0" y="90"/>
                    <a:pt x="0" y="89"/>
                    <a:pt x="1" y="89"/>
                  </a:cubicBezTo>
                  <a:cubicBezTo>
                    <a:pt x="63" y="0"/>
                    <a:pt x="63" y="0"/>
                    <a:pt x="63" y="0"/>
                  </a:cubicBezTo>
                  <a:cubicBezTo>
                    <a:pt x="63" y="0"/>
                    <a:pt x="64" y="0"/>
                    <a:pt x="64" y="0"/>
                  </a:cubicBezTo>
                  <a:cubicBezTo>
                    <a:pt x="65" y="0"/>
                    <a:pt x="65" y="1"/>
                    <a:pt x="65" y="1"/>
                  </a:cubicBezTo>
                  <a:cubicBezTo>
                    <a:pt x="2" y="90"/>
                    <a:pt x="2" y="90"/>
                    <a:pt x="2" y="90"/>
                  </a:cubicBezTo>
                  <a:cubicBezTo>
                    <a:pt x="2" y="90"/>
                    <a:pt x="2" y="90"/>
                    <a:pt x="1" y="9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99"/>
            <p:cNvSpPr>
              <a:spLocks/>
            </p:cNvSpPr>
            <p:nvPr/>
          </p:nvSpPr>
          <p:spPr bwMode="auto">
            <a:xfrm>
              <a:off x="7804150" y="3586163"/>
              <a:ext cx="7937" cy="492125"/>
            </a:xfrm>
            <a:custGeom>
              <a:avLst/>
              <a:gdLst>
                <a:gd name="T0" fmla="*/ 1 w 2"/>
                <a:gd name="T1" fmla="*/ 129 h 129"/>
                <a:gd name="T2" fmla="*/ 0 w 2"/>
                <a:gd name="T3" fmla="*/ 128 h 129"/>
                <a:gd name="T4" fmla="*/ 0 w 2"/>
                <a:gd name="T5" fmla="*/ 1 h 129"/>
                <a:gd name="T6" fmla="*/ 1 w 2"/>
                <a:gd name="T7" fmla="*/ 0 h 129"/>
                <a:gd name="T8" fmla="*/ 2 w 2"/>
                <a:gd name="T9" fmla="*/ 1 h 129"/>
                <a:gd name="T10" fmla="*/ 2 w 2"/>
                <a:gd name="T11" fmla="*/ 128 h 129"/>
                <a:gd name="T12" fmla="*/ 1 w 2"/>
                <a:gd name="T13" fmla="*/ 129 h 129"/>
              </a:gdLst>
              <a:ahLst/>
              <a:cxnLst>
                <a:cxn ang="0">
                  <a:pos x="T0" y="T1"/>
                </a:cxn>
                <a:cxn ang="0">
                  <a:pos x="T2" y="T3"/>
                </a:cxn>
                <a:cxn ang="0">
                  <a:pos x="T4" y="T5"/>
                </a:cxn>
                <a:cxn ang="0">
                  <a:pos x="T6" y="T7"/>
                </a:cxn>
                <a:cxn ang="0">
                  <a:pos x="T8" y="T9"/>
                </a:cxn>
                <a:cxn ang="0">
                  <a:pos x="T10" y="T11"/>
                </a:cxn>
                <a:cxn ang="0">
                  <a:pos x="T12" y="T13"/>
                </a:cxn>
              </a:cxnLst>
              <a:rect l="0" t="0" r="r" b="b"/>
              <a:pathLst>
                <a:path w="2" h="129">
                  <a:moveTo>
                    <a:pt x="1" y="129"/>
                  </a:moveTo>
                  <a:cubicBezTo>
                    <a:pt x="0" y="129"/>
                    <a:pt x="0" y="129"/>
                    <a:pt x="0" y="128"/>
                  </a:cubicBezTo>
                  <a:cubicBezTo>
                    <a:pt x="0" y="1"/>
                    <a:pt x="0" y="1"/>
                    <a:pt x="0" y="1"/>
                  </a:cubicBezTo>
                  <a:cubicBezTo>
                    <a:pt x="0" y="0"/>
                    <a:pt x="0" y="0"/>
                    <a:pt x="1" y="0"/>
                  </a:cubicBezTo>
                  <a:cubicBezTo>
                    <a:pt x="1" y="0"/>
                    <a:pt x="2" y="0"/>
                    <a:pt x="2" y="1"/>
                  </a:cubicBezTo>
                  <a:cubicBezTo>
                    <a:pt x="2" y="128"/>
                    <a:pt x="2" y="128"/>
                    <a:pt x="2" y="128"/>
                  </a:cubicBezTo>
                  <a:cubicBezTo>
                    <a:pt x="2" y="129"/>
                    <a:pt x="1" y="129"/>
                    <a:pt x="1" y="12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0"/>
            <p:cNvSpPr>
              <a:spLocks/>
            </p:cNvSpPr>
            <p:nvPr/>
          </p:nvSpPr>
          <p:spPr bwMode="auto">
            <a:xfrm>
              <a:off x="7562850" y="3921125"/>
              <a:ext cx="249237" cy="157163"/>
            </a:xfrm>
            <a:custGeom>
              <a:avLst/>
              <a:gdLst>
                <a:gd name="T0" fmla="*/ 64 w 65"/>
                <a:gd name="T1" fmla="*/ 41 h 41"/>
                <a:gd name="T2" fmla="*/ 63 w 65"/>
                <a:gd name="T3" fmla="*/ 41 h 41"/>
                <a:gd name="T4" fmla="*/ 1 w 65"/>
                <a:gd name="T5" fmla="*/ 2 h 41"/>
                <a:gd name="T6" fmla="*/ 1 w 65"/>
                <a:gd name="T7" fmla="*/ 1 h 41"/>
                <a:gd name="T8" fmla="*/ 2 w 65"/>
                <a:gd name="T9" fmla="*/ 1 h 41"/>
                <a:gd name="T10" fmla="*/ 64 w 65"/>
                <a:gd name="T11" fmla="*/ 40 h 41"/>
                <a:gd name="T12" fmla="*/ 65 w 65"/>
                <a:gd name="T13" fmla="*/ 41 h 41"/>
                <a:gd name="T14" fmla="*/ 64 w 65"/>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41">
                  <a:moveTo>
                    <a:pt x="64" y="41"/>
                  </a:moveTo>
                  <a:cubicBezTo>
                    <a:pt x="64" y="41"/>
                    <a:pt x="64" y="41"/>
                    <a:pt x="63" y="41"/>
                  </a:cubicBezTo>
                  <a:cubicBezTo>
                    <a:pt x="1" y="2"/>
                    <a:pt x="1" y="2"/>
                    <a:pt x="1" y="2"/>
                  </a:cubicBezTo>
                  <a:cubicBezTo>
                    <a:pt x="1" y="2"/>
                    <a:pt x="0" y="1"/>
                    <a:pt x="1" y="1"/>
                  </a:cubicBezTo>
                  <a:cubicBezTo>
                    <a:pt x="1" y="1"/>
                    <a:pt x="1" y="0"/>
                    <a:pt x="2" y="1"/>
                  </a:cubicBezTo>
                  <a:cubicBezTo>
                    <a:pt x="64" y="40"/>
                    <a:pt x="64" y="40"/>
                    <a:pt x="64" y="40"/>
                  </a:cubicBezTo>
                  <a:cubicBezTo>
                    <a:pt x="65" y="40"/>
                    <a:pt x="65" y="40"/>
                    <a:pt x="65" y="41"/>
                  </a:cubicBezTo>
                  <a:cubicBezTo>
                    <a:pt x="65" y="41"/>
                    <a:pt x="64" y="41"/>
                    <a:pt x="64" y="4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1"/>
            <p:cNvSpPr>
              <a:spLocks/>
            </p:cNvSpPr>
            <p:nvPr/>
          </p:nvSpPr>
          <p:spPr bwMode="auto">
            <a:xfrm>
              <a:off x="7804150" y="3586163"/>
              <a:ext cx="227012" cy="247650"/>
            </a:xfrm>
            <a:custGeom>
              <a:avLst/>
              <a:gdLst>
                <a:gd name="T0" fmla="*/ 58 w 59"/>
                <a:gd name="T1" fmla="*/ 65 h 65"/>
                <a:gd name="T2" fmla="*/ 58 w 59"/>
                <a:gd name="T3" fmla="*/ 65 h 65"/>
                <a:gd name="T4" fmla="*/ 0 w 59"/>
                <a:gd name="T5" fmla="*/ 1 h 65"/>
                <a:gd name="T6" fmla="*/ 0 w 59"/>
                <a:gd name="T7" fmla="*/ 0 h 65"/>
                <a:gd name="T8" fmla="*/ 2 w 59"/>
                <a:gd name="T9" fmla="*/ 0 h 65"/>
                <a:gd name="T10" fmla="*/ 59 w 59"/>
                <a:gd name="T11" fmla="*/ 64 h 65"/>
                <a:gd name="T12" fmla="*/ 59 w 59"/>
                <a:gd name="T13" fmla="*/ 65 h 65"/>
                <a:gd name="T14" fmla="*/ 58 w 59"/>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65">
                  <a:moveTo>
                    <a:pt x="58" y="65"/>
                  </a:moveTo>
                  <a:cubicBezTo>
                    <a:pt x="58" y="65"/>
                    <a:pt x="58" y="65"/>
                    <a:pt x="58" y="65"/>
                  </a:cubicBezTo>
                  <a:cubicBezTo>
                    <a:pt x="0" y="1"/>
                    <a:pt x="0" y="1"/>
                    <a:pt x="0" y="1"/>
                  </a:cubicBezTo>
                  <a:cubicBezTo>
                    <a:pt x="0" y="1"/>
                    <a:pt x="0" y="0"/>
                    <a:pt x="0" y="0"/>
                  </a:cubicBezTo>
                  <a:cubicBezTo>
                    <a:pt x="1" y="0"/>
                    <a:pt x="1" y="0"/>
                    <a:pt x="2" y="0"/>
                  </a:cubicBezTo>
                  <a:cubicBezTo>
                    <a:pt x="59" y="64"/>
                    <a:pt x="59" y="64"/>
                    <a:pt x="59" y="64"/>
                  </a:cubicBezTo>
                  <a:cubicBezTo>
                    <a:pt x="59" y="64"/>
                    <a:pt x="59" y="65"/>
                    <a:pt x="59" y="65"/>
                  </a:cubicBezTo>
                  <a:cubicBezTo>
                    <a:pt x="59" y="65"/>
                    <a:pt x="59" y="65"/>
                    <a:pt x="58" y="6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2"/>
            <p:cNvSpPr>
              <a:spLocks/>
            </p:cNvSpPr>
            <p:nvPr/>
          </p:nvSpPr>
          <p:spPr bwMode="auto">
            <a:xfrm>
              <a:off x="7562850" y="3830638"/>
              <a:ext cx="468312" cy="98425"/>
            </a:xfrm>
            <a:custGeom>
              <a:avLst/>
              <a:gdLst>
                <a:gd name="T0" fmla="*/ 1 w 122"/>
                <a:gd name="T1" fmla="*/ 26 h 26"/>
                <a:gd name="T2" fmla="*/ 1 w 122"/>
                <a:gd name="T3" fmla="*/ 26 h 26"/>
                <a:gd name="T4" fmla="*/ 1 w 122"/>
                <a:gd name="T5" fmla="*/ 25 h 26"/>
                <a:gd name="T6" fmla="*/ 121 w 122"/>
                <a:gd name="T7" fmla="*/ 0 h 26"/>
                <a:gd name="T8" fmla="*/ 122 w 122"/>
                <a:gd name="T9" fmla="*/ 0 h 26"/>
                <a:gd name="T10" fmla="*/ 122 w 122"/>
                <a:gd name="T11" fmla="*/ 1 h 26"/>
                <a:gd name="T12" fmla="*/ 2 w 122"/>
                <a:gd name="T13" fmla="*/ 26 h 26"/>
                <a:gd name="T14" fmla="*/ 1 w 122"/>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26">
                  <a:moveTo>
                    <a:pt x="1" y="26"/>
                  </a:moveTo>
                  <a:cubicBezTo>
                    <a:pt x="1" y="26"/>
                    <a:pt x="1" y="26"/>
                    <a:pt x="1" y="26"/>
                  </a:cubicBezTo>
                  <a:cubicBezTo>
                    <a:pt x="0" y="25"/>
                    <a:pt x="1" y="25"/>
                    <a:pt x="1" y="25"/>
                  </a:cubicBezTo>
                  <a:cubicBezTo>
                    <a:pt x="121" y="0"/>
                    <a:pt x="121" y="0"/>
                    <a:pt x="121" y="0"/>
                  </a:cubicBezTo>
                  <a:cubicBezTo>
                    <a:pt x="122" y="0"/>
                    <a:pt x="122" y="0"/>
                    <a:pt x="122" y="0"/>
                  </a:cubicBezTo>
                  <a:cubicBezTo>
                    <a:pt x="122" y="1"/>
                    <a:pt x="122" y="1"/>
                    <a:pt x="122" y="1"/>
                  </a:cubicBezTo>
                  <a:cubicBezTo>
                    <a:pt x="2" y="26"/>
                    <a:pt x="2" y="26"/>
                    <a:pt x="2" y="26"/>
                  </a:cubicBezTo>
                  <a:cubicBezTo>
                    <a:pt x="2" y="26"/>
                    <a:pt x="2" y="26"/>
                    <a:pt x="1" y="2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3"/>
            <p:cNvSpPr>
              <a:spLocks/>
            </p:cNvSpPr>
            <p:nvPr/>
          </p:nvSpPr>
          <p:spPr bwMode="auto">
            <a:xfrm>
              <a:off x="7777163" y="3406775"/>
              <a:ext cx="34925" cy="185738"/>
            </a:xfrm>
            <a:custGeom>
              <a:avLst/>
              <a:gdLst>
                <a:gd name="T0" fmla="*/ 8 w 9"/>
                <a:gd name="T1" fmla="*/ 49 h 49"/>
                <a:gd name="T2" fmla="*/ 7 w 9"/>
                <a:gd name="T3" fmla="*/ 48 h 49"/>
                <a:gd name="T4" fmla="*/ 0 w 9"/>
                <a:gd name="T5" fmla="*/ 1 h 49"/>
                <a:gd name="T6" fmla="*/ 1 w 9"/>
                <a:gd name="T7" fmla="*/ 0 h 49"/>
                <a:gd name="T8" fmla="*/ 2 w 9"/>
                <a:gd name="T9" fmla="*/ 1 h 49"/>
                <a:gd name="T10" fmla="*/ 9 w 9"/>
                <a:gd name="T11" fmla="*/ 48 h 49"/>
                <a:gd name="T12" fmla="*/ 8 w 9"/>
                <a:gd name="T13" fmla="*/ 49 h 49"/>
                <a:gd name="T14" fmla="*/ 8 w 9"/>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9">
                  <a:moveTo>
                    <a:pt x="8" y="49"/>
                  </a:moveTo>
                  <a:cubicBezTo>
                    <a:pt x="7" y="49"/>
                    <a:pt x="7" y="48"/>
                    <a:pt x="7" y="48"/>
                  </a:cubicBezTo>
                  <a:cubicBezTo>
                    <a:pt x="0" y="1"/>
                    <a:pt x="0" y="1"/>
                    <a:pt x="0" y="1"/>
                  </a:cubicBezTo>
                  <a:cubicBezTo>
                    <a:pt x="0" y="0"/>
                    <a:pt x="1" y="0"/>
                    <a:pt x="1" y="0"/>
                  </a:cubicBezTo>
                  <a:cubicBezTo>
                    <a:pt x="2" y="0"/>
                    <a:pt x="2" y="0"/>
                    <a:pt x="2" y="1"/>
                  </a:cubicBezTo>
                  <a:cubicBezTo>
                    <a:pt x="9" y="48"/>
                    <a:pt x="9" y="48"/>
                    <a:pt x="9" y="48"/>
                  </a:cubicBezTo>
                  <a:cubicBezTo>
                    <a:pt x="9" y="48"/>
                    <a:pt x="9" y="49"/>
                    <a:pt x="8" y="49"/>
                  </a:cubicBezTo>
                  <a:cubicBezTo>
                    <a:pt x="8" y="49"/>
                    <a:pt x="8" y="49"/>
                    <a:pt x="8" y="4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4"/>
            <p:cNvSpPr>
              <a:spLocks/>
            </p:cNvSpPr>
            <p:nvPr/>
          </p:nvSpPr>
          <p:spPr bwMode="auto">
            <a:xfrm>
              <a:off x="7562850" y="3394075"/>
              <a:ext cx="222250" cy="534988"/>
            </a:xfrm>
            <a:custGeom>
              <a:avLst/>
              <a:gdLst>
                <a:gd name="T0" fmla="*/ 1 w 58"/>
                <a:gd name="T1" fmla="*/ 140 h 140"/>
                <a:gd name="T2" fmla="*/ 1 w 58"/>
                <a:gd name="T3" fmla="*/ 140 h 140"/>
                <a:gd name="T4" fmla="*/ 1 w 58"/>
                <a:gd name="T5" fmla="*/ 139 h 140"/>
                <a:gd name="T6" fmla="*/ 57 w 58"/>
                <a:gd name="T7" fmla="*/ 1 h 140"/>
                <a:gd name="T8" fmla="*/ 58 w 58"/>
                <a:gd name="T9" fmla="*/ 1 h 140"/>
                <a:gd name="T10" fmla="*/ 58 w 58"/>
                <a:gd name="T11" fmla="*/ 2 h 140"/>
                <a:gd name="T12" fmla="*/ 2 w 58"/>
                <a:gd name="T13" fmla="*/ 140 h 140"/>
                <a:gd name="T14" fmla="*/ 1 w 58"/>
                <a:gd name="T15" fmla="*/ 140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140">
                  <a:moveTo>
                    <a:pt x="1" y="140"/>
                  </a:moveTo>
                  <a:cubicBezTo>
                    <a:pt x="1" y="140"/>
                    <a:pt x="1" y="140"/>
                    <a:pt x="1" y="140"/>
                  </a:cubicBezTo>
                  <a:cubicBezTo>
                    <a:pt x="1" y="140"/>
                    <a:pt x="0" y="140"/>
                    <a:pt x="1" y="139"/>
                  </a:cubicBezTo>
                  <a:cubicBezTo>
                    <a:pt x="57" y="1"/>
                    <a:pt x="57" y="1"/>
                    <a:pt x="57" y="1"/>
                  </a:cubicBezTo>
                  <a:cubicBezTo>
                    <a:pt x="57" y="1"/>
                    <a:pt x="57" y="0"/>
                    <a:pt x="58" y="1"/>
                  </a:cubicBezTo>
                  <a:cubicBezTo>
                    <a:pt x="58" y="1"/>
                    <a:pt x="58" y="1"/>
                    <a:pt x="58" y="2"/>
                  </a:cubicBezTo>
                  <a:cubicBezTo>
                    <a:pt x="2" y="140"/>
                    <a:pt x="2" y="140"/>
                    <a:pt x="2" y="140"/>
                  </a:cubicBezTo>
                  <a:cubicBezTo>
                    <a:pt x="2" y="140"/>
                    <a:pt x="2" y="140"/>
                    <a:pt x="1" y="14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5"/>
            <p:cNvSpPr>
              <a:spLocks/>
            </p:cNvSpPr>
            <p:nvPr/>
          </p:nvSpPr>
          <p:spPr bwMode="auto">
            <a:xfrm>
              <a:off x="7546975" y="3830638"/>
              <a:ext cx="484187" cy="3175"/>
            </a:xfrm>
            <a:custGeom>
              <a:avLst/>
              <a:gdLst>
                <a:gd name="T0" fmla="*/ 125 w 126"/>
                <a:gd name="T1" fmla="*/ 1 h 1"/>
                <a:gd name="T2" fmla="*/ 1 w 126"/>
                <a:gd name="T3" fmla="*/ 1 h 1"/>
                <a:gd name="T4" fmla="*/ 0 w 126"/>
                <a:gd name="T5" fmla="*/ 1 h 1"/>
                <a:gd name="T6" fmla="*/ 1 w 126"/>
                <a:gd name="T7" fmla="*/ 0 h 1"/>
                <a:gd name="T8" fmla="*/ 125 w 126"/>
                <a:gd name="T9" fmla="*/ 0 h 1"/>
                <a:gd name="T10" fmla="*/ 126 w 126"/>
                <a:gd name="T11" fmla="*/ 1 h 1"/>
                <a:gd name="T12" fmla="*/ 125 w 126"/>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26" h="1">
                  <a:moveTo>
                    <a:pt x="125" y="1"/>
                  </a:moveTo>
                  <a:cubicBezTo>
                    <a:pt x="1" y="1"/>
                    <a:pt x="1" y="1"/>
                    <a:pt x="1" y="1"/>
                  </a:cubicBezTo>
                  <a:cubicBezTo>
                    <a:pt x="0" y="1"/>
                    <a:pt x="0" y="1"/>
                    <a:pt x="0" y="1"/>
                  </a:cubicBezTo>
                  <a:cubicBezTo>
                    <a:pt x="0" y="0"/>
                    <a:pt x="0" y="0"/>
                    <a:pt x="1" y="0"/>
                  </a:cubicBezTo>
                  <a:cubicBezTo>
                    <a:pt x="125" y="0"/>
                    <a:pt x="125" y="0"/>
                    <a:pt x="125" y="0"/>
                  </a:cubicBezTo>
                  <a:cubicBezTo>
                    <a:pt x="126" y="0"/>
                    <a:pt x="126" y="0"/>
                    <a:pt x="126" y="1"/>
                  </a:cubicBezTo>
                  <a:cubicBezTo>
                    <a:pt x="126" y="1"/>
                    <a:pt x="126" y="1"/>
                    <a:pt x="125" y="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6"/>
            <p:cNvSpPr>
              <a:spLocks noEditPoints="1"/>
            </p:cNvSpPr>
            <p:nvPr/>
          </p:nvSpPr>
          <p:spPr bwMode="auto">
            <a:xfrm>
              <a:off x="7535863" y="3394075"/>
              <a:ext cx="506412" cy="695325"/>
            </a:xfrm>
            <a:custGeom>
              <a:avLst/>
              <a:gdLst>
                <a:gd name="T0" fmla="*/ 66 w 132"/>
                <a:gd name="T1" fmla="*/ 182 h 182"/>
                <a:gd name="T2" fmla="*/ 40 w 132"/>
                <a:gd name="T3" fmla="*/ 177 h 182"/>
                <a:gd name="T4" fmla="*/ 19 w 132"/>
                <a:gd name="T5" fmla="*/ 162 h 182"/>
                <a:gd name="T6" fmla="*/ 5 w 132"/>
                <a:gd name="T7" fmla="*/ 141 h 182"/>
                <a:gd name="T8" fmla="*/ 0 w 132"/>
                <a:gd name="T9" fmla="*/ 115 h 182"/>
                <a:gd name="T10" fmla="*/ 3 w 132"/>
                <a:gd name="T11" fmla="*/ 93 h 182"/>
                <a:gd name="T12" fmla="*/ 13 w 132"/>
                <a:gd name="T13" fmla="*/ 73 h 182"/>
                <a:gd name="T14" fmla="*/ 61 w 132"/>
                <a:gd name="T15" fmla="*/ 2 h 182"/>
                <a:gd name="T16" fmla="*/ 64 w 132"/>
                <a:gd name="T17" fmla="*/ 0 h 182"/>
                <a:gd name="T18" fmla="*/ 103 w 132"/>
                <a:gd name="T19" fmla="*/ 0 h 182"/>
                <a:gd name="T20" fmla="*/ 106 w 132"/>
                <a:gd name="T21" fmla="*/ 2 h 182"/>
                <a:gd name="T22" fmla="*/ 106 w 132"/>
                <a:gd name="T23" fmla="*/ 6 h 182"/>
                <a:gd name="T24" fmla="*/ 77 w 132"/>
                <a:gd name="T25" fmla="*/ 48 h 182"/>
                <a:gd name="T26" fmla="*/ 96 w 132"/>
                <a:gd name="T27" fmla="*/ 54 h 182"/>
                <a:gd name="T28" fmla="*/ 115 w 132"/>
                <a:gd name="T29" fmla="*/ 69 h 182"/>
                <a:gd name="T30" fmla="*/ 128 w 132"/>
                <a:gd name="T31" fmla="*/ 90 h 182"/>
                <a:gd name="T32" fmla="*/ 132 w 132"/>
                <a:gd name="T33" fmla="*/ 115 h 182"/>
                <a:gd name="T34" fmla="*/ 127 w 132"/>
                <a:gd name="T35" fmla="*/ 140 h 182"/>
                <a:gd name="T36" fmla="*/ 113 w 132"/>
                <a:gd name="T37" fmla="*/ 162 h 182"/>
                <a:gd name="T38" fmla="*/ 92 w 132"/>
                <a:gd name="T39" fmla="*/ 176 h 182"/>
                <a:gd name="T40" fmla="*/ 66 w 132"/>
                <a:gd name="T41" fmla="*/ 182 h 182"/>
                <a:gd name="T42" fmla="*/ 66 w 132"/>
                <a:gd name="T43" fmla="*/ 7 h 182"/>
                <a:gd name="T44" fmla="*/ 19 w 132"/>
                <a:gd name="T45" fmla="*/ 78 h 182"/>
                <a:gd name="T46" fmla="*/ 10 w 132"/>
                <a:gd name="T47" fmla="*/ 95 h 182"/>
                <a:gd name="T48" fmla="*/ 7 w 132"/>
                <a:gd name="T49" fmla="*/ 115 h 182"/>
                <a:gd name="T50" fmla="*/ 12 w 132"/>
                <a:gd name="T51" fmla="*/ 138 h 182"/>
                <a:gd name="T52" fmla="*/ 24 w 132"/>
                <a:gd name="T53" fmla="*/ 157 h 182"/>
                <a:gd name="T54" fmla="*/ 43 w 132"/>
                <a:gd name="T55" fmla="*/ 170 h 182"/>
                <a:gd name="T56" fmla="*/ 66 w 132"/>
                <a:gd name="T57" fmla="*/ 175 h 182"/>
                <a:gd name="T58" fmla="*/ 89 w 132"/>
                <a:gd name="T59" fmla="*/ 170 h 182"/>
                <a:gd name="T60" fmla="*/ 108 w 132"/>
                <a:gd name="T61" fmla="*/ 157 h 182"/>
                <a:gd name="T62" fmla="*/ 120 w 132"/>
                <a:gd name="T63" fmla="*/ 137 h 182"/>
                <a:gd name="T64" fmla="*/ 125 w 132"/>
                <a:gd name="T65" fmla="*/ 115 h 182"/>
                <a:gd name="T66" fmla="*/ 121 w 132"/>
                <a:gd name="T67" fmla="*/ 93 h 182"/>
                <a:gd name="T68" fmla="*/ 109 w 132"/>
                <a:gd name="T69" fmla="*/ 74 h 182"/>
                <a:gd name="T70" fmla="*/ 92 w 132"/>
                <a:gd name="T71" fmla="*/ 61 h 182"/>
                <a:gd name="T72" fmla="*/ 71 w 132"/>
                <a:gd name="T73" fmla="*/ 54 h 182"/>
                <a:gd name="T74" fmla="*/ 68 w 132"/>
                <a:gd name="T75" fmla="*/ 52 h 182"/>
                <a:gd name="T76" fmla="*/ 68 w 132"/>
                <a:gd name="T77" fmla="*/ 49 h 182"/>
                <a:gd name="T78" fmla="*/ 96 w 132"/>
                <a:gd name="T79" fmla="*/ 7 h 182"/>
                <a:gd name="T80" fmla="*/ 66 w 132"/>
                <a:gd name="T81" fmla="*/ 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2" h="182">
                  <a:moveTo>
                    <a:pt x="66" y="182"/>
                  </a:moveTo>
                  <a:cubicBezTo>
                    <a:pt x="57" y="182"/>
                    <a:pt x="48" y="180"/>
                    <a:pt x="40" y="177"/>
                  </a:cubicBezTo>
                  <a:cubicBezTo>
                    <a:pt x="32" y="173"/>
                    <a:pt x="25" y="168"/>
                    <a:pt x="19" y="162"/>
                  </a:cubicBezTo>
                  <a:cubicBezTo>
                    <a:pt x="13" y="156"/>
                    <a:pt x="8" y="149"/>
                    <a:pt x="5" y="141"/>
                  </a:cubicBezTo>
                  <a:cubicBezTo>
                    <a:pt x="2" y="133"/>
                    <a:pt x="0" y="124"/>
                    <a:pt x="0" y="115"/>
                  </a:cubicBezTo>
                  <a:cubicBezTo>
                    <a:pt x="0" y="107"/>
                    <a:pt x="1" y="99"/>
                    <a:pt x="3" y="93"/>
                  </a:cubicBezTo>
                  <a:cubicBezTo>
                    <a:pt x="6" y="86"/>
                    <a:pt x="9" y="80"/>
                    <a:pt x="13" y="73"/>
                  </a:cubicBezTo>
                  <a:cubicBezTo>
                    <a:pt x="61" y="2"/>
                    <a:pt x="61" y="2"/>
                    <a:pt x="61" y="2"/>
                  </a:cubicBezTo>
                  <a:cubicBezTo>
                    <a:pt x="62" y="1"/>
                    <a:pt x="63" y="0"/>
                    <a:pt x="64" y="0"/>
                  </a:cubicBezTo>
                  <a:cubicBezTo>
                    <a:pt x="103" y="0"/>
                    <a:pt x="103" y="0"/>
                    <a:pt x="103" y="0"/>
                  </a:cubicBezTo>
                  <a:cubicBezTo>
                    <a:pt x="104" y="0"/>
                    <a:pt x="106" y="1"/>
                    <a:pt x="106" y="2"/>
                  </a:cubicBezTo>
                  <a:cubicBezTo>
                    <a:pt x="107" y="3"/>
                    <a:pt x="107" y="5"/>
                    <a:pt x="106" y="6"/>
                  </a:cubicBezTo>
                  <a:cubicBezTo>
                    <a:pt x="77" y="48"/>
                    <a:pt x="77" y="48"/>
                    <a:pt x="77" y="48"/>
                  </a:cubicBezTo>
                  <a:cubicBezTo>
                    <a:pt x="84" y="49"/>
                    <a:pt x="90" y="51"/>
                    <a:pt x="96" y="54"/>
                  </a:cubicBezTo>
                  <a:cubicBezTo>
                    <a:pt x="103" y="58"/>
                    <a:pt x="109" y="63"/>
                    <a:pt x="115" y="69"/>
                  </a:cubicBezTo>
                  <a:cubicBezTo>
                    <a:pt x="120" y="75"/>
                    <a:pt x="124" y="82"/>
                    <a:pt x="128" y="90"/>
                  </a:cubicBezTo>
                  <a:cubicBezTo>
                    <a:pt x="131" y="98"/>
                    <a:pt x="132" y="106"/>
                    <a:pt x="132" y="115"/>
                  </a:cubicBezTo>
                  <a:cubicBezTo>
                    <a:pt x="132" y="123"/>
                    <a:pt x="130" y="132"/>
                    <a:pt x="127" y="140"/>
                  </a:cubicBezTo>
                  <a:cubicBezTo>
                    <a:pt x="124" y="148"/>
                    <a:pt x="119" y="156"/>
                    <a:pt x="113" y="162"/>
                  </a:cubicBezTo>
                  <a:cubicBezTo>
                    <a:pt x="107" y="168"/>
                    <a:pt x="100" y="173"/>
                    <a:pt x="92" y="176"/>
                  </a:cubicBezTo>
                  <a:cubicBezTo>
                    <a:pt x="84" y="180"/>
                    <a:pt x="75" y="182"/>
                    <a:pt x="66" y="182"/>
                  </a:cubicBezTo>
                  <a:close/>
                  <a:moveTo>
                    <a:pt x="66" y="7"/>
                  </a:moveTo>
                  <a:cubicBezTo>
                    <a:pt x="19" y="78"/>
                    <a:pt x="19" y="78"/>
                    <a:pt x="19" y="78"/>
                  </a:cubicBezTo>
                  <a:cubicBezTo>
                    <a:pt x="15" y="83"/>
                    <a:pt x="12" y="89"/>
                    <a:pt x="10" y="95"/>
                  </a:cubicBezTo>
                  <a:cubicBezTo>
                    <a:pt x="8" y="101"/>
                    <a:pt x="7" y="107"/>
                    <a:pt x="7" y="115"/>
                  </a:cubicBezTo>
                  <a:cubicBezTo>
                    <a:pt x="7" y="123"/>
                    <a:pt x="9" y="131"/>
                    <a:pt x="12" y="138"/>
                  </a:cubicBezTo>
                  <a:cubicBezTo>
                    <a:pt x="15" y="145"/>
                    <a:pt x="19" y="152"/>
                    <a:pt x="24" y="157"/>
                  </a:cubicBezTo>
                  <a:cubicBezTo>
                    <a:pt x="30" y="162"/>
                    <a:pt x="36" y="167"/>
                    <a:pt x="43" y="170"/>
                  </a:cubicBezTo>
                  <a:cubicBezTo>
                    <a:pt x="50" y="173"/>
                    <a:pt x="58" y="175"/>
                    <a:pt x="66" y="175"/>
                  </a:cubicBezTo>
                  <a:cubicBezTo>
                    <a:pt x="74" y="175"/>
                    <a:pt x="82" y="173"/>
                    <a:pt x="89" y="170"/>
                  </a:cubicBezTo>
                  <a:cubicBezTo>
                    <a:pt x="96" y="166"/>
                    <a:pt x="102" y="162"/>
                    <a:pt x="108" y="157"/>
                  </a:cubicBezTo>
                  <a:cubicBezTo>
                    <a:pt x="113" y="151"/>
                    <a:pt x="117" y="145"/>
                    <a:pt x="120" y="137"/>
                  </a:cubicBezTo>
                  <a:cubicBezTo>
                    <a:pt x="123" y="130"/>
                    <a:pt x="125" y="122"/>
                    <a:pt x="125" y="115"/>
                  </a:cubicBezTo>
                  <a:cubicBezTo>
                    <a:pt x="125" y="107"/>
                    <a:pt x="123" y="99"/>
                    <a:pt x="121" y="93"/>
                  </a:cubicBezTo>
                  <a:cubicBezTo>
                    <a:pt x="118" y="86"/>
                    <a:pt x="114" y="79"/>
                    <a:pt x="109" y="74"/>
                  </a:cubicBezTo>
                  <a:cubicBezTo>
                    <a:pt x="104" y="69"/>
                    <a:pt x="99" y="64"/>
                    <a:pt x="92" y="61"/>
                  </a:cubicBezTo>
                  <a:cubicBezTo>
                    <a:pt x="86" y="57"/>
                    <a:pt x="78" y="55"/>
                    <a:pt x="71" y="54"/>
                  </a:cubicBezTo>
                  <a:cubicBezTo>
                    <a:pt x="69" y="54"/>
                    <a:pt x="68" y="54"/>
                    <a:pt x="68" y="52"/>
                  </a:cubicBezTo>
                  <a:cubicBezTo>
                    <a:pt x="67" y="51"/>
                    <a:pt x="67" y="50"/>
                    <a:pt x="68" y="49"/>
                  </a:cubicBezTo>
                  <a:cubicBezTo>
                    <a:pt x="96" y="7"/>
                    <a:pt x="96" y="7"/>
                    <a:pt x="96" y="7"/>
                  </a:cubicBezTo>
                  <a:lnTo>
                    <a:pt x="66"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Oval 107"/>
            <p:cNvSpPr>
              <a:spLocks noChangeArrowheads="1"/>
            </p:cNvSpPr>
            <p:nvPr/>
          </p:nvSpPr>
          <p:spPr bwMode="auto">
            <a:xfrm>
              <a:off x="7788275" y="3860800"/>
              <a:ext cx="39687"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Oval 108"/>
            <p:cNvSpPr>
              <a:spLocks noChangeArrowheads="1"/>
            </p:cNvSpPr>
            <p:nvPr/>
          </p:nvSpPr>
          <p:spPr bwMode="auto">
            <a:xfrm>
              <a:off x="7900988" y="3692525"/>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Oval 109"/>
            <p:cNvSpPr>
              <a:spLocks noChangeArrowheads="1"/>
            </p:cNvSpPr>
            <p:nvPr/>
          </p:nvSpPr>
          <p:spPr bwMode="auto">
            <a:xfrm>
              <a:off x="7716838" y="394493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Oval 110"/>
            <p:cNvSpPr>
              <a:spLocks noChangeArrowheads="1"/>
            </p:cNvSpPr>
            <p:nvPr/>
          </p:nvSpPr>
          <p:spPr bwMode="auto">
            <a:xfrm>
              <a:off x="7616825" y="3814763"/>
              <a:ext cx="38100"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Oval 111"/>
            <p:cNvSpPr>
              <a:spLocks noChangeArrowheads="1"/>
            </p:cNvSpPr>
            <p:nvPr/>
          </p:nvSpPr>
          <p:spPr bwMode="auto">
            <a:xfrm>
              <a:off x="7788275" y="3814763"/>
              <a:ext cx="39687"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Oval 112"/>
            <p:cNvSpPr>
              <a:spLocks noChangeArrowheads="1"/>
            </p:cNvSpPr>
            <p:nvPr/>
          </p:nvSpPr>
          <p:spPr bwMode="auto">
            <a:xfrm>
              <a:off x="7777163" y="34782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1" name="组合 120"/>
          <p:cNvGrpSpPr/>
          <p:nvPr/>
        </p:nvGrpSpPr>
        <p:grpSpPr>
          <a:xfrm>
            <a:off x="5789281" y="4020295"/>
            <a:ext cx="905538" cy="1265994"/>
            <a:chOff x="8512175" y="3394075"/>
            <a:chExt cx="490538" cy="685800"/>
          </a:xfrm>
        </p:grpSpPr>
        <p:sp>
          <p:nvSpPr>
            <p:cNvPr id="122" name="Freeform 116"/>
            <p:cNvSpPr>
              <a:spLocks/>
            </p:cNvSpPr>
            <p:nvPr/>
          </p:nvSpPr>
          <p:spPr bwMode="auto">
            <a:xfrm>
              <a:off x="8523288" y="3524250"/>
              <a:ext cx="149225" cy="544513"/>
            </a:xfrm>
            <a:custGeom>
              <a:avLst/>
              <a:gdLst>
                <a:gd name="T0" fmla="*/ 38 w 39"/>
                <a:gd name="T1" fmla="*/ 143 h 143"/>
                <a:gd name="T2" fmla="*/ 37 w 39"/>
                <a:gd name="T3" fmla="*/ 142 h 143"/>
                <a:gd name="T4" fmla="*/ 1 w 39"/>
                <a:gd name="T5" fmla="*/ 1 h 143"/>
                <a:gd name="T6" fmla="*/ 1 w 39"/>
                <a:gd name="T7" fmla="*/ 0 h 143"/>
                <a:gd name="T8" fmla="*/ 2 w 39"/>
                <a:gd name="T9" fmla="*/ 0 h 143"/>
                <a:gd name="T10" fmla="*/ 39 w 39"/>
                <a:gd name="T11" fmla="*/ 141 h 143"/>
                <a:gd name="T12" fmla="*/ 38 w 39"/>
                <a:gd name="T13" fmla="*/ 143 h 143"/>
                <a:gd name="T14" fmla="*/ 38 w 39"/>
                <a:gd name="T15" fmla="*/ 143 h 1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43">
                  <a:moveTo>
                    <a:pt x="38" y="143"/>
                  </a:moveTo>
                  <a:cubicBezTo>
                    <a:pt x="38" y="143"/>
                    <a:pt x="37" y="142"/>
                    <a:pt x="37" y="142"/>
                  </a:cubicBezTo>
                  <a:cubicBezTo>
                    <a:pt x="1" y="1"/>
                    <a:pt x="1" y="1"/>
                    <a:pt x="1" y="1"/>
                  </a:cubicBezTo>
                  <a:cubicBezTo>
                    <a:pt x="0" y="0"/>
                    <a:pt x="1" y="0"/>
                    <a:pt x="1" y="0"/>
                  </a:cubicBezTo>
                  <a:cubicBezTo>
                    <a:pt x="2" y="0"/>
                    <a:pt x="2" y="0"/>
                    <a:pt x="2" y="0"/>
                  </a:cubicBezTo>
                  <a:cubicBezTo>
                    <a:pt x="39" y="141"/>
                    <a:pt x="39" y="141"/>
                    <a:pt x="39" y="141"/>
                  </a:cubicBezTo>
                  <a:cubicBezTo>
                    <a:pt x="39" y="142"/>
                    <a:pt x="39" y="142"/>
                    <a:pt x="38" y="143"/>
                  </a:cubicBezTo>
                  <a:cubicBezTo>
                    <a:pt x="38" y="143"/>
                    <a:pt x="38" y="143"/>
                    <a:pt x="38"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7"/>
            <p:cNvSpPr>
              <a:spLocks/>
            </p:cNvSpPr>
            <p:nvPr/>
          </p:nvSpPr>
          <p:spPr bwMode="auto">
            <a:xfrm>
              <a:off x="8523288" y="3406775"/>
              <a:ext cx="471488" cy="661988"/>
            </a:xfrm>
            <a:custGeom>
              <a:avLst/>
              <a:gdLst>
                <a:gd name="T0" fmla="*/ 1 w 123"/>
                <a:gd name="T1" fmla="*/ 174 h 174"/>
                <a:gd name="T2" fmla="*/ 1 w 123"/>
                <a:gd name="T3" fmla="*/ 173 h 174"/>
                <a:gd name="T4" fmla="*/ 1 w 123"/>
                <a:gd name="T5" fmla="*/ 172 h 174"/>
                <a:gd name="T6" fmla="*/ 121 w 123"/>
                <a:gd name="T7" fmla="*/ 0 h 174"/>
                <a:gd name="T8" fmla="*/ 122 w 123"/>
                <a:gd name="T9" fmla="*/ 0 h 174"/>
                <a:gd name="T10" fmla="*/ 123 w 123"/>
                <a:gd name="T11" fmla="*/ 2 h 174"/>
                <a:gd name="T12" fmla="*/ 2 w 123"/>
                <a:gd name="T13" fmla="*/ 173 h 174"/>
                <a:gd name="T14" fmla="*/ 1 w 123"/>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74">
                  <a:moveTo>
                    <a:pt x="1" y="174"/>
                  </a:moveTo>
                  <a:cubicBezTo>
                    <a:pt x="1" y="174"/>
                    <a:pt x="1" y="174"/>
                    <a:pt x="1" y="173"/>
                  </a:cubicBezTo>
                  <a:cubicBezTo>
                    <a:pt x="1" y="173"/>
                    <a:pt x="0" y="173"/>
                    <a:pt x="1" y="172"/>
                  </a:cubicBezTo>
                  <a:cubicBezTo>
                    <a:pt x="121" y="0"/>
                    <a:pt x="121" y="0"/>
                    <a:pt x="121" y="0"/>
                  </a:cubicBezTo>
                  <a:cubicBezTo>
                    <a:pt x="121" y="0"/>
                    <a:pt x="122" y="0"/>
                    <a:pt x="122" y="0"/>
                  </a:cubicBezTo>
                  <a:cubicBezTo>
                    <a:pt x="123" y="1"/>
                    <a:pt x="123" y="1"/>
                    <a:pt x="123" y="2"/>
                  </a:cubicBezTo>
                  <a:cubicBezTo>
                    <a:pt x="2" y="173"/>
                    <a:pt x="2" y="173"/>
                    <a:pt x="2" y="173"/>
                  </a:cubicBezTo>
                  <a:cubicBezTo>
                    <a:pt x="2" y="173"/>
                    <a:pt x="2" y="174"/>
                    <a:pt x="1" y="17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18"/>
            <p:cNvSpPr>
              <a:spLocks/>
            </p:cNvSpPr>
            <p:nvPr/>
          </p:nvSpPr>
          <p:spPr bwMode="auto">
            <a:xfrm>
              <a:off x="8526463" y="4060825"/>
              <a:ext cx="146050" cy="7938"/>
            </a:xfrm>
            <a:custGeom>
              <a:avLst/>
              <a:gdLst>
                <a:gd name="T0" fmla="*/ 37 w 38"/>
                <a:gd name="T1" fmla="*/ 2 h 2"/>
                <a:gd name="T2" fmla="*/ 0 w 38"/>
                <a:gd name="T3" fmla="*/ 2 h 2"/>
                <a:gd name="T4" fmla="*/ 0 w 38"/>
                <a:gd name="T5" fmla="*/ 1 h 2"/>
                <a:gd name="T6" fmla="*/ 0 w 38"/>
                <a:gd name="T7" fmla="*/ 0 h 2"/>
                <a:gd name="T8" fmla="*/ 37 w 38"/>
                <a:gd name="T9" fmla="*/ 0 h 2"/>
                <a:gd name="T10" fmla="*/ 38 w 38"/>
                <a:gd name="T11" fmla="*/ 1 h 2"/>
                <a:gd name="T12" fmla="*/ 37 w 3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8" h="2">
                  <a:moveTo>
                    <a:pt x="37" y="2"/>
                  </a:moveTo>
                  <a:cubicBezTo>
                    <a:pt x="0" y="2"/>
                    <a:pt x="0" y="2"/>
                    <a:pt x="0" y="2"/>
                  </a:cubicBezTo>
                  <a:cubicBezTo>
                    <a:pt x="0" y="2"/>
                    <a:pt x="0" y="1"/>
                    <a:pt x="0" y="1"/>
                  </a:cubicBezTo>
                  <a:cubicBezTo>
                    <a:pt x="0" y="0"/>
                    <a:pt x="0" y="0"/>
                    <a:pt x="0" y="0"/>
                  </a:cubicBezTo>
                  <a:cubicBezTo>
                    <a:pt x="37" y="0"/>
                    <a:pt x="37" y="0"/>
                    <a:pt x="37" y="0"/>
                  </a:cubicBezTo>
                  <a:cubicBezTo>
                    <a:pt x="38" y="0"/>
                    <a:pt x="38" y="0"/>
                    <a:pt x="38" y="1"/>
                  </a:cubicBezTo>
                  <a:cubicBezTo>
                    <a:pt x="38" y="1"/>
                    <a:pt x="38" y="2"/>
                    <a:pt x="37"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19"/>
            <p:cNvSpPr>
              <a:spLocks/>
            </p:cNvSpPr>
            <p:nvPr/>
          </p:nvSpPr>
          <p:spPr bwMode="auto">
            <a:xfrm>
              <a:off x="8523288" y="3406775"/>
              <a:ext cx="471488" cy="106363"/>
            </a:xfrm>
            <a:custGeom>
              <a:avLst/>
              <a:gdLst>
                <a:gd name="T0" fmla="*/ 122 w 123"/>
                <a:gd name="T1" fmla="*/ 28 h 28"/>
                <a:gd name="T2" fmla="*/ 122 w 123"/>
                <a:gd name="T3" fmla="*/ 28 h 28"/>
                <a:gd name="T4" fmla="*/ 1 w 123"/>
                <a:gd name="T5" fmla="*/ 2 h 28"/>
                <a:gd name="T6" fmla="*/ 1 w 123"/>
                <a:gd name="T7" fmla="*/ 1 h 28"/>
                <a:gd name="T8" fmla="*/ 2 w 123"/>
                <a:gd name="T9" fmla="*/ 0 h 28"/>
                <a:gd name="T10" fmla="*/ 122 w 123"/>
                <a:gd name="T11" fmla="*/ 26 h 28"/>
                <a:gd name="T12" fmla="*/ 123 w 123"/>
                <a:gd name="T13" fmla="*/ 27 h 28"/>
                <a:gd name="T14" fmla="*/ 122 w 12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28">
                  <a:moveTo>
                    <a:pt x="122" y="28"/>
                  </a:moveTo>
                  <a:cubicBezTo>
                    <a:pt x="122" y="28"/>
                    <a:pt x="122" y="28"/>
                    <a:pt x="122" y="28"/>
                  </a:cubicBezTo>
                  <a:cubicBezTo>
                    <a:pt x="1" y="2"/>
                    <a:pt x="1" y="2"/>
                    <a:pt x="1" y="2"/>
                  </a:cubicBezTo>
                  <a:cubicBezTo>
                    <a:pt x="1" y="2"/>
                    <a:pt x="0" y="1"/>
                    <a:pt x="1" y="1"/>
                  </a:cubicBezTo>
                  <a:cubicBezTo>
                    <a:pt x="1" y="0"/>
                    <a:pt x="1" y="0"/>
                    <a:pt x="2" y="0"/>
                  </a:cubicBezTo>
                  <a:cubicBezTo>
                    <a:pt x="122" y="26"/>
                    <a:pt x="122" y="26"/>
                    <a:pt x="122" y="26"/>
                  </a:cubicBezTo>
                  <a:cubicBezTo>
                    <a:pt x="122" y="26"/>
                    <a:pt x="123" y="27"/>
                    <a:pt x="123" y="27"/>
                  </a:cubicBezTo>
                  <a:cubicBezTo>
                    <a:pt x="123" y="28"/>
                    <a:pt x="122" y="28"/>
                    <a:pt x="122" y="28"/>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0"/>
            <p:cNvSpPr>
              <a:spLocks/>
            </p:cNvSpPr>
            <p:nvPr/>
          </p:nvSpPr>
          <p:spPr bwMode="auto">
            <a:xfrm>
              <a:off x="8523288" y="3406775"/>
              <a:ext cx="319088" cy="368300"/>
            </a:xfrm>
            <a:custGeom>
              <a:avLst/>
              <a:gdLst>
                <a:gd name="T0" fmla="*/ 82 w 83"/>
                <a:gd name="T1" fmla="*/ 97 h 97"/>
                <a:gd name="T2" fmla="*/ 82 w 83"/>
                <a:gd name="T3" fmla="*/ 96 h 97"/>
                <a:gd name="T4" fmla="*/ 1 w 83"/>
                <a:gd name="T5" fmla="*/ 2 h 97"/>
                <a:gd name="T6" fmla="*/ 1 w 83"/>
                <a:gd name="T7" fmla="*/ 0 h 97"/>
                <a:gd name="T8" fmla="*/ 2 w 83"/>
                <a:gd name="T9" fmla="*/ 0 h 97"/>
                <a:gd name="T10" fmla="*/ 83 w 83"/>
                <a:gd name="T11" fmla="*/ 95 h 97"/>
                <a:gd name="T12" fmla="*/ 83 w 83"/>
                <a:gd name="T13" fmla="*/ 97 h 97"/>
                <a:gd name="T14" fmla="*/ 82 w 83"/>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7">
                  <a:moveTo>
                    <a:pt x="82" y="97"/>
                  </a:moveTo>
                  <a:cubicBezTo>
                    <a:pt x="82" y="97"/>
                    <a:pt x="82" y="97"/>
                    <a:pt x="82" y="96"/>
                  </a:cubicBezTo>
                  <a:cubicBezTo>
                    <a:pt x="1" y="2"/>
                    <a:pt x="1" y="2"/>
                    <a:pt x="1" y="2"/>
                  </a:cubicBezTo>
                  <a:cubicBezTo>
                    <a:pt x="0" y="1"/>
                    <a:pt x="0" y="1"/>
                    <a:pt x="1" y="0"/>
                  </a:cubicBezTo>
                  <a:cubicBezTo>
                    <a:pt x="1" y="0"/>
                    <a:pt x="2" y="0"/>
                    <a:pt x="2" y="0"/>
                  </a:cubicBezTo>
                  <a:cubicBezTo>
                    <a:pt x="83" y="95"/>
                    <a:pt x="83" y="95"/>
                    <a:pt x="83" y="95"/>
                  </a:cubicBezTo>
                  <a:cubicBezTo>
                    <a:pt x="83" y="96"/>
                    <a:pt x="83" y="96"/>
                    <a:pt x="83" y="97"/>
                  </a:cubicBezTo>
                  <a:cubicBezTo>
                    <a:pt x="83" y="97"/>
                    <a:pt x="83" y="97"/>
                    <a:pt x="82" y="9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1"/>
            <p:cNvSpPr>
              <a:spLocks/>
            </p:cNvSpPr>
            <p:nvPr/>
          </p:nvSpPr>
          <p:spPr bwMode="auto">
            <a:xfrm>
              <a:off x="8526463" y="3505200"/>
              <a:ext cx="468313" cy="22225"/>
            </a:xfrm>
            <a:custGeom>
              <a:avLst/>
              <a:gdLst>
                <a:gd name="T0" fmla="*/ 0 w 122"/>
                <a:gd name="T1" fmla="*/ 6 h 6"/>
                <a:gd name="T2" fmla="*/ 0 w 122"/>
                <a:gd name="T3" fmla="*/ 6 h 6"/>
                <a:gd name="T4" fmla="*/ 0 w 122"/>
                <a:gd name="T5" fmla="*/ 5 h 6"/>
                <a:gd name="T6" fmla="*/ 121 w 122"/>
                <a:gd name="T7" fmla="*/ 0 h 6"/>
                <a:gd name="T8" fmla="*/ 122 w 122"/>
                <a:gd name="T9" fmla="*/ 1 h 6"/>
                <a:gd name="T10" fmla="*/ 121 w 122"/>
                <a:gd name="T11" fmla="*/ 2 h 6"/>
                <a:gd name="T12" fmla="*/ 0 w 122"/>
                <a:gd name="T13" fmla="*/ 6 h 6"/>
                <a:gd name="T14" fmla="*/ 0 w 122"/>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6">
                  <a:moveTo>
                    <a:pt x="0" y="6"/>
                  </a:moveTo>
                  <a:cubicBezTo>
                    <a:pt x="0" y="6"/>
                    <a:pt x="0" y="6"/>
                    <a:pt x="0" y="6"/>
                  </a:cubicBezTo>
                  <a:cubicBezTo>
                    <a:pt x="0" y="5"/>
                    <a:pt x="0" y="5"/>
                    <a:pt x="0" y="5"/>
                  </a:cubicBezTo>
                  <a:cubicBezTo>
                    <a:pt x="121" y="0"/>
                    <a:pt x="121" y="0"/>
                    <a:pt x="121" y="0"/>
                  </a:cubicBezTo>
                  <a:cubicBezTo>
                    <a:pt x="121" y="0"/>
                    <a:pt x="122" y="0"/>
                    <a:pt x="122" y="1"/>
                  </a:cubicBezTo>
                  <a:cubicBezTo>
                    <a:pt x="122" y="1"/>
                    <a:pt x="121" y="2"/>
                    <a:pt x="121" y="2"/>
                  </a:cubicBezTo>
                  <a:cubicBezTo>
                    <a:pt x="0" y="6"/>
                    <a:pt x="0" y="6"/>
                    <a:pt x="0" y="6"/>
                  </a:cubicBezTo>
                  <a:cubicBezTo>
                    <a:pt x="0" y="6"/>
                    <a:pt x="0" y="6"/>
                    <a:pt x="0" y="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2"/>
            <p:cNvSpPr>
              <a:spLocks/>
            </p:cNvSpPr>
            <p:nvPr/>
          </p:nvSpPr>
          <p:spPr bwMode="auto">
            <a:xfrm>
              <a:off x="8526463" y="3524250"/>
              <a:ext cx="4763" cy="544513"/>
            </a:xfrm>
            <a:custGeom>
              <a:avLst/>
              <a:gdLst>
                <a:gd name="T0" fmla="*/ 0 w 1"/>
                <a:gd name="T1" fmla="*/ 143 h 143"/>
                <a:gd name="T2" fmla="*/ 0 w 1"/>
                <a:gd name="T3" fmla="*/ 142 h 143"/>
                <a:gd name="T4" fmla="*/ 0 w 1"/>
                <a:gd name="T5" fmla="*/ 1 h 143"/>
                <a:gd name="T6" fmla="*/ 0 w 1"/>
                <a:gd name="T7" fmla="*/ 0 h 143"/>
                <a:gd name="T8" fmla="*/ 1 w 1"/>
                <a:gd name="T9" fmla="*/ 1 h 143"/>
                <a:gd name="T10" fmla="*/ 1 w 1"/>
                <a:gd name="T11" fmla="*/ 142 h 143"/>
                <a:gd name="T12" fmla="*/ 0 w 1"/>
                <a:gd name="T13" fmla="*/ 143 h 143"/>
              </a:gdLst>
              <a:ahLst/>
              <a:cxnLst>
                <a:cxn ang="0">
                  <a:pos x="T0" y="T1"/>
                </a:cxn>
                <a:cxn ang="0">
                  <a:pos x="T2" y="T3"/>
                </a:cxn>
                <a:cxn ang="0">
                  <a:pos x="T4" y="T5"/>
                </a:cxn>
                <a:cxn ang="0">
                  <a:pos x="T6" y="T7"/>
                </a:cxn>
                <a:cxn ang="0">
                  <a:pos x="T8" y="T9"/>
                </a:cxn>
                <a:cxn ang="0">
                  <a:pos x="T10" y="T11"/>
                </a:cxn>
                <a:cxn ang="0">
                  <a:pos x="T12" y="T13"/>
                </a:cxn>
              </a:cxnLst>
              <a:rect l="0" t="0" r="r" b="b"/>
              <a:pathLst>
                <a:path w="1" h="143">
                  <a:moveTo>
                    <a:pt x="0" y="143"/>
                  </a:moveTo>
                  <a:cubicBezTo>
                    <a:pt x="0" y="143"/>
                    <a:pt x="0" y="142"/>
                    <a:pt x="0" y="142"/>
                  </a:cubicBezTo>
                  <a:cubicBezTo>
                    <a:pt x="0" y="1"/>
                    <a:pt x="0" y="1"/>
                    <a:pt x="0" y="1"/>
                  </a:cubicBezTo>
                  <a:cubicBezTo>
                    <a:pt x="0" y="0"/>
                    <a:pt x="0" y="0"/>
                    <a:pt x="0" y="0"/>
                  </a:cubicBezTo>
                  <a:cubicBezTo>
                    <a:pt x="1" y="0"/>
                    <a:pt x="1" y="0"/>
                    <a:pt x="1" y="1"/>
                  </a:cubicBezTo>
                  <a:cubicBezTo>
                    <a:pt x="1" y="142"/>
                    <a:pt x="1" y="142"/>
                    <a:pt x="1" y="142"/>
                  </a:cubicBezTo>
                  <a:cubicBezTo>
                    <a:pt x="1" y="142"/>
                    <a:pt x="1" y="143"/>
                    <a:pt x="0" y="14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3"/>
            <p:cNvSpPr>
              <a:spLocks/>
            </p:cNvSpPr>
            <p:nvPr/>
          </p:nvSpPr>
          <p:spPr bwMode="auto">
            <a:xfrm>
              <a:off x="8756650" y="3406775"/>
              <a:ext cx="85725" cy="368300"/>
            </a:xfrm>
            <a:custGeom>
              <a:avLst/>
              <a:gdLst>
                <a:gd name="T0" fmla="*/ 21 w 22"/>
                <a:gd name="T1" fmla="*/ 97 h 97"/>
                <a:gd name="T2" fmla="*/ 20 w 22"/>
                <a:gd name="T3" fmla="*/ 96 h 97"/>
                <a:gd name="T4" fmla="*/ 0 w 22"/>
                <a:gd name="T5" fmla="*/ 1 h 97"/>
                <a:gd name="T6" fmla="*/ 0 w 22"/>
                <a:gd name="T7" fmla="*/ 0 h 97"/>
                <a:gd name="T8" fmla="*/ 2 w 22"/>
                <a:gd name="T9" fmla="*/ 0 h 97"/>
                <a:gd name="T10" fmla="*/ 22 w 22"/>
                <a:gd name="T11" fmla="*/ 96 h 97"/>
                <a:gd name="T12" fmla="*/ 22 w 22"/>
                <a:gd name="T13" fmla="*/ 97 h 97"/>
                <a:gd name="T14" fmla="*/ 21 w 22"/>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97">
                  <a:moveTo>
                    <a:pt x="21" y="97"/>
                  </a:moveTo>
                  <a:cubicBezTo>
                    <a:pt x="21" y="97"/>
                    <a:pt x="21" y="96"/>
                    <a:pt x="20" y="96"/>
                  </a:cubicBezTo>
                  <a:cubicBezTo>
                    <a:pt x="0" y="1"/>
                    <a:pt x="0" y="1"/>
                    <a:pt x="0" y="1"/>
                  </a:cubicBezTo>
                  <a:cubicBezTo>
                    <a:pt x="0" y="0"/>
                    <a:pt x="0" y="0"/>
                    <a:pt x="0" y="0"/>
                  </a:cubicBezTo>
                  <a:cubicBezTo>
                    <a:pt x="1" y="0"/>
                    <a:pt x="1" y="0"/>
                    <a:pt x="2" y="0"/>
                  </a:cubicBezTo>
                  <a:cubicBezTo>
                    <a:pt x="22" y="96"/>
                    <a:pt x="22" y="96"/>
                    <a:pt x="22" y="96"/>
                  </a:cubicBezTo>
                  <a:cubicBezTo>
                    <a:pt x="22" y="96"/>
                    <a:pt x="22" y="97"/>
                    <a:pt x="22" y="97"/>
                  </a:cubicBezTo>
                  <a:cubicBezTo>
                    <a:pt x="21" y="97"/>
                    <a:pt x="21" y="97"/>
                    <a:pt x="21" y="9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24"/>
            <p:cNvSpPr>
              <a:spLocks/>
            </p:cNvSpPr>
            <p:nvPr/>
          </p:nvSpPr>
          <p:spPr bwMode="auto">
            <a:xfrm>
              <a:off x="8515350" y="3394075"/>
              <a:ext cx="487363" cy="682625"/>
            </a:xfrm>
            <a:custGeom>
              <a:avLst/>
              <a:gdLst>
                <a:gd name="T0" fmla="*/ 40 w 127"/>
                <a:gd name="T1" fmla="*/ 179 h 179"/>
                <a:gd name="T2" fmla="*/ 38 w 127"/>
                <a:gd name="T3" fmla="*/ 179 h 179"/>
                <a:gd name="T4" fmla="*/ 37 w 127"/>
                <a:gd name="T5" fmla="*/ 174 h 179"/>
                <a:gd name="T6" fmla="*/ 120 w 127"/>
                <a:gd name="T7" fmla="*/ 29 h 179"/>
                <a:gd name="T8" fmla="*/ 120 w 127"/>
                <a:gd name="T9" fmla="*/ 8 h 179"/>
                <a:gd name="T10" fmla="*/ 7 w 127"/>
                <a:gd name="T11" fmla="*/ 8 h 179"/>
                <a:gd name="T12" fmla="*/ 7 w 127"/>
                <a:gd name="T13" fmla="*/ 35 h 179"/>
                <a:gd name="T14" fmla="*/ 3 w 127"/>
                <a:gd name="T15" fmla="*/ 38 h 179"/>
                <a:gd name="T16" fmla="*/ 0 w 127"/>
                <a:gd name="T17" fmla="*/ 35 h 179"/>
                <a:gd name="T18" fmla="*/ 0 w 127"/>
                <a:gd name="T19" fmla="*/ 4 h 179"/>
                <a:gd name="T20" fmla="*/ 3 w 127"/>
                <a:gd name="T21" fmla="*/ 0 h 179"/>
                <a:gd name="T22" fmla="*/ 124 w 127"/>
                <a:gd name="T23" fmla="*/ 0 h 179"/>
                <a:gd name="T24" fmla="*/ 127 w 127"/>
                <a:gd name="T25" fmla="*/ 4 h 179"/>
                <a:gd name="T26" fmla="*/ 127 w 127"/>
                <a:gd name="T27" fmla="*/ 30 h 179"/>
                <a:gd name="T28" fmla="*/ 127 w 127"/>
                <a:gd name="T29" fmla="*/ 32 h 179"/>
                <a:gd name="T30" fmla="*/ 43 w 127"/>
                <a:gd name="T31" fmla="*/ 178 h 179"/>
                <a:gd name="T32" fmla="*/ 40 w 127"/>
                <a:gd name="T33"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179">
                  <a:moveTo>
                    <a:pt x="40" y="179"/>
                  </a:moveTo>
                  <a:cubicBezTo>
                    <a:pt x="40" y="179"/>
                    <a:pt x="39" y="179"/>
                    <a:pt x="38" y="179"/>
                  </a:cubicBezTo>
                  <a:cubicBezTo>
                    <a:pt x="37" y="178"/>
                    <a:pt x="36" y="176"/>
                    <a:pt x="37" y="174"/>
                  </a:cubicBezTo>
                  <a:cubicBezTo>
                    <a:pt x="120" y="29"/>
                    <a:pt x="120" y="29"/>
                    <a:pt x="120" y="29"/>
                  </a:cubicBezTo>
                  <a:cubicBezTo>
                    <a:pt x="120" y="8"/>
                    <a:pt x="120" y="8"/>
                    <a:pt x="120" y="8"/>
                  </a:cubicBezTo>
                  <a:cubicBezTo>
                    <a:pt x="7" y="8"/>
                    <a:pt x="7" y="8"/>
                    <a:pt x="7" y="8"/>
                  </a:cubicBezTo>
                  <a:cubicBezTo>
                    <a:pt x="7" y="35"/>
                    <a:pt x="7" y="35"/>
                    <a:pt x="7" y="35"/>
                  </a:cubicBezTo>
                  <a:cubicBezTo>
                    <a:pt x="7" y="37"/>
                    <a:pt x="5" y="38"/>
                    <a:pt x="3" y="38"/>
                  </a:cubicBezTo>
                  <a:cubicBezTo>
                    <a:pt x="1" y="38"/>
                    <a:pt x="0" y="37"/>
                    <a:pt x="0" y="35"/>
                  </a:cubicBezTo>
                  <a:cubicBezTo>
                    <a:pt x="0" y="4"/>
                    <a:pt x="0" y="4"/>
                    <a:pt x="0" y="4"/>
                  </a:cubicBezTo>
                  <a:cubicBezTo>
                    <a:pt x="0" y="2"/>
                    <a:pt x="1" y="0"/>
                    <a:pt x="3" y="0"/>
                  </a:cubicBezTo>
                  <a:cubicBezTo>
                    <a:pt x="124" y="0"/>
                    <a:pt x="124" y="0"/>
                    <a:pt x="124" y="0"/>
                  </a:cubicBezTo>
                  <a:cubicBezTo>
                    <a:pt x="126" y="0"/>
                    <a:pt x="127" y="2"/>
                    <a:pt x="127" y="4"/>
                  </a:cubicBezTo>
                  <a:cubicBezTo>
                    <a:pt x="127" y="30"/>
                    <a:pt x="127" y="30"/>
                    <a:pt x="127" y="30"/>
                  </a:cubicBezTo>
                  <a:cubicBezTo>
                    <a:pt x="127" y="31"/>
                    <a:pt x="127" y="31"/>
                    <a:pt x="127" y="32"/>
                  </a:cubicBezTo>
                  <a:cubicBezTo>
                    <a:pt x="43" y="178"/>
                    <a:pt x="43" y="178"/>
                    <a:pt x="43" y="178"/>
                  </a:cubicBezTo>
                  <a:cubicBezTo>
                    <a:pt x="43" y="179"/>
                    <a:pt x="41" y="179"/>
                    <a:pt x="40" y="17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Oval 125"/>
            <p:cNvSpPr>
              <a:spLocks noChangeArrowheads="1"/>
            </p:cNvSpPr>
            <p:nvPr/>
          </p:nvSpPr>
          <p:spPr bwMode="auto">
            <a:xfrm>
              <a:off x="8612188" y="3902075"/>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Oval 126"/>
            <p:cNvSpPr>
              <a:spLocks noChangeArrowheads="1"/>
            </p:cNvSpPr>
            <p:nvPr/>
          </p:nvSpPr>
          <p:spPr bwMode="auto">
            <a:xfrm>
              <a:off x="8764588" y="3497263"/>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127"/>
            <p:cNvSpPr>
              <a:spLocks noChangeArrowheads="1"/>
            </p:cNvSpPr>
            <p:nvPr/>
          </p:nvSpPr>
          <p:spPr bwMode="auto">
            <a:xfrm>
              <a:off x="8764588" y="3687763"/>
              <a:ext cx="39688"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Oval 128"/>
            <p:cNvSpPr>
              <a:spLocks noChangeArrowheads="1"/>
            </p:cNvSpPr>
            <p:nvPr/>
          </p:nvSpPr>
          <p:spPr bwMode="auto">
            <a:xfrm>
              <a:off x="8910638" y="347503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129"/>
            <p:cNvSpPr>
              <a:spLocks noChangeArrowheads="1"/>
            </p:cNvSpPr>
            <p:nvPr/>
          </p:nvSpPr>
          <p:spPr bwMode="auto">
            <a:xfrm>
              <a:off x="8607425" y="3502025"/>
              <a:ext cx="34925"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130"/>
            <p:cNvSpPr>
              <a:spLocks noChangeArrowheads="1"/>
            </p:cNvSpPr>
            <p:nvPr/>
          </p:nvSpPr>
          <p:spPr bwMode="auto">
            <a:xfrm>
              <a:off x="8512175" y="4041775"/>
              <a:ext cx="3333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7" name="组合 136"/>
          <p:cNvGrpSpPr/>
          <p:nvPr/>
        </p:nvGrpSpPr>
        <p:grpSpPr>
          <a:xfrm>
            <a:off x="7497788" y="3988060"/>
            <a:ext cx="849857" cy="1292368"/>
            <a:chOff x="9437688" y="3376613"/>
            <a:chExt cx="460375" cy="700087"/>
          </a:xfrm>
        </p:grpSpPr>
        <p:sp>
          <p:nvSpPr>
            <p:cNvPr id="138" name="Freeform 134"/>
            <p:cNvSpPr>
              <a:spLocks/>
            </p:cNvSpPr>
            <p:nvPr/>
          </p:nvSpPr>
          <p:spPr bwMode="auto">
            <a:xfrm>
              <a:off x="9518651" y="3706813"/>
              <a:ext cx="303213" cy="7937"/>
            </a:xfrm>
            <a:custGeom>
              <a:avLst/>
              <a:gdLst>
                <a:gd name="T0" fmla="*/ 78 w 79"/>
                <a:gd name="T1" fmla="*/ 2 h 2"/>
                <a:gd name="T2" fmla="*/ 1 w 79"/>
                <a:gd name="T3" fmla="*/ 2 h 2"/>
                <a:gd name="T4" fmla="*/ 0 w 79"/>
                <a:gd name="T5" fmla="*/ 1 h 2"/>
                <a:gd name="T6" fmla="*/ 1 w 79"/>
                <a:gd name="T7" fmla="*/ 0 h 2"/>
                <a:gd name="T8" fmla="*/ 78 w 79"/>
                <a:gd name="T9" fmla="*/ 0 h 2"/>
                <a:gd name="T10" fmla="*/ 79 w 79"/>
                <a:gd name="T11" fmla="*/ 1 h 2"/>
                <a:gd name="T12" fmla="*/ 78 w 79"/>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9" h="2">
                  <a:moveTo>
                    <a:pt x="78" y="2"/>
                  </a:moveTo>
                  <a:cubicBezTo>
                    <a:pt x="1" y="2"/>
                    <a:pt x="1" y="2"/>
                    <a:pt x="1" y="2"/>
                  </a:cubicBezTo>
                  <a:cubicBezTo>
                    <a:pt x="0" y="2"/>
                    <a:pt x="0" y="1"/>
                    <a:pt x="0" y="1"/>
                  </a:cubicBezTo>
                  <a:cubicBezTo>
                    <a:pt x="0" y="0"/>
                    <a:pt x="0" y="0"/>
                    <a:pt x="1" y="0"/>
                  </a:cubicBezTo>
                  <a:cubicBezTo>
                    <a:pt x="78" y="0"/>
                    <a:pt x="78" y="0"/>
                    <a:pt x="78" y="0"/>
                  </a:cubicBezTo>
                  <a:cubicBezTo>
                    <a:pt x="78" y="0"/>
                    <a:pt x="79" y="0"/>
                    <a:pt x="79" y="1"/>
                  </a:cubicBezTo>
                  <a:cubicBezTo>
                    <a:pt x="79" y="1"/>
                    <a:pt x="78" y="2"/>
                    <a:pt x="78" y="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5"/>
            <p:cNvSpPr>
              <a:spLocks/>
            </p:cNvSpPr>
            <p:nvPr/>
          </p:nvSpPr>
          <p:spPr bwMode="auto">
            <a:xfrm>
              <a:off x="9664701" y="3382963"/>
              <a:ext cx="157163" cy="331787"/>
            </a:xfrm>
            <a:custGeom>
              <a:avLst/>
              <a:gdLst>
                <a:gd name="T0" fmla="*/ 40 w 41"/>
                <a:gd name="T1" fmla="*/ 87 h 87"/>
                <a:gd name="T2" fmla="*/ 39 w 41"/>
                <a:gd name="T3" fmla="*/ 86 h 87"/>
                <a:gd name="T4" fmla="*/ 0 w 41"/>
                <a:gd name="T5" fmla="*/ 2 h 87"/>
                <a:gd name="T6" fmla="*/ 1 w 41"/>
                <a:gd name="T7" fmla="*/ 1 h 87"/>
                <a:gd name="T8" fmla="*/ 2 w 41"/>
                <a:gd name="T9" fmla="*/ 1 h 87"/>
                <a:gd name="T10" fmla="*/ 41 w 41"/>
                <a:gd name="T11" fmla="*/ 86 h 87"/>
                <a:gd name="T12" fmla="*/ 40 w 41"/>
                <a:gd name="T13" fmla="*/ 87 h 87"/>
                <a:gd name="T14" fmla="*/ 40 w 41"/>
                <a:gd name="T15" fmla="*/ 87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7">
                  <a:moveTo>
                    <a:pt x="40" y="87"/>
                  </a:moveTo>
                  <a:cubicBezTo>
                    <a:pt x="40" y="87"/>
                    <a:pt x="39" y="87"/>
                    <a:pt x="39" y="86"/>
                  </a:cubicBezTo>
                  <a:cubicBezTo>
                    <a:pt x="0" y="2"/>
                    <a:pt x="0" y="2"/>
                    <a:pt x="0" y="2"/>
                  </a:cubicBezTo>
                  <a:cubicBezTo>
                    <a:pt x="0" y="1"/>
                    <a:pt x="0" y="1"/>
                    <a:pt x="1" y="1"/>
                  </a:cubicBezTo>
                  <a:cubicBezTo>
                    <a:pt x="1" y="0"/>
                    <a:pt x="2" y="1"/>
                    <a:pt x="2" y="1"/>
                  </a:cubicBezTo>
                  <a:cubicBezTo>
                    <a:pt x="41" y="86"/>
                    <a:pt x="41" y="86"/>
                    <a:pt x="41" y="86"/>
                  </a:cubicBezTo>
                  <a:cubicBezTo>
                    <a:pt x="41" y="86"/>
                    <a:pt x="41" y="87"/>
                    <a:pt x="40" y="87"/>
                  </a:cubicBezTo>
                  <a:cubicBezTo>
                    <a:pt x="40" y="87"/>
                    <a:pt x="40" y="87"/>
                    <a:pt x="40" y="8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6"/>
            <p:cNvSpPr>
              <a:spLocks/>
            </p:cNvSpPr>
            <p:nvPr/>
          </p:nvSpPr>
          <p:spPr bwMode="auto">
            <a:xfrm>
              <a:off x="9664701" y="3382963"/>
              <a:ext cx="7938" cy="331787"/>
            </a:xfrm>
            <a:custGeom>
              <a:avLst/>
              <a:gdLst>
                <a:gd name="T0" fmla="*/ 1 w 2"/>
                <a:gd name="T1" fmla="*/ 87 h 87"/>
                <a:gd name="T2" fmla="*/ 0 w 2"/>
                <a:gd name="T3" fmla="*/ 86 h 87"/>
                <a:gd name="T4" fmla="*/ 0 w 2"/>
                <a:gd name="T5" fmla="*/ 1 h 87"/>
                <a:gd name="T6" fmla="*/ 1 w 2"/>
                <a:gd name="T7" fmla="*/ 0 h 87"/>
                <a:gd name="T8" fmla="*/ 2 w 2"/>
                <a:gd name="T9" fmla="*/ 1 h 87"/>
                <a:gd name="T10" fmla="*/ 2 w 2"/>
                <a:gd name="T11" fmla="*/ 86 h 87"/>
                <a:gd name="T12" fmla="*/ 1 w 2"/>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2" h="87">
                  <a:moveTo>
                    <a:pt x="1" y="87"/>
                  </a:moveTo>
                  <a:cubicBezTo>
                    <a:pt x="1" y="87"/>
                    <a:pt x="0" y="86"/>
                    <a:pt x="0" y="86"/>
                  </a:cubicBezTo>
                  <a:cubicBezTo>
                    <a:pt x="0" y="1"/>
                    <a:pt x="0" y="1"/>
                    <a:pt x="0" y="1"/>
                  </a:cubicBezTo>
                  <a:cubicBezTo>
                    <a:pt x="0" y="1"/>
                    <a:pt x="1" y="0"/>
                    <a:pt x="1" y="0"/>
                  </a:cubicBezTo>
                  <a:cubicBezTo>
                    <a:pt x="2" y="0"/>
                    <a:pt x="2" y="1"/>
                    <a:pt x="2" y="1"/>
                  </a:cubicBezTo>
                  <a:cubicBezTo>
                    <a:pt x="2" y="86"/>
                    <a:pt x="2" y="86"/>
                    <a:pt x="2" y="86"/>
                  </a:cubicBezTo>
                  <a:cubicBezTo>
                    <a:pt x="2" y="86"/>
                    <a:pt x="2" y="87"/>
                    <a:pt x="1" y="87"/>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7"/>
            <p:cNvSpPr>
              <a:spLocks/>
            </p:cNvSpPr>
            <p:nvPr/>
          </p:nvSpPr>
          <p:spPr bwMode="auto">
            <a:xfrm>
              <a:off x="9664701" y="3513138"/>
              <a:ext cx="203200" cy="201612"/>
            </a:xfrm>
            <a:custGeom>
              <a:avLst/>
              <a:gdLst>
                <a:gd name="T0" fmla="*/ 1 w 53"/>
                <a:gd name="T1" fmla="*/ 53 h 53"/>
                <a:gd name="T2" fmla="*/ 1 w 53"/>
                <a:gd name="T3" fmla="*/ 53 h 53"/>
                <a:gd name="T4" fmla="*/ 1 w 53"/>
                <a:gd name="T5" fmla="*/ 51 h 53"/>
                <a:gd name="T6" fmla="*/ 52 w 53"/>
                <a:gd name="T7" fmla="*/ 0 h 53"/>
                <a:gd name="T8" fmla="*/ 53 w 53"/>
                <a:gd name="T9" fmla="*/ 0 h 53"/>
                <a:gd name="T10" fmla="*/ 53 w 53"/>
                <a:gd name="T11" fmla="*/ 1 h 53"/>
                <a:gd name="T12" fmla="*/ 2 w 53"/>
                <a:gd name="T13" fmla="*/ 53 h 53"/>
                <a:gd name="T14" fmla="*/ 1 w 53"/>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3">
                  <a:moveTo>
                    <a:pt x="1" y="53"/>
                  </a:moveTo>
                  <a:cubicBezTo>
                    <a:pt x="1" y="53"/>
                    <a:pt x="1" y="53"/>
                    <a:pt x="1" y="53"/>
                  </a:cubicBezTo>
                  <a:cubicBezTo>
                    <a:pt x="0" y="52"/>
                    <a:pt x="0" y="52"/>
                    <a:pt x="1" y="51"/>
                  </a:cubicBezTo>
                  <a:cubicBezTo>
                    <a:pt x="52" y="0"/>
                    <a:pt x="52" y="0"/>
                    <a:pt x="52" y="0"/>
                  </a:cubicBezTo>
                  <a:cubicBezTo>
                    <a:pt x="52" y="0"/>
                    <a:pt x="53" y="0"/>
                    <a:pt x="53" y="0"/>
                  </a:cubicBezTo>
                  <a:cubicBezTo>
                    <a:pt x="53" y="1"/>
                    <a:pt x="53" y="1"/>
                    <a:pt x="53" y="1"/>
                  </a:cubicBezTo>
                  <a:cubicBezTo>
                    <a:pt x="2" y="53"/>
                    <a:pt x="2" y="53"/>
                    <a:pt x="2" y="53"/>
                  </a:cubicBezTo>
                  <a:cubicBezTo>
                    <a:pt x="2" y="53"/>
                    <a:pt x="1" y="53"/>
                    <a:pt x="1" y="5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8"/>
            <p:cNvSpPr>
              <a:spLocks/>
            </p:cNvSpPr>
            <p:nvPr/>
          </p:nvSpPr>
          <p:spPr bwMode="auto">
            <a:xfrm>
              <a:off x="9664701" y="3706813"/>
              <a:ext cx="160338" cy="301625"/>
            </a:xfrm>
            <a:custGeom>
              <a:avLst/>
              <a:gdLst>
                <a:gd name="T0" fmla="*/ 41 w 42"/>
                <a:gd name="T1" fmla="*/ 79 h 79"/>
                <a:gd name="T2" fmla="*/ 40 w 42"/>
                <a:gd name="T3" fmla="*/ 79 h 79"/>
                <a:gd name="T4" fmla="*/ 0 w 42"/>
                <a:gd name="T5" fmla="*/ 1 h 79"/>
                <a:gd name="T6" fmla="*/ 1 w 42"/>
                <a:gd name="T7" fmla="*/ 0 h 79"/>
                <a:gd name="T8" fmla="*/ 2 w 42"/>
                <a:gd name="T9" fmla="*/ 1 h 79"/>
                <a:gd name="T10" fmla="*/ 41 w 42"/>
                <a:gd name="T11" fmla="*/ 78 h 79"/>
                <a:gd name="T12" fmla="*/ 41 w 42"/>
                <a:gd name="T13" fmla="*/ 79 h 79"/>
                <a:gd name="T14" fmla="*/ 41 w 42"/>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79">
                  <a:moveTo>
                    <a:pt x="41" y="79"/>
                  </a:moveTo>
                  <a:cubicBezTo>
                    <a:pt x="40" y="79"/>
                    <a:pt x="40" y="79"/>
                    <a:pt x="40" y="79"/>
                  </a:cubicBezTo>
                  <a:cubicBezTo>
                    <a:pt x="0" y="1"/>
                    <a:pt x="0" y="1"/>
                    <a:pt x="0" y="1"/>
                  </a:cubicBezTo>
                  <a:cubicBezTo>
                    <a:pt x="0" y="1"/>
                    <a:pt x="0" y="0"/>
                    <a:pt x="1" y="0"/>
                  </a:cubicBezTo>
                  <a:cubicBezTo>
                    <a:pt x="1" y="0"/>
                    <a:pt x="2" y="0"/>
                    <a:pt x="2" y="1"/>
                  </a:cubicBezTo>
                  <a:cubicBezTo>
                    <a:pt x="41" y="78"/>
                    <a:pt x="41" y="78"/>
                    <a:pt x="41" y="78"/>
                  </a:cubicBezTo>
                  <a:cubicBezTo>
                    <a:pt x="42" y="79"/>
                    <a:pt x="41" y="79"/>
                    <a:pt x="41" y="79"/>
                  </a:cubicBezTo>
                  <a:cubicBezTo>
                    <a:pt x="41" y="79"/>
                    <a:pt x="41" y="79"/>
                    <a:pt x="41" y="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9"/>
            <p:cNvSpPr>
              <a:spLocks/>
            </p:cNvSpPr>
            <p:nvPr/>
          </p:nvSpPr>
          <p:spPr bwMode="auto">
            <a:xfrm>
              <a:off x="9518651" y="3706813"/>
              <a:ext cx="306388" cy="301625"/>
            </a:xfrm>
            <a:custGeom>
              <a:avLst/>
              <a:gdLst>
                <a:gd name="T0" fmla="*/ 79 w 80"/>
                <a:gd name="T1" fmla="*/ 79 h 79"/>
                <a:gd name="T2" fmla="*/ 78 w 80"/>
                <a:gd name="T3" fmla="*/ 79 h 79"/>
                <a:gd name="T4" fmla="*/ 0 w 80"/>
                <a:gd name="T5" fmla="*/ 2 h 79"/>
                <a:gd name="T6" fmla="*/ 0 w 80"/>
                <a:gd name="T7" fmla="*/ 0 h 79"/>
                <a:gd name="T8" fmla="*/ 1 w 80"/>
                <a:gd name="T9" fmla="*/ 0 h 79"/>
                <a:gd name="T10" fmla="*/ 79 w 80"/>
                <a:gd name="T11" fmla="*/ 78 h 79"/>
                <a:gd name="T12" fmla="*/ 79 w 80"/>
                <a:gd name="T13" fmla="*/ 79 h 79"/>
                <a:gd name="T14" fmla="*/ 79 w 80"/>
                <a:gd name="T15" fmla="*/ 79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79">
                  <a:moveTo>
                    <a:pt x="79" y="79"/>
                  </a:moveTo>
                  <a:cubicBezTo>
                    <a:pt x="78" y="79"/>
                    <a:pt x="78" y="79"/>
                    <a:pt x="78" y="79"/>
                  </a:cubicBezTo>
                  <a:cubicBezTo>
                    <a:pt x="0" y="2"/>
                    <a:pt x="0" y="2"/>
                    <a:pt x="0" y="2"/>
                  </a:cubicBezTo>
                  <a:cubicBezTo>
                    <a:pt x="0" y="1"/>
                    <a:pt x="0" y="1"/>
                    <a:pt x="0" y="0"/>
                  </a:cubicBezTo>
                  <a:cubicBezTo>
                    <a:pt x="0" y="0"/>
                    <a:pt x="1" y="0"/>
                    <a:pt x="1" y="0"/>
                  </a:cubicBezTo>
                  <a:cubicBezTo>
                    <a:pt x="79" y="78"/>
                    <a:pt x="79" y="78"/>
                    <a:pt x="79" y="78"/>
                  </a:cubicBezTo>
                  <a:cubicBezTo>
                    <a:pt x="80" y="78"/>
                    <a:pt x="80" y="79"/>
                    <a:pt x="79" y="79"/>
                  </a:cubicBezTo>
                  <a:cubicBezTo>
                    <a:pt x="79" y="79"/>
                    <a:pt x="79" y="79"/>
                    <a:pt x="79" y="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40"/>
            <p:cNvSpPr>
              <a:spLocks/>
            </p:cNvSpPr>
            <p:nvPr/>
          </p:nvSpPr>
          <p:spPr bwMode="auto">
            <a:xfrm>
              <a:off x="9518651" y="3706813"/>
              <a:ext cx="3175" cy="301625"/>
            </a:xfrm>
            <a:custGeom>
              <a:avLst/>
              <a:gdLst>
                <a:gd name="T0" fmla="*/ 1 w 1"/>
                <a:gd name="T1" fmla="*/ 79 h 79"/>
                <a:gd name="T2" fmla="*/ 0 w 1"/>
                <a:gd name="T3" fmla="*/ 79 h 79"/>
                <a:gd name="T4" fmla="*/ 0 w 1"/>
                <a:gd name="T5" fmla="*/ 1 h 79"/>
                <a:gd name="T6" fmla="*/ 1 w 1"/>
                <a:gd name="T7" fmla="*/ 0 h 79"/>
                <a:gd name="T8" fmla="*/ 1 w 1"/>
                <a:gd name="T9" fmla="*/ 1 h 79"/>
                <a:gd name="T10" fmla="*/ 1 w 1"/>
                <a:gd name="T11" fmla="*/ 79 h 79"/>
                <a:gd name="T12" fmla="*/ 1 w 1"/>
                <a:gd name="T13" fmla="*/ 79 h 79"/>
              </a:gdLst>
              <a:ahLst/>
              <a:cxnLst>
                <a:cxn ang="0">
                  <a:pos x="T0" y="T1"/>
                </a:cxn>
                <a:cxn ang="0">
                  <a:pos x="T2" y="T3"/>
                </a:cxn>
                <a:cxn ang="0">
                  <a:pos x="T4" y="T5"/>
                </a:cxn>
                <a:cxn ang="0">
                  <a:pos x="T6" y="T7"/>
                </a:cxn>
                <a:cxn ang="0">
                  <a:pos x="T8" y="T9"/>
                </a:cxn>
                <a:cxn ang="0">
                  <a:pos x="T10" y="T11"/>
                </a:cxn>
                <a:cxn ang="0">
                  <a:pos x="T12" y="T13"/>
                </a:cxn>
              </a:cxnLst>
              <a:rect l="0" t="0" r="r" b="b"/>
              <a:pathLst>
                <a:path w="1" h="79">
                  <a:moveTo>
                    <a:pt x="1" y="79"/>
                  </a:moveTo>
                  <a:cubicBezTo>
                    <a:pt x="0" y="79"/>
                    <a:pt x="0" y="79"/>
                    <a:pt x="0" y="79"/>
                  </a:cubicBezTo>
                  <a:cubicBezTo>
                    <a:pt x="0" y="1"/>
                    <a:pt x="0" y="1"/>
                    <a:pt x="0" y="1"/>
                  </a:cubicBezTo>
                  <a:cubicBezTo>
                    <a:pt x="0" y="0"/>
                    <a:pt x="0" y="0"/>
                    <a:pt x="1" y="0"/>
                  </a:cubicBezTo>
                  <a:cubicBezTo>
                    <a:pt x="1" y="0"/>
                    <a:pt x="1" y="0"/>
                    <a:pt x="1" y="1"/>
                  </a:cubicBezTo>
                  <a:cubicBezTo>
                    <a:pt x="1" y="79"/>
                    <a:pt x="1" y="79"/>
                    <a:pt x="1" y="79"/>
                  </a:cubicBezTo>
                  <a:cubicBezTo>
                    <a:pt x="1" y="79"/>
                    <a:pt x="1" y="79"/>
                    <a:pt x="1" y="7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41"/>
            <p:cNvSpPr>
              <a:spLocks/>
            </p:cNvSpPr>
            <p:nvPr/>
          </p:nvSpPr>
          <p:spPr bwMode="auto">
            <a:xfrm>
              <a:off x="9513888" y="3513138"/>
              <a:ext cx="354013" cy="201612"/>
            </a:xfrm>
            <a:custGeom>
              <a:avLst/>
              <a:gdLst>
                <a:gd name="T0" fmla="*/ 2 w 92"/>
                <a:gd name="T1" fmla="*/ 53 h 53"/>
                <a:gd name="T2" fmla="*/ 1 w 92"/>
                <a:gd name="T3" fmla="*/ 52 h 53"/>
                <a:gd name="T4" fmla="*/ 1 w 92"/>
                <a:gd name="T5" fmla="*/ 51 h 53"/>
                <a:gd name="T6" fmla="*/ 91 w 92"/>
                <a:gd name="T7" fmla="*/ 0 h 53"/>
                <a:gd name="T8" fmla="*/ 92 w 92"/>
                <a:gd name="T9" fmla="*/ 0 h 53"/>
                <a:gd name="T10" fmla="*/ 92 w 92"/>
                <a:gd name="T11" fmla="*/ 2 h 53"/>
                <a:gd name="T12" fmla="*/ 2 w 92"/>
                <a:gd name="T13" fmla="*/ 53 h 53"/>
                <a:gd name="T14" fmla="*/ 2 w 9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53">
                  <a:moveTo>
                    <a:pt x="2" y="53"/>
                  </a:moveTo>
                  <a:cubicBezTo>
                    <a:pt x="1" y="53"/>
                    <a:pt x="1" y="53"/>
                    <a:pt x="1" y="52"/>
                  </a:cubicBezTo>
                  <a:cubicBezTo>
                    <a:pt x="0" y="52"/>
                    <a:pt x="1" y="51"/>
                    <a:pt x="1" y="51"/>
                  </a:cubicBezTo>
                  <a:cubicBezTo>
                    <a:pt x="91" y="0"/>
                    <a:pt x="91" y="0"/>
                    <a:pt x="91" y="0"/>
                  </a:cubicBezTo>
                  <a:cubicBezTo>
                    <a:pt x="91" y="0"/>
                    <a:pt x="92" y="0"/>
                    <a:pt x="92" y="0"/>
                  </a:cubicBezTo>
                  <a:cubicBezTo>
                    <a:pt x="92" y="1"/>
                    <a:pt x="92" y="1"/>
                    <a:pt x="92" y="2"/>
                  </a:cubicBezTo>
                  <a:cubicBezTo>
                    <a:pt x="2" y="53"/>
                    <a:pt x="2" y="53"/>
                    <a:pt x="2" y="53"/>
                  </a:cubicBezTo>
                  <a:cubicBezTo>
                    <a:pt x="2" y="53"/>
                    <a:pt x="2" y="53"/>
                    <a:pt x="2" y="53"/>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42"/>
            <p:cNvSpPr>
              <a:spLocks noEditPoints="1"/>
            </p:cNvSpPr>
            <p:nvPr/>
          </p:nvSpPr>
          <p:spPr bwMode="auto">
            <a:xfrm>
              <a:off x="9437688" y="3376613"/>
              <a:ext cx="460375" cy="700087"/>
            </a:xfrm>
            <a:custGeom>
              <a:avLst/>
              <a:gdLst>
                <a:gd name="T0" fmla="*/ 60 w 120"/>
                <a:gd name="T1" fmla="*/ 184 h 184"/>
                <a:gd name="T2" fmla="*/ 37 w 120"/>
                <a:gd name="T3" fmla="*/ 180 h 184"/>
                <a:gd name="T4" fmla="*/ 18 w 120"/>
                <a:gd name="T5" fmla="*/ 168 h 184"/>
                <a:gd name="T6" fmla="*/ 5 w 120"/>
                <a:gd name="T7" fmla="*/ 151 h 184"/>
                <a:gd name="T8" fmla="*/ 0 w 120"/>
                <a:gd name="T9" fmla="*/ 128 h 184"/>
                <a:gd name="T10" fmla="*/ 16 w 120"/>
                <a:gd name="T11" fmla="*/ 88 h 184"/>
                <a:gd name="T12" fmla="*/ 4 w 120"/>
                <a:gd name="T13" fmla="*/ 54 h 184"/>
                <a:gd name="T14" fmla="*/ 8 w 120"/>
                <a:gd name="T15" fmla="*/ 33 h 184"/>
                <a:gd name="T16" fmla="*/ 20 w 120"/>
                <a:gd name="T17" fmla="*/ 15 h 184"/>
                <a:gd name="T18" fmla="*/ 38 w 120"/>
                <a:gd name="T19" fmla="*/ 4 h 184"/>
                <a:gd name="T20" fmla="*/ 60 w 120"/>
                <a:gd name="T21" fmla="*/ 0 h 184"/>
                <a:gd name="T22" fmla="*/ 82 w 120"/>
                <a:gd name="T23" fmla="*/ 4 h 184"/>
                <a:gd name="T24" fmla="*/ 100 w 120"/>
                <a:gd name="T25" fmla="*/ 15 h 184"/>
                <a:gd name="T26" fmla="*/ 112 w 120"/>
                <a:gd name="T27" fmla="*/ 33 h 184"/>
                <a:gd name="T28" fmla="*/ 117 w 120"/>
                <a:gd name="T29" fmla="*/ 54 h 184"/>
                <a:gd name="T30" fmla="*/ 104 w 120"/>
                <a:gd name="T31" fmla="*/ 88 h 184"/>
                <a:gd name="T32" fmla="*/ 120 w 120"/>
                <a:gd name="T33" fmla="*/ 128 h 184"/>
                <a:gd name="T34" fmla="*/ 115 w 120"/>
                <a:gd name="T35" fmla="*/ 151 h 184"/>
                <a:gd name="T36" fmla="*/ 102 w 120"/>
                <a:gd name="T37" fmla="*/ 168 h 184"/>
                <a:gd name="T38" fmla="*/ 83 w 120"/>
                <a:gd name="T39" fmla="*/ 180 h 184"/>
                <a:gd name="T40" fmla="*/ 60 w 120"/>
                <a:gd name="T41" fmla="*/ 184 h 184"/>
                <a:gd name="T42" fmla="*/ 60 w 120"/>
                <a:gd name="T43" fmla="*/ 7 h 184"/>
                <a:gd name="T44" fmla="*/ 41 w 120"/>
                <a:gd name="T45" fmla="*/ 11 h 184"/>
                <a:gd name="T46" fmla="*/ 25 w 120"/>
                <a:gd name="T47" fmla="*/ 21 h 184"/>
                <a:gd name="T48" fmla="*/ 15 w 120"/>
                <a:gd name="T49" fmla="*/ 36 h 184"/>
                <a:gd name="T50" fmla="*/ 11 w 120"/>
                <a:gd name="T51" fmla="*/ 54 h 184"/>
                <a:gd name="T52" fmla="*/ 24 w 120"/>
                <a:gd name="T53" fmla="*/ 85 h 184"/>
                <a:gd name="T54" fmla="*/ 25 w 120"/>
                <a:gd name="T55" fmla="*/ 88 h 184"/>
                <a:gd name="T56" fmla="*/ 24 w 120"/>
                <a:gd name="T57" fmla="*/ 91 h 184"/>
                <a:gd name="T58" fmla="*/ 8 w 120"/>
                <a:gd name="T59" fmla="*/ 128 h 184"/>
                <a:gd name="T60" fmla="*/ 12 w 120"/>
                <a:gd name="T61" fmla="*/ 147 h 184"/>
                <a:gd name="T62" fmla="*/ 23 w 120"/>
                <a:gd name="T63" fmla="*/ 163 h 184"/>
                <a:gd name="T64" fmla="*/ 40 w 120"/>
                <a:gd name="T65" fmla="*/ 173 h 184"/>
                <a:gd name="T66" fmla="*/ 80 w 120"/>
                <a:gd name="T67" fmla="*/ 173 h 184"/>
                <a:gd name="T68" fmla="*/ 97 w 120"/>
                <a:gd name="T69" fmla="*/ 163 h 184"/>
                <a:gd name="T70" fmla="*/ 109 w 120"/>
                <a:gd name="T71" fmla="*/ 147 h 184"/>
                <a:gd name="T72" fmla="*/ 113 w 120"/>
                <a:gd name="T73" fmla="*/ 128 h 184"/>
                <a:gd name="T74" fmla="*/ 97 w 120"/>
                <a:gd name="T75" fmla="*/ 91 h 184"/>
                <a:gd name="T76" fmla="*/ 95 w 120"/>
                <a:gd name="T77" fmla="*/ 88 h 184"/>
                <a:gd name="T78" fmla="*/ 96 w 120"/>
                <a:gd name="T79" fmla="*/ 85 h 184"/>
                <a:gd name="T80" fmla="*/ 109 w 120"/>
                <a:gd name="T81" fmla="*/ 54 h 184"/>
                <a:gd name="T82" fmla="*/ 105 w 120"/>
                <a:gd name="T83" fmla="*/ 36 h 184"/>
                <a:gd name="T84" fmla="*/ 95 w 120"/>
                <a:gd name="T85" fmla="*/ 21 h 184"/>
                <a:gd name="T86" fmla="*/ 80 w 120"/>
                <a:gd name="T87" fmla="*/ 11 h 184"/>
                <a:gd name="T88" fmla="*/ 60 w 120"/>
                <a:gd name="T89"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184">
                  <a:moveTo>
                    <a:pt x="60" y="184"/>
                  </a:moveTo>
                  <a:cubicBezTo>
                    <a:pt x="52" y="184"/>
                    <a:pt x="45" y="183"/>
                    <a:pt x="37" y="180"/>
                  </a:cubicBezTo>
                  <a:cubicBezTo>
                    <a:pt x="30" y="177"/>
                    <a:pt x="24" y="173"/>
                    <a:pt x="18" y="168"/>
                  </a:cubicBezTo>
                  <a:cubicBezTo>
                    <a:pt x="13" y="163"/>
                    <a:pt x="8" y="157"/>
                    <a:pt x="5" y="151"/>
                  </a:cubicBezTo>
                  <a:cubicBezTo>
                    <a:pt x="2" y="144"/>
                    <a:pt x="0" y="136"/>
                    <a:pt x="0" y="128"/>
                  </a:cubicBezTo>
                  <a:cubicBezTo>
                    <a:pt x="0" y="112"/>
                    <a:pt x="6" y="98"/>
                    <a:pt x="16" y="88"/>
                  </a:cubicBezTo>
                  <a:cubicBezTo>
                    <a:pt x="8" y="78"/>
                    <a:pt x="4" y="67"/>
                    <a:pt x="4" y="54"/>
                  </a:cubicBezTo>
                  <a:cubicBezTo>
                    <a:pt x="4" y="47"/>
                    <a:pt x="5" y="40"/>
                    <a:pt x="8" y="33"/>
                  </a:cubicBezTo>
                  <a:cubicBezTo>
                    <a:pt x="11" y="26"/>
                    <a:pt x="15" y="20"/>
                    <a:pt x="20" y="15"/>
                  </a:cubicBezTo>
                  <a:cubicBezTo>
                    <a:pt x="25" y="11"/>
                    <a:pt x="31" y="7"/>
                    <a:pt x="38" y="4"/>
                  </a:cubicBezTo>
                  <a:cubicBezTo>
                    <a:pt x="45" y="1"/>
                    <a:pt x="52" y="0"/>
                    <a:pt x="60" y="0"/>
                  </a:cubicBezTo>
                  <a:cubicBezTo>
                    <a:pt x="68" y="0"/>
                    <a:pt x="76" y="1"/>
                    <a:pt x="82" y="4"/>
                  </a:cubicBezTo>
                  <a:cubicBezTo>
                    <a:pt x="89" y="7"/>
                    <a:pt x="95" y="10"/>
                    <a:pt x="100" y="15"/>
                  </a:cubicBezTo>
                  <a:cubicBezTo>
                    <a:pt x="105" y="20"/>
                    <a:pt x="109" y="26"/>
                    <a:pt x="112" y="33"/>
                  </a:cubicBezTo>
                  <a:cubicBezTo>
                    <a:pt x="115" y="40"/>
                    <a:pt x="117" y="47"/>
                    <a:pt x="117" y="54"/>
                  </a:cubicBezTo>
                  <a:cubicBezTo>
                    <a:pt x="117" y="67"/>
                    <a:pt x="112" y="78"/>
                    <a:pt x="104" y="88"/>
                  </a:cubicBezTo>
                  <a:cubicBezTo>
                    <a:pt x="115" y="98"/>
                    <a:pt x="120" y="112"/>
                    <a:pt x="120" y="128"/>
                  </a:cubicBezTo>
                  <a:cubicBezTo>
                    <a:pt x="120" y="136"/>
                    <a:pt x="119" y="144"/>
                    <a:pt x="115" y="151"/>
                  </a:cubicBezTo>
                  <a:cubicBezTo>
                    <a:pt x="112" y="157"/>
                    <a:pt x="108" y="163"/>
                    <a:pt x="102" y="168"/>
                  </a:cubicBezTo>
                  <a:cubicBezTo>
                    <a:pt x="97" y="173"/>
                    <a:pt x="90" y="177"/>
                    <a:pt x="83" y="180"/>
                  </a:cubicBezTo>
                  <a:cubicBezTo>
                    <a:pt x="76" y="183"/>
                    <a:pt x="68" y="184"/>
                    <a:pt x="60" y="184"/>
                  </a:cubicBezTo>
                  <a:close/>
                  <a:moveTo>
                    <a:pt x="60" y="7"/>
                  </a:moveTo>
                  <a:cubicBezTo>
                    <a:pt x="53" y="7"/>
                    <a:pt x="47" y="8"/>
                    <a:pt x="41" y="11"/>
                  </a:cubicBezTo>
                  <a:cubicBezTo>
                    <a:pt x="35" y="13"/>
                    <a:pt x="30" y="16"/>
                    <a:pt x="25" y="21"/>
                  </a:cubicBezTo>
                  <a:cubicBezTo>
                    <a:pt x="21" y="25"/>
                    <a:pt x="18" y="30"/>
                    <a:pt x="15" y="36"/>
                  </a:cubicBezTo>
                  <a:cubicBezTo>
                    <a:pt x="13" y="42"/>
                    <a:pt x="11" y="48"/>
                    <a:pt x="11" y="54"/>
                  </a:cubicBezTo>
                  <a:cubicBezTo>
                    <a:pt x="11" y="66"/>
                    <a:pt x="15" y="76"/>
                    <a:pt x="24" y="85"/>
                  </a:cubicBezTo>
                  <a:cubicBezTo>
                    <a:pt x="25" y="86"/>
                    <a:pt x="25" y="87"/>
                    <a:pt x="25" y="88"/>
                  </a:cubicBezTo>
                  <a:cubicBezTo>
                    <a:pt x="25" y="89"/>
                    <a:pt x="25" y="90"/>
                    <a:pt x="24" y="91"/>
                  </a:cubicBezTo>
                  <a:cubicBezTo>
                    <a:pt x="13" y="100"/>
                    <a:pt x="8" y="112"/>
                    <a:pt x="8" y="128"/>
                  </a:cubicBezTo>
                  <a:cubicBezTo>
                    <a:pt x="8" y="135"/>
                    <a:pt x="9" y="141"/>
                    <a:pt x="12" y="147"/>
                  </a:cubicBezTo>
                  <a:cubicBezTo>
                    <a:pt x="15" y="153"/>
                    <a:pt x="19" y="158"/>
                    <a:pt x="23" y="163"/>
                  </a:cubicBezTo>
                  <a:cubicBezTo>
                    <a:pt x="28" y="167"/>
                    <a:pt x="34" y="171"/>
                    <a:pt x="40" y="173"/>
                  </a:cubicBezTo>
                  <a:cubicBezTo>
                    <a:pt x="52" y="178"/>
                    <a:pt x="67" y="178"/>
                    <a:pt x="80" y="173"/>
                  </a:cubicBezTo>
                  <a:cubicBezTo>
                    <a:pt x="87" y="171"/>
                    <a:pt x="92" y="167"/>
                    <a:pt x="97" y="163"/>
                  </a:cubicBezTo>
                  <a:cubicBezTo>
                    <a:pt x="102" y="158"/>
                    <a:pt x="106" y="153"/>
                    <a:pt x="109" y="147"/>
                  </a:cubicBezTo>
                  <a:cubicBezTo>
                    <a:pt x="111" y="141"/>
                    <a:pt x="113" y="135"/>
                    <a:pt x="113" y="128"/>
                  </a:cubicBezTo>
                  <a:cubicBezTo>
                    <a:pt x="113" y="112"/>
                    <a:pt x="107" y="100"/>
                    <a:pt x="97" y="91"/>
                  </a:cubicBezTo>
                  <a:cubicBezTo>
                    <a:pt x="96" y="90"/>
                    <a:pt x="95" y="89"/>
                    <a:pt x="95" y="88"/>
                  </a:cubicBezTo>
                  <a:cubicBezTo>
                    <a:pt x="95" y="87"/>
                    <a:pt x="96" y="86"/>
                    <a:pt x="96" y="85"/>
                  </a:cubicBezTo>
                  <a:cubicBezTo>
                    <a:pt x="105" y="76"/>
                    <a:pt x="109" y="66"/>
                    <a:pt x="109" y="54"/>
                  </a:cubicBezTo>
                  <a:cubicBezTo>
                    <a:pt x="109" y="48"/>
                    <a:pt x="108" y="42"/>
                    <a:pt x="105" y="36"/>
                  </a:cubicBezTo>
                  <a:cubicBezTo>
                    <a:pt x="103" y="30"/>
                    <a:pt x="100" y="25"/>
                    <a:pt x="95" y="21"/>
                  </a:cubicBezTo>
                  <a:cubicBezTo>
                    <a:pt x="91" y="16"/>
                    <a:pt x="86" y="13"/>
                    <a:pt x="80" y="11"/>
                  </a:cubicBezTo>
                  <a:cubicBezTo>
                    <a:pt x="74" y="8"/>
                    <a:pt x="67" y="7"/>
                    <a:pt x="6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Oval 143"/>
            <p:cNvSpPr>
              <a:spLocks noChangeArrowheads="1"/>
            </p:cNvSpPr>
            <p:nvPr/>
          </p:nvSpPr>
          <p:spPr bwMode="auto">
            <a:xfrm>
              <a:off x="9652001" y="3692525"/>
              <a:ext cx="34925"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Oval 144"/>
            <p:cNvSpPr>
              <a:spLocks noChangeArrowheads="1"/>
            </p:cNvSpPr>
            <p:nvPr/>
          </p:nvSpPr>
          <p:spPr bwMode="auto">
            <a:xfrm>
              <a:off x="9502776" y="3840163"/>
              <a:ext cx="34925"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Oval 145"/>
            <p:cNvSpPr>
              <a:spLocks noChangeArrowheads="1"/>
            </p:cNvSpPr>
            <p:nvPr/>
          </p:nvSpPr>
          <p:spPr bwMode="auto">
            <a:xfrm>
              <a:off x="9705976" y="389413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Oval 146"/>
            <p:cNvSpPr>
              <a:spLocks noChangeArrowheads="1"/>
            </p:cNvSpPr>
            <p:nvPr/>
          </p:nvSpPr>
          <p:spPr bwMode="auto">
            <a:xfrm>
              <a:off x="9559926" y="3521075"/>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Oval 147"/>
            <p:cNvSpPr>
              <a:spLocks noChangeArrowheads="1"/>
            </p:cNvSpPr>
            <p:nvPr/>
          </p:nvSpPr>
          <p:spPr bwMode="auto">
            <a:xfrm>
              <a:off x="9752013" y="358933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Oval 148"/>
            <p:cNvSpPr>
              <a:spLocks noChangeArrowheads="1"/>
            </p:cNvSpPr>
            <p:nvPr/>
          </p:nvSpPr>
          <p:spPr bwMode="auto">
            <a:xfrm>
              <a:off x="9648826" y="360838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3" name="组合 152"/>
          <p:cNvGrpSpPr/>
          <p:nvPr/>
        </p:nvGrpSpPr>
        <p:grpSpPr>
          <a:xfrm>
            <a:off x="9147681" y="3979269"/>
            <a:ext cx="934844" cy="1295298"/>
            <a:chOff x="10331450" y="3371851"/>
            <a:chExt cx="506413" cy="701674"/>
          </a:xfrm>
        </p:grpSpPr>
        <p:sp>
          <p:nvSpPr>
            <p:cNvPr id="154" name="Freeform 152"/>
            <p:cNvSpPr>
              <a:spLocks/>
            </p:cNvSpPr>
            <p:nvPr/>
          </p:nvSpPr>
          <p:spPr bwMode="auto">
            <a:xfrm>
              <a:off x="10564813" y="3521075"/>
              <a:ext cx="238125" cy="361950"/>
            </a:xfrm>
            <a:custGeom>
              <a:avLst/>
              <a:gdLst>
                <a:gd name="T0" fmla="*/ 1 w 62"/>
                <a:gd name="T1" fmla="*/ 95 h 95"/>
                <a:gd name="T2" fmla="*/ 0 w 62"/>
                <a:gd name="T3" fmla="*/ 94 h 95"/>
                <a:gd name="T4" fmla="*/ 0 w 62"/>
                <a:gd name="T5" fmla="*/ 93 h 95"/>
                <a:gd name="T6" fmla="*/ 60 w 62"/>
                <a:gd name="T7" fmla="*/ 1 h 95"/>
                <a:gd name="T8" fmla="*/ 61 w 62"/>
                <a:gd name="T9" fmla="*/ 1 h 95"/>
                <a:gd name="T10" fmla="*/ 62 w 62"/>
                <a:gd name="T11" fmla="*/ 2 h 95"/>
                <a:gd name="T12" fmla="*/ 2 w 62"/>
                <a:gd name="T13" fmla="*/ 94 h 95"/>
                <a:gd name="T14" fmla="*/ 1 w 62"/>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5">
                  <a:moveTo>
                    <a:pt x="1" y="95"/>
                  </a:moveTo>
                  <a:cubicBezTo>
                    <a:pt x="1" y="95"/>
                    <a:pt x="0" y="95"/>
                    <a:pt x="0" y="94"/>
                  </a:cubicBezTo>
                  <a:cubicBezTo>
                    <a:pt x="0" y="94"/>
                    <a:pt x="0" y="94"/>
                    <a:pt x="0" y="93"/>
                  </a:cubicBezTo>
                  <a:cubicBezTo>
                    <a:pt x="60" y="1"/>
                    <a:pt x="60" y="1"/>
                    <a:pt x="60" y="1"/>
                  </a:cubicBezTo>
                  <a:cubicBezTo>
                    <a:pt x="60" y="0"/>
                    <a:pt x="61" y="0"/>
                    <a:pt x="61" y="1"/>
                  </a:cubicBezTo>
                  <a:cubicBezTo>
                    <a:pt x="62" y="1"/>
                    <a:pt x="62" y="1"/>
                    <a:pt x="62" y="2"/>
                  </a:cubicBezTo>
                  <a:cubicBezTo>
                    <a:pt x="2" y="94"/>
                    <a:pt x="2" y="94"/>
                    <a:pt x="2" y="94"/>
                  </a:cubicBezTo>
                  <a:cubicBezTo>
                    <a:pt x="1" y="94"/>
                    <a:pt x="1" y="95"/>
                    <a:pt x="1" y="9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53"/>
            <p:cNvSpPr>
              <a:spLocks/>
            </p:cNvSpPr>
            <p:nvPr/>
          </p:nvSpPr>
          <p:spPr bwMode="auto">
            <a:xfrm>
              <a:off x="10366375" y="3521075"/>
              <a:ext cx="206375" cy="361950"/>
            </a:xfrm>
            <a:custGeom>
              <a:avLst/>
              <a:gdLst>
                <a:gd name="T0" fmla="*/ 53 w 54"/>
                <a:gd name="T1" fmla="*/ 95 h 95"/>
                <a:gd name="T2" fmla="*/ 52 w 54"/>
                <a:gd name="T3" fmla="*/ 94 h 95"/>
                <a:gd name="T4" fmla="*/ 1 w 54"/>
                <a:gd name="T5" fmla="*/ 2 h 95"/>
                <a:gd name="T6" fmla="*/ 1 w 54"/>
                <a:gd name="T7" fmla="*/ 1 h 95"/>
                <a:gd name="T8" fmla="*/ 2 w 54"/>
                <a:gd name="T9" fmla="*/ 1 h 95"/>
                <a:gd name="T10" fmla="*/ 54 w 54"/>
                <a:gd name="T11" fmla="*/ 93 h 95"/>
                <a:gd name="T12" fmla="*/ 53 w 54"/>
                <a:gd name="T13" fmla="*/ 94 h 95"/>
                <a:gd name="T14" fmla="*/ 53 w 54"/>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95">
                  <a:moveTo>
                    <a:pt x="53" y="95"/>
                  </a:moveTo>
                  <a:cubicBezTo>
                    <a:pt x="52" y="95"/>
                    <a:pt x="52" y="94"/>
                    <a:pt x="52" y="94"/>
                  </a:cubicBezTo>
                  <a:cubicBezTo>
                    <a:pt x="1" y="2"/>
                    <a:pt x="1" y="2"/>
                    <a:pt x="1" y="2"/>
                  </a:cubicBezTo>
                  <a:cubicBezTo>
                    <a:pt x="0" y="1"/>
                    <a:pt x="1" y="1"/>
                    <a:pt x="1" y="1"/>
                  </a:cubicBezTo>
                  <a:cubicBezTo>
                    <a:pt x="2" y="0"/>
                    <a:pt x="2" y="1"/>
                    <a:pt x="2" y="1"/>
                  </a:cubicBezTo>
                  <a:cubicBezTo>
                    <a:pt x="54" y="93"/>
                    <a:pt x="54" y="93"/>
                    <a:pt x="54" y="93"/>
                  </a:cubicBezTo>
                  <a:cubicBezTo>
                    <a:pt x="54" y="94"/>
                    <a:pt x="54" y="94"/>
                    <a:pt x="53" y="94"/>
                  </a:cubicBezTo>
                  <a:cubicBezTo>
                    <a:pt x="53" y="95"/>
                    <a:pt x="53" y="95"/>
                    <a:pt x="53" y="9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54"/>
            <p:cNvSpPr>
              <a:spLocks/>
            </p:cNvSpPr>
            <p:nvPr/>
          </p:nvSpPr>
          <p:spPr bwMode="auto">
            <a:xfrm>
              <a:off x="10564813" y="3390900"/>
              <a:ext cx="7938" cy="492125"/>
            </a:xfrm>
            <a:custGeom>
              <a:avLst/>
              <a:gdLst>
                <a:gd name="T0" fmla="*/ 1 w 2"/>
                <a:gd name="T1" fmla="*/ 129 h 129"/>
                <a:gd name="T2" fmla="*/ 0 w 2"/>
                <a:gd name="T3" fmla="*/ 128 h 129"/>
                <a:gd name="T4" fmla="*/ 0 w 2"/>
                <a:gd name="T5" fmla="*/ 1 h 129"/>
                <a:gd name="T6" fmla="*/ 1 w 2"/>
                <a:gd name="T7" fmla="*/ 0 h 129"/>
                <a:gd name="T8" fmla="*/ 2 w 2"/>
                <a:gd name="T9" fmla="*/ 1 h 129"/>
                <a:gd name="T10" fmla="*/ 2 w 2"/>
                <a:gd name="T11" fmla="*/ 128 h 129"/>
                <a:gd name="T12" fmla="*/ 1 w 2"/>
                <a:gd name="T13" fmla="*/ 129 h 129"/>
              </a:gdLst>
              <a:ahLst/>
              <a:cxnLst>
                <a:cxn ang="0">
                  <a:pos x="T0" y="T1"/>
                </a:cxn>
                <a:cxn ang="0">
                  <a:pos x="T2" y="T3"/>
                </a:cxn>
                <a:cxn ang="0">
                  <a:pos x="T4" y="T5"/>
                </a:cxn>
                <a:cxn ang="0">
                  <a:pos x="T6" y="T7"/>
                </a:cxn>
                <a:cxn ang="0">
                  <a:pos x="T8" y="T9"/>
                </a:cxn>
                <a:cxn ang="0">
                  <a:pos x="T10" y="T11"/>
                </a:cxn>
                <a:cxn ang="0">
                  <a:pos x="T12" y="T13"/>
                </a:cxn>
              </a:cxnLst>
              <a:rect l="0" t="0" r="r" b="b"/>
              <a:pathLst>
                <a:path w="2" h="129">
                  <a:moveTo>
                    <a:pt x="1" y="129"/>
                  </a:moveTo>
                  <a:cubicBezTo>
                    <a:pt x="0" y="129"/>
                    <a:pt x="0" y="128"/>
                    <a:pt x="0" y="128"/>
                  </a:cubicBezTo>
                  <a:cubicBezTo>
                    <a:pt x="0" y="1"/>
                    <a:pt x="0" y="1"/>
                    <a:pt x="0" y="1"/>
                  </a:cubicBezTo>
                  <a:cubicBezTo>
                    <a:pt x="0" y="0"/>
                    <a:pt x="0" y="0"/>
                    <a:pt x="1" y="0"/>
                  </a:cubicBezTo>
                  <a:cubicBezTo>
                    <a:pt x="1" y="0"/>
                    <a:pt x="2" y="0"/>
                    <a:pt x="2" y="1"/>
                  </a:cubicBezTo>
                  <a:cubicBezTo>
                    <a:pt x="2" y="128"/>
                    <a:pt x="2" y="128"/>
                    <a:pt x="2" y="128"/>
                  </a:cubicBezTo>
                  <a:cubicBezTo>
                    <a:pt x="2" y="128"/>
                    <a:pt x="1" y="129"/>
                    <a:pt x="1" y="129"/>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55"/>
            <p:cNvSpPr>
              <a:spLocks/>
            </p:cNvSpPr>
            <p:nvPr/>
          </p:nvSpPr>
          <p:spPr bwMode="auto">
            <a:xfrm>
              <a:off x="10588625" y="3521075"/>
              <a:ext cx="214313" cy="539750"/>
            </a:xfrm>
            <a:custGeom>
              <a:avLst/>
              <a:gdLst>
                <a:gd name="T0" fmla="*/ 1 w 56"/>
                <a:gd name="T1" fmla="*/ 142 h 142"/>
                <a:gd name="T2" fmla="*/ 1 w 56"/>
                <a:gd name="T3" fmla="*/ 142 h 142"/>
                <a:gd name="T4" fmla="*/ 0 w 56"/>
                <a:gd name="T5" fmla="*/ 141 h 142"/>
                <a:gd name="T6" fmla="*/ 54 w 56"/>
                <a:gd name="T7" fmla="*/ 1 h 142"/>
                <a:gd name="T8" fmla="*/ 55 w 56"/>
                <a:gd name="T9" fmla="*/ 1 h 142"/>
                <a:gd name="T10" fmla="*/ 56 w 56"/>
                <a:gd name="T11" fmla="*/ 2 h 142"/>
                <a:gd name="T12" fmla="*/ 2 w 56"/>
                <a:gd name="T13" fmla="*/ 141 h 142"/>
                <a:gd name="T14" fmla="*/ 1 w 56"/>
                <a:gd name="T15" fmla="*/ 142 h 1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142">
                  <a:moveTo>
                    <a:pt x="1" y="142"/>
                  </a:moveTo>
                  <a:cubicBezTo>
                    <a:pt x="1" y="142"/>
                    <a:pt x="1" y="142"/>
                    <a:pt x="1" y="142"/>
                  </a:cubicBezTo>
                  <a:cubicBezTo>
                    <a:pt x="0" y="142"/>
                    <a:pt x="0" y="141"/>
                    <a:pt x="0" y="141"/>
                  </a:cubicBezTo>
                  <a:cubicBezTo>
                    <a:pt x="54" y="1"/>
                    <a:pt x="54" y="1"/>
                    <a:pt x="54" y="1"/>
                  </a:cubicBezTo>
                  <a:cubicBezTo>
                    <a:pt x="54" y="1"/>
                    <a:pt x="55" y="0"/>
                    <a:pt x="55" y="1"/>
                  </a:cubicBezTo>
                  <a:cubicBezTo>
                    <a:pt x="56" y="1"/>
                    <a:pt x="56" y="1"/>
                    <a:pt x="56" y="2"/>
                  </a:cubicBezTo>
                  <a:cubicBezTo>
                    <a:pt x="2" y="141"/>
                    <a:pt x="2" y="141"/>
                    <a:pt x="2" y="141"/>
                  </a:cubicBezTo>
                  <a:cubicBezTo>
                    <a:pt x="2" y="142"/>
                    <a:pt x="1" y="142"/>
                    <a:pt x="1" y="142"/>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56"/>
            <p:cNvSpPr>
              <a:spLocks/>
            </p:cNvSpPr>
            <p:nvPr/>
          </p:nvSpPr>
          <p:spPr bwMode="auto">
            <a:xfrm>
              <a:off x="10564813" y="3390900"/>
              <a:ext cx="238125" cy="138112"/>
            </a:xfrm>
            <a:custGeom>
              <a:avLst/>
              <a:gdLst>
                <a:gd name="T0" fmla="*/ 61 w 62"/>
                <a:gd name="T1" fmla="*/ 36 h 36"/>
                <a:gd name="T2" fmla="*/ 60 w 62"/>
                <a:gd name="T3" fmla="*/ 36 h 36"/>
                <a:gd name="T4" fmla="*/ 0 w 62"/>
                <a:gd name="T5" fmla="*/ 2 h 36"/>
                <a:gd name="T6" fmla="*/ 0 w 62"/>
                <a:gd name="T7" fmla="*/ 0 h 36"/>
                <a:gd name="T8" fmla="*/ 1 w 62"/>
                <a:gd name="T9" fmla="*/ 0 h 36"/>
                <a:gd name="T10" fmla="*/ 61 w 62"/>
                <a:gd name="T11" fmla="*/ 35 h 36"/>
                <a:gd name="T12" fmla="*/ 62 w 62"/>
                <a:gd name="T13" fmla="*/ 36 h 36"/>
                <a:gd name="T14" fmla="*/ 61 w 62"/>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36">
                  <a:moveTo>
                    <a:pt x="61" y="36"/>
                  </a:moveTo>
                  <a:cubicBezTo>
                    <a:pt x="61" y="36"/>
                    <a:pt x="60" y="36"/>
                    <a:pt x="60" y="36"/>
                  </a:cubicBezTo>
                  <a:cubicBezTo>
                    <a:pt x="0" y="2"/>
                    <a:pt x="0" y="2"/>
                    <a:pt x="0" y="2"/>
                  </a:cubicBezTo>
                  <a:cubicBezTo>
                    <a:pt x="0" y="1"/>
                    <a:pt x="0" y="1"/>
                    <a:pt x="0" y="0"/>
                  </a:cubicBezTo>
                  <a:cubicBezTo>
                    <a:pt x="0" y="0"/>
                    <a:pt x="1" y="0"/>
                    <a:pt x="1" y="0"/>
                  </a:cubicBezTo>
                  <a:cubicBezTo>
                    <a:pt x="61" y="35"/>
                    <a:pt x="61" y="35"/>
                    <a:pt x="61" y="35"/>
                  </a:cubicBezTo>
                  <a:cubicBezTo>
                    <a:pt x="62" y="35"/>
                    <a:pt x="62" y="35"/>
                    <a:pt x="62" y="36"/>
                  </a:cubicBezTo>
                  <a:cubicBezTo>
                    <a:pt x="61" y="36"/>
                    <a:pt x="61" y="36"/>
                    <a:pt x="61" y="36"/>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57"/>
            <p:cNvSpPr>
              <a:spLocks/>
            </p:cNvSpPr>
            <p:nvPr/>
          </p:nvSpPr>
          <p:spPr bwMode="auto">
            <a:xfrm>
              <a:off x="10366375" y="3521075"/>
              <a:ext cx="436563" cy="228600"/>
            </a:xfrm>
            <a:custGeom>
              <a:avLst/>
              <a:gdLst>
                <a:gd name="T0" fmla="*/ 2 w 114"/>
                <a:gd name="T1" fmla="*/ 60 h 60"/>
                <a:gd name="T2" fmla="*/ 1 w 114"/>
                <a:gd name="T3" fmla="*/ 60 h 60"/>
                <a:gd name="T4" fmla="*/ 1 w 114"/>
                <a:gd name="T5" fmla="*/ 58 h 60"/>
                <a:gd name="T6" fmla="*/ 112 w 114"/>
                <a:gd name="T7" fmla="*/ 1 h 60"/>
                <a:gd name="T8" fmla="*/ 114 w 114"/>
                <a:gd name="T9" fmla="*/ 1 h 60"/>
                <a:gd name="T10" fmla="*/ 113 w 114"/>
                <a:gd name="T11" fmla="*/ 2 h 60"/>
                <a:gd name="T12" fmla="*/ 2 w 114"/>
                <a:gd name="T13" fmla="*/ 60 h 60"/>
                <a:gd name="T14" fmla="*/ 2 w 114"/>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60">
                  <a:moveTo>
                    <a:pt x="2" y="60"/>
                  </a:moveTo>
                  <a:cubicBezTo>
                    <a:pt x="1" y="60"/>
                    <a:pt x="1" y="60"/>
                    <a:pt x="1" y="60"/>
                  </a:cubicBezTo>
                  <a:cubicBezTo>
                    <a:pt x="0" y="59"/>
                    <a:pt x="1" y="59"/>
                    <a:pt x="1" y="58"/>
                  </a:cubicBezTo>
                  <a:cubicBezTo>
                    <a:pt x="112" y="1"/>
                    <a:pt x="112" y="1"/>
                    <a:pt x="112" y="1"/>
                  </a:cubicBezTo>
                  <a:cubicBezTo>
                    <a:pt x="113" y="0"/>
                    <a:pt x="113" y="1"/>
                    <a:pt x="114" y="1"/>
                  </a:cubicBezTo>
                  <a:cubicBezTo>
                    <a:pt x="114" y="1"/>
                    <a:pt x="114" y="2"/>
                    <a:pt x="113" y="2"/>
                  </a:cubicBezTo>
                  <a:cubicBezTo>
                    <a:pt x="2" y="60"/>
                    <a:pt x="2" y="60"/>
                    <a:pt x="2" y="60"/>
                  </a:cubicBezTo>
                  <a:cubicBezTo>
                    <a:pt x="2" y="60"/>
                    <a:pt x="2" y="60"/>
                    <a:pt x="2" y="6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58"/>
            <p:cNvSpPr>
              <a:spLocks noEditPoints="1"/>
            </p:cNvSpPr>
            <p:nvPr/>
          </p:nvSpPr>
          <p:spPr bwMode="auto">
            <a:xfrm>
              <a:off x="10331450" y="3371851"/>
              <a:ext cx="506413" cy="701674"/>
            </a:xfrm>
            <a:custGeom>
              <a:avLst/>
              <a:gdLst>
                <a:gd name="T0" fmla="*/ 68 w 132"/>
                <a:gd name="T1" fmla="*/ 184 h 184"/>
                <a:gd name="T2" fmla="*/ 30 w 132"/>
                <a:gd name="T3" fmla="*/ 184 h 184"/>
                <a:gd name="T4" fmla="*/ 26 w 132"/>
                <a:gd name="T5" fmla="*/ 182 h 184"/>
                <a:gd name="T6" fmla="*/ 27 w 132"/>
                <a:gd name="T7" fmla="*/ 178 h 184"/>
                <a:gd name="T8" fmla="*/ 55 w 132"/>
                <a:gd name="T9" fmla="*/ 136 h 184"/>
                <a:gd name="T10" fmla="*/ 37 w 132"/>
                <a:gd name="T11" fmla="*/ 130 h 184"/>
                <a:gd name="T12" fmla="*/ 18 w 132"/>
                <a:gd name="T13" fmla="*/ 115 h 184"/>
                <a:gd name="T14" fmla="*/ 5 w 132"/>
                <a:gd name="T15" fmla="*/ 94 h 184"/>
                <a:gd name="T16" fmla="*/ 0 w 132"/>
                <a:gd name="T17" fmla="*/ 69 h 184"/>
                <a:gd name="T18" fmla="*/ 5 w 132"/>
                <a:gd name="T19" fmla="*/ 43 h 184"/>
                <a:gd name="T20" fmla="*/ 20 w 132"/>
                <a:gd name="T21" fmla="*/ 22 h 184"/>
                <a:gd name="T22" fmla="*/ 41 w 132"/>
                <a:gd name="T23" fmla="*/ 7 h 184"/>
                <a:gd name="T24" fmla="*/ 92 w 132"/>
                <a:gd name="T25" fmla="*/ 8 h 184"/>
                <a:gd name="T26" fmla="*/ 113 w 132"/>
                <a:gd name="T27" fmla="*/ 22 h 184"/>
                <a:gd name="T28" fmla="*/ 127 w 132"/>
                <a:gd name="T29" fmla="*/ 43 h 184"/>
                <a:gd name="T30" fmla="*/ 132 w 132"/>
                <a:gd name="T31" fmla="*/ 70 h 184"/>
                <a:gd name="T32" fmla="*/ 128 w 132"/>
                <a:gd name="T33" fmla="*/ 92 h 184"/>
                <a:gd name="T34" fmla="*/ 119 w 132"/>
                <a:gd name="T35" fmla="*/ 110 h 184"/>
                <a:gd name="T36" fmla="*/ 71 w 132"/>
                <a:gd name="T37" fmla="*/ 182 h 184"/>
                <a:gd name="T38" fmla="*/ 68 w 132"/>
                <a:gd name="T39" fmla="*/ 184 h 184"/>
                <a:gd name="T40" fmla="*/ 37 w 132"/>
                <a:gd name="T41" fmla="*/ 176 h 184"/>
                <a:gd name="T42" fmla="*/ 66 w 132"/>
                <a:gd name="T43" fmla="*/ 176 h 184"/>
                <a:gd name="T44" fmla="*/ 113 w 132"/>
                <a:gd name="T45" fmla="*/ 106 h 184"/>
                <a:gd name="T46" fmla="*/ 121 w 132"/>
                <a:gd name="T47" fmla="*/ 90 h 184"/>
                <a:gd name="T48" fmla="*/ 125 w 132"/>
                <a:gd name="T49" fmla="*/ 70 h 184"/>
                <a:gd name="T50" fmla="*/ 120 w 132"/>
                <a:gd name="T51" fmla="*/ 46 h 184"/>
                <a:gd name="T52" fmla="*/ 108 w 132"/>
                <a:gd name="T53" fmla="*/ 27 h 184"/>
                <a:gd name="T54" fmla="*/ 89 w 132"/>
                <a:gd name="T55" fmla="*/ 14 h 184"/>
                <a:gd name="T56" fmla="*/ 44 w 132"/>
                <a:gd name="T57" fmla="*/ 14 h 184"/>
                <a:gd name="T58" fmla="*/ 25 w 132"/>
                <a:gd name="T59" fmla="*/ 27 h 184"/>
                <a:gd name="T60" fmla="*/ 12 w 132"/>
                <a:gd name="T61" fmla="*/ 46 h 184"/>
                <a:gd name="T62" fmla="*/ 7 w 132"/>
                <a:gd name="T63" fmla="*/ 69 h 184"/>
                <a:gd name="T64" fmla="*/ 12 w 132"/>
                <a:gd name="T65" fmla="*/ 91 h 184"/>
                <a:gd name="T66" fmla="*/ 23 w 132"/>
                <a:gd name="T67" fmla="*/ 110 h 184"/>
                <a:gd name="T68" fmla="*/ 41 w 132"/>
                <a:gd name="T69" fmla="*/ 123 h 184"/>
                <a:gd name="T70" fmla="*/ 62 w 132"/>
                <a:gd name="T71" fmla="*/ 129 h 184"/>
                <a:gd name="T72" fmla="*/ 65 w 132"/>
                <a:gd name="T73" fmla="*/ 131 h 184"/>
                <a:gd name="T74" fmla="*/ 65 w 132"/>
                <a:gd name="T75" fmla="*/ 135 h 184"/>
                <a:gd name="T76" fmla="*/ 37 w 132"/>
                <a:gd name="T77"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2" h="184">
                  <a:moveTo>
                    <a:pt x="68" y="184"/>
                  </a:moveTo>
                  <a:cubicBezTo>
                    <a:pt x="30" y="184"/>
                    <a:pt x="30" y="184"/>
                    <a:pt x="30" y="184"/>
                  </a:cubicBezTo>
                  <a:cubicBezTo>
                    <a:pt x="28" y="184"/>
                    <a:pt x="27" y="183"/>
                    <a:pt x="26" y="182"/>
                  </a:cubicBezTo>
                  <a:cubicBezTo>
                    <a:pt x="26" y="180"/>
                    <a:pt x="26" y="179"/>
                    <a:pt x="27" y="178"/>
                  </a:cubicBezTo>
                  <a:cubicBezTo>
                    <a:pt x="55" y="136"/>
                    <a:pt x="55" y="136"/>
                    <a:pt x="55" y="136"/>
                  </a:cubicBezTo>
                  <a:cubicBezTo>
                    <a:pt x="49" y="135"/>
                    <a:pt x="43" y="133"/>
                    <a:pt x="37" y="130"/>
                  </a:cubicBezTo>
                  <a:cubicBezTo>
                    <a:pt x="30" y="126"/>
                    <a:pt x="23" y="121"/>
                    <a:pt x="18" y="115"/>
                  </a:cubicBezTo>
                  <a:cubicBezTo>
                    <a:pt x="12" y="109"/>
                    <a:pt x="8" y="102"/>
                    <a:pt x="5" y="94"/>
                  </a:cubicBezTo>
                  <a:cubicBezTo>
                    <a:pt x="2" y="86"/>
                    <a:pt x="0" y="78"/>
                    <a:pt x="0" y="69"/>
                  </a:cubicBezTo>
                  <a:cubicBezTo>
                    <a:pt x="0" y="60"/>
                    <a:pt x="2" y="51"/>
                    <a:pt x="5" y="43"/>
                  </a:cubicBezTo>
                  <a:cubicBezTo>
                    <a:pt x="9" y="35"/>
                    <a:pt x="14" y="28"/>
                    <a:pt x="20" y="22"/>
                  </a:cubicBezTo>
                  <a:cubicBezTo>
                    <a:pt x="25" y="16"/>
                    <a:pt x="33" y="11"/>
                    <a:pt x="41" y="7"/>
                  </a:cubicBezTo>
                  <a:cubicBezTo>
                    <a:pt x="57" y="0"/>
                    <a:pt x="76" y="0"/>
                    <a:pt x="92" y="8"/>
                  </a:cubicBezTo>
                  <a:cubicBezTo>
                    <a:pt x="100" y="11"/>
                    <a:pt x="107" y="16"/>
                    <a:pt x="113" y="22"/>
                  </a:cubicBezTo>
                  <a:cubicBezTo>
                    <a:pt x="119" y="28"/>
                    <a:pt x="124" y="35"/>
                    <a:pt x="127" y="43"/>
                  </a:cubicBezTo>
                  <a:cubicBezTo>
                    <a:pt x="131" y="52"/>
                    <a:pt x="132" y="61"/>
                    <a:pt x="132" y="70"/>
                  </a:cubicBezTo>
                  <a:cubicBezTo>
                    <a:pt x="132" y="78"/>
                    <a:pt x="131" y="86"/>
                    <a:pt x="128" y="92"/>
                  </a:cubicBezTo>
                  <a:cubicBezTo>
                    <a:pt x="126" y="99"/>
                    <a:pt x="123" y="105"/>
                    <a:pt x="119" y="110"/>
                  </a:cubicBezTo>
                  <a:cubicBezTo>
                    <a:pt x="71" y="182"/>
                    <a:pt x="71" y="182"/>
                    <a:pt x="71" y="182"/>
                  </a:cubicBezTo>
                  <a:cubicBezTo>
                    <a:pt x="70" y="183"/>
                    <a:pt x="69" y="184"/>
                    <a:pt x="68" y="184"/>
                  </a:cubicBezTo>
                  <a:close/>
                  <a:moveTo>
                    <a:pt x="37" y="176"/>
                  </a:moveTo>
                  <a:cubicBezTo>
                    <a:pt x="66" y="176"/>
                    <a:pt x="66" y="176"/>
                    <a:pt x="66" y="176"/>
                  </a:cubicBezTo>
                  <a:cubicBezTo>
                    <a:pt x="113" y="106"/>
                    <a:pt x="113" y="106"/>
                    <a:pt x="113" y="106"/>
                  </a:cubicBezTo>
                  <a:cubicBezTo>
                    <a:pt x="116" y="101"/>
                    <a:pt x="119" y="95"/>
                    <a:pt x="121" y="90"/>
                  </a:cubicBezTo>
                  <a:cubicBezTo>
                    <a:pt x="124" y="84"/>
                    <a:pt x="125" y="77"/>
                    <a:pt x="125" y="70"/>
                  </a:cubicBezTo>
                  <a:cubicBezTo>
                    <a:pt x="125" y="62"/>
                    <a:pt x="123" y="54"/>
                    <a:pt x="120" y="46"/>
                  </a:cubicBezTo>
                  <a:cubicBezTo>
                    <a:pt x="117" y="39"/>
                    <a:pt x="113" y="33"/>
                    <a:pt x="108" y="27"/>
                  </a:cubicBezTo>
                  <a:cubicBezTo>
                    <a:pt x="103" y="22"/>
                    <a:pt x="96" y="17"/>
                    <a:pt x="89" y="14"/>
                  </a:cubicBezTo>
                  <a:cubicBezTo>
                    <a:pt x="75" y="8"/>
                    <a:pt x="58" y="8"/>
                    <a:pt x="44" y="14"/>
                  </a:cubicBezTo>
                  <a:cubicBezTo>
                    <a:pt x="36" y="17"/>
                    <a:pt x="30" y="21"/>
                    <a:pt x="25" y="27"/>
                  </a:cubicBezTo>
                  <a:cubicBezTo>
                    <a:pt x="19" y="32"/>
                    <a:pt x="15" y="39"/>
                    <a:pt x="12" y="46"/>
                  </a:cubicBezTo>
                  <a:cubicBezTo>
                    <a:pt x="9" y="53"/>
                    <a:pt x="7" y="61"/>
                    <a:pt x="7" y="69"/>
                  </a:cubicBezTo>
                  <a:cubicBezTo>
                    <a:pt x="7" y="77"/>
                    <a:pt x="9" y="84"/>
                    <a:pt x="12" y="91"/>
                  </a:cubicBezTo>
                  <a:cubicBezTo>
                    <a:pt x="14" y="98"/>
                    <a:pt x="18" y="105"/>
                    <a:pt x="23" y="110"/>
                  </a:cubicBezTo>
                  <a:cubicBezTo>
                    <a:pt x="28" y="116"/>
                    <a:pt x="34" y="120"/>
                    <a:pt x="41" y="123"/>
                  </a:cubicBezTo>
                  <a:cubicBezTo>
                    <a:pt x="47" y="127"/>
                    <a:pt x="54" y="129"/>
                    <a:pt x="62" y="129"/>
                  </a:cubicBezTo>
                  <a:cubicBezTo>
                    <a:pt x="63" y="129"/>
                    <a:pt x="65" y="130"/>
                    <a:pt x="65" y="131"/>
                  </a:cubicBezTo>
                  <a:cubicBezTo>
                    <a:pt x="66" y="132"/>
                    <a:pt x="66" y="134"/>
                    <a:pt x="65" y="135"/>
                  </a:cubicBezTo>
                  <a:lnTo>
                    <a:pt x="37" y="1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Oval 159"/>
            <p:cNvSpPr>
              <a:spLocks noChangeArrowheads="1"/>
            </p:cNvSpPr>
            <p:nvPr/>
          </p:nvSpPr>
          <p:spPr bwMode="auto">
            <a:xfrm>
              <a:off x="10445750" y="3676650"/>
              <a:ext cx="39688"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Oval 160"/>
            <p:cNvSpPr>
              <a:spLocks noChangeArrowheads="1"/>
            </p:cNvSpPr>
            <p:nvPr/>
          </p:nvSpPr>
          <p:spPr bwMode="auto">
            <a:xfrm>
              <a:off x="10550525" y="3627438"/>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Oval 161"/>
            <p:cNvSpPr>
              <a:spLocks noChangeArrowheads="1"/>
            </p:cNvSpPr>
            <p:nvPr/>
          </p:nvSpPr>
          <p:spPr bwMode="auto">
            <a:xfrm>
              <a:off x="10694988" y="3722688"/>
              <a:ext cx="39688" cy="34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Oval 162"/>
            <p:cNvSpPr>
              <a:spLocks noChangeArrowheads="1"/>
            </p:cNvSpPr>
            <p:nvPr/>
          </p:nvSpPr>
          <p:spPr bwMode="auto">
            <a:xfrm>
              <a:off x="10664825" y="3440113"/>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Oval 163"/>
            <p:cNvSpPr>
              <a:spLocks noChangeArrowheads="1"/>
            </p:cNvSpPr>
            <p:nvPr/>
          </p:nvSpPr>
          <p:spPr bwMode="auto">
            <a:xfrm>
              <a:off x="10550525" y="3959225"/>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8521587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a:spLocks noChangeAspect="1"/>
          </p:cNvSpPr>
          <p:nvPr/>
        </p:nvSpPr>
        <p:spPr>
          <a:xfrm>
            <a:off x="5375618" y="2403814"/>
            <a:ext cx="1440764" cy="1440764"/>
          </a:xfrm>
          <a:custGeom>
            <a:avLst/>
            <a:gdLst/>
            <a:ahLst/>
            <a:cxnLst/>
            <a:rect l="l" t="t" r="r" b="b"/>
            <a:pathLst>
              <a:path w="1440764" h="1440764">
                <a:moveTo>
                  <a:pt x="596718" y="620202"/>
                </a:moveTo>
                <a:lnTo>
                  <a:pt x="624818" y="794229"/>
                </a:lnTo>
                <a:lnTo>
                  <a:pt x="568371" y="794229"/>
                </a:lnTo>
                <a:close/>
                <a:moveTo>
                  <a:pt x="1206773" y="531217"/>
                </a:moveTo>
                <a:cubicBezTo>
                  <a:pt x="1183603" y="531217"/>
                  <a:pt x="1172017" y="543049"/>
                  <a:pt x="1172017" y="566713"/>
                </a:cubicBezTo>
                <a:lnTo>
                  <a:pt x="1172017" y="652493"/>
                </a:lnTo>
                <a:cubicBezTo>
                  <a:pt x="1172017" y="664983"/>
                  <a:pt x="1176208" y="675253"/>
                  <a:pt x="1184589" y="683305"/>
                </a:cubicBezTo>
                <a:lnTo>
                  <a:pt x="1300196" y="792750"/>
                </a:lnTo>
                <a:lnTo>
                  <a:pt x="1300196" y="868424"/>
                </a:lnTo>
                <a:lnTo>
                  <a:pt x="1229697" y="868424"/>
                </a:lnTo>
                <a:lnTo>
                  <a:pt x="1229697" y="789792"/>
                </a:lnTo>
                <a:lnTo>
                  <a:pt x="1172017" y="789792"/>
                </a:lnTo>
                <a:lnTo>
                  <a:pt x="1172017" y="881735"/>
                </a:lnTo>
                <a:cubicBezTo>
                  <a:pt x="1172017" y="905235"/>
                  <a:pt x="1183603" y="916984"/>
                  <a:pt x="1206773" y="916984"/>
                </a:cubicBezTo>
                <a:lnTo>
                  <a:pt x="1322873" y="916984"/>
                </a:lnTo>
                <a:cubicBezTo>
                  <a:pt x="1346208" y="916984"/>
                  <a:pt x="1357876" y="905235"/>
                  <a:pt x="1357876" y="881735"/>
                </a:cubicBezTo>
                <a:lnTo>
                  <a:pt x="1357876" y="789792"/>
                </a:lnTo>
                <a:cubicBezTo>
                  <a:pt x="1357876" y="776810"/>
                  <a:pt x="1353685" y="766375"/>
                  <a:pt x="1345305" y="758487"/>
                </a:cubicBezTo>
                <a:lnTo>
                  <a:pt x="1229697" y="649535"/>
                </a:lnTo>
                <a:lnTo>
                  <a:pt x="1229697" y="579777"/>
                </a:lnTo>
                <a:lnTo>
                  <a:pt x="1300196" y="579777"/>
                </a:lnTo>
                <a:lnTo>
                  <a:pt x="1300196" y="652493"/>
                </a:lnTo>
                <a:lnTo>
                  <a:pt x="1357876" y="652493"/>
                </a:lnTo>
                <a:lnTo>
                  <a:pt x="1357876" y="566220"/>
                </a:lnTo>
                <a:cubicBezTo>
                  <a:pt x="1357876" y="542885"/>
                  <a:pt x="1346208" y="531217"/>
                  <a:pt x="1322873" y="531217"/>
                </a:cubicBezTo>
                <a:close/>
                <a:moveTo>
                  <a:pt x="963453" y="531217"/>
                </a:moveTo>
                <a:lnTo>
                  <a:pt x="963453" y="916984"/>
                </a:lnTo>
                <a:lnTo>
                  <a:pt x="1021134" y="916984"/>
                </a:lnTo>
                <a:lnTo>
                  <a:pt x="1021134" y="744930"/>
                </a:lnTo>
                <a:lnTo>
                  <a:pt x="1094343" y="916984"/>
                </a:lnTo>
                <a:lnTo>
                  <a:pt x="1157939" y="916984"/>
                </a:lnTo>
                <a:lnTo>
                  <a:pt x="1069940" y="717075"/>
                </a:lnTo>
                <a:lnTo>
                  <a:pt x="1148326" y="533929"/>
                </a:lnTo>
                <a:lnTo>
                  <a:pt x="1148326" y="531217"/>
                </a:lnTo>
                <a:lnTo>
                  <a:pt x="1085223" y="531217"/>
                </a:lnTo>
                <a:lnTo>
                  <a:pt x="1021134" y="694398"/>
                </a:lnTo>
                <a:lnTo>
                  <a:pt x="1021134" y="531217"/>
                </a:lnTo>
                <a:close/>
                <a:moveTo>
                  <a:pt x="725328" y="531217"/>
                </a:moveTo>
                <a:lnTo>
                  <a:pt x="725328" y="916984"/>
                </a:lnTo>
                <a:lnTo>
                  <a:pt x="781530" y="916984"/>
                </a:lnTo>
                <a:lnTo>
                  <a:pt x="781530" y="702039"/>
                </a:lnTo>
                <a:cubicBezTo>
                  <a:pt x="781530" y="695302"/>
                  <a:pt x="780297" y="686017"/>
                  <a:pt x="777832" y="674185"/>
                </a:cubicBezTo>
                <a:lnTo>
                  <a:pt x="870268" y="916984"/>
                </a:lnTo>
                <a:lnTo>
                  <a:pt x="920800" y="916984"/>
                </a:lnTo>
                <a:lnTo>
                  <a:pt x="920800" y="531217"/>
                </a:lnTo>
                <a:lnTo>
                  <a:pt x="864599" y="531217"/>
                </a:lnTo>
                <a:lnTo>
                  <a:pt x="864599" y="741232"/>
                </a:lnTo>
                <a:cubicBezTo>
                  <a:pt x="864599" y="747970"/>
                  <a:pt x="865831" y="757254"/>
                  <a:pt x="868296" y="769086"/>
                </a:cubicBezTo>
                <a:lnTo>
                  <a:pt x="775860" y="531217"/>
                </a:lnTo>
                <a:close/>
                <a:moveTo>
                  <a:pt x="277653" y="531217"/>
                </a:moveTo>
                <a:lnTo>
                  <a:pt x="277653" y="916984"/>
                </a:lnTo>
                <a:lnTo>
                  <a:pt x="335334" y="916984"/>
                </a:lnTo>
                <a:lnTo>
                  <a:pt x="335334" y="743944"/>
                </a:lnTo>
                <a:lnTo>
                  <a:pt x="413473" y="743944"/>
                </a:lnTo>
                <a:lnTo>
                  <a:pt x="413473" y="916984"/>
                </a:lnTo>
                <a:lnTo>
                  <a:pt x="471646" y="916984"/>
                </a:lnTo>
                <a:lnTo>
                  <a:pt x="471646" y="531217"/>
                </a:lnTo>
                <a:lnTo>
                  <a:pt x="413473" y="531217"/>
                </a:lnTo>
                <a:lnTo>
                  <a:pt x="413473" y="690207"/>
                </a:lnTo>
                <a:lnTo>
                  <a:pt x="335334" y="690207"/>
                </a:lnTo>
                <a:lnTo>
                  <a:pt x="335334" y="531217"/>
                </a:lnTo>
                <a:close/>
                <a:moveTo>
                  <a:pt x="70145" y="531217"/>
                </a:moveTo>
                <a:lnTo>
                  <a:pt x="70145" y="582242"/>
                </a:lnTo>
                <a:lnTo>
                  <a:pt x="133741" y="582242"/>
                </a:lnTo>
                <a:lnTo>
                  <a:pt x="133741" y="916984"/>
                </a:lnTo>
                <a:lnTo>
                  <a:pt x="191175" y="916984"/>
                </a:lnTo>
                <a:lnTo>
                  <a:pt x="191175" y="582242"/>
                </a:lnTo>
                <a:lnTo>
                  <a:pt x="254771" y="582242"/>
                </a:lnTo>
                <a:lnTo>
                  <a:pt x="254771" y="531217"/>
                </a:lnTo>
                <a:close/>
                <a:moveTo>
                  <a:pt x="566892" y="530724"/>
                </a:moveTo>
                <a:lnTo>
                  <a:pt x="492203" y="915998"/>
                </a:lnTo>
                <a:lnTo>
                  <a:pt x="492203" y="916984"/>
                </a:lnTo>
                <a:lnTo>
                  <a:pt x="549144" y="916984"/>
                </a:lnTo>
                <a:lnTo>
                  <a:pt x="560729" y="843775"/>
                </a:lnTo>
                <a:lnTo>
                  <a:pt x="632953" y="843775"/>
                </a:lnTo>
                <a:lnTo>
                  <a:pt x="644538" y="916984"/>
                </a:lnTo>
                <a:lnTo>
                  <a:pt x="701725" y="916984"/>
                </a:lnTo>
                <a:lnTo>
                  <a:pt x="627530" y="530724"/>
                </a:lnTo>
                <a:close/>
                <a:moveTo>
                  <a:pt x="0" y="0"/>
                </a:moveTo>
                <a:lnTo>
                  <a:pt x="1440764" y="0"/>
                </a:lnTo>
                <a:lnTo>
                  <a:pt x="1440764" y="1440764"/>
                </a:lnTo>
                <a:lnTo>
                  <a:pt x="0" y="1440764"/>
                </a:lnTo>
                <a:close/>
              </a:path>
            </a:pathLst>
          </a:custGeom>
          <a:solidFill>
            <a:schemeClr val="bg1">
              <a:alpha val="70000"/>
            </a:schemeClr>
          </a:solidFill>
          <a:ln w="12700">
            <a:solidFill>
              <a:schemeClr val="bg1">
                <a:alpha val="70000"/>
              </a:schemeClr>
            </a:solid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 name="[动画大师]_Rectangle 3"/>
          <p:cNvSpPr>
            <a:spLocks noChangeAspect="1"/>
          </p:cNvSpPr>
          <p:nvPr/>
        </p:nvSpPr>
        <p:spPr>
          <a:xfrm>
            <a:off x="5375618" y="2403815"/>
            <a:ext cx="1440764" cy="1440764"/>
          </a:xfrm>
          <a:prstGeom prst="rect">
            <a:avLst/>
          </a:prstGeom>
          <a:solidFill>
            <a:schemeClr val="bg1"/>
          </a:solidFill>
          <a:ln w="12700">
            <a:solidFill>
              <a:schemeClr val="bg1">
                <a:alpha val="70000"/>
              </a:schemeClr>
            </a:solid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动画大师]_Rectangle 4"/>
          <p:cNvSpPr>
            <a:spLocks noChangeAspect="1"/>
          </p:cNvSpPr>
          <p:nvPr/>
        </p:nvSpPr>
        <p:spPr>
          <a:xfrm>
            <a:off x="5196000" y="2224197"/>
            <a:ext cx="1800000" cy="1800000"/>
          </a:xfrm>
          <a:prstGeom prst="rect">
            <a:avLst/>
          </a:prstGeom>
          <a:noFill/>
          <a:ln w="12700">
            <a:solidFill>
              <a:schemeClr val="bg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动画大师]_Straight Connector 6"/>
          <p:cNvCxnSpPr/>
          <p:nvPr/>
        </p:nvCxnSpPr>
        <p:spPr>
          <a:xfrm>
            <a:off x="4835998" y="2224141"/>
            <a:ext cx="2160002" cy="169"/>
          </a:xfrm>
          <a:prstGeom prst="line">
            <a:avLst/>
          </a:prstGeom>
          <a:ln w="127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动画大师]_Straight Connector 9"/>
          <p:cNvCxnSpPr/>
          <p:nvPr/>
        </p:nvCxnSpPr>
        <p:spPr>
          <a:xfrm>
            <a:off x="6996000" y="1863929"/>
            <a:ext cx="0" cy="2160269"/>
          </a:xfrm>
          <a:prstGeom prst="line">
            <a:avLst/>
          </a:prstGeom>
          <a:ln w="127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196000" y="4024197"/>
            <a:ext cx="2159618" cy="0"/>
          </a:xfrm>
          <a:prstGeom prst="line">
            <a:avLst/>
          </a:prstGeom>
          <a:ln w="1270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195236" y="2224140"/>
            <a:ext cx="382" cy="2159888"/>
          </a:xfrm>
          <a:prstGeom prst="line">
            <a:avLst/>
          </a:prstGeom>
          <a:ln w="0">
            <a:solidFill>
              <a:schemeClr val="bg1">
                <a:alpha val="70000"/>
              </a:schemeClr>
            </a:solidFill>
          </a:ln>
        </p:spPr>
        <p:style>
          <a:lnRef idx="1">
            <a:schemeClr val="accent1"/>
          </a:lnRef>
          <a:fillRef idx="0">
            <a:schemeClr val="accent1"/>
          </a:fillRef>
          <a:effectRef idx="0">
            <a:schemeClr val="accent1"/>
          </a:effectRef>
          <a:fontRef idx="minor">
            <a:schemeClr val="tx1"/>
          </a:fontRef>
        </p:style>
      </p:cxnSp>
      <p:sp>
        <p:nvSpPr>
          <p:cNvPr id="22" name="[动画大师]_Oval 24"/>
          <p:cNvSpPr>
            <a:spLocks noChangeAspect="1"/>
          </p:cNvSpPr>
          <p:nvPr/>
        </p:nvSpPr>
        <p:spPr>
          <a:xfrm>
            <a:off x="6829201" y="2057341"/>
            <a:ext cx="333598" cy="333598"/>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动画大师]_Oval 25"/>
          <p:cNvSpPr>
            <a:spLocks noChangeAspect="1"/>
          </p:cNvSpPr>
          <p:nvPr/>
        </p:nvSpPr>
        <p:spPr>
          <a:xfrm>
            <a:off x="6829201" y="3857399"/>
            <a:ext cx="333598" cy="333598"/>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动画大师]_Oval 26"/>
          <p:cNvSpPr>
            <a:spLocks noChangeAspect="1"/>
          </p:cNvSpPr>
          <p:nvPr/>
        </p:nvSpPr>
        <p:spPr>
          <a:xfrm>
            <a:off x="5029010" y="3857398"/>
            <a:ext cx="333598" cy="333598"/>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动画大师]_Oval 27"/>
          <p:cNvSpPr>
            <a:spLocks noChangeAspect="1"/>
          </p:cNvSpPr>
          <p:nvPr/>
        </p:nvSpPr>
        <p:spPr>
          <a:xfrm>
            <a:off x="5028819" y="2057341"/>
            <a:ext cx="333598" cy="333598"/>
          </a:xfrm>
          <a:prstGeom prst="ellipse">
            <a:avLst/>
          </a:prstGeom>
          <a:solidFill>
            <a:schemeClr val="bg1">
              <a:alpha val="7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080337" y="4157379"/>
            <a:ext cx="2031325" cy="646331"/>
          </a:xfrm>
          <a:prstGeom prst="rect">
            <a:avLst/>
          </a:prstGeom>
        </p:spPr>
        <p:txBody>
          <a:bodyPr wrap="none">
            <a:spAutoFit/>
          </a:bodyPr>
          <a:lstStyle/>
          <a:p>
            <a:pPr algn="ctr"/>
            <a:r>
              <a:rPr lang="zh-CN" altLang="en-US" sz="36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Segoe UI" panose="020B0502040204020203" pitchFamily="34" charset="0"/>
              </a:rPr>
              <a:t>感谢聆听</a:t>
            </a:r>
            <a:endParaRPr lang="en-US" altLang="zh-CN" sz="36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Segoe UI" panose="020B0502040204020203" pitchFamily="34" charset="0"/>
            </a:endParaRPr>
          </a:p>
        </p:txBody>
      </p:sp>
      <p:sp>
        <p:nvSpPr>
          <p:cNvPr id="26" name="椭圆 25"/>
          <p:cNvSpPr/>
          <p:nvPr/>
        </p:nvSpPr>
        <p:spPr>
          <a:xfrm rot="3581287">
            <a:off x="-938800" y="2857171"/>
            <a:ext cx="283742" cy="28374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7" name="椭圆 26"/>
          <p:cNvSpPr/>
          <p:nvPr/>
        </p:nvSpPr>
        <p:spPr>
          <a:xfrm rot="1199466">
            <a:off x="-2215877" y="2641477"/>
            <a:ext cx="375946" cy="375946"/>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8" name="椭圆 27"/>
          <p:cNvSpPr/>
          <p:nvPr/>
        </p:nvSpPr>
        <p:spPr>
          <a:xfrm rot="1630366">
            <a:off x="-1892961" y="3556000"/>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9" name="椭圆 28"/>
          <p:cNvSpPr/>
          <p:nvPr/>
        </p:nvSpPr>
        <p:spPr>
          <a:xfrm rot="4210772">
            <a:off x="-3112925" y="2869640"/>
            <a:ext cx="363094" cy="363094"/>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1" name="椭圆 30"/>
          <p:cNvSpPr/>
          <p:nvPr/>
        </p:nvSpPr>
        <p:spPr>
          <a:xfrm rot="1229286">
            <a:off x="-2468912" y="1758982"/>
            <a:ext cx="295856" cy="295856"/>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2" name="椭圆 31"/>
          <p:cNvSpPr/>
          <p:nvPr/>
        </p:nvSpPr>
        <p:spPr>
          <a:xfrm rot="3593566">
            <a:off x="-2789639" y="4062851"/>
            <a:ext cx="287578" cy="287578"/>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3" name="椭圆 32"/>
          <p:cNvSpPr/>
          <p:nvPr/>
        </p:nvSpPr>
        <p:spPr>
          <a:xfrm rot="4746646">
            <a:off x="-1734056" y="1983642"/>
            <a:ext cx="416858" cy="416858"/>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4" name="椭圆 33"/>
          <p:cNvSpPr/>
          <p:nvPr/>
        </p:nvSpPr>
        <p:spPr>
          <a:xfrm rot="1588389">
            <a:off x="-1446057" y="1381711"/>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5" name="椭圆 34"/>
          <p:cNvSpPr/>
          <p:nvPr/>
        </p:nvSpPr>
        <p:spPr>
          <a:xfrm rot="1654285">
            <a:off x="-592399" y="1714109"/>
            <a:ext cx="403912" cy="40391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6" name="椭圆 35"/>
          <p:cNvSpPr/>
          <p:nvPr/>
        </p:nvSpPr>
        <p:spPr>
          <a:xfrm rot="1730173">
            <a:off x="-3151049" y="1885677"/>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7" name="椭圆 36"/>
          <p:cNvSpPr/>
          <p:nvPr/>
        </p:nvSpPr>
        <p:spPr>
          <a:xfrm rot="3581287">
            <a:off x="7112772" y="8448419"/>
            <a:ext cx="283742" cy="28374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8" name="椭圆 37"/>
          <p:cNvSpPr/>
          <p:nvPr/>
        </p:nvSpPr>
        <p:spPr>
          <a:xfrm rot="1199466">
            <a:off x="5835695" y="8232725"/>
            <a:ext cx="375946" cy="375946"/>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9" name="椭圆 38"/>
          <p:cNvSpPr/>
          <p:nvPr/>
        </p:nvSpPr>
        <p:spPr>
          <a:xfrm rot="1630366">
            <a:off x="6158611" y="9147248"/>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0" name="椭圆 39"/>
          <p:cNvSpPr/>
          <p:nvPr/>
        </p:nvSpPr>
        <p:spPr>
          <a:xfrm rot="4210772">
            <a:off x="4938647" y="8460888"/>
            <a:ext cx="363094" cy="363094"/>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1" name="椭圆 40"/>
          <p:cNvSpPr/>
          <p:nvPr/>
        </p:nvSpPr>
        <p:spPr>
          <a:xfrm rot="1229286">
            <a:off x="5582660" y="7350230"/>
            <a:ext cx="295856" cy="295856"/>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2" name="椭圆 41"/>
          <p:cNvSpPr/>
          <p:nvPr/>
        </p:nvSpPr>
        <p:spPr>
          <a:xfrm rot="3593566">
            <a:off x="5261933" y="9654099"/>
            <a:ext cx="287578" cy="287578"/>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3" name="椭圆 42"/>
          <p:cNvSpPr/>
          <p:nvPr/>
        </p:nvSpPr>
        <p:spPr>
          <a:xfrm rot="4746646">
            <a:off x="6317516" y="7574890"/>
            <a:ext cx="416858" cy="416858"/>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4" name="椭圆 43"/>
          <p:cNvSpPr/>
          <p:nvPr/>
        </p:nvSpPr>
        <p:spPr>
          <a:xfrm rot="1588389">
            <a:off x="6616906" y="7367266"/>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5" name="椭圆 44"/>
          <p:cNvSpPr/>
          <p:nvPr/>
        </p:nvSpPr>
        <p:spPr>
          <a:xfrm rot="1654285">
            <a:off x="7459173" y="7305357"/>
            <a:ext cx="403912" cy="403912"/>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6" name="椭圆 45"/>
          <p:cNvSpPr/>
          <p:nvPr/>
        </p:nvSpPr>
        <p:spPr>
          <a:xfrm rot="1730173">
            <a:off x="4900523" y="7476925"/>
            <a:ext cx="261781" cy="261781"/>
          </a:xfrm>
          <a:prstGeom prst="ellipse">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Tree>
    <p:extLst>
      <p:ext uri="{BB962C8B-B14F-4D97-AF65-F5344CB8AC3E}">
        <p14:creationId xmlns:p14="http://schemas.microsoft.com/office/powerpoint/2010/main" val="2259500140"/>
      </p:ext>
    </p:extLst>
  </p:cSld>
  <p:clrMapOvr>
    <a:masterClrMapping/>
  </p:clrMapOvr>
  <mc:AlternateContent xmlns:mc="http://schemas.openxmlformats.org/markup-compatibility/2006" xmlns:p14="http://schemas.microsoft.com/office/powerpoint/2010/main">
    <mc:Choice Requires="p14">
      <p:transition spd="slow" p14:dur="3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2"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250" fill="hold"/>
                                        <p:tgtEl>
                                          <p:spTgt spid="22"/>
                                        </p:tgtEl>
                                        <p:attrNameLst>
                                          <p:attrName>ppt_w</p:attrName>
                                        </p:attrNameLst>
                                      </p:cBhvr>
                                      <p:tavLst>
                                        <p:tav tm="0">
                                          <p:val>
                                            <p:fltVal val="0"/>
                                          </p:val>
                                        </p:tav>
                                        <p:tav tm="100000">
                                          <p:val>
                                            <p:strVal val="#ppt_w"/>
                                          </p:val>
                                        </p:tav>
                                      </p:tavLst>
                                    </p:anim>
                                    <p:anim calcmode="lin" valueType="num">
                                      <p:cBhvr>
                                        <p:cTn id="8" dur="250" fill="hold"/>
                                        <p:tgtEl>
                                          <p:spTgt spid="22"/>
                                        </p:tgtEl>
                                        <p:attrNameLst>
                                          <p:attrName>ppt_h</p:attrName>
                                        </p:attrNameLst>
                                      </p:cBhvr>
                                      <p:tavLst>
                                        <p:tav tm="0">
                                          <p:val>
                                            <p:fltVal val="0"/>
                                          </p:val>
                                        </p:tav>
                                        <p:tav tm="100000">
                                          <p:val>
                                            <p:strVal val="#ppt_h"/>
                                          </p:val>
                                        </p:tav>
                                      </p:tavLst>
                                    </p:anim>
                                    <p:animEffect transition="in" filter="fade">
                                      <p:cBhvr>
                                        <p:cTn id="9" dur="250"/>
                                        <p:tgtEl>
                                          <p:spTgt spid="22"/>
                                        </p:tgtEl>
                                      </p:cBhvr>
                                    </p:animEffect>
                                  </p:childTnLst>
                                </p:cTn>
                              </p:par>
                            </p:childTnLst>
                          </p:cTn>
                        </p:par>
                        <p:par>
                          <p:cTn id="10" fill="hold">
                            <p:stCondLst>
                              <p:cond delay="250"/>
                            </p:stCondLst>
                            <p:childTnLst>
                              <p:par>
                                <p:cTn id="11" presetID="53" presetClass="entr" presetSubtype="16" fill="hold" grpId="2"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250" fill="hold"/>
                                        <p:tgtEl>
                                          <p:spTgt spid="24"/>
                                        </p:tgtEl>
                                        <p:attrNameLst>
                                          <p:attrName>ppt_w</p:attrName>
                                        </p:attrNameLst>
                                      </p:cBhvr>
                                      <p:tavLst>
                                        <p:tav tm="0">
                                          <p:val>
                                            <p:fltVal val="0"/>
                                          </p:val>
                                        </p:tav>
                                        <p:tav tm="100000">
                                          <p:val>
                                            <p:strVal val="#ppt_w"/>
                                          </p:val>
                                        </p:tav>
                                      </p:tavLst>
                                    </p:anim>
                                    <p:anim calcmode="lin" valueType="num">
                                      <p:cBhvr>
                                        <p:cTn id="14" dur="250" fill="hold"/>
                                        <p:tgtEl>
                                          <p:spTgt spid="24"/>
                                        </p:tgtEl>
                                        <p:attrNameLst>
                                          <p:attrName>ppt_h</p:attrName>
                                        </p:attrNameLst>
                                      </p:cBhvr>
                                      <p:tavLst>
                                        <p:tav tm="0">
                                          <p:val>
                                            <p:fltVal val="0"/>
                                          </p:val>
                                        </p:tav>
                                        <p:tav tm="100000">
                                          <p:val>
                                            <p:strVal val="#ppt_h"/>
                                          </p:val>
                                        </p:tav>
                                      </p:tavLst>
                                    </p:anim>
                                    <p:animEffect transition="in" filter="fade">
                                      <p:cBhvr>
                                        <p:cTn id="15" dur="250"/>
                                        <p:tgtEl>
                                          <p:spTgt spid="24"/>
                                        </p:tgtEl>
                                      </p:cBhvr>
                                    </p:animEffect>
                                  </p:childTnLst>
                                </p:cTn>
                              </p:par>
                            </p:childTnLst>
                          </p:cTn>
                        </p:par>
                        <p:par>
                          <p:cTn id="16" fill="hold">
                            <p:stCondLst>
                              <p:cond delay="500"/>
                            </p:stCondLst>
                            <p:childTnLst>
                              <p:par>
                                <p:cTn id="17" presetID="53" presetClass="entr" presetSubtype="16" fill="hold" grpId="2"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250" fill="hold"/>
                                        <p:tgtEl>
                                          <p:spTgt spid="25"/>
                                        </p:tgtEl>
                                        <p:attrNameLst>
                                          <p:attrName>ppt_w</p:attrName>
                                        </p:attrNameLst>
                                      </p:cBhvr>
                                      <p:tavLst>
                                        <p:tav tm="0">
                                          <p:val>
                                            <p:fltVal val="0"/>
                                          </p:val>
                                        </p:tav>
                                        <p:tav tm="100000">
                                          <p:val>
                                            <p:strVal val="#ppt_w"/>
                                          </p:val>
                                        </p:tav>
                                      </p:tavLst>
                                    </p:anim>
                                    <p:anim calcmode="lin" valueType="num">
                                      <p:cBhvr>
                                        <p:cTn id="20" dur="250" fill="hold"/>
                                        <p:tgtEl>
                                          <p:spTgt spid="25"/>
                                        </p:tgtEl>
                                        <p:attrNameLst>
                                          <p:attrName>ppt_h</p:attrName>
                                        </p:attrNameLst>
                                      </p:cBhvr>
                                      <p:tavLst>
                                        <p:tav tm="0">
                                          <p:val>
                                            <p:fltVal val="0"/>
                                          </p:val>
                                        </p:tav>
                                        <p:tav tm="100000">
                                          <p:val>
                                            <p:strVal val="#ppt_h"/>
                                          </p:val>
                                        </p:tav>
                                      </p:tavLst>
                                    </p:anim>
                                    <p:animEffect transition="in" filter="fade">
                                      <p:cBhvr>
                                        <p:cTn id="21" dur="250"/>
                                        <p:tgtEl>
                                          <p:spTgt spid="25"/>
                                        </p:tgtEl>
                                      </p:cBhvr>
                                    </p:animEffect>
                                  </p:childTnLst>
                                </p:cTn>
                              </p:par>
                            </p:childTnLst>
                          </p:cTn>
                        </p:par>
                        <p:par>
                          <p:cTn id="22" fill="hold">
                            <p:stCondLst>
                              <p:cond delay="750"/>
                            </p:stCondLst>
                            <p:childTnLst>
                              <p:par>
                                <p:cTn id="23" presetID="53" presetClass="entr" presetSubtype="16" fill="hold" grpId="2"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250" fill="hold"/>
                                        <p:tgtEl>
                                          <p:spTgt spid="23"/>
                                        </p:tgtEl>
                                        <p:attrNameLst>
                                          <p:attrName>ppt_w</p:attrName>
                                        </p:attrNameLst>
                                      </p:cBhvr>
                                      <p:tavLst>
                                        <p:tav tm="0">
                                          <p:val>
                                            <p:fltVal val="0"/>
                                          </p:val>
                                        </p:tav>
                                        <p:tav tm="100000">
                                          <p:val>
                                            <p:strVal val="#ppt_w"/>
                                          </p:val>
                                        </p:tav>
                                      </p:tavLst>
                                    </p:anim>
                                    <p:anim calcmode="lin" valueType="num">
                                      <p:cBhvr>
                                        <p:cTn id="26" dur="250" fill="hold"/>
                                        <p:tgtEl>
                                          <p:spTgt spid="23"/>
                                        </p:tgtEl>
                                        <p:attrNameLst>
                                          <p:attrName>ppt_h</p:attrName>
                                        </p:attrNameLst>
                                      </p:cBhvr>
                                      <p:tavLst>
                                        <p:tav tm="0">
                                          <p:val>
                                            <p:fltVal val="0"/>
                                          </p:val>
                                        </p:tav>
                                        <p:tav tm="100000">
                                          <p:val>
                                            <p:strVal val="#ppt_h"/>
                                          </p:val>
                                        </p:tav>
                                      </p:tavLst>
                                    </p:anim>
                                    <p:animEffect transition="in" filter="fade">
                                      <p:cBhvr>
                                        <p:cTn id="27" dur="250"/>
                                        <p:tgtEl>
                                          <p:spTgt spid="23"/>
                                        </p:tgtEl>
                                      </p:cBhvr>
                                    </p:animEffect>
                                  </p:childTnLst>
                                </p:cTn>
                              </p:par>
                            </p:childTnLst>
                          </p:cTn>
                        </p:par>
                        <p:par>
                          <p:cTn id="28" fill="hold">
                            <p:stCondLst>
                              <p:cond delay="1000"/>
                            </p:stCondLst>
                            <p:childTnLst>
                              <p:par>
                                <p:cTn id="29" presetID="42" presetClass="path" presetSubtype="0" fill="hold" grpId="0" nodeType="afterEffect">
                                  <p:stCondLst>
                                    <p:cond delay="500"/>
                                  </p:stCondLst>
                                  <p:childTnLst>
                                    <p:animMotion origin="layout" path="M 1.875E-6 4.44444E-6 L -0.23633 4.44444E-6 " pathEditMode="relative" rAng="0" ptsTypes="AA">
                                      <p:cBhvr>
                                        <p:cTn id="30" dur="500" fill="hold"/>
                                        <p:tgtEl>
                                          <p:spTgt spid="22"/>
                                        </p:tgtEl>
                                        <p:attrNameLst>
                                          <p:attrName>ppt_x</p:attrName>
                                          <p:attrName>ppt_y</p:attrName>
                                        </p:attrNameLst>
                                      </p:cBhvr>
                                      <p:rCtr x="-11823" y="0"/>
                                    </p:animMotion>
                                  </p:childTnLst>
                                </p:cTn>
                              </p:par>
                              <p:par>
                                <p:cTn id="31" presetID="6" presetClass="emph" presetSubtype="0" fill="hold" grpId="1" nodeType="withEffect">
                                  <p:stCondLst>
                                    <p:cond delay="500"/>
                                  </p:stCondLst>
                                  <p:childTnLst>
                                    <p:animScale>
                                      <p:cBhvr>
                                        <p:cTn id="32" dur="500" fill="hold"/>
                                        <p:tgtEl>
                                          <p:spTgt spid="22"/>
                                        </p:tgtEl>
                                      </p:cBhvr>
                                      <p:by x="100000" y="0"/>
                                    </p:animScale>
                                  </p:childTnLst>
                                </p:cTn>
                              </p:par>
                              <p:par>
                                <p:cTn id="33" presetID="42" presetClass="path" presetSubtype="0" fill="hold" grpId="0" nodeType="withEffect">
                                  <p:stCondLst>
                                    <p:cond delay="500"/>
                                  </p:stCondLst>
                                  <p:childTnLst>
                                    <p:animMotion origin="layout" path="M -1.875E-6 4.44444E-6 L -1.875E-6 0.31504 " pathEditMode="relative" rAng="0" ptsTypes="AA">
                                      <p:cBhvr>
                                        <p:cTn id="34" dur="500" fill="hold"/>
                                        <p:tgtEl>
                                          <p:spTgt spid="25"/>
                                        </p:tgtEl>
                                        <p:attrNameLst>
                                          <p:attrName>ppt_x</p:attrName>
                                          <p:attrName>ppt_y</p:attrName>
                                        </p:attrNameLst>
                                      </p:cBhvr>
                                      <p:rCtr x="0" y="15741"/>
                                    </p:animMotion>
                                  </p:childTnLst>
                                </p:cTn>
                              </p:par>
                              <p:par>
                                <p:cTn id="35" presetID="6" presetClass="emph" presetSubtype="0" fill="hold" grpId="1" nodeType="withEffect">
                                  <p:stCondLst>
                                    <p:cond delay="500"/>
                                  </p:stCondLst>
                                  <p:childTnLst>
                                    <p:animScale>
                                      <p:cBhvr>
                                        <p:cTn id="36" dur="500" fill="hold"/>
                                        <p:tgtEl>
                                          <p:spTgt spid="25"/>
                                        </p:tgtEl>
                                      </p:cBhvr>
                                      <p:by x="0" y="100000"/>
                                    </p:animScale>
                                  </p:childTnLst>
                                </p:cTn>
                              </p:par>
                              <p:par>
                                <p:cTn id="37" presetID="42" presetClass="path" presetSubtype="0" fill="hold" grpId="0" nodeType="withEffect">
                                  <p:stCondLst>
                                    <p:cond delay="500"/>
                                  </p:stCondLst>
                                  <p:childTnLst>
                                    <p:animMotion origin="layout" path="M -1.875E-6 4.44444E-6 L 0.23607 4.44444E-6 " pathEditMode="relative" rAng="0" ptsTypes="AA">
                                      <p:cBhvr>
                                        <p:cTn id="38" dur="500" fill="hold"/>
                                        <p:tgtEl>
                                          <p:spTgt spid="24"/>
                                        </p:tgtEl>
                                        <p:attrNameLst>
                                          <p:attrName>ppt_x</p:attrName>
                                          <p:attrName>ppt_y</p:attrName>
                                        </p:attrNameLst>
                                      </p:cBhvr>
                                      <p:rCtr x="11797" y="0"/>
                                    </p:animMotion>
                                  </p:childTnLst>
                                </p:cTn>
                              </p:par>
                              <p:par>
                                <p:cTn id="39" presetID="6" presetClass="emph" presetSubtype="0" fill="hold" grpId="1" nodeType="withEffect">
                                  <p:stCondLst>
                                    <p:cond delay="500"/>
                                  </p:stCondLst>
                                  <p:childTnLst>
                                    <p:animScale>
                                      <p:cBhvr>
                                        <p:cTn id="40" dur="500" fill="hold"/>
                                        <p:tgtEl>
                                          <p:spTgt spid="24"/>
                                        </p:tgtEl>
                                      </p:cBhvr>
                                      <p:by x="100000" y="0"/>
                                    </p:animScale>
                                  </p:childTnLst>
                                </p:cTn>
                              </p:par>
                              <p:par>
                                <p:cTn id="41" presetID="42" presetClass="path" presetSubtype="0" fill="hold" grpId="0" nodeType="withEffect">
                                  <p:stCondLst>
                                    <p:cond delay="500"/>
                                  </p:stCondLst>
                                  <p:childTnLst>
                                    <p:animMotion origin="layout" path="M 1.875E-6 4.44444E-6 L 1.875E-6 -0.31505 " pathEditMode="relative" rAng="0" ptsTypes="AA">
                                      <p:cBhvr>
                                        <p:cTn id="42" dur="500" fill="hold"/>
                                        <p:tgtEl>
                                          <p:spTgt spid="23"/>
                                        </p:tgtEl>
                                        <p:attrNameLst>
                                          <p:attrName>ppt_x</p:attrName>
                                          <p:attrName>ppt_y</p:attrName>
                                        </p:attrNameLst>
                                      </p:cBhvr>
                                      <p:rCtr x="0" y="-15764"/>
                                    </p:animMotion>
                                  </p:childTnLst>
                                </p:cTn>
                              </p:par>
                              <p:par>
                                <p:cTn id="43" presetID="6" presetClass="emph" presetSubtype="0" fill="hold" grpId="1" nodeType="withEffect">
                                  <p:stCondLst>
                                    <p:cond delay="500"/>
                                  </p:stCondLst>
                                  <p:childTnLst>
                                    <p:animScale>
                                      <p:cBhvr>
                                        <p:cTn id="44" dur="500" fill="hold"/>
                                        <p:tgtEl>
                                          <p:spTgt spid="23"/>
                                        </p:tgtEl>
                                      </p:cBhvr>
                                      <p:by x="0" y="100000"/>
                                    </p:animScale>
                                  </p:childTnLst>
                                </p:cTn>
                              </p:par>
                              <p:par>
                                <p:cTn id="45" presetID="22" presetClass="entr" presetSubtype="4" fill="hold"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500"/>
                                        <p:tgtEl>
                                          <p:spTgt spid="19"/>
                                        </p:tgtEl>
                                      </p:cBhvr>
                                    </p:animEffect>
                                  </p:childTnLst>
                                </p:cTn>
                              </p:par>
                              <p:par>
                                <p:cTn id="48" presetID="22" presetClass="entr" presetSubtype="2" fill="hold"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wipe(right)">
                                      <p:cBhvr>
                                        <p:cTn id="50" dur="500"/>
                                        <p:tgtEl>
                                          <p:spTgt spid="18"/>
                                        </p:tgtEl>
                                      </p:cBhvr>
                                    </p:animEffect>
                                  </p:childTnLst>
                                </p:cTn>
                              </p:par>
                              <p:par>
                                <p:cTn id="51" presetID="22" presetClass="entr" presetSubtype="1" fill="hold" nodeType="withEffect">
                                  <p:stCondLst>
                                    <p:cond delay="500"/>
                                  </p:stCondLst>
                                  <p:childTnLst>
                                    <p:set>
                                      <p:cBhvr>
                                        <p:cTn id="52" dur="1" fill="hold">
                                          <p:stCondLst>
                                            <p:cond delay="0"/>
                                          </p:stCondLst>
                                        </p:cTn>
                                        <p:tgtEl>
                                          <p:spTgt spid="21"/>
                                        </p:tgtEl>
                                        <p:attrNameLst>
                                          <p:attrName>style.visibility</p:attrName>
                                        </p:attrNameLst>
                                      </p:cBhvr>
                                      <p:to>
                                        <p:strVal val="visible"/>
                                      </p:to>
                                    </p:set>
                                    <p:animEffect transition="in" filter="wipe(up)">
                                      <p:cBhvr>
                                        <p:cTn id="53" dur="500"/>
                                        <p:tgtEl>
                                          <p:spTgt spid="21"/>
                                        </p:tgtEl>
                                      </p:cBhvr>
                                    </p:animEffect>
                                  </p:childTnLst>
                                </p:cTn>
                              </p:par>
                              <p:par>
                                <p:cTn id="54" presetID="22" presetClass="entr" presetSubtype="8" fill="hold" nodeType="withEffect">
                                  <p:stCondLst>
                                    <p:cond delay="50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childTnLst>
                          </p:cTn>
                        </p:par>
                        <p:par>
                          <p:cTn id="57" fill="hold">
                            <p:stCondLst>
                              <p:cond delay="2000"/>
                            </p:stCondLst>
                            <p:childTnLst>
                              <p:par>
                                <p:cTn id="58" presetID="1" presetClass="entr" presetSubtype="0" fill="hold" grpId="2" nodeType="afterEffect">
                                  <p:stCondLst>
                                    <p:cond delay="0"/>
                                  </p:stCondLst>
                                  <p:childTnLst>
                                    <p:set>
                                      <p:cBhvr>
                                        <p:cTn id="59" dur="1" fill="hold">
                                          <p:stCondLst>
                                            <p:cond delay="0"/>
                                          </p:stCondLst>
                                        </p:cTn>
                                        <p:tgtEl>
                                          <p:spTgt spid="17"/>
                                        </p:tgtEl>
                                        <p:attrNameLst>
                                          <p:attrName>style.visibility</p:attrName>
                                        </p:attrNameLst>
                                      </p:cBhvr>
                                      <p:to>
                                        <p:strVal val="visible"/>
                                      </p:to>
                                    </p:set>
                                  </p:childTnLst>
                                </p:cTn>
                              </p:par>
                            </p:childTnLst>
                          </p:cTn>
                        </p:par>
                        <p:par>
                          <p:cTn id="60" fill="hold">
                            <p:stCondLst>
                              <p:cond delay="2000"/>
                            </p:stCondLst>
                            <p:childTnLst>
                              <p:par>
                                <p:cTn id="61" presetID="6" presetClass="emph" presetSubtype="0" fill="hold" nodeType="afterEffect">
                                  <p:stCondLst>
                                    <p:cond delay="250"/>
                                  </p:stCondLst>
                                  <p:childTnLst>
                                    <p:animScale>
                                      <p:cBhvr>
                                        <p:cTn id="62" dur="500" fill="hold"/>
                                        <p:tgtEl>
                                          <p:spTgt spid="19"/>
                                        </p:tgtEl>
                                      </p:cBhvr>
                                      <p:by x="100000" y="0"/>
                                    </p:animScale>
                                  </p:childTnLst>
                                </p:cTn>
                              </p:par>
                              <p:par>
                                <p:cTn id="63" presetID="6" presetClass="emph" presetSubtype="0" fill="hold" nodeType="withEffect">
                                  <p:stCondLst>
                                    <p:cond delay="250"/>
                                  </p:stCondLst>
                                  <p:childTnLst>
                                    <p:animScale>
                                      <p:cBhvr>
                                        <p:cTn id="64" dur="500" fill="hold"/>
                                        <p:tgtEl>
                                          <p:spTgt spid="18"/>
                                        </p:tgtEl>
                                      </p:cBhvr>
                                      <p:by x="0" y="100000"/>
                                    </p:animScale>
                                  </p:childTnLst>
                                </p:cTn>
                              </p:par>
                              <p:par>
                                <p:cTn id="65" presetID="6" presetClass="emph" presetSubtype="0" fill="hold" nodeType="withEffect">
                                  <p:stCondLst>
                                    <p:cond delay="250"/>
                                  </p:stCondLst>
                                  <p:childTnLst>
                                    <p:animScale>
                                      <p:cBhvr>
                                        <p:cTn id="66" dur="500" fill="hold"/>
                                        <p:tgtEl>
                                          <p:spTgt spid="21"/>
                                        </p:tgtEl>
                                      </p:cBhvr>
                                      <p:by x="100000" y="0"/>
                                    </p:animScale>
                                  </p:childTnLst>
                                </p:cTn>
                              </p:par>
                              <p:par>
                                <p:cTn id="67" presetID="6" presetClass="emph" presetSubtype="0" fill="hold" nodeType="withEffect">
                                  <p:stCondLst>
                                    <p:cond delay="250"/>
                                  </p:stCondLst>
                                  <p:childTnLst>
                                    <p:animScale>
                                      <p:cBhvr>
                                        <p:cTn id="68" dur="500" fill="hold"/>
                                        <p:tgtEl>
                                          <p:spTgt spid="20"/>
                                        </p:tgtEl>
                                      </p:cBhvr>
                                      <p:by x="0" y="100000"/>
                                    </p:animScale>
                                  </p:childTnLst>
                                </p:cTn>
                              </p:par>
                            </p:childTnLst>
                          </p:cTn>
                        </p:par>
                        <p:par>
                          <p:cTn id="69" fill="hold">
                            <p:stCondLst>
                              <p:cond delay="2750"/>
                            </p:stCondLst>
                            <p:childTnLst>
                              <p:par>
                                <p:cTn id="70" presetID="1" presetClass="entr" presetSubtype="0" fill="hold" grpId="2" nodeType="afterEffect">
                                  <p:stCondLst>
                                    <p:cond delay="0"/>
                                  </p:stCondLst>
                                  <p:childTnLst>
                                    <p:set>
                                      <p:cBhvr>
                                        <p:cTn id="71" dur="1" fill="hold">
                                          <p:stCondLst>
                                            <p:cond delay="0"/>
                                          </p:stCondLst>
                                        </p:cTn>
                                        <p:tgtEl>
                                          <p:spTgt spid="16"/>
                                        </p:tgtEl>
                                        <p:attrNameLst>
                                          <p:attrName>style.visibility</p:attrName>
                                        </p:attrNameLst>
                                      </p:cBhvr>
                                      <p:to>
                                        <p:strVal val="visible"/>
                                      </p:to>
                                    </p:set>
                                  </p:childTnLst>
                                </p:cTn>
                              </p:par>
                            </p:childTnLst>
                          </p:cTn>
                        </p:par>
                        <p:par>
                          <p:cTn id="72" fill="hold">
                            <p:stCondLst>
                              <p:cond delay="2750"/>
                            </p:stCondLst>
                            <p:childTnLst>
                              <p:par>
                                <p:cTn id="73" presetID="6" presetClass="emph" presetSubtype="0" fill="hold" grpId="0" nodeType="afterEffect">
                                  <p:stCondLst>
                                    <p:cond delay="0"/>
                                  </p:stCondLst>
                                  <p:childTnLst>
                                    <p:animScale>
                                      <p:cBhvr>
                                        <p:cTn id="74" dur="300" fill="hold"/>
                                        <p:tgtEl>
                                          <p:spTgt spid="16"/>
                                        </p:tgtEl>
                                      </p:cBhvr>
                                      <p:by x="0" y="0"/>
                                      <p:from x="0" y="0"/>
                                      <p:to x="110000" y="110000"/>
                                    </p:animScale>
                                  </p:childTnLst>
                                </p:cTn>
                              </p:par>
                            </p:childTnLst>
                          </p:cTn>
                        </p:par>
                        <p:par>
                          <p:cTn id="75" fill="hold">
                            <p:stCondLst>
                              <p:cond delay="3050"/>
                            </p:stCondLst>
                            <p:childTnLst>
                              <p:par>
                                <p:cTn id="76" presetID="6" presetClass="emph" presetSubtype="0" fill="hold" grpId="1" nodeType="afterEffect">
                                  <p:stCondLst>
                                    <p:cond delay="0"/>
                                  </p:stCondLst>
                                  <p:childTnLst>
                                    <p:animScale>
                                      <p:cBhvr>
                                        <p:cTn id="77" dur="150" fill="hold"/>
                                        <p:tgtEl>
                                          <p:spTgt spid="16"/>
                                        </p:tgtEl>
                                      </p:cBhvr>
                                      <p:by x="100000" y="100000"/>
                                      <p:from x="110000" y="110000"/>
                                      <p:to x="100000" y="100000"/>
                                    </p:animScale>
                                  </p:childTnLst>
                                </p:cTn>
                              </p:par>
                            </p:childTnLst>
                          </p:cTn>
                        </p:par>
                        <p:par>
                          <p:cTn id="78" fill="hold">
                            <p:stCondLst>
                              <p:cond delay="3200"/>
                            </p:stCondLst>
                            <p:childTnLst>
                              <p:par>
                                <p:cTn id="79" presetID="6" presetClass="emph" presetSubtype="0" repeatCount="indefinite" fill="hold" grpId="0" nodeType="afterEffect">
                                  <p:stCondLst>
                                    <p:cond delay="500"/>
                                  </p:stCondLst>
                                  <p:childTnLst>
                                    <p:animScale>
                                      <p:cBhvr>
                                        <p:cTn id="80" dur="1250" fill="hold"/>
                                        <p:tgtEl>
                                          <p:spTgt spid="17"/>
                                        </p:tgtEl>
                                      </p:cBhvr>
                                      <p:by x="0" y="0"/>
                                      <p:from x="100000" y="100000"/>
                                      <p:to x="110000" y="110000"/>
                                    </p:animScale>
                                  </p:childTnLst>
                                </p:cTn>
                              </p:par>
                              <p:par>
                                <p:cTn id="81" presetID="10" presetClass="exit" presetSubtype="0" repeatCount="indefinite" fill="hold" grpId="1" nodeType="withEffect">
                                  <p:stCondLst>
                                    <p:cond delay="500"/>
                                  </p:stCondLst>
                                  <p:childTnLst>
                                    <p:animEffect transition="out" filter="fade">
                                      <p:cBhvr>
                                        <p:cTn id="82" dur="1250"/>
                                        <p:tgtEl>
                                          <p:spTgt spid="17"/>
                                        </p:tgtEl>
                                      </p:cBhvr>
                                    </p:animEffect>
                                    <p:set>
                                      <p:cBhvr>
                                        <p:cTn id="83" dur="1" fill="hold">
                                          <p:stCondLst>
                                            <p:cond delay="1249"/>
                                          </p:stCondLst>
                                        </p:cTn>
                                        <p:tgtEl>
                                          <p:spTgt spid="17"/>
                                        </p:tgtEl>
                                        <p:attrNameLst>
                                          <p:attrName>style.visibility</p:attrName>
                                        </p:attrNameLst>
                                      </p:cBhvr>
                                      <p:to>
                                        <p:strVal val="hidden"/>
                                      </p:to>
                                    </p:set>
                                  </p:childTnLst>
                                </p:cTn>
                              </p:par>
                              <p:par>
                                <p:cTn id="84" presetID="1" presetClass="entr" presetSubtype="0" fill="hold" grpId="0" nodeType="withEffect">
                                  <p:stCondLst>
                                    <p:cond delay="0"/>
                                  </p:stCondLst>
                                  <p:childTnLst>
                                    <p:set>
                                      <p:cBhvr>
                                        <p:cTn id="85" dur="1" fill="hold">
                                          <p:stCondLst>
                                            <p:cond delay="0"/>
                                          </p:stCondLst>
                                        </p:cTn>
                                        <p:tgtEl>
                                          <p:spTgt spid="15"/>
                                        </p:tgtEl>
                                        <p:attrNameLst>
                                          <p:attrName>style.visibility</p:attrName>
                                        </p:attrNameLst>
                                      </p:cBhvr>
                                      <p:to>
                                        <p:strVal val="visible"/>
                                      </p:to>
                                    </p:set>
                                  </p:childTnLst>
                                </p:cTn>
                              </p:par>
                              <p:par>
                                <p:cTn id="86" presetID="10" presetClass="exit" presetSubtype="0" fill="hold" grpId="3" nodeType="withEffect">
                                  <p:stCondLst>
                                    <p:cond delay="0"/>
                                  </p:stCondLst>
                                  <p:childTnLst>
                                    <p:animEffect transition="out" filter="fade">
                                      <p:cBhvr>
                                        <p:cTn id="87" dur="500"/>
                                        <p:tgtEl>
                                          <p:spTgt spid="16"/>
                                        </p:tgtEl>
                                      </p:cBhvr>
                                    </p:animEffect>
                                    <p:set>
                                      <p:cBhvr>
                                        <p:cTn id="88" dur="1" fill="hold">
                                          <p:stCondLst>
                                            <p:cond delay="499"/>
                                          </p:stCondLst>
                                        </p:cTn>
                                        <p:tgtEl>
                                          <p:spTgt spid="16"/>
                                        </p:tgtEl>
                                        <p:attrNameLst>
                                          <p:attrName>style.visibility</p:attrName>
                                        </p:attrNameLst>
                                      </p:cBhvr>
                                      <p:to>
                                        <p:strVal val="hidden"/>
                                      </p:to>
                                    </p:se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56" presetClass="path" presetSubtype="0" repeatCount="2000" decel="100000" autoRev="1" fill="hold" grpId="0" nodeType="withEffect">
                                  <p:stCondLst>
                                    <p:cond delay="0"/>
                                  </p:stCondLst>
                                  <p:childTnLst>
                                    <p:animMotion origin="layout" path="M 4.58333E-6 1.48148E-6 L 0.59479 -0.50833 " pathEditMode="relative" rAng="0" ptsTypes="AA">
                                      <p:cBhvr>
                                        <p:cTn id="93" dur="1750" fill="hold"/>
                                        <p:tgtEl>
                                          <p:spTgt spid="26"/>
                                        </p:tgtEl>
                                        <p:attrNameLst>
                                          <p:attrName>ppt_x</p:attrName>
                                          <p:attrName>ppt_y</p:attrName>
                                        </p:attrNameLst>
                                      </p:cBhvr>
                                      <p:rCtr x="29740" y="-25417"/>
                                    </p:animMotion>
                                  </p:childTnLst>
                                </p:cTn>
                              </p:par>
                              <p:par>
                                <p:cTn id="94" presetID="56" presetClass="path" presetSubtype="0" repeatCount="2000" decel="100000" autoRev="1" fill="hold" grpId="0" nodeType="withEffect">
                                  <p:stCondLst>
                                    <p:cond delay="600"/>
                                  </p:stCondLst>
                                  <p:childTnLst>
                                    <p:animMotion origin="layout" path="M 0.11381 -0.01829 L 0.81407 -0.7081 " pathEditMode="relative" rAng="0" ptsTypes="AA">
                                      <p:cBhvr>
                                        <p:cTn id="95" dur="1750" fill="hold"/>
                                        <p:tgtEl>
                                          <p:spTgt spid="27"/>
                                        </p:tgtEl>
                                        <p:attrNameLst>
                                          <p:attrName>ppt_x</p:attrName>
                                          <p:attrName>ppt_y</p:attrName>
                                        </p:attrNameLst>
                                      </p:cBhvr>
                                      <p:rCtr x="35013" y="-34491"/>
                                    </p:animMotion>
                                  </p:childTnLst>
                                </p:cTn>
                              </p:par>
                              <p:par>
                                <p:cTn id="96" presetID="56" presetClass="path" presetSubtype="0" repeatCount="2000" decel="100000" autoRev="1" fill="hold" grpId="0" nodeType="withEffect">
                                  <p:stCondLst>
                                    <p:cond delay="700"/>
                                  </p:stCondLst>
                                  <p:childTnLst>
                                    <p:animMotion origin="layout" path="M 1.25E-6 0 L 0.90859 -0.79653 " pathEditMode="relative" rAng="0" ptsTypes="AA">
                                      <p:cBhvr>
                                        <p:cTn id="97" dur="1750" fill="hold"/>
                                        <p:tgtEl>
                                          <p:spTgt spid="28"/>
                                        </p:tgtEl>
                                        <p:attrNameLst>
                                          <p:attrName>ppt_x</p:attrName>
                                          <p:attrName>ppt_y</p:attrName>
                                        </p:attrNameLst>
                                      </p:cBhvr>
                                      <p:rCtr x="45430" y="-39838"/>
                                    </p:animMotion>
                                  </p:childTnLst>
                                </p:cTn>
                              </p:par>
                              <p:par>
                                <p:cTn id="98" presetID="56" presetClass="path" presetSubtype="0" repeatCount="2000" decel="100000" autoRev="1" fill="hold" grpId="0" nodeType="withEffect">
                                  <p:stCondLst>
                                    <p:cond delay="1000"/>
                                  </p:stCondLst>
                                  <p:childTnLst>
                                    <p:animMotion origin="layout" path="M 4.58333E-6 2.59259E-6 L 0.78424 -0.67385 " pathEditMode="relative" rAng="0" ptsTypes="AA">
                                      <p:cBhvr>
                                        <p:cTn id="99" dur="1750" fill="hold"/>
                                        <p:tgtEl>
                                          <p:spTgt spid="29"/>
                                        </p:tgtEl>
                                        <p:attrNameLst>
                                          <p:attrName>ppt_x</p:attrName>
                                          <p:attrName>ppt_y</p:attrName>
                                        </p:attrNameLst>
                                      </p:cBhvr>
                                      <p:rCtr x="39206" y="-33704"/>
                                    </p:animMotion>
                                  </p:childTnLst>
                                </p:cTn>
                              </p:par>
                              <p:par>
                                <p:cTn id="100" presetID="56" presetClass="path" presetSubtype="0" repeatCount="2000" decel="100000" autoRev="1" fill="hold" grpId="0" nodeType="withEffect">
                                  <p:stCondLst>
                                    <p:cond delay="1500"/>
                                  </p:stCondLst>
                                  <p:childTnLst>
                                    <p:animMotion origin="layout" path="M 4.58333E-6 7.40741E-7 L 0.43971 -0.3713 " pathEditMode="relative" rAng="0" ptsTypes="AA">
                                      <p:cBhvr>
                                        <p:cTn id="101" dur="1750" fill="hold"/>
                                        <p:tgtEl>
                                          <p:spTgt spid="31"/>
                                        </p:tgtEl>
                                        <p:attrNameLst>
                                          <p:attrName>ppt_x</p:attrName>
                                          <p:attrName>ppt_y</p:attrName>
                                        </p:attrNameLst>
                                      </p:cBhvr>
                                      <p:rCtr x="21979" y="-18565"/>
                                    </p:animMotion>
                                  </p:childTnLst>
                                </p:cTn>
                              </p:par>
                              <p:par>
                                <p:cTn id="102" presetID="56" presetClass="path" presetSubtype="0" repeatCount="2000" decel="100000" autoRev="1" fill="hold" grpId="0" nodeType="withEffect">
                                  <p:stCondLst>
                                    <p:cond delay="300"/>
                                  </p:stCondLst>
                                  <p:childTnLst>
                                    <p:animMotion origin="layout" path="M -2.91667E-6 -4.44444E-6 L 0.59479 -0.71319 " pathEditMode="relative" rAng="0" ptsTypes="AA">
                                      <p:cBhvr>
                                        <p:cTn id="103" dur="1750" fill="hold"/>
                                        <p:tgtEl>
                                          <p:spTgt spid="32"/>
                                        </p:tgtEl>
                                        <p:attrNameLst>
                                          <p:attrName>ppt_x</p:attrName>
                                          <p:attrName>ppt_y</p:attrName>
                                        </p:attrNameLst>
                                      </p:cBhvr>
                                      <p:rCtr x="29740" y="-35671"/>
                                    </p:animMotion>
                                  </p:childTnLst>
                                </p:cTn>
                              </p:par>
                              <p:par>
                                <p:cTn id="104" presetID="56" presetClass="path" presetSubtype="0" repeatCount="2000" decel="100000" autoRev="1" fill="hold" grpId="0" nodeType="withEffect">
                                  <p:stCondLst>
                                    <p:cond delay="600"/>
                                  </p:stCondLst>
                                  <p:childTnLst>
                                    <p:animMotion origin="layout" path="M -0.00495 0.0118 L 0.71654 -0.71783 " pathEditMode="relative" rAng="0" ptsTypes="AA">
                                      <p:cBhvr>
                                        <p:cTn id="105" dur="1750" fill="hold"/>
                                        <p:tgtEl>
                                          <p:spTgt spid="33"/>
                                        </p:tgtEl>
                                        <p:attrNameLst>
                                          <p:attrName>ppt_x</p:attrName>
                                          <p:attrName>ppt_y</p:attrName>
                                        </p:attrNameLst>
                                      </p:cBhvr>
                                      <p:rCtr x="36068" y="-36481"/>
                                    </p:animMotion>
                                  </p:childTnLst>
                                </p:cTn>
                              </p:par>
                              <p:par>
                                <p:cTn id="106" presetID="56" presetClass="path" presetSubtype="0" repeatCount="2000" decel="100000" autoRev="1" fill="hold" grpId="0" nodeType="withEffect">
                                  <p:stCondLst>
                                    <p:cond delay="0"/>
                                  </p:stCondLst>
                                  <p:childTnLst>
                                    <p:animMotion origin="layout" path="M 2.5E-6 -3.7037E-7 L 0.49778 -0.4794 " pathEditMode="relative" rAng="0" ptsTypes="AA">
                                      <p:cBhvr>
                                        <p:cTn id="107" dur="1750" fill="hold"/>
                                        <p:tgtEl>
                                          <p:spTgt spid="34"/>
                                        </p:tgtEl>
                                        <p:attrNameLst>
                                          <p:attrName>ppt_x</p:attrName>
                                          <p:attrName>ppt_y</p:attrName>
                                        </p:attrNameLst>
                                      </p:cBhvr>
                                      <p:rCtr x="24883" y="-23958"/>
                                    </p:animMotion>
                                  </p:childTnLst>
                                </p:cTn>
                              </p:par>
                              <p:par>
                                <p:cTn id="108" presetID="56" presetClass="path" presetSubtype="0" repeatCount="2000" decel="100000" autoRev="1" fill="hold" grpId="0" nodeType="withEffect">
                                  <p:stCondLst>
                                    <p:cond delay="900"/>
                                  </p:stCondLst>
                                  <p:childTnLst>
                                    <p:animMotion origin="layout" path="M 1.25E-6 1.85185E-6 L 0.50404 -0.475 " pathEditMode="relative" rAng="0" ptsTypes="AA">
                                      <p:cBhvr>
                                        <p:cTn id="109" dur="1750" fill="hold"/>
                                        <p:tgtEl>
                                          <p:spTgt spid="35"/>
                                        </p:tgtEl>
                                        <p:attrNameLst>
                                          <p:attrName>ppt_x</p:attrName>
                                          <p:attrName>ppt_y</p:attrName>
                                        </p:attrNameLst>
                                      </p:cBhvr>
                                      <p:rCtr x="25195" y="-23750"/>
                                    </p:animMotion>
                                  </p:childTnLst>
                                </p:cTn>
                              </p:par>
                              <p:par>
                                <p:cTn id="110" presetID="56" presetClass="path" presetSubtype="0" repeatCount="2000" decel="100000" autoRev="1" fill="hold" grpId="0" nodeType="withEffect">
                                  <p:stCondLst>
                                    <p:cond delay="0"/>
                                  </p:stCondLst>
                                  <p:childTnLst>
                                    <p:animMotion origin="layout" path="M -0.00234 -0.04398 L 0.36263 -0.36296 " pathEditMode="relative" rAng="0" ptsTypes="AA">
                                      <p:cBhvr>
                                        <p:cTn id="111" dur="1750" fill="hold"/>
                                        <p:tgtEl>
                                          <p:spTgt spid="36"/>
                                        </p:tgtEl>
                                        <p:attrNameLst>
                                          <p:attrName>ppt_x</p:attrName>
                                          <p:attrName>ppt_y</p:attrName>
                                        </p:attrNameLst>
                                      </p:cBhvr>
                                      <p:rCtr x="18255" y="-15949"/>
                                    </p:animMotion>
                                  </p:childTnLst>
                                </p:cTn>
                              </p:par>
                              <p:par>
                                <p:cTn id="112" presetID="56" presetClass="path" presetSubtype="0" repeatCount="2000" decel="100000" autoRev="1" fill="hold" grpId="0" nodeType="withEffect">
                                  <p:stCondLst>
                                    <p:cond delay="400"/>
                                  </p:stCondLst>
                                  <p:childTnLst>
                                    <p:animMotion origin="layout" path="M -1.875E-6 3.7037E-6 L 0.59479 -0.50834 " pathEditMode="relative" rAng="0" ptsTypes="AA">
                                      <p:cBhvr>
                                        <p:cTn id="113" dur="1750" spd="-100000" fill="hold"/>
                                        <p:tgtEl>
                                          <p:spTgt spid="37"/>
                                        </p:tgtEl>
                                        <p:attrNameLst>
                                          <p:attrName>ppt_x</p:attrName>
                                          <p:attrName>ppt_y</p:attrName>
                                        </p:attrNameLst>
                                      </p:cBhvr>
                                      <p:rCtr x="29740" y="-25417"/>
                                    </p:animMotion>
                                  </p:childTnLst>
                                </p:cTn>
                              </p:par>
                              <p:par>
                                <p:cTn id="114" presetID="56" presetClass="path" presetSubtype="0" repeatCount="2000" decel="100000" autoRev="1" fill="hold" grpId="0" nodeType="withEffect">
                                  <p:stCondLst>
                                    <p:cond delay="800"/>
                                  </p:stCondLst>
                                  <p:childTnLst>
                                    <p:animMotion origin="layout" path="M 0.1138 -0.01829 L 0.75508 -0.61922 " pathEditMode="relative" rAng="0" ptsTypes="AA">
                                      <p:cBhvr>
                                        <p:cTn id="115" dur="1750" spd="-100000" fill="hold"/>
                                        <p:tgtEl>
                                          <p:spTgt spid="38"/>
                                        </p:tgtEl>
                                        <p:attrNameLst>
                                          <p:attrName>ppt_x</p:attrName>
                                          <p:attrName>ppt_y</p:attrName>
                                        </p:attrNameLst>
                                      </p:cBhvr>
                                      <p:rCtr x="32057" y="-30046"/>
                                    </p:animMotion>
                                  </p:childTnLst>
                                </p:cTn>
                              </p:par>
                              <p:par>
                                <p:cTn id="116" presetID="56" presetClass="path" presetSubtype="0" repeatCount="2000" decel="100000" autoRev="1" fill="hold" grpId="0" nodeType="withEffect">
                                  <p:stCondLst>
                                    <p:cond delay="1100"/>
                                  </p:stCondLst>
                                  <p:childTnLst>
                                    <p:animMotion origin="layout" path="M 4.79167E-6 2.22222E-6 L 0.73072 -0.62408 " pathEditMode="relative" rAng="0" ptsTypes="AA">
                                      <p:cBhvr>
                                        <p:cTn id="117" dur="1750" spd="-100000" fill="hold"/>
                                        <p:tgtEl>
                                          <p:spTgt spid="39"/>
                                        </p:tgtEl>
                                        <p:attrNameLst>
                                          <p:attrName>ppt_x</p:attrName>
                                          <p:attrName>ppt_y</p:attrName>
                                        </p:attrNameLst>
                                      </p:cBhvr>
                                      <p:rCtr x="36536" y="-31204"/>
                                    </p:animMotion>
                                  </p:childTnLst>
                                </p:cTn>
                              </p:par>
                              <p:par>
                                <p:cTn id="118" presetID="56" presetClass="path" presetSubtype="0" repeatCount="2000" decel="100000" autoRev="1" fill="hold" grpId="0" nodeType="withEffect">
                                  <p:stCondLst>
                                    <p:cond delay="0"/>
                                  </p:stCondLst>
                                  <p:childTnLst>
                                    <p:animMotion origin="layout" path="M -1.875E-6 4.81481E-6 L 0.78425 -0.67385 " pathEditMode="relative" rAng="0" ptsTypes="AA">
                                      <p:cBhvr>
                                        <p:cTn id="119" dur="1750" spd="-100000" fill="hold"/>
                                        <p:tgtEl>
                                          <p:spTgt spid="40"/>
                                        </p:tgtEl>
                                        <p:attrNameLst>
                                          <p:attrName>ppt_x</p:attrName>
                                          <p:attrName>ppt_y</p:attrName>
                                        </p:attrNameLst>
                                      </p:cBhvr>
                                      <p:rCtr x="39206" y="-33704"/>
                                    </p:animMotion>
                                  </p:childTnLst>
                                </p:cTn>
                              </p:par>
                              <p:par>
                                <p:cTn id="120" presetID="56" presetClass="path" presetSubtype="0" repeatCount="2000" decel="100000" autoRev="1" fill="hold" grpId="0" nodeType="withEffect">
                                  <p:stCondLst>
                                    <p:cond delay="300"/>
                                  </p:stCondLst>
                                  <p:childTnLst>
                                    <p:animMotion origin="layout" path="M -2.08333E-6 2.96296E-6 L 0.67995 -0.5831 " pathEditMode="relative" rAng="0" ptsTypes="AA">
                                      <p:cBhvr>
                                        <p:cTn id="121" dur="1750" spd="-100000" fill="hold"/>
                                        <p:tgtEl>
                                          <p:spTgt spid="41"/>
                                        </p:tgtEl>
                                        <p:attrNameLst>
                                          <p:attrName>ppt_x</p:attrName>
                                          <p:attrName>ppt_y</p:attrName>
                                        </p:attrNameLst>
                                      </p:cBhvr>
                                      <p:rCtr x="33997" y="-29167"/>
                                    </p:animMotion>
                                  </p:childTnLst>
                                </p:cTn>
                              </p:par>
                              <p:par>
                                <p:cTn id="122" presetID="56" presetClass="path" presetSubtype="0" repeatCount="2000" decel="100000" autoRev="1" fill="hold" grpId="0" nodeType="withEffect">
                                  <p:stCondLst>
                                    <p:cond delay="900"/>
                                  </p:stCondLst>
                                  <p:childTnLst>
                                    <p:animMotion origin="layout" path="M 6.25E-7 -2.22222E-6 L 0.59479 -0.71319 " pathEditMode="relative" rAng="0" ptsTypes="AA">
                                      <p:cBhvr>
                                        <p:cTn id="123" dur="1750" spd="-100000" fill="hold"/>
                                        <p:tgtEl>
                                          <p:spTgt spid="42"/>
                                        </p:tgtEl>
                                        <p:attrNameLst>
                                          <p:attrName>ppt_x</p:attrName>
                                          <p:attrName>ppt_y</p:attrName>
                                        </p:attrNameLst>
                                      </p:cBhvr>
                                      <p:rCtr x="29740" y="-35671"/>
                                    </p:animMotion>
                                  </p:childTnLst>
                                </p:cTn>
                              </p:par>
                              <p:par>
                                <p:cTn id="124" presetID="56" presetClass="path" presetSubtype="0" repeatCount="2000" decel="100000" autoRev="1" fill="hold" grpId="0" nodeType="withEffect">
                                  <p:stCondLst>
                                    <p:cond delay="400"/>
                                  </p:stCondLst>
                                  <p:childTnLst>
                                    <p:animMotion origin="layout" path="M -0.00495 0.01181 L 0.55507 -0.55671 " pathEditMode="relative" rAng="0" ptsTypes="AA">
                                      <p:cBhvr>
                                        <p:cTn id="125" dur="1750" spd="-100000" fill="hold"/>
                                        <p:tgtEl>
                                          <p:spTgt spid="43"/>
                                        </p:tgtEl>
                                        <p:attrNameLst>
                                          <p:attrName>ppt_x</p:attrName>
                                          <p:attrName>ppt_y</p:attrName>
                                        </p:attrNameLst>
                                      </p:cBhvr>
                                      <p:rCtr x="27995" y="-28426"/>
                                    </p:animMotion>
                                  </p:childTnLst>
                                </p:cTn>
                              </p:par>
                              <p:par>
                                <p:cTn id="126" presetID="56" presetClass="path" presetSubtype="0" repeatCount="2000" decel="100000" autoRev="1" fill="hold" grpId="0" nodeType="withEffect">
                                  <p:stCondLst>
                                    <p:cond delay="700"/>
                                  </p:stCondLst>
                                  <p:childTnLst>
                                    <p:animMotion origin="layout" path="M -0.02865 0.05046 L 0.50026 -0.71644 " pathEditMode="relative" rAng="0" ptsTypes="AA">
                                      <p:cBhvr>
                                        <p:cTn id="127" dur="1750" spd="-100000" fill="hold"/>
                                        <p:tgtEl>
                                          <p:spTgt spid="44"/>
                                        </p:tgtEl>
                                        <p:attrNameLst>
                                          <p:attrName>ppt_x</p:attrName>
                                          <p:attrName>ppt_y</p:attrName>
                                        </p:attrNameLst>
                                      </p:cBhvr>
                                      <p:rCtr x="26445" y="-38356"/>
                                    </p:animMotion>
                                  </p:childTnLst>
                                </p:cTn>
                              </p:par>
                              <p:par>
                                <p:cTn id="128" presetID="56" presetClass="path" presetSubtype="0" repeatCount="2000" decel="100000" autoRev="1" fill="hold" grpId="0" nodeType="withEffect">
                                  <p:stCondLst>
                                    <p:cond delay="1300"/>
                                  </p:stCondLst>
                                  <p:childTnLst>
                                    <p:animMotion origin="layout" path="M 4.58333E-6 4.07407E-6 L 0.65963 -0.82662 " pathEditMode="relative" rAng="0" ptsTypes="AA">
                                      <p:cBhvr>
                                        <p:cTn id="129" dur="1750" spd="-100000" fill="hold"/>
                                        <p:tgtEl>
                                          <p:spTgt spid="45"/>
                                        </p:tgtEl>
                                        <p:attrNameLst>
                                          <p:attrName>ppt_x</p:attrName>
                                          <p:attrName>ppt_y</p:attrName>
                                        </p:attrNameLst>
                                      </p:cBhvr>
                                      <p:rCtr x="32982" y="-41343"/>
                                    </p:animMotion>
                                  </p:childTnLst>
                                </p:cTn>
                              </p:par>
                              <p:par>
                                <p:cTn id="130" presetID="56" presetClass="path" presetSubtype="0" repeatCount="2000" decel="100000" autoRev="1" fill="hold" grpId="0" nodeType="withEffect">
                                  <p:stCondLst>
                                    <p:cond delay="0"/>
                                  </p:stCondLst>
                                  <p:childTnLst>
                                    <p:animMotion origin="layout" path="M -0.00234 -0.04398 L 0.73542 -0.80347 " pathEditMode="relative" rAng="0" ptsTypes="AA">
                                      <p:cBhvr>
                                        <p:cTn id="131" dur="1750" spd="-100000" fill="hold"/>
                                        <p:tgtEl>
                                          <p:spTgt spid="46"/>
                                        </p:tgtEl>
                                        <p:attrNameLst>
                                          <p:attrName>ppt_x</p:attrName>
                                          <p:attrName>ppt_y</p:attrName>
                                        </p:attrNameLst>
                                      </p:cBhvr>
                                      <p:rCtr x="36888" y="-37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6" grpId="1" animBg="1"/>
      <p:bldP spid="16" grpId="2" animBg="1"/>
      <p:bldP spid="16" grpId="3" animBg="1"/>
      <p:bldP spid="17" grpId="0" animBg="1"/>
      <p:bldP spid="17" grpId="1" animBg="1"/>
      <p:bldP spid="17" grpId="2" animBg="1"/>
      <p:bldP spid="22" grpId="0" animBg="1"/>
      <p:bldP spid="22" grpId="1" animBg="1"/>
      <p:bldP spid="22" grpId="2" animBg="1"/>
      <p:bldP spid="23" grpId="0" animBg="1"/>
      <p:bldP spid="23" grpId="1" animBg="1"/>
      <p:bldP spid="23" grpId="2" animBg="1"/>
      <p:bldP spid="24" grpId="0" animBg="1"/>
      <p:bldP spid="24" grpId="1" animBg="1"/>
      <p:bldP spid="24" grpId="2" animBg="1"/>
      <p:bldP spid="25" grpId="0" animBg="1"/>
      <p:bldP spid="25" grpId="1" animBg="1"/>
      <p:bldP spid="25" grpId="2" animBg="1"/>
      <p:bldP spid="30" grpId="0"/>
      <p:bldP spid="26" grpId="0" animBg="1"/>
      <p:bldP spid="27" grpId="0" animBg="1"/>
      <p:bldP spid="28" grpId="0" animBg="1"/>
      <p:bldP spid="29"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087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300228"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团队介绍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pic>
        <p:nvPicPr>
          <p:cNvPr id="74" name="图片 7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704195" y="2068800"/>
            <a:ext cx="2061239" cy="2061238"/>
          </a:xfrm>
          <a:custGeom>
            <a:avLst/>
            <a:gdLst>
              <a:gd name="connsiteX0" fmla="*/ 182440 w 2061239"/>
              <a:gd name="connsiteY0" fmla="*/ 0 h 2061238"/>
              <a:gd name="connsiteX1" fmla="*/ 1878799 w 2061239"/>
              <a:gd name="connsiteY1" fmla="*/ 0 h 2061238"/>
              <a:gd name="connsiteX2" fmla="*/ 2061239 w 2061239"/>
              <a:gd name="connsiteY2" fmla="*/ 182440 h 2061238"/>
              <a:gd name="connsiteX3" fmla="*/ 2061239 w 2061239"/>
              <a:gd name="connsiteY3" fmla="*/ 1878799 h 2061238"/>
              <a:gd name="connsiteX4" fmla="*/ 1915567 w 2061239"/>
              <a:gd name="connsiteY4" fmla="*/ 2057533 h 2061238"/>
              <a:gd name="connsiteX5" fmla="*/ 1878809 w 2061239"/>
              <a:gd name="connsiteY5" fmla="*/ 2061238 h 2061238"/>
              <a:gd name="connsiteX6" fmla="*/ 182430 w 2061239"/>
              <a:gd name="connsiteY6" fmla="*/ 2061238 h 2061238"/>
              <a:gd name="connsiteX7" fmla="*/ 145672 w 2061239"/>
              <a:gd name="connsiteY7" fmla="*/ 2057533 h 2061238"/>
              <a:gd name="connsiteX8" fmla="*/ 0 w 2061239"/>
              <a:gd name="connsiteY8" fmla="*/ 1878799 h 2061238"/>
              <a:gd name="connsiteX9" fmla="*/ 0 w 2061239"/>
              <a:gd name="connsiteY9" fmla="*/ 182440 h 2061238"/>
              <a:gd name="connsiteX10" fmla="*/ 182440 w 2061239"/>
              <a:gd name="connsiteY10"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1239" h="2061238">
                <a:moveTo>
                  <a:pt x="182440" y="0"/>
                </a:moveTo>
                <a:lnTo>
                  <a:pt x="1878799" y="0"/>
                </a:lnTo>
                <a:cubicBezTo>
                  <a:pt x="1979558" y="0"/>
                  <a:pt x="2061239" y="81681"/>
                  <a:pt x="2061239" y="182440"/>
                </a:cubicBezTo>
                <a:lnTo>
                  <a:pt x="2061239" y="1878799"/>
                </a:lnTo>
                <a:cubicBezTo>
                  <a:pt x="2061239" y="1966963"/>
                  <a:pt x="1998702" y="204052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FEFEFE"/>
            </a:solidFill>
          </a:ln>
          <a:effectLst>
            <a:outerShdw blurRad="254000" dist="63500" dir="2700000" algn="tl" rotWithShape="0">
              <a:prstClr val="black">
                <a:alpha val="40000"/>
              </a:prstClr>
            </a:outerShdw>
          </a:effectLst>
        </p:spPr>
      </p:pic>
      <p:pic>
        <p:nvPicPr>
          <p:cNvPr id="75" name="图片 7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43902" y="2068799"/>
            <a:ext cx="2061239" cy="2061238"/>
          </a:xfrm>
          <a:custGeom>
            <a:avLst/>
            <a:gdLst>
              <a:gd name="connsiteX0" fmla="*/ 182440 w 2061239"/>
              <a:gd name="connsiteY0" fmla="*/ 0 h 2061238"/>
              <a:gd name="connsiteX1" fmla="*/ 1878799 w 2061239"/>
              <a:gd name="connsiteY1" fmla="*/ 0 h 2061238"/>
              <a:gd name="connsiteX2" fmla="*/ 2061239 w 2061239"/>
              <a:gd name="connsiteY2" fmla="*/ 182440 h 2061238"/>
              <a:gd name="connsiteX3" fmla="*/ 2061239 w 2061239"/>
              <a:gd name="connsiteY3" fmla="*/ 1878799 h 2061238"/>
              <a:gd name="connsiteX4" fmla="*/ 1915567 w 2061239"/>
              <a:gd name="connsiteY4" fmla="*/ 2057533 h 2061238"/>
              <a:gd name="connsiteX5" fmla="*/ 1878809 w 2061239"/>
              <a:gd name="connsiteY5" fmla="*/ 2061238 h 2061238"/>
              <a:gd name="connsiteX6" fmla="*/ 182430 w 2061239"/>
              <a:gd name="connsiteY6" fmla="*/ 2061238 h 2061238"/>
              <a:gd name="connsiteX7" fmla="*/ 145672 w 2061239"/>
              <a:gd name="connsiteY7" fmla="*/ 2057533 h 2061238"/>
              <a:gd name="connsiteX8" fmla="*/ 0 w 2061239"/>
              <a:gd name="connsiteY8" fmla="*/ 1878799 h 2061238"/>
              <a:gd name="connsiteX9" fmla="*/ 0 w 2061239"/>
              <a:gd name="connsiteY9" fmla="*/ 182440 h 2061238"/>
              <a:gd name="connsiteX10" fmla="*/ 182440 w 2061239"/>
              <a:gd name="connsiteY10"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61239" h="2061238">
                <a:moveTo>
                  <a:pt x="182440" y="0"/>
                </a:moveTo>
                <a:lnTo>
                  <a:pt x="1878799" y="0"/>
                </a:lnTo>
                <a:cubicBezTo>
                  <a:pt x="1979558" y="0"/>
                  <a:pt x="2061239" y="81681"/>
                  <a:pt x="2061239" y="182440"/>
                </a:cubicBezTo>
                <a:lnTo>
                  <a:pt x="2061239" y="1878799"/>
                </a:lnTo>
                <a:cubicBezTo>
                  <a:pt x="2061239" y="1966963"/>
                  <a:pt x="1998702" y="204052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FEFEFE"/>
            </a:solidFill>
          </a:ln>
          <a:effectLst>
            <a:outerShdw blurRad="254000" dist="63500" dir="2700000" algn="tl" rotWithShape="0">
              <a:prstClr val="black">
                <a:alpha val="40000"/>
              </a:prstClr>
            </a:outerShdw>
          </a:effectLst>
        </p:spPr>
      </p:pic>
      <p:pic>
        <p:nvPicPr>
          <p:cNvPr id="76" name="图片 7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83610" y="2068799"/>
            <a:ext cx="2061238" cy="2061238"/>
          </a:xfrm>
          <a:custGeom>
            <a:avLst/>
            <a:gdLst>
              <a:gd name="connsiteX0" fmla="*/ 182440 w 2061238"/>
              <a:gd name="connsiteY0" fmla="*/ 0 h 2061238"/>
              <a:gd name="connsiteX1" fmla="*/ 1878799 w 2061238"/>
              <a:gd name="connsiteY1" fmla="*/ 0 h 2061238"/>
              <a:gd name="connsiteX2" fmla="*/ 2057532 w 2061238"/>
              <a:gd name="connsiteY2" fmla="*/ 145672 h 2061238"/>
              <a:gd name="connsiteX3" fmla="*/ 2061238 w 2061238"/>
              <a:gd name="connsiteY3" fmla="*/ 182430 h 2061238"/>
              <a:gd name="connsiteX4" fmla="*/ 2061238 w 2061238"/>
              <a:gd name="connsiteY4" fmla="*/ 1878809 h 2061238"/>
              <a:gd name="connsiteX5" fmla="*/ 2057532 w 2061238"/>
              <a:gd name="connsiteY5" fmla="*/ 1915567 h 2061238"/>
              <a:gd name="connsiteX6" fmla="*/ 1915567 w 2061238"/>
              <a:gd name="connsiteY6" fmla="*/ 2057533 h 2061238"/>
              <a:gd name="connsiteX7" fmla="*/ 1878809 w 2061238"/>
              <a:gd name="connsiteY7" fmla="*/ 2061238 h 2061238"/>
              <a:gd name="connsiteX8" fmla="*/ 182430 w 2061238"/>
              <a:gd name="connsiteY8" fmla="*/ 2061238 h 2061238"/>
              <a:gd name="connsiteX9" fmla="*/ 145672 w 2061238"/>
              <a:gd name="connsiteY9" fmla="*/ 2057533 h 2061238"/>
              <a:gd name="connsiteX10" fmla="*/ 0 w 2061238"/>
              <a:gd name="connsiteY10" fmla="*/ 1878799 h 2061238"/>
              <a:gd name="connsiteX11" fmla="*/ 0 w 2061238"/>
              <a:gd name="connsiteY11" fmla="*/ 182440 h 2061238"/>
              <a:gd name="connsiteX12" fmla="*/ 182440 w 2061238"/>
              <a:gd name="connsiteY12"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61238" h="2061238">
                <a:moveTo>
                  <a:pt x="182440" y="0"/>
                </a:moveTo>
                <a:lnTo>
                  <a:pt x="1878799" y="0"/>
                </a:lnTo>
                <a:cubicBezTo>
                  <a:pt x="1966963" y="0"/>
                  <a:pt x="2040521" y="62537"/>
                  <a:pt x="2057532" y="145672"/>
                </a:cubicBezTo>
                <a:lnTo>
                  <a:pt x="2061238" y="182430"/>
                </a:lnTo>
                <a:lnTo>
                  <a:pt x="2061238" y="1878809"/>
                </a:lnTo>
                <a:lnTo>
                  <a:pt x="2057532" y="1915567"/>
                </a:lnTo>
                <a:cubicBezTo>
                  <a:pt x="2042951" y="1986826"/>
                  <a:pt x="1986826" y="2042951"/>
                  <a:pt x="1915567" y="2057533"/>
                </a:cubicBezTo>
                <a:lnTo>
                  <a:pt x="1878809" y="2061238"/>
                </a:lnTo>
                <a:lnTo>
                  <a:pt x="182430" y="2061238"/>
                </a:lnTo>
                <a:lnTo>
                  <a:pt x="145672" y="2057533"/>
                </a:lnTo>
                <a:cubicBezTo>
                  <a:pt x="62537" y="2040521"/>
                  <a:pt x="0" y="1966963"/>
                  <a:pt x="0" y="1878799"/>
                </a:cubicBezTo>
                <a:lnTo>
                  <a:pt x="0" y="182440"/>
                </a:lnTo>
                <a:cubicBezTo>
                  <a:pt x="0" y="81681"/>
                  <a:pt x="81681" y="0"/>
                  <a:pt x="182440" y="0"/>
                </a:cubicBezTo>
                <a:close/>
              </a:path>
            </a:pathLst>
          </a:custGeom>
          <a:ln w="63500">
            <a:solidFill>
              <a:srgbClr val="FEFEFE"/>
            </a:solidFill>
          </a:ln>
          <a:effectLst>
            <a:outerShdw blurRad="254000" dist="63500" dir="2700000" algn="tl" rotWithShape="0">
              <a:prstClr val="black">
                <a:alpha val="40000"/>
              </a:prstClr>
            </a:outerShdw>
          </a:effectLst>
        </p:spPr>
      </p:pic>
      <p:pic>
        <p:nvPicPr>
          <p:cNvPr id="77" name="图片 76"/>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77954" y="2068801"/>
            <a:ext cx="2047770" cy="2061238"/>
          </a:xfrm>
          <a:custGeom>
            <a:avLst/>
            <a:gdLst>
              <a:gd name="connsiteX0" fmla="*/ 168971 w 2047770"/>
              <a:gd name="connsiteY0" fmla="*/ 0 h 2061238"/>
              <a:gd name="connsiteX1" fmla="*/ 1865330 w 2047770"/>
              <a:gd name="connsiteY1" fmla="*/ 0 h 2061238"/>
              <a:gd name="connsiteX2" fmla="*/ 2047770 w 2047770"/>
              <a:gd name="connsiteY2" fmla="*/ 182440 h 2061238"/>
              <a:gd name="connsiteX3" fmla="*/ 2047770 w 2047770"/>
              <a:gd name="connsiteY3" fmla="*/ 1878799 h 2061238"/>
              <a:gd name="connsiteX4" fmla="*/ 1902098 w 2047770"/>
              <a:gd name="connsiteY4" fmla="*/ 2057533 h 2061238"/>
              <a:gd name="connsiteX5" fmla="*/ 1865340 w 2047770"/>
              <a:gd name="connsiteY5" fmla="*/ 2061238 h 2061238"/>
              <a:gd name="connsiteX6" fmla="*/ 168961 w 2047770"/>
              <a:gd name="connsiteY6" fmla="*/ 2061238 h 2061238"/>
              <a:gd name="connsiteX7" fmla="*/ 132203 w 2047770"/>
              <a:gd name="connsiteY7" fmla="*/ 2057533 h 2061238"/>
              <a:gd name="connsiteX8" fmla="*/ 868 w 2047770"/>
              <a:gd name="connsiteY8" fmla="*/ 1949813 h 2061238"/>
              <a:gd name="connsiteX9" fmla="*/ 0 w 2047770"/>
              <a:gd name="connsiteY9" fmla="*/ 1947017 h 2061238"/>
              <a:gd name="connsiteX10" fmla="*/ 0 w 2047770"/>
              <a:gd name="connsiteY10" fmla="*/ 114223 h 2061238"/>
              <a:gd name="connsiteX11" fmla="*/ 868 w 2047770"/>
              <a:gd name="connsiteY11" fmla="*/ 111426 h 2061238"/>
              <a:gd name="connsiteX12" fmla="*/ 168971 w 2047770"/>
              <a:gd name="connsiteY12" fmla="*/ 0 h 2061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47770" h="2061238">
                <a:moveTo>
                  <a:pt x="168971" y="0"/>
                </a:moveTo>
                <a:lnTo>
                  <a:pt x="1865330" y="0"/>
                </a:lnTo>
                <a:cubicBezTo>
                  <a:pt x="1966089" y="0"/>
                  <a:pt x="2047770" y="81681"/>
                  <a:pt x="2047770" y="182440"/>
                </a:cubicBezTo>
                <a:lnTo>
                  <a:pt x="2047770" y="1878799"/>
                </a:lnTo>
                <a:cubicBezTo>
                  <a:pt x="2047770" y="1966963"/>
                  <a:pt x="1985233" y="2040521"/>
                  <a:pt x="1902098" y="2057533"/>
                </a:cubicBezTo>
                <a:lnTo>
                  <a:pt x="1865340" y="2061238"/>
                </a:lnTo>
                <a:lnTo>
                  <a:pt x="168961" y="2061238"/>
                </a:lnTo>
                <a:lnTo>
                  <a:pt x="132203" y="2057533"/>
                </a:lnTo>
                <a:cubicBezTo>
                  <a:pt x="72821" y="2045381"/>
                  <a:pt x="23948" y="2004380"/>
                  <a:pt x="868" y="1949813"/>
                </a:cubicBezTo>
                <a:lnTo>
                  <a:pt x="0" y="1947017"/>
                </a:lnTo>
                <a:lnTo>
                  <a:pt x="0" y="114223"/>
                </a:lnTo>
                <a:lnTo>
                  <a:pt x="868" y="111426"/>
                </a:lnTo>
                <a:cubicBezTo>
                  <a:pt x="28564" y="45946"/>
                  <a:pt x="93402" y="0"/>
                  <a:pt x="168971" y="0"/>
                </a:cubicBezTo>
                <a:close/>
              </a:path>
            </a:pathLst>
          </a:custGeom>
          <a:ln w="63500">
            <a:solidFill>
              <a:srgbClr val="FEFEFE"/>
            </a:solidFill>
          </a:ln>
          <a:effectLst>
            <a:outerShdw blurRad="254000" dist="63500" dir="2700000" algn="tl" rotWithShape="0">
              <a:prstClr val="black">
                <a:alpha val="40000"/>
              </a:prstClr>
            </a:outerShdw>
          </a:effectLst>
        </p:spPr>
      </p:pic>
      <p:grpSp>
        <p:nvGrpSpPr>
          <p:cNvPr id="78" name="组合 77"/>
          <p:cNvGrpSpPr/>
          <p:nvPr/>
        </p:nvGrpSpPr>
        <p:grpSpPr>
          <a:xfrm>
            <a:off x="964485" y="4626093"/>
            <a:ext cx="2061239" cy="638374"/>
            <a:chOff x="964485" y="4626093"/>
            <a:chExt cx="2061239" cy="638374"/>
          </a:xfrm>
        </p:grpSpPr>
        <p:sp>
          <p:nvSpPr>
            <p:cNvPr id="79" name="任意多边形 78"/>
            <p:cNvSpPr/>
            <p:nvPr/>
          </p:nvSpPr>
          <p:spPr>
            <a:xfrm>
              <a:off x="964485" y="4626094"/>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80" name="TextBox 11"/>
            <p:cNvSpPr txBox="1"/>
            <p:nvPr/>
          </p:nvSpPr>
          <p:spPr>
            <a:xfrm>
              <a:off x="1284012" y="4626093"/>
              <a:ext cx="1422184" cy="461665"/>
            </a:xfrm>
            <a:prstGeom prst="rect">
              <a:avLst/>
            </a:prstGeom>
            <a:noFill/>
          </p:spPr>
          <p:txBody>
            <a:bodyPr wrap="none" rtlCol="0">
              <a:spAutoFit/>
            </a:bodyPr>
            <a:lstStyle/>
            <a:p>
              <a:r>
                <a:rPr lang="zh-CN" altLang="en-US" sz="2400" b="1" dirty="0" smtClean="0">
                  <a:solidFill>
                    <a:srgbClr val="FDFDFD"/>
                  </a:solidFill>
                  <a:latin typeface="幼圆" panose="02010509060101010101" pitchFamily="49" charset="-122"/>
                  <a:ea typeface="幼圆" panose="02010509060101010101" pitchFamily="49" charset="-122"/>
                </a:rPr>
                <a:t>职务名称</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81" name="TextBox 12"/>
          <p:cNvSpPr txBox="1"/>
          <p:nvPr/>
        </p:nvSpPr>
        <p:spPr>
          <a:xfrm>
            <a:off x="1039424" y="5391477"/>
            <a:ext cx="2110393"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3704194" y="4626093"/>
            <a:ext cx="2061239" cy="638373"/>
            <a:chOff x="3704194" y="4626093"/>
            <a:chExt cx="2061239" cy="638373"/>
          </a:xfrm>
        </p:grpSpPr>
        <p:sp>
          <p:nvSpPr>
            <p:cNvPr id="83" name="任意多边形 82"/>
            <p:cNvSpPr/>
            <p:nvPr/>
          </p:nvSpPr>
          <p:spPr>
            <a:xfrm>
              <a:off x="3704194"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84" name="TextBox 11"/>
            <p:cNvSpPr txBox="1"/>
            <p:nvPr/>
          </p:nvSpPr>
          <p:spPr>
            <a:xfrm>
              <a:off x="4023722" y="4626093"/>
              <a:ext cx="1422184" cy="461665"/>
            </a:xfrm>
            <a:prstGeom prst="rect">
              <a:avLst/>
            </a:prstGeom>
            <a:noFill/>
          </p:spPr>
          <p:txBody>
            <a:bodyPr wrap="none" rtlCol="0">
              <a:spAutoFit/>
            </a:bodyPr>
            <a:lstStyle/>
            <a:p>
              <a:r>
                <a:rPr lang="zh-CN" altLang="en-US" sz="2400" b="1" dirty="0" smtClean="0">
                  <a:solidFill>
                    <a:srgbClr val="FDFDFD"/>
                  </a:solidFill>
                  <a:latin typeface="幼圆" panose="02010509060101010101" pitchFamily="49" charset="-122"/>
                  <a:ea typeface="幼圆" panose="02010509060101010101" pitchFamily="49" charset="-122"/>
                </a:rPr>
                <a:t>职务名称</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85" name="TextBox 12"/>
          <p:cNvSpPr txBox="1"/>
          <p:nvPr/>
        </p:nvSpPr>
        <p:spPr>
          <a:xfrm>
            <a:off x="3779134" y="5391477"/>
            <a:ext cx="2110393"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86" name="组合 85"/>
          <p:cNvGrpSpPr/>
          <p:nvPr/>
        </p:nvGrpSpPr>
        <p:grpSpPr>
          <a:xfrm>
            <a:off x="6443903" y="4626093"/>
            <a:ext cx="2061239" cy="638373"/>
            <a:chOff x="6443903" y="4626093"/>
            <a:chExt cx="2061239" cy="638373"/>
          </a:xfrm>
        </p:grpSpPr>
        <p:sp>
          <p:nvSpPr>
            <p:cNvPr id="87" name="任意多边形 86"/>
            <p:cNvSpPr/>
            <p:nvPr/>
          </p:nvSpPr>
          <p:spPr>
            <a:xfrm>
              <a:off x="6443903"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88" name="TextBox 11"/>
            <p:cNvSpPr txBox="1"/>
            <p:nvPr/>
          </p:nvSpPr>
          <p:spPr>
            <a:xfrm>
              <a:off x="6781456" y="4626093"/>
              <a:ext cx="1422184" cy="461665"/>
            </a:xfrm>
            <a:prstGeom prst="rect">
              <a:avLst/>
            </a:prstGeom>
            <a:noFill/>
          </p:spPr>
          <p:txBody>
            <a:bodyPr wrap="none" rtlCol="0">
              <a:spAutoFit/>
            </a:bodyPr>
            <a:lstStyle/>
            <a:p>
              <a:r>
                <a:rPr lang="zh-CN" altLang="en-US" sz="2400" b="1" dirty="0" smtClean="0">
                  <a:solidFill>
                    <a:srgbClr val="FDFDFD"/>
                  </a:solidFill>
                  <a:latin typeface="幼圆" panose="02010509060101010101" pitchFamily="49" charset="-122"/>
                  <a:ea typeface="幼圆" panose="02010509060101010101" pitchFamily="49" charset="-122"/>
                </a:rPr>
                <a:t>职务名称</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89" name="TextBox 12"/>
          <p:cNvSpPr txBox="1"/>
          <p:nvPr/>
        </p:nvSpPr>
        <p:spPr>
          <a:xfrm>
            <a:off x="6536868" y="5391477"/>
            <a:ext cx="2110393"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9183612" y="4626093"/>
            <a:ext cx="2061239" cy="638373"/>
            <a:chOff x="9183612" y="4626093"/>
            <a:chExt cx="2061239" cy="638373"/>
          </a:xfrm>
        </p:grpSpPr>
        <p:sp>
          <p:nvSpPr>
            <p:cNvPr id="91" name="任意多边形 90"/>
            <p:cNvSpPr/>
            <p:nvPr/>
          </p:nvSpPr>
          <p:spPr>
            <a:xfrm>
              <a:off x="9183612" y="4626093"/>
              <a:ext cx="2061239" cy="638373"/>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chemeClr val="bg1">
                <a:alpha val="3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sp>
          <p:nvSpPr>
            <p:cNvPr id="92" name="TextBox 11"/>
            <p:cNvSpPr txBox="1"/>
            <p:nvPr/>
          </p:nvSpPr>
          <p:spPr>
            <a:xfrm>
              <a:off x="9531767" y="4626093"/>
              <a:ext cx="1422184" cy="461665"/>
            </a:xfrm>
            <a:prstGeom prst="rect">
              <a:avLst/>
            </a:prstGeom>
            <a:noFill/>
          </p:spPr>
          <p:txBody>
            <a:bodyPr wrap="none" rtlCol="0">
              <a:spAutoFit/>
            </a:bodyPr>
            <a:lstStyle/>
            <a:p>
              <a:r>
                <a:rPr lang="zh-CN" altLang="en-US" sz="2400" b="1" dirty="0" smtClean="0">
                  <a:solidFill>
                    <a:srgbClr val="FDFDFD"/>
                  </a:solidFill>
                  <a:latin typeface="幼圆" panose="02010509060101010101" pitchFamily="49" charset="-122"/>
                  <a:ea typeface="幼圆" panose="02010509060101010101" pitchFamily="49" charset="-122"/>
                </a:rPr>
                <a:t>职务名称</a:t>
              </a:r>
              <a:endParaRPr lang="zh-CN" altLang="en-US" sz="2400" b="1" dirty="0">
                <a:solidFill>
                  <a:srgbClr val="FDFDFD"/>
                </a:solidFill>
                <a:latin typeface="幼圆" panose="02010509060101010101" pitchFamily="49" charset="-122"/>
                <a:ea typeface="幼圆" panose="02010509060101010101" pitchFamily="49" charset="-122"/>
              </a:endParaRPr>
            </a:p>
          </p:txBody>
        </p:sp>
      </p:grpSp>
      <p:sp>
        <p:nvSpPr>
          <p:cNvPr id="93" name="TextBox 12"/>
          <p:cNvSpPr txBox="1"/>
          <p:nvPr/>
        </p:nvSpPr>
        <p:spPr>
          <a:xfrm>
            <a:off x="9248279" y="5389619"/>
            <a:ext cx="2110393" cy="1061829"/>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74813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1000" fill="hold"/>
                                        <p:tgtEl>
                                          <p:spTgt spid="77"/>
                                        </p:tgtEl>
                                        <p:attrNameLst>
                                          <p:attrName>ppt_w</p:attrName>
                                        </p:attrNameLst>
                                      </p:cBhvr>
                                      <p:tavLst>
                                        <p:tav tm="0">
                                          <p:val>
                                            <p:fltVal val="0"/>
                                          </p:val>
                                        </p:tav>
                                        <p:tav tm="100000">
                                          <p:val>
                                            <p:strVal val="#ppt_w"/>
                                          </p:val>
                                        </p:tav>
                                      </p:tavLst>
                                    </p:anim>
                                    <p:anim calcmode="lin" valueType="num">
                                      <p:cBhvr>
                                        <p:cTn id="8" dur="1000" fill="hold"/>
                                        <p:tgtEl>
                                          <p:spTgt spid="77"/>
                                        </p:tgtEl>
                                        <p:attrNameLst>
                                          <p:attrName>ppt_h</p:attrName>
                                        </p:attrNameLst>
                                      </p:cBhvr>
                                      <p:tavLst>
                                        <p:tav tm="0">
                                          <p:val>
                                            <p:fltVal val="0"/>
                                          </p:val>
                                        </p:tav>
                                        <p:tav tm="100000">
                                          <p:val>
                                            <p:strVal val="#ppt_h"/>
                                          </p:val>
                                        </p:tav>
                                      </p:tavLst>
                                    </p:anim>
                                    <p:animEffect transition="in" filter="fade">
                                      <p:cBhvr>
                                        <p:cTn id="9" dur="1000"/>
                                        <p:tgtEl>
                                          <p:spTgt spid="77"/>
                                        </p:tgtEl>
                                      </p:cBhvr>
                                    </p:animEffect>
                                    <p:anim calcmode="lin" valueType="num">
                                      <p:cBhvr>
                                        <p:cTn id="10" dur="1000" fill="hold"/>
                                        <p:tgtEl>
                                          <p:spTgt spid="77"/>
                                        </p:tgtEl>
                                        <p:attrNameLst>
                                          <p:attrName>ppt_x</p:attrName>
                                        </p:attrNameLst>
                                      </p:cBhvr>
                                      <p:tavLst>
                                        <p:tav tm="0">
                                          <p:val>
                                            <p:fltVal val="0.5"/>
                                          </p:val>
                                        </p:tav>
                                        <p:tav tm="100000">
                                          <p:val>
                                            <p:strVal val="#ppt_x"/>
                                          </p:val>
                                        </p:tav>
                                      </p:tavLst>
                                    </p:anim>
                                    <p:anim calcmode="lin" valueType="num">
                                      <p:cBhvr>
                                        <p:cTn id="11" dur="1000" fill="hold"/>
                                        <p:tgtEl>
                                          <p:spTgt spid="77"/>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1000"/>
                                        <p:tgtEl>
                                          <p:spTgt spid="78"/>
                                        </p:tgtEl>
                                      </p:cBhvr>
                                    </p:animEffect>
                                    <p:anim calcmode="lin" valueType="num">
                                      <p:cBhvr>
                                        <p:cTn id="16" dur="1000" fill="hold"/>
                                        <p:tgtEl>
                                          <p:spTgt spid="78"/>
                                        </p:tgtEl>
                                        <p:attrNameLst>
                                          <p:attrName>ppt_x</p:attrName>
                                        </p:attrNameLst>
                                      </p:cBhvr>
                                      <p:tavLst>
                                        <p:tav tm="0">
                                          <p:val>
                                            <p:strVal val="#ppt_x"/>
                                          </p:val>
                                        </p:tav>
                                        <p:tav tm="100000">
                                          <p:val>
                                            <p:strVal val="#ppt_x"/>
                                          </p:val>
                                        </p:tav>
                                      </p:tavLst>
                                    </p:anim>
                                    <p:anim calcmode="lin" valueType="num">
                                      <p:cBhvr>
                                        <p:cTn id="17" dur="1000" fill="hold"/>
                                        <p:tgtEl>
                                          <p:spTgt spid="7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81"/>
                                        </p:tgtEl>
                                        <p:attrNameLst>
                                          <p:attrName>style.visibility</p:attrName>
                                        </p:attrNameLst>
                                      </p:cBhvr>
                                      <p:to>
                                        <p:strVal val="visible"/>
                                      </p:to>
                                    </p:set>
                                    <p:animEffect transition="in" filter="wipe(up)">
                                      <p:cBhvr>
                                        <p:cTn id="21" dur="500"/>
                                        <p:tgtEl>
                                          <p:spTgt spid="81"/>
                                        </p:tgtEl>
                                      </p:cBhvr>
                                    </p:animEffect>
                                  </p:childTnLst>
                                </p:cTn>
                              </p:par>
                            </p:childTnLst>
                          </p:cTn>
                        </p:par>
                        <p:par>
                          <p:cTn id="22" fill="hold">
                            <p:stCondLst>
                              <p:cond delay="2500"/>
                            </p:stCondLst>
                            <p:childTnLst>
                              <p:par>
                                <p:cTn id="23" presetID="53" presetClass="entr" presetSubtype="528"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1000" fill="hold"/>
                                        <p:tgtEl>
                                          <p:spTgt spid="74"/>
                                        </p:tgtEl>
                                        <p:attrNameLst>
                                          <p:attrName>ppt_w</p:attrName>
                                        </p:attrNameLst>
                                      </p:cBhvr>
                                      <p:tavLst>
                                        <p:tav tm="0">
                                          <p:val>
                                            <p:fltVal val="0"/>
                                          </p:val>
                                        </p:tav>
                                        <p:tav tm="100000">
                                          <p:val>
                                            <p:strVal val="#ppt_w"/>
                                          </p:val>
                                        </p:tav>
                                      </p:tavLst>
                                    </p:anim>
                                    <p:anim calcmode="lin" valueType="num">
                                      <p:cBhvr>
                                        <p:cTn id="26" dur="1000" fill="hold"/>
                                        <p:tgtEl>
                                          <p:spTgt spid="74"/>
                                        </p:tgtEl>
                                        <p:attrNameLst>
                                          <p:attrName>ppt_h</p:attrName>
                                        </p:attrNameLst>
                                      </p:cBhvr>
                                      <p:tavLst>
                                        <p:tav tm="0">
                                          <p:val>
                                            <p:fltVal val="0"/>
                                          </p:val>
                                        </p:tav>
                                        <p:tav tm="100000">
                                          <p:val>
                                            <p:strVal val="#ppt_h"/>
                                          </p:val>
                                        </p:tav>
                                      </p:tavLst>
                                    </p:anim>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fltVal val="0.5"/>
                                          </p:val>
                                        </p:tav>
                                        <p:tav tm="100000">
                                          <p:val>
                                            <p:strVal val="#ppt_x"/>
                                          </p:val>
                                        </p:tav>
                                      </p:tavLst>
                                    </p:anim>
                                    <p:anim calcmode="lin" valueType="num">
                                      <p:cBhvr>
                                        <p:cTn id="29" dur="1000" fill="hold"/>
                                        <p:tgtEl>
                                          <p:spTgt spid="74"/>
                                        </p:tgtEl>
                                        <p:attrNameLst>
                                          <p:attrName>ppt_y</p:attrName>
                                        </p:attrNameLst>
                                      </p:cBhvr>
                                      <p:tavLst>
                                        <p:tav tm="0">
                                          <p:val>
                                            <p:fltVal val="0.5"/>
                                          </p:val>
                                        </p:tav>
                                        <p:tav tm="100000">
                                          <p:val>
                                            <p:strVal val="#ppt_y"/>
                                          </p:val>
                                        </p:tav>
                                      </p:tavLst>
                                    </p:anim>
                                  </p:childTnLst>
                                </p:cTn>
                              </p:par>
                            </p:childTnLst>
                          </p:cTn>
                        </p:par>
                        <p:par>
                          <p:cTn id="30" fill="hold">
                            <p:stCondLst>
                              <p:cond delay="3500"/>
                            </p:stCondLst>
                            <p:childTnLst>
                              <p:par>
                                <p:cTn id="31" presetID="47" presetClass="entr" presetSubtype="0"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anim calcmode="lin" valueType="num">
                                      <p:cBhvr>
                                        <p:cTn id="34" dur="1000" fill="hold"/>
                                        <p:tgtEl>
                                          <p:spTgt spid="82"/>
                                        </p:tgtEl>
                                        <p:attrNameLst>
                                          <p:attrName>ppt_x</p:attrName>
                                        </p:attrNameLst>
                                      </p:cBhvr>
                                      <p:tavLst>
                                        <p:tav tm="0">
                                          <p:val>
                                            <p:strVal val="#ppt_x"/>
                                          </p:val>
                                        </p:tav>
                                        <p:tav tm="100000">
                                          <p:val>
                                            <p:strVal val="#ppt_x"/>
                                          </p:val>
                                        </p:tav>
                                      </p:tavLst>
                                    </p:anim>
                                    <p:anim calcmode="lin" valueType="num">
                                      <p:cBhvr>
                                        <p:cTn id="35" dur="1000" fill="hold"/>
                                        <p:tgtEl>
                                          <p:spTgt spid="82"/>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wipe(up)">
                                      <p:cBhvr>
                                        <p:cTn id="39" dur="500"/>
                                        <p:tgtEl>
                                          <p:spTgt spid="85"/>
                                        </p:tgtEl>
                                      </p:cBhvr>
                                    </p:animEffect>
                                  </p:childTnLst>
                                </p:cTn>
                              </p:par>
                            </p:childTnLst>
                          </p:cTn>
                        </p:par>
                        <p:par>
                          <p:cTn id="40" fill="hold">
                            <p:stCondLst>
                              <p:cond delay="5000"/>
                            </p:stCondLst>
                            <p:childTnLst>
                              <p:par>
                                <p:cTn id="41" presetID="53" presetClass="entr" presetSubtype="528"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p:cTn id="43" dur="1000" fill="hold"/>
                                        <p:tgtEl>
                                          <p:spTgt spid="75"/>
                                        </p:tgtEl>
                                        <p:attrNameLst>
                                          <p:attrName>ppt_w</p:attrName>
                                        </p:attrNameLst>
                                      </p:cBhvr>
                                      <p:tavLst>
                                        <p:tav tm="0">
                                          <p:val>
                                            <p:fltVal val="0"/>
                                          </p:val>
                                        </p:tav>
                                        <p:tav tm="100000">
                                          <p:val>
                                            <p:strVal val="#ppt_w"/>
                                          </p:val>
                                        </p:tav>
                                      </p:tavLst>
                                    </p:anim>
                                    <p:anim calcmode="lin" valueType="num">
                                      <p:cBhvr>
                                        <p:cTn id="44" dur="1000" fill="hold"/>
                                        <p:tgtEl>
                                          <p:spTgt spid="75"/>
                                        </p:tgtEl>
                                        <p:attrNameLst>
                                          <p:attrName>ppt_h</p:attrName>
                                        </p:attrNameLst>
                                      </p:cBhvr>
                                      <p:tavLst>
                                        <p:tav tm="0">
                                          <p:val>
                                            <p:fltVal val="0"/>
                                          </p:val>
                                        </p:tav>
                                        <p:tav tm="100000">
                                          <p:val>
                                            <p:strVal val="#ppt_h"/>
                                          </p:val>
                                        </p:tav>
                                      </p:tavLst>
                                    </p:anim>
                                    <p:animEffect transition="in" filter="fade">
                                      <p:cBhvr>
                                        <p:cTn id="45" dur="1000"/>
                                        <p:tgtEl>
                                          <p:spTgt spid="75"/>
                                        </p:tgtEl>
                                      </p:cBhvr>
                                    </p:animEffect>
                                    <p:anim calcmode="lin" valueType="num">
                                      <p:cBhvr>
                                        <p:cTn id="46" dur="1000" fill="hold"/>
                                        <p:tgtEl>
                                          <p:spTgt spid="75"/>
                                        </p:tgtEl>
                                        <p:attrNameLst>
                                          <p:attrName>ppt_x</p:attrName>
                                        </p:attrNameLst>
                                      </p:cBhvr>
                                      <p:tavLst>
                                        <p:tav tm="0">
                                          <p:val>
                                            <p:fltVal val="0.5"/>
                                          </p:val>
                                        </p:tav>
                                        <p:tav tm="100000">
                                          <p:val>
                                            <p:strVal val="#ppt_x"/>
                                          </p:val>
                                        </p:tav>
                                      </p:tavLst>
                                    </p:anim>
                                    <p:anim calcmode="lin" valueType="num">
                                      <p:cBhvr>
                                        <p:cTn id="47" dur="1000" fill="hold"/>
                                        <p:tgtEl>
                                          <p:spTgt spid="75"/>
                                        </p:tgtEl>
                                        <p:attrNameLst>
                                          <p:attrName>ppt_y</p:attrName>
                                        </p:attrNameLst>
                                      </p:cBhvr>
                                      <p:tavLst>
                                        <p:tav tm="0">
                                          <p:val>
                                            <p:fltVal val="0.5"/>
                                          </p:val>
                                        </p:tav>
                                        <p:tav tm="100000">
                                          <p:val>
                                            <p:strVal val="#ppt_y"/>
                                          </p:val>
                                        </p:tav>
                                      </p:tavLst>
                                    </p:anim>
                                  </p:childTnLst>
                                </p:cTn>
                              </p:par>
                            </p:childTnLst>
                          </p:cTn>
                        </p:par>
                        <p:par>
                          <p:cTn id="48" fill="hold">
                            <p:stCondLst>
                              <p:cond delay="6000"/>
                            </p:stCondLst>
                            <p:childTnLst>
                              <p:par>
                                <p:cTn id="49" presetID="47" presetClass="entr" presetSubtype="0" fill="hold" nodeType="after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fade">
                                      <p:cBhvr>
                                        <p:cTn id="51" dur="1000"/>
                                        <p:tgtEl>
                                          <p:spTgt spid="86"/>
                                        </p:tgtEl>
                                      </p:cBhvr>
                                    </p:animEffect>
                                    <p:anim calcmode="lin" valueType="num">
                                      <p:cBhvr>
                                        <p:cTn id="52" dur="1000" fill="hold"/>
                                        <p:tgtEl>
                                          <p:spTgt spid="86"/>
                                        </p:tgtEl>
                                        <p:attrNameLst>
                                          <p:attrName>ppt_x</p:attrName>
                                        </p:attrNameLst>
                                      </p:cBhvr>
                                      <p:tavLst>
                                        <p:tav tm="0">
                                          <p:val>
                                            <p:strVal val="#ppt_x"/>
                                          </p:val>
                                        </p:tav>
                                        <p:tav tm="100000">
                                          <p:val>
                                            <p:strVal val="#ppt_x"/>
                                          </p:val>
                                        </p:tav>
                                      </p:tavLst>
                                    </p:anim>
                                    <p:anim calcmode="lin" valueType="num">
                                      <p:cBhvr>
                                        <p:cTn id="53" dur="1000" fill="hold"/>
                                        <p:tgtEl>
                                          <p:spTgt spid="86"/>
                                        </p:tgtEl>
                                        <p:attrNameLst>
                                          <p:attrName>ppt_y</p:attrName>
                                        </p:attrNameLst>
                                      </p:cBhvr>
                                      <p:tavLst>
                                        <p:tav tm="0">
                                          <p:val>
                                            <p:strVal val="#ppt_y-.1"/>
                                          </p:val>
                                        </p:tav>
                                        <p:tav tm="100000">
                                          <p:val>
                                            <p:strVal val="#ppt_y"/>
                                          </p:val>
                                        </p:tav>
                                      </p:tavLst>
                                    </p:anim>
                                  </p:childTnLst>
                                </p:cTn>
                              </p:par>
                            </p:childTnLst>
                          </p:cTn>
                        </p:par>
                        <p:par>
                          <p:cTn id="54" fill="hold">
                            <p:stCondLst>
                              <p:cond delay="7000"/>
                            </p:stCondLst>
                            <p:childTnLst>
                              <p:par>
                                <p:cTn id="55" presetID="22" presetClass="entr" presetSubtype="1" fill="hold" grpId="0"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wipe(up)">
                                      <p:cBhvr>
                                        <p:cTn id="57" dur="500"/>
                                        <p:tgtEl>
                                          <p:spTgt spid="89"/>
                                        </p:tgtEl>
                                      </p:cBhvr>
                                    </p:animEffect>
                                  </p:childTnLst>
                                </p:cTn>
                              </p:par>
                            </p:childTnLst>
                          </p:cTn>
                        </p:par>
                        <p:par>
                          <p:cTn id="58" fill="hold">
                            <p:stCondLst>
                              <p:cond delay="7500"/>
                            </p:stCondLst>
                            <p:childTnLst>
                              <p:par>
                                <p:cTn id="59" presetID="53" presetClass="entr" presetSubtype="528" fill="hold"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1000" fill="hold"/>
                                        <p:tgtEl>
                                          <p:spTgt spid="76"/>
                                        </p:tgtEl>
                                        <p:attrNameLst>
                                          <p:attrName>ppt_w</p:attrName>
                                        </p:attrNameLst>
                                      </p:cBhvr>
                                      <p:tavLst>
                                        <p:tav tm="0">
                                          <p:val>
                                            <p:fltVal val="0"/>
                                          </p:val>
                                        </p:tav>
                                        <p:tav tm="100000">
                                          <p:val>
                                            <p:strVal val="#ppt_w"/>
                                          </p:val>
                                        </p:tav>
                                      </p:tavLst>
                                    </p:anim>
                                    <p:anim calcmode="lin" valueType="num">
                                      <p:cBhvr>
                                        <p:cTn id="62" dur="1000" fill="hold"/>
                                        <p:tgtEl>
                                          <p:spTgt spid="76"/>
                                        </p:tgtEl>
                                        <p:attrNameLst>
                                          <p:attrName>ppt_h</p:attrName>
                                        </p:attrNameLst>
                                      </p:cBhvr>
                                      <p:tavLst>
                                        <p:tav tm="0">
                                          <p:val>
                                            <p:fltVal val="0"/>
                                          </p:val>
                                        </p:tav>
                                        <p:tav tm="100000">
                                          <p:val>
                                            <p:strVal val="#ppt_h"/>
                                          </p:val>
                                        </p:tav>
                                      </p:tavLst>
                                    </p:anim>
                                    <p:animEffect transition="in" filter="fade">
                                      <p:cBhvr>
                                        <p:cTn id="63" dur="1000"/>
                                        <p:tgtEl>
                                          <p:spTgt spid="76"/>
                                        </p:tgtEl>
                                      </p:cBhvr>
                                    </p:animEffect>
                                    <p:anim calcmode="lin" valueType="num">
                                      <p:cBhvr>
                                        <p:cTn id="64" dur="1000" fill="hold"/>
                                        <p:tgtEl>
                                          <p:spTgt spid="76"/>
                                        </p:tgtEl>
                                        <p:attrNameLst>
                                          <p:attrName>ppt_x</p:attrName>
                                        </p:attrNameLst>
                                      </p:cBhvr>
                                      <p:tavLst>
                                        <p:tav tm="0">
                                          <p:val>
                                            <p:fltVal val="0.5"/>
                                          </p:val>
                                        </p:tav>
                                        <p:tav tm="100000">
                                          <p:val>
                                            <p:strVal val="#ppt_x"/>
                                          </p:val>
                                        </p:tav>
                                      </p:tavLst>
                                    </p:anim>
                                    <p:anim calcmode="lin" valueType="num">
                                      <p:cBhvr>
                                        <p:cTn id="65" dur="1000" fill="hold"/>
                                        <p:tgtEl>
                                          <p:spTgt spid="76"/>
                                        </p:tgtEl>
                                        <p:attrNameLst>
                                          <p:attrName>ppt_y</p:attrName>
                                        </p:attrNameLst>
                                      </p:cBhvr>
                                      <p:tavLst>
                                        <p:tav tm="0">
                                          <p:val>
                                            <p:fltVal val="0.5"/>
                                          </p:val>
                                        </p:tav>
                                        <p:tav tm="100000">
                                          <p:val>
                                            <p:strVal val="#ppt_y"/>
                                          </p:val>
                                        </p:tav>
                                      </p:tavLst>
                                    </p:anim>
                                  </p:childTnLst>
                                </p:cTn>
                              </p:par>
                            </p:childTnLst>
                          </p:cTn>
                        </p:par>
                        <p:par>
                          <p:cTn id="66" fill="hold">
                            <p:stCondLst>
                              <p:cond delay="8500"/>
                            </p:stCondLst>
                            <p:childTnLst>
                              <p:par>
                                <p:cTn id="67" presetID="47" presetClass="entr" presetSubtype="0"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1000"/>
                                        <p:tgtEl>
                                          <p:spTgt spid="90"/>
                                        </p:tgtEl>
                                      </p:cBhvr>
                                    </p:animEffect>
                                    <p:anim calcmode="lin" valueType="num">
                                      <p:cBhvr>
                                        <p:cTn id="70" dur="1000" fill="hold"/>
                                        <p:tgtEl>
                                          <p:spTgt spid="90"/>
                                        </p:tgtEl>
                                        <p:attrNameLst>
                                          <p:attrName>ppt_x</p:attrName>
                                        </p:attrNameLst>
                                      </p:cBhvr>
                                      <p:tavLst>
                                        <p:tav tm="0">
                                          <p:val>
                                            <p:strVal val="#ppt_x"/>
                                          </p:val>
                                        </p:tav>
                                        <p:tav tm="100000">
                                          <p:val>
                                            <p:strVal val="#ppt_x"/>
                                          </p:val>
                                        </p:tav>
                                      </p:tavLst>
                                    </p:anim>
                                    <p:anim calcmode="lin" valueType="num">
                                      <p:cBhvr>
                                        <p:cTn id="71" dur="1000" fill="hold"/>
                                        <p:tgtEl>
                                          <p:spTgt spid="90"/>
                                        </p:tgtEl>
                                        <p:attrNameLst>
                                          <p:attrName>ppt_y</p:attrName>
                                        </p:attrNameLst>
                                      </p:cBhvr>
                                      <p:tavLst>
                                        <p:tav tm="0">
                                          <p:val>
                                            <p:strVal val="#ppt_y-.1"/>
                                          </p:val>
                                        </p:tav>
                                        <p:tav tm="100000">
                                          <p:val>
                                            <p:strVal val="#ppt_y"/>
                                          </p:val>
                                        </p:tav>
                                      </p:tavLst>
                                    </p:anim>
                                  </p:childTnLst>
                                </p:cTn>
                              </p:par>
                            </p:childTnLst>
                          </p:cTn>
                        </p:par>
                        <p:par>
                          <p:cTn id="72" fill="hold">
                            <p:stCondLst>
                              <p:cond delay="950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5" grpId="0"/>
      <p:bldP spid="89" grpId="0"/>
      <p:bldP spid="9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300228" y="196292"/>
            <a:ext cx="5105400" cy="817424"/>
          </a:xfrm>
          <a:prstGeom prst="roundRect">
            <a:avLst>
              <a:gd name="adj" fmla="val 23381"/>
            </a:avLst>
          </a:prstGeom>
          <a:noFill/>
        </p:spPr>
        <p:txBody>
          <a:bodyPr wrap="square" anchor="ctr">
            <a:spAutoFit/>
          </a:bodyPr>
          <a:lstStyle/>
          <a:p>
            <a:pPr algn="ctr"/>
            <a:r>
              <a:rPr lang="zh-CN" altLang="en-US" sz="4000" dirty="0" smtClean="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团队介绍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24" name="圆角矩形 23"/>
          <p:cNvSpPr/>
          <p:nvPr/>
        </p:nvSpPr>
        <p:spPr>
          <a:xfrm>
            <a:off x="1270913" y="2036220"/>
            <a:ext cx="9791218" cy="1953986"/>
          </a:xfrm>
          <a:prstGeom prst="roundRect">
            <a:avLst>
              <a:gd name="adj" fmla="val 0"/>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5" name="矩形 93"/>
          <p:cNvSpPr/>
          <p:nvPr/>
        </p:nvSpPr>
        <p:spPr>
          <a:xfrm>
            <a:off x="1220705" y="1976819"/>
            <a:ext cx="383924" cy="38392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6" name="矩形 93"/>
          <p:cNvSpPr/>
          <p:nvPr/>
        </p:nvSpPr>
        <p:spPr>
          <a:xfrm rot="10800000">
            <a:off x="10731075" y="3703486"/>
            <a:ext cx="383924" cy="383924"/>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27" name="矩形 26"/>
          <p:cNvSpPr/>
          <p:nvPr/>
        </p:nvSpPr>
        <p:spPr>
          <a:xfrm>
            <a:off x="1525410" y="2107416"/>
            <a:ext cx="9397627" cy="1784143"/>
          </a:xfrm>
          <a:prstGeom prst="rect">
            <a:avLst/>
          </a:prstGeom>
        </p:spPr>
        <p:txBody>
          <a:bodyPr wrap="square">
            <a:spAutoFit/>
          </a:bodyPr>
          <a:lstStyle/>
          <a:p>
            <a:pPr algn="l" latinLnBrk="1">
              <a:lnSpc>
                <a:spcPct val="150000"/>
              </a:lnSpc>
            </a:pPr>
            <a:r>
              <a:rPr lang="zh-CN" altLang="en-US" sz="1466" dirty="0">
                <a:solidFill>
                  <a:schemeClr val="bg1"/>
                </a:solidFill>
                <a:latin typeface="微软雅黑" pitchFamily="34" charset="-122"/>
                <a:ea typeface="微软雅黑" pitchFamily="34" charset="-122"/>
              </a:rPr>
              <a:t>团队精神，是一种集体意识，是团队所有成员都认可的一种集体意识。团队精神是高绩效团队中的灵魂</a:t>
            </a:r>
            <a:r>
              <a:rPr lang="en-US" altLang="zh-CN" sz="1466" dirty="0">
                <a:solidFill>
                  <a:schemeClr val="bg1"/>
                </a:solidFill>
                <a:latin typeface="微软雅黑" pitchFamily="34" charset="-122"/>
                <a:ea typeface="微软雅黑" pitchFamily="34" charset="-122"/>
              </a:rPr>
              <a:t>.</a:t>
            </a:r>
            <a:r>
              <a:rPr lang="zh-CN" altLang="en-US" sz="1466" dirty="0">
                <a:solidFill>
                  <a:schemeClr val="bg1"/>
                </a:solidFill>
                <a:latin typeface="微软雅黑" pitchFamily="34" charset="-122"/>
                <a:ea typeface="微软雅黑" pitchFamily="34" charset="-122"/>
              </a:rPr>
              <a:t>简单来说，团队精神，就是大局意识、服务意识和协调意识“三识”的综合体。反映团队成员的士气，是团队所有成员价值观与理想信念的基石，是凝聚团队力量，促进团队进步的内在力量。 </a:t>
            </a:r>
          </a:p>
          <a:p>
            <a:pPr algn="l" latinLnBrk="1">
              <a:lnSpc>
                <a:spcPct val="150000"/>
              </a:lnSpc>
            </a:pPr>
            <a:r>
              <a:rPr lang="zh-CN" altLang="en-US" sz="1466" dirty="0">
                <a:solidFill>
                  <a:schemeClr val="bg1"/>
                </a:solidFill>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28" name="组合 27"/>
          <p:cNvGrpSpPr/>
          <p:nvPr/>
        </p:nvGrpSpPr>
        <p:grpSpPr>
          <a:xfrm>
            <a:off x="3247415" y="4530038"/>
            <a:ext cx="1399960" cy="1165539"/>
            <a:chOff x="3247415" y="4530038"/>
            <a:chExt cx="1399960" cy="1165539"/>
          </a:xfrm>
        </p:grpSpPr>
        <p:sp>
          <p:nvSpPr>
            <p:cNvPr id="29" name="矩形 10"/>
            <p:cNvSpPr>
              <a:spLocks noChangeAspect="1"/>
            </p:cNvSpPr>
            <p:nvPr/>
          </p:nvSpPr>
          <p:spPr>
            <a:xfrm rot="5400000">
              <a:off x="3299977" y="4477476"/>
              <a:ext cx="1165539" cy="127066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alpha val="30000"/>
              </a:schemeClr>
            </a:solidFill>
            <a:ln w="15875">
              <a:noFill/>
            </a:ln>
            <a:effectLst>
              <a:outerShdw blurRad="254000" dist="508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30" name="矩形 29"/>
            <p:cNvSpPr/>
            <p:nvPr/>
          </p:nvSpPr>
          <p:spPr>
            <a:xfrm>
              <a:off x="3486494" y="4701785"/>
              <a:ext cx="1160881" cy="830741"/>
            </a:xfrm>
            <a:prstGeom prst="rect">
              <a:avLst/>
            </a:prstGeom>
          </p:spPr>
          <p:txBody>
            <a:bodyPr wrap="square">
              <a:spAutoFit/>
            </a:bodyPr>
            <a:lstStyle/>
            <a:p>
              <a:r>
                <a:rPr lang="zh-CN" altLang="en-US" sz="2399" dirty="0">
                  <a:solidFill>
                    <a:srgbClr val="FDFDFD"/>
                  </a:solidFill>
                  <a:latin typeface="微软雅黑" pitchFamily="34" charset="-122"/>
                  <a:ea typeface="微软雅黑" pitchFamily="34" charset="-122"/>
                </a:rPr>
                <a:t>燃烧</a:t>
              </a:r>
              <a:endParaRPr lang="en-US" altLang="zh-CN" sz="2399" dirty="0">
                <a:solidFill>
                  <a:srgbClr val="FDFDFD"/>
                </a:solidFill>
                <a:latin typeface="微软雅黑" pitchFamily="34" charset="-122"/>
                <a:ea typeface="微软雅黑" pitchFamily="34" charset="-122"/>
              </a:endParaRPr>
            </a:p>
            <a:p>
              <a:r>
                <a:rPr lang="zh-CN" altLang="en-US" sz="2399" dirty="0">
                  <a:solidFill>
                    <a:srgbClr val="FDFDFD"/>
                  </a:solidFill>
                  <a:latin typeface="微软雅黑" pitchFamily="34" charset="-122"/>
                  <a:ea typeface="微软雅黑" pitchFamily="34" charset="-122"/>
                </a:rPr>
                <a:t>激情</a:t>
              </a:r>
            </a:p>
          </p:txBody>
        </p:sp>
      </p:grpSp>
      <p:grpSp>
        <p:nvGrpSpPr>
          <p:cNvPr id="31" name="组合 30"/>
          <p:cNvGrpSpPr/>
          <p:nvPr/>
        </p:nvGrpSpPr>
        <p:grpSpPr>
          <a:xfrm>
            <a:off x="4359545" y="5133912"/>
            <a:ext cx="1317760" cy="1165539"/>
            <a:chOff x="4359545" y="5133912"/>
            <a:chExt cx="1317760" cy="1165539"/>
          </a:xfrm>
        </p:grpSpPr>
        <p:sp>
          <p:nvSpPr>
            <p:cNvPr id="32" name="矩形 10"/>
            <p:cNvSpPr>
              <a:spLocks noChangeAspect="1"/>
            </p:cNvSpPr>
            <p:nvPr/>
          </p:nvSpPr>
          <p:spPr>
            <a:xfrm rot="5400000">
              <a:off x="4412107" y="5081350"/>
              <a:ext cx="1165539" cy="127066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33" name="矩形 32"/>
            <p:cNvSpPr/>
            <p:nvPr/>
          </p:nvSpPr>
          <p:spPr>
            <a:xfrm>
              <a:off x="4592896" y="5334197"/>
              <a:ext cx="1084409" cy="830741"/>
            </a:xfrm>
            <a:prstGeom prst="rect">
              <a:avLst/>
            </a:prstGeom>
          </p:spPr>
          <p:txBody>
            <a:bodyPr wrap="square">
              <a:spAutoFit/>
            </a:bodyPr>
            <a:lstStyle/>
            <a:p>
              <a:r>
                <a:rPr lang="zh-CN" altLang="en-US" sz="2399" dirty="0">
                  <a:solidFill>
                    <a:srgbClr val="020B14"/>
                  </a:solidFill>
                  <a:latin typeface="微软雅黑" pitchFamily="34" charset="-122"/>
                  <a:ea typeface="微软雅黑" pitchFamily="34" charset="-122"/>
                </a:rPr>
                <a:t>沸腾</a:t>
              </a:r>
              <a:endParaRPr lang="en-US" altLang="zh-CN" sz="2399" dirty="0">
                <a:solidFill>
                  <a:srgbClr val="020B14"/>
                </a:solidFill>
                <a:latin typeface="微软雅黑" pitchFamily="34" charset="-122"/>
                <a:ea typeface="微软雅黑" pitchFamily="34" charset="-122"/>
              </a:endParaRPr>
            </a:p>
            <a:p>
              <a:r>
                <a:rPr lang="zh-CN" altLang="en-US" sz="2399" dirty="0">
                  <a:solidFill>
                    <a:srgbClr val="020B14"/>
                  </a:solidFill>
                  <a:latin typeface="微软雅黑" pitchFamily="34" charset="-122"/>
                  <a:ea typeface="微软雅黑" pitchFamily="34" charset="-122"/>
                </a:rPr>
                <a:t>理想</a:t>
              </a:r>
            </a:p>
          </p:txBody>
        </p:sp>
      </p:grpSp>
      <p:grpSp>
        <p:nvGrpSpPr>
          <p:cNvPr id="34" name="组合 33"/>
          <p:cNvGrpSpPr/>
          <p:nvPr/>
        </p:nvGrpSpPr>
        <p:grpSpPr>
          <a:xfrm>
            <a:off x="5478179" y="4520446"/>
            <a:ext cx="1270664" cy="1165539"/>
            <a:chOff x="5478179" y="4520446"/>
            <a:chExt cx="1270664" cy="1165539"/>
          </a:xfrm>
        </p:grpSpPr>
        <p:sp>
          <p:nvSpPr>
            <p:cNvPr id="35" name="矩形 10"/>
            <p:cNvSpPr>
              <a:spLocks noChangeAspect="1"/>
            </p:cNvSpPr>
            <p:nvPr/>
          </p:nvSpPr>
          <p:spPr>
            <a:xfrm rot="5400000">
              <a:off x="5530741" y="4467884"/>
              <a:ext cx="1165539" cy="127066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alpha val="3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36" name="矩形 35"/>
            <p:cNvSpPr/>
            <p:nvPr/>
          </p:nvSpPr>
          <p:spPr>
            <a:xfrm>
              <a:off x="5719540" y="4718542"/>
              <a:ext cx="1000275" cy="830740"/>
            </a:xfrm>
            <a:prstGeom prst="rect">
              <a:avLst/>
            </a:prstGeom>
          </p:spPr>
          <p:txBody>
            <a:bodyPr wrap="square">
              <a:spAutoFit/>
            </a:bodyPr>
            <a:lstStyle/>
            <a:p>
              <a:r>
                <a:rPr lang="zh-CN" altLang="en-US" sz="2399" dirty="0">
                  <a:solidFill>
                    <a:srgbClr val="FDFDFD"/>
                  </a:solidFill>
                  <a:latin typeface="微软雅黑" pitchFamily="34" charset="-122"/>
                  <a:ea typeface="微软雅黑" pitchFamily="34" charset="-122"/>
                </a:rPr>
                <a:t>专业</a:t>
              </a:r>
              <a:endParaRPr lang="en-US" altLang="zh-CN" sz="2399" dirty="0">
                <a:solidFill>
                  <a:srgbClr val="FDFDFD"/>
                </a:solidFill>
                <a:latin typeface="微软雅黑" pitchFamily="34" charset="-122"/>
                <a:ea typeface="微软雅黑" pitchFamily="34" charset="-122"/>
              </a:endParaRPr>
            </a:p>
            <a:p>
              <a:r>
                <a:rPr lang="zh-CN" altLang="en-US" sz="2399" dirty="0">
                  <a:solidFill>
                    <a:srgbClr val="FDFDFD"/>
                  </a:solidFill>
                  <a:latin typeface="微软雅黑" pitchFamily="34" charset="-122"/>
                  <a:ea typeface="微软雅黑" pitchFamily="34" charset="-122"/>
                </a:rPr>
                <a:t>技术</a:t>
              </a:r>
            </a:p>
          </p:txBody>
        </p:sp>
      </p:grpSp>
      <p:grpSp>
        <p:nvGrpSpPr>
          <p:cNvPr id="37" name="组合 36"/>
          <p:cNvGrpSpPr/>
          <p:nvPr/>
        </p:nvGrpSpPr>
        <p:grpSpPr>
          <a:xfrm>
            <a:off x="6590309" y="5124320"/>
            <a:ext cx="1270664" cy="1165539"/>
            <a:chOff x="6590309" y="5124320"/>
            <a:chExt cx="1270664" cy="1165539"/>
          </a:xfrm>
        </p:grpSpPr>
        <p:sp>
          <p:nvSpPr>
            <p:cNvPr id="38" name="矩形 10"/>
            <p:cNvSpPr>
              <a:spLocks noChangeAspect="1"/>
            </p:cNvSpPr>
            <p:nvPr/>
          </p:nvSpPr>
          <p:spPr>
            <a:xfrm rot="5400000">
              <a:off x="6642871" y="5071758"/>
              <a:ext cx="1165539" cy="127066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39" name="矩形 38"/>
            <p:cNvSpPr/>
            <p:nvPr/>
          </p:nvSpPr>
          <p:spPr>
            <a:xfrm>
              <a:off x="6816672" y="5325673"/>
              <a:ext cx="1000275" cy="830739"/>
            </a:xfrm>
            <a:prstGeom prst="rect">
              <a:avLst/>
            </a:prstGeom>
          </p:spPr>
          <p:txBody>
            <a:bodyPr wrap="square">
              <a:spAutoFit/>
            </a:bodyPr>
            <a:lstStyle/>
            <a:p>
              <a:r>
                <a:rPr lang="zh-CN" altLang="en-US" sz="2399" dirty="0">
                  <a:solidFill>
                    <a:srgbClr val="010B14"/>
                  </a:solidFill>
                  <a:latin typeface="微软雅黑" pitchFamily="34" charset="-122"/>
                  <a:ea typeface="微软雅黑" pitchFamily="34" charset="-122"/>
                </a:rPr>
                <a:t>团结拼搏</a:t>
              </a:r>
            </a:p>
          </p:txBody>
        </p:sp>
      </p:grpSp>
      <p:grpSp>
        <p:nvGrpSpPr>
          <p:cNvPr id="40" name="组合 39"/>
          <p:cNvGrpSpPr/>
          <p:nvPr/>
        </p:nvGrpSpPr>
        <p:grpSpPr>
          <a:xfrm>
            <a:off x="7705870" y="4507059"/>
            <a:ext cx="1436697" cy="1165539"/>
            <a:chOff x="7705870" y="4507059"/>
            <a:chExt cx="1436697" cy="1165539"/>
          </a:xfrm>
        </p:grpSpPr>
        <p:sp>
          <p:nvSpPr>
            <p:cNvPr id="41" name="矩形 10"/>
            <p:cNvSpPr>
              <a:spLocks noChangeAspect="1"/>
            </p:cNvSpPr>
            <p:nvPr/>
          </p:nvSpPr>
          <p:spPr>
            <a:xfrm rot="5400000">
              <a:off x="7758432" y="4454497"/>
              <a:ext cx="1165539" cy="1270664"/>
            </a:xfrm>
            <a:custGeom>
              <a:avLst/>
              <a:gdLst>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299728 w 1305333"/>
                <a:gd name="connsiteY4" fmla="*/ 452301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299356 w 1305333"/>
                <a:gd name="connsiteY7" fmla="*/ 974248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6046"/>
                <a:gd name="connsiteY0" fmla="*/ 0 h 1424419"/>
                <a:gd name="connsiteX1" fmla="*/ 757287 w 1306046"/>
                <a:gd name="connsiteY1" fmla="*/ 32444 h 1424419"/>
                <a:gd name="connsiteX2" fmla="*/ 1206876 w 1306046"/>
                <a:gd name="connsiteY2" fmla="*/ 284945 h 1424419"/>
                <a:gd name="connsiteX3" fmla="*/ 1233464 w 1306046"/>
                <a:gd name="connsiteY3" fmla="*/ 306775 h 1424419"/>
                <a:gd name="connsiteX4" fmla="*/ 1301712 w 1306046"/>
                <a:gd name="connsiteY4" fmla="*/ 442384 h 1424419"/>
                <a:gd name="connsiteX5" fmla="*/ 1303099 w 1306046"/>
                <a:gd name="connsiteY5" fmla="*/ 495558 h 1424419"/>
                <a:gd name="connsiteX6" fmla="*/ 1303099 w 1306046"/>
                <a:gd name="connsiteY6" fmla="*/ 952393 h 1424419"/>
                <a:gd name="connsiteX7" fmla="*/ 1305306 w 1306046"/>
                <a:gd name="connsiteY7" fmla="*/ 990115 h 1424419"/>
                <a:gd name="connsiteX8" fmla="*/ 1193590 w 1306046"/>
                <a:gd name="connsiteY8" fmla="*/ 1159518 h 1424419"/>
                <a:gd name="connsiteX9" fmla="*/ 1188747 w 1306046"/>
                <a:gd name="connsiteY9" fmla="*/ 1163476 h 1424419"/>
                <a:gd name="connsiteX10" fmla="*/ 792288 w 1306046"/>
                <a:gd name="connsiteY10" fmla="*/ 1385653 h 1424419"/>
                <a:gd name="connsiteX11" fmla="*/ 522686 w 1306046"/>
                <a:gd name="connsiteY11" fmla="*/ 1384922 h 1424419"/>
                <a:gd name="connsiteX12" fmla="*/ 80344 w 1306046"/>
                <a:gd name="connsiteY12" fmla="*/ 1139323 h 1424419"/>
                <a:gd name="connsiteX13" fmla="*/ 68397 w 1306046"/>
                <a:gd name="connsiteY13" fmla="*/ 1130059 h 1424419"/>
                <a:gd name="connsiteX14" fmla="*/ 667 w 1306046"/>
                <a:gd name="connsiteY14" fmla="*/ 999105 h 1424419"/>
                <a:gd name="connsiteX15" fmla="*/ 0 w 1306046"/>
                <a:gd name="connsiteY15" fmla="*/ 972364 h 1424419"/>
                <a:gd name="connsiteX16" fmla="*/ 2496 w 1306046"/>
                <a:gd name="connsiteY16" fmla="*/ 463106 h 1424419"/>
                <a:gd name="connsiteX17" fmla="*/ 2458 w 1306046"/>
                <a:gd name="connsiteY17" fmla="*/ 429563 h 1424419"/>
                <a:gd name="connsiteX18" fmla="*/ 75248 w 1306046"/>
                <a:gd name="connsiteY18" fmla="*/ 303202 h 1424419"/>
                <a:gd name="connsiteX19" fmla="*/ 103465 w 1306046"/>
                <a:gd name="connsiteY19" fmla="*/ 288252 h 1424419"/>
                <a:gd name="connsiteX20" fmla="*/ 541533 w 1306046"/>
                <a:gd name="connsiteY20" fmla="*/ 38110 h 1424419"/>
                <a:gd name="connsiteX21" fmla="*/ 653528 w 1306046"/>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88747 w 1305333"/>
                <a:gd name="connsiteY9" fmla="*/ 1163476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3465 w 1305333"/>
                <a:gd name="connsiteY19" fmla="*/ 288252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3464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193590 w 1305333"/>
                <a:gd name="connsiteY8" fmla="*/ 1159518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11970 w 1305333"/>
                <a:gd name="connsiteY8" fmla="*/ 1149621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36006 w 1305333"/>
                <a:gd name="connsiteY8" fmla="*/ 1160932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80344 w 1305333"/>
                <a:gd name="connsiteY12" fmla="*/ 1139323 h 1424419"/>
                <a:gd name="connsiteX13" fmla="*/ 68397 w 1305333"/>
                <a:gd name="connsiteY13" fmla="*/ 1130059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13169"/>
                <a:gd name="connsiteY0" fmla="*/ 0 h 1424419"/>
                <a:gd name="connsiteX1" fmla="*/ 757287 w 1313169"/>
                <a:gd name="connsiteY1" fmla="*/ 32444 h 1424419"/>
                <a:gd name="connsiteX2" fmla="*/ 1206876 w 1313169"/>
                <a:gd name="connsiteY2" fmla="*/ 284945 h 1424419"/>
                <a:gd name="connsiteX3" fmla="*/ 1237706 w 1313169"/>
                <a:gd name="connsiteY3" fmla="*/ 306775 h 1424419"/>
                <a:gd name="connsiteX4" fmla="*/ 1301712 w 1313169"/>
                <a:gd name="connsiteY4" fmla="*/ 442384 h 1424419"/>
                <a:gd name="connsiteX5" fmla="*/ 1303099 w 1313169"/>
                <a:gd name="connsiteY5" fmla="*/ 495558 h 1424419"/>
                <a:gd name="connsiteX6" fmla="*/ 1303099 w 1313169"/>
                <a:gd name="connsiteY6" fmla="*/ 952393 h 1424419"/>
                <a:gd name="connsiteX7" fmla="*/ 1305306 w 1313169"/>
                <a:gd name="connsiteY7" fmla="*/ 990115 h 1424419"/>
                <a:gd name="connsiteX8" fmla="*/ 1271352 w 1313169"/>
                <a:gd name="connsiteY8" fmla="*/ 1142552 h 1424419"/>
                <a:gd name="connsiteX9" fmla="*/ 1172881 w 1313169"/>
                <a:gd name="connsiteY9" fmla="*/ 1179342 h 1424419"/>
                <a:gd name="connsiteX10" fmla="*/ 792288 w 1313169"/>
                <a:gd name="connsiteY10" fmla="*/ 1385653 h 1424419"/>
                <a:gd name="connsiteX11" fmla="*/ 522686 w 1313169"/>
                <a:gd name="connsiteY11" fmla="*/ 1384922 h 1424419"/>
                <a:gd name="connsiteX12" fmla="*/ 80344 w 1313169"/>
                <a:gd name="connsiteY12" fmla="*/ 1139323 h 1424419"/>
                <a:gd name="connsiteX13" fmla="*/ 68397 w 1313169"/>
                <a:gd name="connsiteY13" fmla="*/ 1130059 h 1424419"/>
                <a:gd name="connsiteX14" fmla="*/ 667 w 1313169"/>
                <a:gd name="connsiteY14" fmla="*/ 999105 h 1424419"/>
                <a:gd name="connsiteX15" fmla="*/ 0 w 1313169"/>
                <a:gd name="connsiteY15" fmla="*/ 972364 h 1424419"/>
                <a:gd name="connsiteX16" fmla="*/ 2496 w 1313169"/>
                <a:gd name="connsiteY16" fmla="*/ 463106 h 1424419"/>
                <a:gd name="connsiteX17" fmla="*/ 2458 w 1313169"/>
                <a:gd name="connsiteY17" fmla="*/ 429563 h 1424419"/>
                <a:gd name="connsiteX18" fmla="*/ 75248 w 1313169"/>
                <a:gd name="connsiteY18" fmla="*/ 303202 h 1424419"/>
                <a:gd name="connsiteX19" fmla="*/ 106293 w 1313169"/>
                <a:gd name="connsiteY19" fmla="*/ 282597 h 1424419"/>
                <a:gd name="connsiteX20" fmla="*/ 541533 w 1313169"/>
                <a:gd name="connsiteY20" fmla="*/ 38110 h 1424419"/>
                <a:gd name="connsiteX21" fmla="*/ 653528 w 1313169"/>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8397 w 1306267"/>
                <a:gd name="connsiteY13" fmla="*/ 113005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80344 w 1306267"/>
                <a:gd name="connsiteY12" fmla="*/ 1139323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61328 w 1306267"/>
                <a:gd name="connsiteY13" fmla="*/ 1127231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55672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0241 w 1306267"/>
                <a:gd name="connsiteY12" fmla="*/ 1150634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8904 w 1306267"/>
                <a:gd name="connsiteY13" fmla="*/ 1124403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7009 w 1306267"/>
                <a:gd name="connsiteY12" fmla="*/ 1161462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44843 w 1306267"/>
                <a:gd name="connsiteY13" fmla="*/ 1118989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6267"/>
                <a:gd name="connsiteY0" fmla="*/ 0 h 1424419"/>
                <a:gd name="connsiteX1" fmla="*/ 757287 w 1306267"/>
                <a:gd name="connsiteY1" fmla="*/ 32444 h 1424419"/>
                <a:gd name="connsiteX2" fmla="*/ 1206876 w 1306267"/>
                <a:gd name="connsiteY2" fmla="*/ 284945 h 1424419"/>
                <a:gd name="connsiteX3" fmla="*/ 1237706 w 1306267"/>
                <a:gd name="connsiteY3" fmla="*/ 306775 h 1424419"/>
                <a:gd name="connsiteX4" fmla="*/ 1301712 w 1306267"/>
                <a:gd name="connsiteY4" fmla="*/ 442384 h 1424419"/>
                <a:gd name="connsiteX5" fmla="*/ 1303099 w 1306267"/>
                <a:gd name="connsiteY5" fmla="*/ 495558 h 1424419"/>
                <a:gd name="connsiteX6" fmla="*/ 1303099 w 1306267"/>
                <a:gd name="connsiteY6" fmla="*/ 952393 h 1424419"/>
                <a:gd name="connsiteX7" fmla="*/ 1305306 w 1306267"/>
                <a:gd name="connsiteY7" fmla="*/ 990115 h 1424419"/>
                <a:gd name="connsiteX8" fmla="*/ 1255800 w 1306267"/>
                <a:gd name="connsiteY8" fmla="*/ 1142552 h 1424419"/>
                <a:gd name="connsiteX9" fmla="*/ 1172881 w 1306267"/>
                <a:gd name="connsiteY9" fmla="*/ 1179342 h 1424419"/>
                <a:gd name="connsiteX10" fmla="*/ 792288 w 1306267"/>
                <a:gd name="connsiteY10" fmla="*/ 1385653 h 1424419"/>
                <a:gd name="connsiteX11" fmla="*/ 522686 w 1306267"/>
                <a:gd name="connsiteY11" fmla="*/ 1384922 h 1424419"/>
                <a:gd name="connsiteX12" fmla="*/ 94302 w 1306267"/>
                <a:gd name="connsiteY12" fmla="*/ 1158755 h 1424419"/>
                <a:gd name="connsiteX13" fmla="*/ 39429 w 1306267"/>
                <a:gd name="connsiteY13" fmla="*/ 1117635 h 1424419"/>
                <a:gd name="connsiteX14" fmla="*/ 667 w 1306267"/>
                <a:gd name="connsiteY14" fmla="*/ 999105 h 1424419"/>
                <a:gd name="connsiteX15" fmla="*/ 0 w 1306267"/>
                <a:gd name="connsiteY15" fmla="*/ 972364 h 1424419"/>
                <a:gd name="connsiteX16" fmla="*/ 2496 w 1306267"/>
                <a:gd name="connsiteY16" fmla="*/ 463106 h 1424419"/>
                <a:gd name="connsiteX17" fmla="*/ 2458 w 1306267"/>
                <a:gd name="connsiteY17" fmla="*/ 429563 h 1424419"/>
                <a:gd name="connsiteX18" fmla="*/ 75248 w 1306267"/>
                <a:gd name="connsiteY18" fmla="*/ 303202 h 1424419"/>
                <a:gd name="connsiteX19" fmla="*/ 106293 w 1306267"/>
                <a:gd name="connsiteY19" fmla="*/ 282597 h 1424419"/>
                <a:gd name="connsiteX20" fmla="*/ 541533 w 1306267"/>
                <a:gd name="connsiteY20" fmla="*/ 38110 h 1424419"/>
                <a:gd name="connsiteX21" fmla="*/ 653528 w 1306267"/>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5306 w 1305333"/>
                <a:gd name="connsiteY7" fmla="*/ 990115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333"/>
                <a:gd name="connsiteY0" fmla="*/ 0 h 1424419"/>
                <a:gd name="connsiteX1" fmla="*/ 757287 w 1305333"/>
                <a:gd name="connsiteY1" fmla="*/ 32444 h 1424419"/>
                <a:gd name="connsiteX2" fmla="*/ 1206876 w 1305333"/>
                <a:gd name="connsiteY2" fmla="*/ 284945 h 1424419"/>
                <a:gd name="connsiteX3" fmla="*/ 1237706 w 1305333"/>
                <a:gd name="connsiteY3" fmla="*/ 306775 h 1424419"/>
                <a:gd name="connsiteX4" fmla="*/ 1301712 w 1305333"/>
                <a:gd name="connsiteY4" fmla="*/ 442384 h 1424419"/>
                <a:gd name="connsiteX5" fmla="*/ 1303099 w 1305333"/>
                <a:gd name="connsiteY5" fmla="*/ 495558 h 1424419"/>
                <a:gd name="connsiteX6" fmla="*/ 1303099 w 1305333"/>
                <a:gd name="connsiteY6" fmla="*/ 952393 h 1424419"/>
                <a:gd name="connsiteX7" fmla="*/ 1302599 w 1305333"/>
                <a:gd name="connsiteY7" fmla="*/ 1003650 h 1424419"/>
                <a:gd name="connsiteX8" fmla="*/ 1227376 w 1305333"/>
                <a:gd name="connsiteY8" fmla="*/ 1152027 h 1424419"/>
                <a:gd name="connsiteX9" fmla="*/ 1172881 w 1305333"/>
                <a:gd name="connsiteY9" fmla="*/ 1179342 h 1424419"/>
                <a:gd name="connsiteX10" fmla="*/ 792288 w 1305333"/>
                <a:gd name="connsiteY10" fmla="*/ 1385653 h 1424419"/>
                <a:gd name="connsiteX11" fmla="*/ 522686 w 1305333"/>
                <a:gd name="connsiteY11" fmla="*/ 1384922 h 1424419"/>
                <a:gd name="connsiteX12" fmla="*/ 94302 w 1305333"/>
                <a:gd name="connsiteY12" fmla="*/ 1158755 h 1424419"/>
                <a:gd name="connsiteX13" fmla="*/ 39429 w 1305333"/>
                <a:gd name="connsiteY13" fmla="*/ 1117635 h 1424419"/>
                <a:gd name="connsiteX14" fmla="*/ 667 w 1305333"/>
                <a:gd name="connsiteY14" fmla="*/ 999105 h 1424419"/>
                <a:gd name="connsiteX15" fmla="*/ 0 w 1305333"/>
                <a:gd name="connsiteY15" fmla="*/ 972364 h 1424419"/>
                <a:gd name="connsiteX16" fmla="*/ 2496 w 1305333"/>
                <a:gd name="connsiteY16" fmla="*/ 463106 h 1424419"/>
                <a:gd name="connsiteX17" fmla="*/ 2458 w 1305333"/>
                <a:gd name="connsiteY17" fmla="*/ 429563 h 1424419"/>
                <a:gd name="connsiteX18" fmla="*/ 75248 w 1305333"/>
                <a:gd name="connsiteY18" fmla="*/ 303202 h 1424419"/>
                <a:gd name="connsiteX19" fmla="*/ 106293 w 1305333"/>
                <a:gd name="connsiteY19" fmla="*/ 282597 h 1424419"/>
                <a:gd name="connsiteX20" fmla="*/ 541533 w 1305333"/>
                <a:gd name="connsiteY20" fmla="*/ 38110 h 1424419"/>
                <a:gd name="connsiteX21" fmla="*/ 653528 w 1305333"/>
                <a:gd name="connsiteY21" fmla="*/ 0 h 1424419"/>
                <a:gd name="connsiteX0" fmla="*/ 653528 w 1305080"/>
                <a:gd name="connsiteY0" fmla="*/ 0 h 1424419"/>
                <a:gd name="connsiteX1" fmla="*/ 757287 w 1305080"/>
                <a:gd name="connsiteY1" fmla="*/ 32444 h 1424419"/>
                <a:gd name="connsiteX2" fmla="*/ 1206876 w 1305080"/>
                <a:gd name="connsiteY2" fmla="*/ 284945 h 1424419"/>
                <a:gd name="connsiteX3" fmla="*/ 1237706 w 1305080"/>
                <a:gd name="connsiteY3" fmla="*/ 306775 h 1424419"/>
                <a:gd name="connsiteX4" fmla="*/ 1301712 w 1305080"/>
                <a:gd name="connsiteY4" fmla="*/ 442384 h 1424419"/>
                <a:gd name="connsiteX5" fmla="*/ 1303099 w 1305080"/>
                <a:gd name="connsiteY5" fmla="*/ 495558 h 1424419"/>
                <a:gd name="connsiteX6" fmla="*/ 1301746 w 1305080"/>
                <a:gd name="connsiteY6" fmla="*/ 953747 h 1424419"/>
                <a:gd name="connsiteX7" fmla="*/ 1302599 w 1305080"/>
                <a:gd name="connsiteY7" fmla="*/ 1003650 h 1424419"/>
                <a:gd name="connsiteX8" fmla="*/ 1227376 w 1305080"/>
                <a:gd name="connsiteY8" fmla="*/ 1152027 h 1424419"/>
                <a:gd name="connsiteX9" fmla="*/ 1172881 w 1305080"/>
                <a:gd name="connsiteY9" fmla="*/ 1179342 h 1424419"/>
                <a:gd name="connsiteX10" fmla="*/ 792288 w 1305080"/>
                <a:gd name="connsiteY10" fmla="*/ 1385653 h 1424419"/>
                <a:gd name="connsiteX11" fmla="*/ 522686 w 1305080"/>
                <a:gd name="connsiteY11" fmla="*/ 1384922 h 1424419"/>
                <a:gd name="connsiteX12" fmla="*/ 94302 w 1305080"/>
                <a:gd name="connsiteY12" fmla="*/ 1158755 h 1424419"/>
                <a:gd name="connsiteX13" fmla="*/ 39429 w 1305080"/>
                <a:gd name="connsiteY13" fmla="*/ 1117635 h 1424419"/>
                <a:gd name="connsiteX14" fmla="*/ 667 w 1305080"/>
                <a:gd name="connsiteY14" fmla="*/ 999105 h 1424419"/>
                <a:gd name="connsiteX15" fmla="*/ 0 w 1305080"/>
                <a:gd name="connsiteY15" fmla="*/ 972364 h 1424419"/>
                <a:gd name="connsiteX16" fmla="*/ 2496 w 1305080"/>
                <a:gd name="connsiteY16" fmla="*/ 463106 h 1424419"/>
                <a:gd name="connsiteX17" fmla="*/ 2458 w 1305080"/>
                <a:gd name="connsiteY17" fmla="*/ 429563 h 1424419"/>
                <a:gd name="connsiteX18" fmla="*/ 75248 w 1305080"/>
                <a:gd name="connsiteY18" fmla="*/ 303202 h 1424419"/>
                <a:gd name="connsiteX19" fmla="*/ 106293 w 1305080"/>
                <a:gd name="connsiteY19" fmla="*/ 282597 h 1424419"/>
                <a:gd name="connsiteX20" fmla="*/ 541533 w 1305080"/>
                <a:gd name="connsiteY20" fmla="*/ 38110 h 1424419"/>
                <a:gd name="connsiteX21" fmla="*/ 653528 w 1305080"/>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6646"/>
                <a:gd name="connsiteY0" fmla="*/ 0 h 1424419"/>
                <a:gd name="connsiteX1" fmla="*/ 757287 w 1306646"/>
                <a:gd name="connsiteY1" fmla="*/ 32444 h 1424419"/>
                <a:gd name="connsiteX2" fmla="*/ 1206876 w 1306646"/>
                <a:gd name="connsiteY2" fmla="*/ 284945 h 1424419"/>
                <a:gd name="connsiteX3" fmla="*/ 1237706 w 1306646"/>
                <a:gd name="connsiteY3" fmla="*/ 306775 h 1424419"/>
                <a:gd name="connsiteX4" fmla="*/ 1301712 w 1306646"/>
                <a:gd name="connsiteY4" fmla="*/ 442384 h 1424419"/>
                <a:gd name="connsiteX5" fmla="*/ 1303099 w 1306646"/>
                <a:gd name="connsiteY5" fmla="*/ 495558 h 1424419"/>
                <a:gd name="connsiteX6" fmla="*/ 1301746 w 1306646"/>
                <a:gd name="connsiteY6" fmla="*/ 953747 h 1424419"/>
                <a:gd name="connsiteX7" fmla="*/ 1302599 w 1306646"/>
                <a:gd name="connsiteY7" fmla="*/ 1003650 h 1424419"/>
                <a:gd name="connsiteX8" fmla="*/ 1227376 w 1306646"/>
                <a:gd name="connsiteY8" fmla="*/ 1152027 h 1424419"/>
                <a:gd name="connsiteX9" fmla="*/ 1172881 w 1306646"/>
                <a:gd name="connsiteY9" fmla="*/ 1179342 h 1424419"/>
                <a:gd name="connsiteX10" fmla="*/ 792288 w 1306646"/>
                <a:gd name="connsiteY10" fmla="*/ 1385653 h 1424419"/>
                <a:gd name="connsiteX11" fmla="*/ 522686 w 1306646"/>
                <a:gd name="connsiteY11" fmla="*/ 1384922 h 1424419"/>
                <a:gd name="connsiteX12" fmla="*/ 94302 w 1306646"/>
                <a:gd name="connsiteY12" fmla="*/ 1158755 h 1424419"/>
                <a:gd name="connsiteX13" fmla="*/ 39429 w 1306646"/>
                <a:gd name="connsiteY13" fmla="*/ 1117635 h 1424419"/>
                <a:gd name="connsiteX14" fmla="*/ 667 w 1306646"/>
                <a:gd name="connsiteY14" fmla="*/ 999105 h 1424419"/>
                <a:gd name="connsiteX15" fmla="*/ 0 w 1306646"/>
                <a:gd name="connsiteY15" fmla="*/ 972364 h 1424419"/>
                <a:gd name="connsiteX16" fmla="*/ 2496 w 1306646"/>
                <a:gd name="connsiteY16" fmla="*/ 463106 h 1424419"/>
                <a:gd name="connsiteX17" fmla="*/ 2458 w 1306646"/>
                <a:gd name="connsiteY17" fmla="*/ 429563 h 1424419"/>
                <a:gd name="connsiteX18" fmla="*/ 75248 w 1306646"/>
                <a:gd name="connsiteY18" fmla="*/ 303202 h 1424419"/>
                <a:gd name="connsiteX19" fmla="*/ 106293 w 1306646"/>
                <a:gd name="connsiteY19" fmla="*/ 282597 h 1424419"/>
                <a:gd name="connsiteX20" fmla="*/ 541533 w 1306646"/>
                <a:gd name="connsiteY20" fmla="*/ 38110 h 1424419"/>
                <a:gd name="connsiteX21" fmla="*/ 653528 w 1306646"/>
                <a:gd name="connsiteY21" fmla="*/ 0 h 1424419"/>
                <a:gd name="connsiteX0" fmla="*/ 653528 w 1305299"/>
                <a:gd name="connsiteY0" fmla="*/ 0 h 1424419"/>
                <a:gd name="connsiteX1" fmla="*/ 757287 w 1305299"/>
                <a:gd name="connsiteY1" fmla="*/ 32444 h 1424419"/>
                <a:gd name="connsiteX2" fmla="*/ 1206876 w 1305299"/>
                <a:gd name="connsiteY2" fmla="*/ 284945 h 1424419"/>
                <a:gd name="connsiteX3" fmla="*/ 1237706 w 1305299"/>
                <a:gd name="connsiteY3" fmla="*/ 306775 h 1424419"/>
                <a:gd name="connsiteX4" fmla="*/ 1301712 w 1305299"/>
                <a:gd name="connsiteY4" fmla="*/ 442384 h 1424419"/>
                <a:gd name="connsiteX5" fmla="*/ 1303099 w 1305299"/>
                <a:gd name="connsiteY5" fmla="*/ 495558 h 1424419"/>
                <a:gd name="connsiteX6" fmla="*/ 1301746 w 1305299"/>
                <a:gd name="connsiteY6" fmla="*/ 953747 h 1424419"/>
                <a:gd name="connsiteX7" fmla="*/ 1302599 w 1305299"/>
                <a:gd name="connsiteY7" fmla="*/ 1003650 h 1424419"/>
                <a:gd name="connsiteX8" fmla="*/ 1227376 w 1305299"/>
                <a:gd name="connsiteY8" fmla="*/ 1152027 h 1424419"/>
                <a:gd name="connsiteX9" fmla="*/ 1172881 w 1305299"/>
                <a:gd name="connsiteY9" fmla="*/ 1179342 h 1424419"/>
                <a:gd name="connsiteX10" fmla="*/ 792288 w 1305299"/>
                <a:gd name="connsiteY10" fmla="*/ 1385653 h 1424419"/>
                <a:gd name="connsiteX11" fmla="*/ 522686 w 1305299"/>
                <a:gd name="connsiteY11" fmla="*/ 1384922 h 1424419"/>
                <a:gd name="connsiteX12" fmla="*/ 94302 w 1305299"/>
                <a:gd name="connsiteY12" fmla="*/ 1158755 h 1424419"/>
                <a:gd name="connsiteX13" fmla="*/ 39429 w 1305299"/>
                <a:gd name="connsiteY13" fmla="*/ 1117635 h 1424419"/>
                <a:gd name="connsiteX14" fmla="*/ 667 w 1305299"/>
                <a:gd name="connsiteY14" fmla="*/ 999105 h 1424419"/>
                <a:gd name="connsiteX15" fmla="*/ 0 w 1305299"/>
                <a:gd name="connsiteY15" fmla="*/ 972364 h 1424419"/>
                <a:gd name="connsiteX16" fmla="*/ 2496 w 1305299"/>
                <a:gd name="connsiteY16" fmla="*/ 463106 h 1424419"/>
                <a:gd name="connsiteX17" fmla="*/ 2458 w 1305299"/>
                <a:gd name="connsiteY17" fmla="*/ 429563 h 1424419"/>
                <a:gd name="connsiteX18" fmla="*/ 75248 w 1305299"/>
                <a:gd name="connsiteY18" fmla="*/ 303202 h 1424419"/>
                <a:gd name="connsiteX19" fmla="*/ 106293 w 1305299"/>
                <a:gd name="connsiteY19" fmla="*/ 282597 h 1424419"/>
                <a:gd name="connsiteX20" fmla="*/ 541533 w 1305299"/>
                <a:gd name="connsiteY20" fmla="*/ 38110 h 1424419"/>
                <a:gd name="connsiteX21" fmla="*/ 653528 w 1305299"/>
                <a:gd name="connsiteY21" fmla="*/ 0 h 1424419"/>
                <a:gd name="connsiteX0" fmla="*/ 653528 w 1304127"/>
                <a:gd name="connsiteY0" fmla="*/ 0 h 1424419"/>
                <a:gd name="connsiteX1" fmla="*/ 757287 w 1304127"/>
                <a:gd name="connsiteY1" fmla="*/ 32444 h 1424419"/>
                <a:gd name="connsiteX2" fmla="*/ 1206876 w 1304127"/>
                <a:gd name="connsiteY2" fmla="*/ 284945 h 1424419"/>
                <a:gd name="connsiteX3" fmla="*/ 1237706 w 1304127"/>
                <a:gd name="connsiteY3" fmla="*/ 306775 h 1424419"/>
                <a:gd name="connsiteX4" fmla="*/ 1301712 w 1304127"/>
                <a:gd name="connsiteY4" fmla="*/ 442384 h 1424419"/>
                <a:gd name="connsiteX5" fmla="*/ 1303099 w 1304127"/>
                <a:gd name="connsiteY5" fmla="*/ 495558 h 1424419"/>
                <a:gd name="connsiteX6" fmla="*/ 1301746 w 1304127"/>
                <a:gd name="connsiteY6" fmla="*/ 953747 h 1424419"/>
                <a:gd name="connsiteX7" fmla="*/ 1302599 w 1304127"/>
                <a:gd name="connsiteY7" fmla="*/ 1003650 h 1424419"/>
                <a:gd name="connsiteX8" fmla="*/ 1227376 w 1304127"/>
                <a:gd name="connsiteY8" fmla="*/ 1152027 h 1424419"/>
                <a:gd name="connsiteX9" fmla="*/ 1172881 w 1304127"/>
                <a:gd name="connsiteY9" fmla="*/ 1179342 h 1424419"/>
                <a:gd name="connsiteX10" fmla="*/ 792288 w 1304127"/>
                <a:gd name="connsiteY10" fmla="*/ 1385653 h 1424419"/>
                <a:gd name="connsiteX11" fmla="*/ 522686 w 1304127"/>
                <a:gd name="connsiteY11" fmla="*/ 1384922 h 1424419"/>
                <a:gd name="connsiteX12" fmla="*/ 94302 w 1304127"/>
                <a:gd name="connsiteY12" fmla="*/ 1158755 h 1424419"/>
                <a:gd name="connsiteX13" fmla="*/ 39429 w 1304127"/>
                <a:gd name="connsiteY13" fmla="*/ 1117635 h 1424419"/>
                <a:gd name="connsiteX14" fmla="*/ 667 w 1304127"/>
                <a:gd name="connsiteY14" fmla="*/ 999105 h 1424419"/>
                <a:gd name="connsiteX15" fmla="*/ 0 w 1304127"/>
                <a:gd name="connsiteY15" fmla="*/ 972364 h 1424419"/>
                <a:gd name="connsiteX16" fmla="*/ 2496 w 1304127"/>
                <a:gd name="connsiteY16" fmla="*/ 463106 h 1424419"/>
                <a:gd name="connsiteX17" fmla="*/ 2458 w 1304127"/>
                <a:gd name="connsiteY17" fmla="*/ 429563 h 1424419"/>
                <a:gd name="connsiteX18" fmla="*/ 75248 w 1304127"/>
                <a:gd name="connsiteY18" fmla="*/ 303202 h 1424419"/>
                <a:gd name="connsiteX19" fmla="*/ 106293 w 1304127"/>
                <a:gd name="connsiteY19" fmla="*/ 282597 h 1424419"/>
                <a:gd name="connsiteX20" fmla="*/ 541533 w 1304127"/>
                <a:gd name="connsiteY20" fmla="*/ 38110 h 1424419"/>
                <a:gd name="connsiteX21" fmla="*/ 653528 w 1304127"/>
                <a:gd name="connsiteY21" fmla="*/ 0 h 1424419"/>
                <a:gd name="connsiteX0" fmla="*/ 653528 w 1306101"/>
                <a:gd name="connsiteY0" fmla="*/ 0 h 1424419"/>
                <a:gd name="connsiteX1" fmla="*/ 757287 w 1306101"/>
                <a:gd name="connsiteY1" fmla="*/ 32444 h 1424419"/>
                <a:gd name="connsiteX2" fmla="*/ 1206876 w 1306101"/>
                <a:gd name="connsiteY2" fmla="*/ 284945 h 1424419"/>
                <a:gd name="connsiteX3" fmla="*/ 1237706 w 1306101"/>
                <a:gd name="connsiteY3" fmla="*/ 306775 h 1424419"/>
                <a:gd name="connsiteX4" fmla="*/ 1305773 w 1306101"/>
                <a:gd name="connsiteY4" fmla="*/ 442384 h 1424419"/>
                <a:gd name="connsiteX5" fmla="*/ 1303099 w 1306101"/>
                <a:gd name="connsiteY5" fmla="*/ 495558 h 1424419"/>
                <a:gd name="connsiteX6" fmla="*/ 1301746 w 1306101"/>
                <a:gd name="connsiteY6" fmla="*/ 953747 h 1424419"/>
                <a:gd name="connsiteX7" fmla="*/ 1302599 w 1306101"/>
                <a:gd name="connsiteY7" fmla="*/ 1003650 h 1424419"/>
                <a:gd name="connsiteX8" fmla="*/ 1227376 w 1306101"/>
                <a:gd name="connsiteY8" fmla="*/ 1152027 h 1424419"/>
                <a:gd name="connsiteX9" fmla="*/ 1172881 w 1306101"/>
                <a:gd name="connsiteY9" fmla="*/ 1179342 h 1424419"/>
                <a:gd name="connsiteX10" fmla="*/ 792288 w 1306101"/>
                <a:gd name="connsiteY10" fmla="*/ 1385653 h 1424419"/>
                <a:gd name="connsiteX11" fmla="*/ 522686 w 1306101"/>
                <a:gd name="connsiteY11" fmla="*/ 1384922 h 1424419"/>
                <a:gd name="connsiteX12" fmla="*/ 94302 w 1306101"/>
                <a:gd name="connsiteY12" fmla="*/ 1158755 h 1424419"/>
                <a:gd name="connsiteX13" fmla="*/ 39429 w 1306101"/>
                <a:gd name="connsiteY13" fmla="*/ 1117635 h 1424419"/>
                <a:gd name="connsiteX14" fmla="*/ 667 w 1306101"/>
                <a:gd name="connsiteY14" fmla="*/ 999105 h 1424419"/>
                <a:gd name="connsiteX15" fmla="*/ 0 w 1306101"/>
                <a:gd name="connsiteY15" fmla="*/ 972364 h 1424419"/>
                <a:gd name="connsiteX16" fmla="*/ 2496 w 1306101"/>
                <a:gd name="connsiteY16" fmla="*/ 463106 h 1424419"/>
                <a:gd name="connsiteX17" fmla="*/ 2458 w 1306101"/>
                <a:gd name="connsiteY17" fmla="*/ 429563 h 1424419"/>
                <a:gd name="connsiteX18" fmla="*/ 75248 w 1306101"/>
                <a:gd name="connsiteY18" fmla="*/ 303202 h 1424419"/>
                <a:gd name="connsiteX19" fmla="*/ 106293 w 1306101"/>
                <a:gd name="connsiteY19" fmla="*/ 282597 h 1424419"/>
                <a:gd name="connsiteX20" fmla="*/ 541533 w 1306101"/>
                <a:gd name="connsiteY20" fmla="*/ 38110 h 1424419"/>
                <a:gd name="connsiteX21" fmla="*/ 653528 w 1306101"/>
                <a:gd name="connsiteY21" fmla="*/ 0 h 1424419"/>
                <a:gd name="connsiteX0" fmla="*/ 653528 w 1304819"/>
                <a:gd name="connsiteY0" fmla="*/ 0 h 1424419"/>
                <a:gd name="connsiteX1" fmla="*/ 757287 w 1304819"/>
                <a:gd name="connsiteY1" fmla="*/ 32444 h 1424419"/>
                <a:gd name="connsiteX2" fmla="*/ 1206876 w 1304819"/>
                <a:gd name="connsiteY2" fmla="*/ 284945 h 1424419"/>
                <a:gd name="connsiteX3" fmla="*/ 1237706 w 1304819"/>
                <a:gd name="connsiteY3" fmla="*/ 306775 h 1424419"/>
                <a:gd name="connsiteX4" fmla="*/ 1304420 w 1304819"/>
                <a:gd name="connsiteY4" fmla="*/ 434263 h 1424419"/>
                <a:gd name="connsiteX5" fmla="*/ 1303099 w 1304819"/>
                <a:gd name="connsiteY5" fmla="*/ 495558 h 1424419"/>
                <a:gd name="connsiteX6" fmla="*/ 1301746 w 1304819"/>
                <a:gd name="connsiteY6" fmla="*/ 953747 h 1424419"/>
                <a:gd name="connsiteX7" fmla="*/ 1302599 w 1304819"/>
                <a:gd name="connsiteY7" fmla="*/ 1003650 h 1424419"/>
                <a:gd name="connsiteX8" fmla="*/ 1227376 w 1304819"/>
                <a:gd name="connsiteY8" fmla="*/ 1152027 h 1424419"/>
                <a:gd name="connsiteX9" fmla="*/ 1172881 w 1304819"/>
                <a:gd name="connsiteY9" fmla="*/ 1179342 h 1424419"/>
                <a:gd name="connsiteX10" fmla="*/ 792288 w 1304819"/>
                <a:gd name="connsiteY10" fmla="*/ 1385653 h 1424419"/>
                <a:gd name="connsiteX11" fmla="*/ 522686 w 1304819"/>
                <a:gd name="connsiteY11" fmla="*/ 1384922 h 1424419"/>
                <a:gd name="connsiteX12" fmla="*/ 94302 w 1304819"/>
                <a:gd name="connsiteY12" fmla="*/ 1158755 h 1424419"/>
                <a:gd name="connsiteX13" fmla="*/ 39429 w 1304819"/>
                <a:gd name="connsiteY13" fmla="*/ 1117635 h 1424419"/>
                <a:gd name="connsiteX14" fmla="*/ 667 w 1304819"/>
                <a:gd name="connsiteY14" fmla="*/ 999105 h 1424419"/>
                <a:gd name="connsiteX15" fmla="*/ 0 w 1304819"/>
                <a:gd name="connsiteY15" fmla="*/ 972364 h 1424419"/>
                <a:gd name="connsiteX16" fmla="*/ 2496 w 1304819"/>
                <a:gd name="connsiteY16" fmla="*/ 463106 h 1424419"/>
                <a:gd name="connsiteX17" fmla="*/ 2458 w 1304819"/>
                <a:gd name="connsiteY17" fmla="*/ 429563 h 1424419"/>
                <a:gd name="connsiteX18" fmla="*/ 75248 w 1304819"/>
                <a:gd name="connsiteY18" fmla="*/ 303202 h 1424419"/>
                <a:gd name="connsiteX19" fmla="*/ 106293 w 1304819"/>
                <a:gd name="connsiteY19" fmla="*/ 282597 h 1424419"/>
                <a:gd name="connsiteX20" fmla="*/ 541533 w 1304819"/>
                <a:gd name="connsiteY20" fmla="*/ 38110 h 1424419"/>
                <a:gd name="connsiteX21" fmla="*/ 653528 w 1304819"/>
                <a:gd name="connsiteY21" fmla="*/ 0 h 1424419"/>
                <a:gd name="connsiteX0" fmla="*/ 653528 w 1306525"/>
                <a:gd name="connsiteY0" fmla="*/ 0 h 1424419"/>
                <a:gd name="connsiteX1" fmla="*/ 757287 w 1306525"/>
                <a:gd name="connsiteY1" fmla="*/ 32444 h 1424419"/>
                <a:gd name="connsiteX2" fmla="*/ 1206876 w 1306525"/>
                <a:gd name="connsiteY2" fmla="*/ 284945 h 1424419"/>
                <a:gd name="connsiteX3" fmla="*/ 1237706 w 1306525"/>
                <a:gd name="connsiteY3" fmla="*/ 306775 h 1424419"/>
                <a:gd name="connsiteX4" fmla="*/ 1304420 w 1306525"/>
                <a:gd name="connsiteY4" fmla="*/ 434263 h 1424419"/>
                <a:gd name="connsiteX5" fmla="*/ 1305806 w 1306525"/>
                <a:gd name="connsiteY5" fmla="*/ 519922 h 1424419"/>
                <a:gd name="connsiteX6" fmla="*/ 1301746 w 1306525"/>
                <a:gd name="connsiteY6" fmla="*/ 953747 h 1424419"/>
                <a:gd name="connsiteX7" fmla="*/ 1302599 w 1306525"/>
                <a:gd name="connsiteY7" fmla="*/ 1003650 h 1424419"/>
                <a:gd name="connsiteX8" fmla="*/ 1227376 w 1306525"/>
                <a:gd name="connsiteY8" fmla="*/ 1152027 h 1424419"/>
                <a:gd name="connsiteX9" fmla="*/ 1172881 w 1306525"/>
                <a:gd name="connsiteY9" fmla="*/ 1179342 h 1424419"/>
                <a:gd name="connsiteX10" fmla="*/ 792288 w 1306525"/>
                <a:gd name="connsiteY10" fmla="*/ 1385653 h 1424419"/>
                <a:gd name="connsiteX11" fmla="*/ 522686 w 1306525"/>
                <a:gd name="connsiteY11" fmla="*/ 1384922 h 1424419"/>
                <a:gd name="connsiteX12" fmla="*/ 94302 w 1306525"/>
                <a:gd name="connsiteY12" fmla="*/ 1158755 h 1424419"/>
                <a:gd name="connsiteX13" fmla="*/ 39429 w 1306525"/>
                <a:gd name="connsiteY13" fmla="*/ 1117635 h 1424419"/>
                <a:gd name="connsiteX14" fmla="*/ 667 w 1306525"/>
                <a:gd name="connsiteY14" fmla="*/ 999105 h 1424419"/>
                <a:gd name="connsiteX15" fmla="*/ 0 w 1306525"/>
                <a:gd name="connsiteY15" fmla="*/ 972364 h 1424419"/>
                <a:gd name="connsiteX16" fmla="*/ 2496 w 1306525"/>
                <a:gd name="connsiteY16" fmla="*/ 463106 h 1424419"/>
                <a:gd name="connsiteX17" fmla="*/ 2458 w 1306525"/>
                <a:gd name="connsiteY17" fmla="*/ 429563 h 1424419"/>
                <a:gd name="connsiteX18" fmla="*/ 75248 w 1306525"/>
                <a:gd name="connsiteY18" fmla="*/ 303202 h 1424419"/>
                <a:gd name="connsiteX19" fmla="*/ 106293 w 1306525"/>
                <a:gd name="connsiteY19" fmla="*/ 282597 h 1424419"/>
                <a:gd name="connsiteX20" fmla="*/ 541533 w 1306525"/>
                <a:gd name="connsiteY20" fmla="*/ 38110 h 1424419"/>
                <a:gd name="connsiteX21" fmla="*/ 653528 w 1306525"/>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2881 w 1305814"/>
                <a:gd name="connsiteY9" fmla="*/ 1179342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4419"/>
                <a:gd name="connsiteX1" fmla="*/ 757287 w 1305814"/>
                <a:gd name="connsiteY1" fmla="*/ 32444 h 1424419"/>
                <a:gd name="connsiteX2" fmla="*/ 1206876 w 1305814"/>
                <a:gd name="connsiteY2" fmla="*/ 284945 h 1424419"/>
                <a:gd name="connsiteX3" fmla="*/ 1237706 w 1305814"/>
                <a:gd name="connsiteY3" fmla="*/ 306775 h 1424419"/>
                <a:gd name="connsiteX4" fmla="*/ 1304420 w 1305814"/>
                <a:gd name="connsiteY4" fmla="*/ 434263 h 1424419"/>
                <a:gd name="connsiteX5" fmla="*/ 1305806 w 1305814"/>
                <a:gd name="connsiteY5" fmla="*/ 519922 h 1424419"/>
                <a:gd name="connsiteX6" fmla="*/ 1301746 w 1305814"/>
                <a:gd name="connsiteY6" fmla="*/ 953747 h 1424419"/>
                <a:gd name="connsiteX7" fmla="*/ 1302599 w 1305814"/>
                <a:gd name="connsiteY7" fmla="*/ 1003650 h 1424419"/>
                <a:gd name="connsiteX8" fmla="*/ 1227376 w 1305814"/>
                <a:gd name="connsiteY8" fmla="*/ 1152027 h 1424419"/>
                <a:gd name="connsiteX9" fmla="*/ 1174235 w 1305814"/>
                <a:gd name="connsiteY9" fmla="*/ 1184756 h 1424419"/>
                <a:gd name="connsiteX10" fmla="*/ 792288 w 1305814"/>
                <a:gd name="connsiteY10" fmla="*/ 1385653 h 1424419"/>
                <a:gd name="connsiteX11" fmla="*/ 522686 w 1305814"/>
                <a:gd name="connsiteY11" fmla="*/ 1384922 h 1424419"/>
                <a:gd name="connsiteX12" fmla="*/ 94302 w 1305814"/>
                <a:gd name="connsiteY12" fmla="*/ 1158755 h 1424419"/>
                <a:gd name="connsiteX13" fmla="*/ 39429 w 1305814"/>
                <a:gd name="connsiteY13" fmla="*/ 1117635 h 1424419"/>
                <a:gd name="connsiteX14" fmla="*/ 667 w 1305814"/>
                <a:gd name="connsiteY14" fmla="*/ 999105 h 1424419"/>
                <a:gd name="connsiteX15" fmla="*/ 0 w 1305814"/>
                <a:gd name="connsiteY15" fmla="*/ 972364 h 1424419"/>
                <a:gd name="connsiteX16" fmla="*/ 2496 w 1305814"/>
                <a:gd name="connsiteY16" fmla="*/ 463106 h 1424419"/>
                <a:gd name="connsiteX17" fmla="*/ 2458 w 1305814"/>
                <a:gd name="connsiteY17" fmla="*/ 429563 h 1424419"/>
                <a:gd name="connsiteX18" fmla="*/ 75248 w 1305814"/>
                <a:gd name="connsiteY18" fmla="*/ 303202 h 1424419"/>
                <a:gd name="connsiteX19" fmla="*/ 106293 w 1305814"/>
                <a:gd name="connsiteY19" fmla="*/ 282597 h 1424419"/>
                <a:gd name="connsiteX20" fmla="*/ 541533 w 1305814"/>
                <a:gd name="connsiteY20" fmla="*/ 38110 h 1424419"/>
                <a:gd name="connsiteX21" fmla="*/ 653528 w 1305814"/>
                <a:gd name="connsiteY21" fmla="*/ 0 h 1424419"/>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7408"/>
                <a:gd name="connsiteX1" fmla="*/ 757287 w 1305814"/>
                <a:gd name="connsiteY1" fmla="*/ 32444 h 1427408"/>
                <a:gd name="connsiteX2" fmla="*/ 1206876 w 1305814"/>
                <a:gd name="connsiteY2" fmla="*/ 284945 h 1427408"/>
                <a:gd name="connsiteX3" fmla="*/ 1237706 w 1305814"/>
                <a:gd name="connsiteY3" fmla="*/ 306775 h 1427408"/>
                <a:gd name="connsiteX4" fmla="*/ 1304420 w 1305814"/>
                <a:gd name="connsiteY4" fmla="*/ 434263 h 1427408"/>
                <a:gd name="connsiteX5" fmla="*/ 1305806 w 1305814"/>
                <a:gd name="connsiteY5" fmla="*/ 519922 h 1427408"/>
                <a:gd name="connsiteX6" fmla="*/ 1301746 w 1305814"/>
                <a:gd name="connsiteY6" fmla="*/ 953747 h 1427408"/>
                <a:gd name="connsiteX7" fmla="*/ 1302599 w 1305814"/>
                <a:gd name="connsiteY7" fmla="*/ 1003650 h 1427408"/>
                <a:gd name="connsiteX8" fmla="*/ 1227376 w 1305814"/>
                <a:gd name="connsiteY8" fmla="*/ 1152027 h 1427408"/>
                <a:gd name="connsiteX9" fmla="*/ 1174235 w 1305814"/>
                <a:gd name="connsiteY9" fmla="*/ 1184756 h 1427408"/>
                <a:gd name="connsiteX10" fmla="*/ 792288 w 1305814"/>
                <a:gd name="connsiteY10" fmla="*/ 1385653 h 1427408"/>
                <a:gd name="connsiteX11" fmla="*/ 517719 w 1305814"/>
                <a:gd name="connsiteY11" fmla="*/ 1389889 h 1427408"/>
                <a:gd name="connsiteX12" fmla="*/ 94302 w 1305814"/>
                <a:gd name="connsiteY12" fmla="*/ 1158755 h 1427408"/>
                <a:gd name="connsiteX13" fmla="*/ 39429 w 1305814"/>
                <a:gd name="connsiteY13" fmla="*/ 1117635 h 1427408"/>
                <a:gd name="connsiteX14" fmla="*/ 667 w 1305814"/>
                <a:gd name="connsiteY14" fmla="*/ 999105 h 1427408"/>
                <a:gd name="connsiteX15" fmla="*/ 0 w 1305814"/>
                <a:gd name="connsiteY15" fmla="*/ 972364 h 1427408"/>
                <a:gd name="connsiteX16" fmla="*/ 2496 w 1305814"/>
                <a:gd name="connsiteY16" fmla="*/ 463106 h 1427408"/>
                <a:gd name="connsiteX17" fmla="*/ 2458 w 1305814"/>
                <a:gd name="connsiteY17" fmla="*/ 429563 h 1427408"/>
                <a:gd name="connsiteX18" fmla="*/ 75248 w 1305814"/>
                <a:gd name="connsiteY18" fmla="*/ 303202 h 1427408"/>
                <a:gd name="connsiteX19" fmla="*/ 106293 w 1305814"/>
                <a:gd name="connsiteY19" fmla="*/ 282597 h 1427408"/>
                <a:gd name="connsiteX20" fmla="*/ 541533 w 1305814"/>
                <a:gd name="connsiteY20" fmla="*/ 38110 h 1427408"/>
                <a:gd name="connsiteX21" fmla="*/ 653528 w 1305814"/>
                <a:gd name="connsiteY21" fmla="*/ 0 h 1427408"/>
                <a:gd name="connsiteX0" fmla="*/ 653528 w 1305814"/>
                <a:gd name="connsiteY0" fmla="*/ 0 h 1421591"/>
                <a:gd name="connsiteX1" fmla="*/ 757287 w 1305814"/>
                <a:gd name="connsiteY1" fmla="*/ 32444 h 1421591"/>
                <a:gd name="connsiteX2" fmla="*/ 1206876 w 1305814"/>
                <a:gd name="connsiteY2" fmla="*/ 284945 h 1421591"/>
                <a:gd name="connsiteX3" fmla="*/ 1237706 w 1305814"/>
                <a:gd name="connsiteY3" fmla="*/ 306775 h 1421591"/>
                <a:gd name="connsiteX4" fmla="*/ 1304420 w 1305814"/>
                <a:gd name="connsiteY4" fmla="*/ 434263 h 1421591"/>
                <a:gd name="connsiteX5" fmla="*/ 1305806 w 1305814"/>
                <a:gd name="connsiteY5" fmla="*/ 519922 h 1421591"/>
                <a:gd name="connsiteX6" fmla="*/ 1301746 w 1305814"/>
                <a:gd name="connsiteY6" fmla="*/ 953747 h 1421591"/>
                <a:gd name="connsiteX7" fmla="*/ 1302599 w 1305814"/>
                <a:gd name="connsiteY7" fmla="*/ 1003650 h 1421591"/>
                <a:gd name="connsiteX8" fmla="*/ 1227376 w 1305814"/>
                <a:gd name="connsiteY8" fmla="*/ 1152027 h 1421591"/>
                <a:gd name="connsiteX9" fmla="*/ 1174235 w 1305814"/>
                <a:gd name="connsiteY9" fmla="*/ 1184756 h 1421591"/>
                <a:gd name="connsiteX10" fmla="*/ 792288 w 1305814"/>
                <a:gd name="connsiteY10" fmla="*/ 1385653 h 1421591"/>
                <a:gd name="connsiteX11" fmla="*/ 502818 w 1305814"/>
                <a:gd name="connsiteY11" fmla="*/ 1379955 h 1421591"/>
                <a:gd name="connsiteX12" fmla="*/ 94302 w 1305814"/>
                <a:gd name="connsiteY12" fmla="*/ 1158755 h 1421591"/>
                <a:gd name="connsiteX13" fmla="*/ 39429 w 1305814"/>
                <a:gd name="connsiteY13" fmla="*/ 1117635 h 1421591"/>
                <a:gd name="connsiteX14" fmla="*/ 667 w 1305814"/>
                <a:gd name="connsiteY14" fmla="*/ 999105 h 1421591"/>
                <a:gd name="connsiteX15" fmla="*/ 0 w 1305814"/>
                <a:gd name="connsiteY15" fmla="*/ 972364 h 1421591"/>
                <a:gd name="connsiteX16" fmla="*/ 2496 w 1305814"/>
                <a:gd name="connsiteY16" fmla="*/ 463106 h 1421591"/>
                <a:gd name="connsiteX17" fmla="*/ 2458 w 1305814"/>
                <a:gd name="connsiteY17" fmla="*/ 429563 h 1421591"/>
                <a:gd name="connsiteX18" fmla="*/ 75248 w 1305814"/>
                <a:gd name="connsiteY18" fmla="*/ 303202 h 1421591"/>
                <a:gd name="connsiteX19" fmla="*/ 106293 w 1305814"/>
                <a:gd name="connsiteY19" fmla="*/ 282597 h 1421591"/>
                <a:gd name="connsiteX20" fmla="*/ 541533 w 1305814"/>
                <a:gd name="connsiteY20" fmla="*/ 38110 h 1421591"/>
                <a:gd name="connsiteX21" fmla="*/ 653528 w 1305814"/>
                <a:gd name="connsiteY21" fmla="*/ 0 h 1421591"/>
                <a:gd name="connsiteX0" fmla="*/ 653528 w 1305814"/>
                <a:gd name="connsiteY0" fmla="*/ 0 h 1423589"/>
                <a:gd name="connsiteX1" fmla="*/ 757287 w 1305814"/>
                <a:gd name="connsiteY1" fmla="*/ 32444 h 1423589"/>
                <a:gd name="connsiteX2" fmla="*/ 1206876 w 1305814"/>
                <a:gd name="connsiteY2" fmla="*/ 284945 h 1423589"/>
                <a:gd name="connsiteX3" fmla="*/ 1237706 w 1305814"/>
                <a:gd name="connsiteY3" fmla="*/ 306775 h 1423589"/>
                <a:gd name="connsiteX4" fmla="*/ 1304420 w 1305814"/>
                <a:gd name="connsiteY4" fmla="*/ 434263 h 1423589"/>
                <a:gd name="connsiteX5" fmla="*/ 1305806 w 1305814"/>
                <a:gd name="connsiteY5" fmla="*/ 519922 h 1423589"/>
                <a:gd name="connsiteX6" fmla="*/ 1301746 w 1305814"/>
                <a:gd name="connsiteY6" fmla="*/ 953747 h 1423589"/>
                <a:gd name="connsiteX7" fmla="*/ 1302599 w 1305814"/>
                <a:gd name="connsiteY7" fmla="*/ 1003650 h 1423589"/>
                <a:gd name="connsiteX8" fmla="*/ 1227376 w 1305814"/>
                <a:gd name="connsiteY8" fmla="*/ 1152027 h 1423589"/>
                <a:gd name="connsiteX9" fmla="*/ 1174235 w 1305814"/>
                <a:gd name="connsiteY9" fmla="*/ 1184756 h 1423589"/>
                <a:gd name="connsiteX10" fmla="*/ 792288 w 1305814"/>
                <a:gd name="connsiteY10" fmla="*/ 1385653 h 1423589"/>
                <a:gd name="connsiteX11" fmla="*/ 502818 w 1305814"/>
                <a:gd name="connsiteY11" fmla="*/ 1379955 h 1423589"/>
                <a:gd name="connsiteX12" fmla="*/ 94302 w 1305814"/>
                <a:gd name="connsiteY12" fmla="*/ 1158755 h 1423589"/>
                <a:gd name="connsiteX13" fmla="*/ 39429 w 1305814"/>
                <a:gd name="connsiteY13" fmla="*/ 1117635 h 1423589"/>
                <a:gd name="connsiteX14" fmla="*/ 667 w 1305814"/>
                <a:gd name="connsiteY14" fmla="*/ 999105 h 1423589"/>
                <a:gd name="connsiteX15" fmla="*/ 0 w 1305814"/>
                <a:gd name="connsiteY15" fmla="*/ 972364 h 1423589"/>
                <a:gd name="connsiteX16" fmla="*/ 2496 w 1305814"/>
                <a:gd name="connsiteY16" fmla="*/ 463106 h 1423589"/>
                <a:gd name="connsiteX17" fmla="*/ 2458 w 1305814"/>
                <a:gd name="connsiteY17" fmla="*/ 429563 h 1423589"/>
                <a:gd name="connsiteX18" fmla="*/ 75248 w 1305814"/>
                <a:gd name="connsiteY18" fmla="*/ 303202 h 1423589"/>
                <a:gd name="connsiteX19" fmla="*/ 106293 w 1305814"/>
                <a:gd name="connsiteY19" fmla="*/ 282597 h 1423589"/>
                <a:gd name="connsiteX20" fmla="*/ 541533 w 1305814"/>
                <a:gd name="connsiteY20" fmla="*/ 38110 h 1423589"/>
                <a:gd name="connsiteX21" fmla="*/ 653528 w 1305814"/>
                <a:gd name="connsiteY21" fmla="*/ 0 h 142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305814" h="1423589">
                  <a:moveTo>
                    <a:pt x="653528" y="0"/>
                  </a:moveTo>
                  <a:cubicBezTo>
                    <a:pt x="684553" y="-1"/>
                    <a:pt x="736057" y="24011"/>
                    <a:pt x="757287" y="32444"/>
                  </a:cubicBezTo>
                  <a:lnTo>
                    <a:pt x="1206876" y="284945"/>
                  </a:lnTo>
                  <a:cubicBezTo>
                    <a:pt x="1213399" y="291230"/>
                    <a:pt x="1233090" y="301119"/>
                    <a:pt x="1237706" y="306775"/>
                  </a:cubicBezTo>
                  <a:cubicBezTo>
                    <a:pt x="1285405" y="341141"/>
                    <a:pt x="1301367" y="360355"/>
                    <a:pt x="1304420" y="434263"/>
                  </a:cubicBezTo>
                  <a:cubicBezTo>
                    <a:pt x="1306256" y="435452"/>
                    <a:pt x="1303756" y="518852"/>
                    <a:pt x="1305806" y="519922"/>
                  </a:cubicBezTo>
                  <a:cubicBezTo>
                    <a:pt x="1306028" y="563787"/>
                    <a:pt x="1301771" y="907207"/>
                    <a:pt x="1301746" y="953747"/>
                  </a:cubicBezTo>
                  <a:cubicBezTo>
                    <a:pt x="1301579" y="970833"/>
                    <a:pt x="1302766" y="986564"/>
                    <a:pt x="1302599" y="1003650"/>
                  </a:cubicBezTo>
                  <a:cubicBezTo>
                    <a:pt x="1298075" y="1097264"/>
                    <a:pt x="1299308" y="1117497"/>
                    <a:pt x="1227376" y="1152027"/>
                  </a:cubicBezTo>
                  <a:cubicBezTo>
                    <a:pt x="1229069" y="1151612"/>
                    <a:pt x="1262992" y="1133636"/>
                    <a:pt x="1174235" y="1184756"/>
                  </a:cubicBezTo>
                  <a:cubicBezTo>
                    <a:pt x="1102911" y="1225835"/>
                    <a:pt x="986013" y="1283805"/>
                    <a:pt x="792288" y="1385653"/>
                  </a:cubicBezTo>
                  <a:cubicBezTo>
                    <a:pt x="702978" y="1424034"/>
                    <a:pt x="634560" y="1449454"/>
                    <a:pt x="502818" y="1379955"/>
                  </a:cubicBezTo>
                  <a:cubicBezTo>
                    <a:pt x="358670" y="1301859"/>
                    <a:pt x="241278" y="1242506"/>
                    <a:pt x="94302" y="1158755"/>
                  </a:cubicBezTo>
                  <a:cubicBezTo>
                    <a:pt x="64301" y="1138833"/>
                    <a:pt x="61069" y="1137739"/>
                    <a:pt x="39429" y="1117635"/>
                  </a:cubicBezTo>
                  <a:cubicBezTo>
                    <a:pt x="9399" y="1091481"/>
                    <a:pt x="81" y="1056313"/>
                    <a:pt x="667" y="999105"/>
                  </a:cubicBezTo>
                  <a:cubicBezTo>
                    <a:pt x="445" y="990191"/>
                    <a:pt x="222" y="981278"/>
                    <a:pt x="0" y="972364"/>
                  </a:cubicBezTo>
                  <a:lnTo>
                    <a:pt x="2496" y="463106"/>
                  </a:lnTo>
                  <a:cubicBezTo>
                    <a:pt x="2483" y="451925"/>
                    <a:pt x="2471" y="440744"/>
                    <a:pt x="2458" y="429563"/>
                  </a:cubicBezTo>
                  <a:cubicBezTo>
                    <a:pt x="2770" y="365277"/>
                    <a:pt x="14732" y="348090"/>
                    <a:pt x="75248" y="303202"/>
                  </a:cubicBezTo>
                  <a:lnTo>
                    <a:pt x="106293" y="282597"/>
                  </a:lnTo>
                  <a:lnTo>
                    <a:pt x="541533" y="38110"/>
                  </a:lnTo>
                  <a:cubicBezTo>
                    <a:pt x="582751" y="12487"/>
                    <a:pt x="613897" y="0"/>
                    <a:pt x="653528" y="0"/>
                  </a:cubicBezTo>
                  <a:close/>
                </a:path>
              </a:pathLst>
            </a:custGeom>
            <a:solidFill>
              <a:schemeClr val="bg1">
                <a:alpha val="3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prstClr val="white"/>
                </a:solidFill>
              </a:endParaRPr>
            </a:p>
          </p:txBody>
        </p:sp>
        <p:sp>
          <p:nvSpPr>
            <p:cNvPr id="42" name="矩形 41"/>
            <p:cNvSpPr/>
            <p:nvPr/>
          </p:nvSpPr>
          <p:spPr>
            <a:xfrm>
              <a:off x="7938457" y="4684085"/>
              <a:ext cx="1204110" cy="830739"/>
            </a:xfrm>
            <a:prstGeom prst="rect">
              <a:avLst/>
            </a:prstGeom>
          </p:spPr>
          <p:txBody>
            <a:bodyPr wrap="square">
              <a:spAutoFit/>
            </a:bodyPr>
            <a:lstStyle/>
            <a:p>
              <a:r>
                <a:rPr lang="zh-CN" altLang="en-US" sz="2399" dirty="0">
                  <a:solidFill>
                    <a:srgbClr val="FDFDFD"/>
                  </a:solidFill>
                  <a:latin typeface="微软雅黑" pitchFamily="34" charset="-122"/>
                  <a:ea typeface="微软雅黑" pitchFamily="34" charset="-122"/>
                </a:rPr>
                <a:t>共创</a:t>
              </a:r>
              <a:endParaRPr lang="en-US" altLang="zh-CN" sz="2399" dirty="0">
                <a:solidFill>
                  <a:srgbClr val="FDFDFD"/>
                </a:solidFill>
                <a:latin typeface="微软雅黑" pitchFamily="34" charset="-122"/>
                <a:ea typeface="微软雅黑" pitchFamily="34" charset="-122"/>
              </a:endParaRPr>
            </a:p>
            <a:p>
              <a:r>
                <a:rPr lang="zh-CN" altLang="en-US" sz="2399" dirty="0">
                  <a:solidFill>
                    <a:srgbClr val="FDFDFD"/>
                  </a:solidFill>
                  <a:latin typeface="微软雅黑" pitchFamily="34" charset="-122"/>
                  <a:ea typeface="微软雅黑" pitchFamily="34" charset="-122"/>
                </a:rPr>
                <a:t>未来</a:t>
              </a:r>
            </a:p>
          </p:txBody>
        </p:sp>
      </p:grpSp>
    </p:spTree>
    <p:extLst>
      <p:ext uri="{BB962C8B-B14F-4D97-AF65-F5344CB8AC3E}">
        <p14:creationId xmlns:p14="http://schemas.microsoft.com/office/powerpoint/2010/main" val="20230055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anim calcmode="lin" valueType="num">
                                      <p:cBhvr>
                                        <p:cTn id="17" dur="500" fill="hold"/>
                                        <p:tgtEl>
                                          <p:spTgt spid="26"/>
                                        </p:tgtEl>
                                        <p:attrNameLst>
                                          <p:attrName>ppt_x</p:attrName>
                                        </p:attrNameLst>
                                      </p:cBhvr>
                                      <p:tavLst>
                                        <p:tav tm="0">
                                          <p:val>
                                            <p:fltVal val="0.5"/>
                                          </p:val>
                                        </p:tav>
                                        <p:tav tm="100000">
                                          <p:val>
                                            <p:strVal val="#ppt_x"/>
                                          </p:val>
                                        </p:tav>
                                      </p:tavLst>
                                    </p:anim>
                                    <p:anim calcmode="lin" valueType="num">
                                      <p:cBhvr>
                                        <p:cTn id="18" dur="500" fill="hold"/>
                                        <p:tgtEl>
                                          <p:spTgt spid="2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up)">
                                      <p:cBhvr>
                                        <p:cTn id="25" dur="1000"/>
                                        <p:tgtEl>
                                          <p:spTgt spid="27"/>
                                        </p:tgtEl>
                                      </p:cBhvr>
                                    </p:animEffect>
                                  </p:childTnLst>
                                </p:cTn>
                              </p:par>
                            </p:childTnLst>
                          </p:cTn>
                        </p:par>
                        <p:par>
                          <p:cTn id="26" fill="hold">
                            <p:stCondLst>
                              <p:cond delay="1500"/>
                            </p:stCondLst>
                            <p:childTnLst>
                              <p:par>
                                <p:cTn id="27" presetID="25" presetClass="entr" presetSubtype="0" fill="hold"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decel="50000" fill="hold">
                                          <p:stCondLst>
                                            <p:cond delay="0"/>
                                          </p:stCondLst>
                                        </p:cTn>
                                        <p:tgtEl>
                                          <p:spTgt spid="28"/>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8"/>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8"/>
                                        </p:tgtEl>
                                        <p:attrNameLst>
                                          <p:attrName>ppt_w</p:attrName>
                                        </p:attrNameLst>
                                      </p:cBhvr>
                                      <p:tavLst>
                                        <p:tav tm="0">
                                          <p:val>
                                            <p:strVal val="#ppt_w*.05"/>
                                          </p:val>
                                        </p:tav>
                                        <p:tav tm="100000">
                                          <p:val>
                                            <p:strVal val="#ppt_w"/>
                                          </p:val>
                                        </p:tav>
                                      </p:tavLst>
                                    </p:anim>
                                    <p:anim calcmode="lin" valueType="num">
                                      <p:cBhvr>
                                        <p:cTn id="32" dur="1000" fill="hold"/>
                                        <p:tgtEl>
                                          <p:spTgt spid="28"/>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8"/>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8"/>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8"/>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8"/>
                                        </p:tgtEl>
                                      </p:cBhvr>
                                    </p:animEffect>
                                  </p:childTnLst>
                                </p:cTn>
                              </p:par>
                              <p:par>
                                <p:cTn id="37" presetID="25" presetClass="entr" presetSubtype="0" fill="hold" nodeType="withEffect">
                                  <p:stCondLst>
                                    <p:cond delay="25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decel="50000" fill="hold">
                                          <p:stCondLst>
                                            <p:cond delay="0"/>
                                          </p:stCondLst>
                                        </p:cTn>
                                        <p:tgtEl>
                                          <p:spTgt spid="31"/>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31"/>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31"/>
                                        </p:tgtEl>
                                        <p:attrNameLst>
                                          <p:attrName>ppt_w</p:attrName>
                                        </p:attrNameLst>
                                      </p:cBhvr>
                                      <p:tavLst>
                                        <p:tav tm="0">
                                          <p:val>
                                            <p:strVal val="#ppt_w*.05"/>
                                          </p:val>
                                        </p:tav>
                                        <p:tav tm="100000">
                                          <p:val>
                                            <p:strVal val="#ppt_w"/>
                                          </p:val>
                                        </p:tav>
                                      </p:tavLst>
                                    </p:anim>
                                    <p:anim calcmode="lin" valueType="num">
                                      <p:cBhvr>
                                        <p:cTn id="42" dur="1000" fill="hold"/>
                                        <p:tgtEl>
                                          <p:spTgt spid="31"/>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31"/>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31"/>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31"/>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31"/>
                                        </p:tgtEl>
                                      </p:cBhvr>
                                    </p:animEffect>
                                  </p:childTnLst>
                                </p:cTn>
                              </p:par>
                              <p:par>
                                <p:cTn id="47" presetID="25" presetClass="entr" presetSubtype="0" fill="hold" nodeType="withEffect">
                                  <p:stCondLst>
                                    <p:cond delay="50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decel="50000" fill="hold">
                                          <p:stCondLst>
                                            <p:cond delay="0"/>
                                          </p:stCondLst>
                                        </p:cTn>
                                        <p:tgtEl>
                                          <p:spTgt spid="34"/>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4"/>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4"/>
                                        </p:tgtEl>
                                        <p:attrNameLst>
                                          <p:attrName>ppt_w</p:attrName>
                                        </p:attrNameLst>
                                      </p:cBhvr>
                                      <p:tavLst>
                                        <p:tav tm="0">
                                          <p:val>
                                            <p:strVal val="#ppt_w*.05"/>
                                          </p:val>
                                        </p:tav>
                                        <p:tav tm="100000">
                                          <p:val>
                                            <p:strVal val="#ppt_w"/>
                                          </p:val>
                                        </p:tav>
                                      </p:tavLst>
                                    </p:anim>
                                    <p:anim calcmode="lin" valueType="num">
                                      <p:cBhvr>
                                        <p:cTn id="52" dur="1000" fill="hold"/>
                                        <p:tgtEl>
                                          <p:spTgt spid="34"/>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4"/>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4"/>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4"/>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4"/>
                                        </p:tgtEl>
                                      </p:cBhvr>
                                    </p:animEffect>
                                  </p:childTnLst>
                                </p:cTn>
                              </p:par>
                              <p:par>
                                <p:cTn id="57" presetID="25" presetClass="entr" presetSubtype="0" fill="hold" nodeType="withEffect">
                                  <p:stCondLst>
                                    <p:cond delay="75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decel="50000" fill="hold">
                                          <p:stCondLst>
                                            <p:cond delay="0"/>
                                          </p:stCondLst>
                                        </p:cTn>
                                        <p:tgtEl>
                                          <p:spTgt spid="37"/>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7"/>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7"/>
                                        </p:tgtEl>
                                        <p:attrNameLst>
                                          <p:attrName>ppt_w</p:attrName>
                                        </p:attrNameLst>
                                      </p:cBhvr>
                                      <p:tavLst>
                                        <p:tav tm="0">
                                          <p:val>
                                            <p:strVal val="#ppt_w*.05"/>
                                          </p:val>
                                        </p:tav>
                                        <p:tav tm="100000">
                                          <p:val>
                                            <p:strVal val="#ppt_w"/>
                                          </p:val>
                                        </p:tav>
                                      </p:tavLst>
                                    </p:anim>
                                    <p:anim calcmode="lin" valueType="num">
                                      <p:cBhvr>
                                        <p:cTn id="62" dur="1000" fill="hold"/>
                                        <p:tgtEl>
                                          <p:spTgt spid="37"/>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7"/>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7"/>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7"/>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7"/>
                                        </p:tgtEl>
                                      </p:cBhvr>
                                    </p:animEffect>
                                  </p:childTnLst>
                                </p:cTn>
                              </p:par>
                              <p:par>
                                <p:cTn id="67" presetID="25" presetClass="entr" presetSubtype="0" fill="hold" nodeType="withEffect">
                                  <p:stCondLst>
                                    <p:cond delay="1000"/>
                                  </p:stCondLst>
                                  <p:childTnLst>
                                    <p:set>
                                      <p:cBhvr>
                                        <p:cTn id="68" dur="1" fill="hold">
                                          <p:stCondLst>
                                            <p:cond delay="0"/>
                                          </p:stCondLst>
                                        </p:cTn>
                                        <p:tgtEl>
                                          <p:spTgt spid="40"/>
                                        </p:tgtEl>
                                        <p:attrNameLst>
                                          <p:attrName>style.visibility</p:attrName>
                                        </p:attrNameLst>
                                      </p:cBhvr>
                                      <p:to>
                                        <p:strVal val="visible"/>
                                      </p:to>
                                    </p:set>
                                    <p:anim calcmode="lin" valueType="num">
                                      <p:cBhvr>
                                        <p:cTn id="69"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72" dur="1000" fill="hold"/>
                                        <p:tgtEl>
                                          <p:spTgt spid="40"/>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208793" y="156773"/>
            <a:ext cx="5105400" cy="817424"/>
          </a:xfrm>
          <a:prstGeom prst="roundRect">
            <a:avLst>
              <a:gd name="adj" fmla="val 23381"/>
            </a:avLst>
          </a:prstGeom>
          <a:noFill/>
        </p:spPr>
        <p:txBody>
          <a:bodyPr wrap="square" anchor="ctr">
            <a:spAutoFit/>
          </a:bodyPr>
          <a:lstStyle/>
          <a:p>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35" name="组合 34"/>
          <p:cNvGrpSpPr/>
          <p:nvPr/>
        </p:nvGrpSpPr>
        <p:grpSpPr>
          <a:xfrm>
            <a:off x="4088605" y="1827851"/>
            <a:ext cx="3896435" cy="4209428"/>
            <a:chOff x="1348463" y="1656401"/>
            <a:chExt cx="3896435" cy="4209428"/>
          </a:xfrm>
        </p:grpSpPr>
        <p:sp>
          <p:nvSpPr>
            <p:cNvPr id="36" name="Freeform 5"/>
            <p:cNvSpPr>
              <a:spLocks/>
            </p:cNvSpPr>
            <p:nvPr/>
          </p:nvSpPr>
          <p:spPr bwMode="auto">
            <a:xfrm>
              <a:off x="2672804" y="4917379"/>
              <a:ext cx="1252011" cy="829109"/>
            </a:xfrm>
            <a:custGeom>
              <a:avLst/>
              <a:gdLst>
                <a:gd name="T0" fmla="*/ 248 w 248"/>
                <a:gd name="T1" fmla="*/ 167 h 167"/>
                <a:gd name="T2" fmla="*/ 0 w 248"/>
                <a:gd name="T3" fmla="*/ 167 h 167"/>
                <a:gd name="T4" fmla="*/ 0 w 248"/>
                <a:gd name="T5" fmla="*/ 13 h 167"/>
                <a:gd name="T6" fmla="*/ 13 w 248"/>
                <a:gd name="T7" fmla="*/ 0 h 167"/>
                <a:gd name="T8" fmla="*/ 234 w 248"/>
                <a:gd name="T9" fmla="*/ 0 h 167"/>
                <a:gd name="T10" fmla="*/ 248 w 248"/>
                <a:gd name="T11" fmla="*/ 13 h 167"/>
                <a:gd name="T12" fmla="*/ 248 w 248"/>
                <a:gd name="T13" fmla="*/ 167 h 167"/>
              </a:gdLst>
              <a:ahLst/>
              <a:cxnLst>
                <a:cxn ang="0">
                  <a:pos x="T0" y="T1"/>
                </a:cxn>
                <a:cxn ang="0">
                  <a:pos x="T2" y="T3"/>
                </a:cxn>
                <a:cxn ang="0">
                  <a:pos x="T4" y="T5"/>
                </a:cxn>
                <a:cxn ang="0">
                  <a:pos x="T6" y="T7"/>
                </a:cxn>
                <a:cxn ang="0">
                  <a:pos x="T8" y="T9"/>
                </a:cxn>
                <a:cxn ang="0">
                  <a:pos x="T10" y="T11"/>
                </a:cxn>
                <a:cxn ang="0">
                  <a:pos x="T12" y="T13"/>
                </a:cxn>
              </a:cxnLst>
              <a:rect l="0" t="0" r="r" b="b"/>
              <a:pathLst>
                <a:path w="248" h="167">
                  <a:moveTo>
                    <a:pt x="248" y="167"/>
                  </a:moveTo>
                  <a:cubicBezTo>
                    <a:pt x="0" y="167"/>
                    <a:pt x="0" y="167"/>
                    <a:pt x="0" y="167"/>
                  </a:cubicBezTo>
                  <a:cubicBezTo>
                    <a:pt x="0" y="13"/>
                    <a:pt x="0" y="13"/>
                    <a:pt x="0" y="13"/>
                  </a:cubicBezTo>
                  <a:cubicBezTo>
                    <a:pt x="0" y="6"/>
                    <a:pt x="6" y="0"/>
                    <a:pt x="13" y="0"/>
                  </a:cubicBezTo>
                  <a:cubicBezTo>
                    <a:pt x="234" y="0"/>
                    <a:pt x="234" y="0"/>
                    <a:pt x="234" y="0"/>
                  </a:cubicBezTo>
                  <a:cubicBezTo>
                    <a:pt x="242" y="0"/>
                    <a:pt x="248" y="6"/>
                    <a:pt x="248" y="13"/>
                  </a:cubicBezTo>
                  <a:lnTo>
                    <a:pt x="248" y="167"/>
                  </a:lnTo>
                  <a:close/>
                </a:path>
              </a:pathLst>
            </a:custGeom>
            <a:gradFill flip="none" rotWithShape="1">
              <a:gsLst>
                <a:gs pos="0">
                  <a:schemeClr val="bg1">
                    <a:lumMod val="50000"/>
                  </a:schemeClr>
                </a:gs>
                <a:gs pos="100000">
                  <a:schemeClr val="accent3">
                    <a:lumMod val="70000"/>
                    <a:alpha val="57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Freeform 7"/>
            <p:cNvSpPr>
              <a:spLocks/>
            </p:cNvSpPr>
            <p:nvPr/>
          </p:nvSpPr>
          <p:spPr bwMode="auto">
            <a:xfrm>
              <a:off x="2481169" y="5652271"/>
              <a:ext cx="1631021" cy="213558"/>
            </a:xfrm>
            <a:custGeom>
              <a:avLst/>
              <a:gdLst>
                <a:gd name="T0" fmla="*/ 323 w 323"/>
                <a:gd name="T1" fmla="*/ 43 h 43"/>
                <a:gd name="T2" fmla="*/ 0 w 323"/>
                <a:gd name="T3" fmla="*/ 43 h 43"/>
                <a:gd name="T4" fmla="*/ 0 w 323"/>
                <a:gd name="T5" fmla="*/ 13 h 43"/>
                <a:gd name="T6" fmla="*/ 13 w 323"/>
                <a:gd name="T7" fmla="*/ 0 h 43"/>
                <a:gd name="T8" fmla="*/ 310 w 323"/>
                <a:gd name="T9" fmla="*/ 0 h 43"/>
                <a:gd name="T10" fmla="*/ 323 w 323"/>
                <a:gd name="T11" fmla="*/ 13 h 43"/>
                <a:gd name="T12" fmla="*/ 323 w 323"/>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323" h="43">
                  <a:moveTo>
                    <a:pt x="323" y="43"/>
                  </a:moveTo>
                  <a:cubicBezTo>
                    <a:pt x="0" y="43"/>
                    <a:pt x="0" y="43"/>
                    <a:pt x="0" y="43"/>
                  </a:cubicBezTo>
                  <a:cubicBezTo>
                    <a:pt x="0" y="13"/>
                    <a:pt x="0" y="13"/>
                    <a:pt x="0" y="13"/>
                  </a:cubicBezTo>
                  <a:cubicBezTo>
                    <a:pt x="0" y="6"/>
                    <a:pt x="6" y="0"/>
                    <a:pt x="13" y="0"/>
                  </a:cubicBezTo>
                  <a:cubicBezTo>
                    <a:pt x="310" y="0"/>
                    <a:pt x="310" y="0"/>
                    <a:pt x="310" y="0"/>
                  </a:cubicBezTo>
                  <a:cubicBezTo>
                    <a:pt x="318" y="0"/>
                    <a:pt x="323" y="6"/>
                    <a:pt x="323" y="13"/>
                  </a:cubicBezTo>
                  <a:lnTo>
                    <a:pt x="323" y="43"/>
                  </a:lnTo>
                  <a:close/>
                </a:path>
              </a:pathLst>
            </a:custGeom>
            <a:gradFill flip="none" rotWithShape="1">
              <a:gsLst>
                <a:gs pos="0">
                  <a:schemeClr val="bg1">
                    <a:lumMod val="50000"/>
                  </a:schemeClr>
                </a:gs>
                <a:gs pos="100000">
                  <a:schemeClr val="accent3">
                    <a:lumMod val="70000"/>
                    <a:alpha val="57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Freeform 10"/>
            <p:cNvSpPr>
              <a:spLocks/>
            </p:cNvSpPr>
            <p:nvPr/>
          </p:nvSpPr>
          <p:spPr bwMode="auto">
            <a:xfrm>
              <a:off x="2891542" y="3880146"/>
              <a:ext cx="939008" cy="996605"/>
            </a:xfrm>
            <a:custGeom>
              <a:avLst/>
              <a:gdLst>
                <a:gd name="T0" fmla="*/ 163 w 186"/>
                <a:gd name="T1" fmla="*/ 187 h 201"/>
                <a:gd name="T2" fmla="*/ 156 w 186"/>
                <a:gd name="T3" fmla="*/ 187 h 201"/>
                <a:gd name="T4" fmla="*/ 153 w 186"/>
                <a:gd name="T5" fmla="*/ 185 h 201"/>
                <a:gd name="T6" fmla="*/ 128 w 186"/>
                <a:gd name="T7" fmla="*/ 173 h 201"/>
                <a:gd name="T8" fmla="*/ 128 w 186"/>
                <a:gd name="T9" fmla="*/ 173 h 201"/>
                <a:gd name="T10" fmla="*/ 116 w 186"/>
                <a:gd name="T11" fmla="*/ 162 h 201"/>
                <a:gd name="T12" fmla="*/ 108 w 186"/>
                <a:gd name="T13" fmla="*/ 93 h 201"/>
                <a:gd name="T14" fmla="*/ 109 w 186"/>
                <a:gd name="T15" fmla="*/ 93 h 201"/>
                <a:gd name="T16" fmla="*/ 121 w 186"/>
                <a:gd name="T17" fmla="*/ 87 h 201"/>
                <a:gd name="T18" fmla="*/ 121 w 186"/>
                <a:gd name="T19" fmla="*/ 87 h 201"/>
                <a:gd name="T20" fmla="*/ 109 w 186"/>
                <a:gd name="T21" fmla="*/ 80 h 201"/>
                <a:gd name="T22" fmla="*/ 108 w 186"/>
                <a:gd name="T23" fmla="*/ 80 h 201"/>
                <a:gd name="T24" fmla="*/ 108 w 186"/>
                <a:gd name="T25" fmla="*/ 79 h 201"/>
                <a:gd name="T26" fmla="*/ 117 w 186"/>
                <a:gd name="T27" fmla="*/ 79 h 201"/>
                <a:gd name="T28" fmla="*/ 121 w 186"/>
                <a:gd name="T29" fmla="*/ 75 h 201"/>
                <a:gd name="T30" fmla="*/ 121 w 186"/>
                <a:gd name="T31" fmla="*/ 66 h 201"/>
                <a:gd name="T32" fmla="*/ 117 w 186"/>
                <a:gd name="T33" fmla="*/ 57 h 201"/>
                <a:gd name="T34" fmla="*/ 116 w 186"/>
                <a:gd name="T35" fmla="*/ 52 h 201"/>
                <a:gd name="T36" fmla="*/ 157 w 186"/>
                <a:gd name="T37" fmla="*/ 7 h 201"/>
                <a:gd name="T38" fmla="*/ 155 w 186"/>
                <a:gd name="T39" fmla="*/ 0 h 201"/>
                <a:gd name="T40" fmla="*/ 31 w 186"/>
                <a:gd name="T41" fmla="*/ 0 h 201"/>
                <a:gd name="T42" fmla="*/ 29 w 186"/>
                <a:gd name="T43" fmla="*/ 7 h 201"/>
                <a:gd name="T44" fmla="*/ 70 w 186"/>
                <a:gd name="T45" fmla="*/ 52 h 201"/>
                <a:gd name="T46" fmla="*/ 69 w 186"/>
                <a:gd name="T47" fmla="*/ 57 h 201"/>
                <a:gd name="T48" fmla="*/ 65 w 186"/>
                <a:gd name="T49" fmla="*/ 66 h 201"/>
                <a:gd name="T50" fmla="*/ 65 w 186"/>
                <a:gd name="T51" fmla="*/ 75 h 201"/>
                <a:gd name="T52" fmla="*/ 69 w 186"/>
                <a:gd name="T53" fmla="*/ 79 h 201"/>
                <a:gd name="T54" fmla="*/ 78 w 186"/>
                <a:gd name="T55" fmla="*/ 79 h 201"/>
                <a:gd name="T56" fmla="*/ 78 w 186"/>
                <a:gd name="T57" fmla="*/ 80 h 201"/>
                <a:gd name="T58" fmla="*/ 77 w 186"/>
                <a:gd name="T59" fmla="*/ 80 h 201"/>
                <a:gd name="T60" fmla="*/ 65 w 186"/>
                <a:gd name="T61" fmla="*/ 87 h 201"/>
                <a:gd name="T62" fmla="*/ 65 w 186"/>
                <a:gd name="T63" fmla="*/ 87 h 201"/>
                <a:gd name="T64" fmla="*/ 77 w 186"/>
                <a:gd name="T65" fmla="*/ 93 h 201"/>
                <a:gd name="T66" fmla="*/ 78 w 186"/>
                <a:gd name="T67" fmla="*/ 93 h 201"/>
                <a:gd name="T68" fmla="*/ 70 w 186"/>
                <a:gd name="T69" fmla="*/ 162 h 201"/>
                <a:gd name="T70" fmla="*/ 58 w 186"/>
                <a:gd name="T71" fmla="*/ 173 h 201"/>
                <a:gd name="T72" fmla="*/ 58 w 186"/>
                <a:gd name="T73" fmla="*/ 173 h 201"/>
                <a:gd name="T74" fmla="*/ 33 w 186"/>
                <a:gd name="T75" fmla="*/ 185 h 201"/>
                <a:gd name="T76" fmla="*/ 29 w 186"/>
                <a:gd name="T77" fmla="*/ 187 h 201"/>
                <a:gd name="T78" fmla="*/ 23 w 186"/>
                <a:gd name="T79" fmla="*/ 187 h 201"/>
                <a:gd name="T80" fmla="*/ 0 w 186"/>
                <a:gd name="T81" fmla="*/ 201 h 201"/>
                <a:gd name="T82" fmla="*/ 0 w 186"/>
                <a:gd name="T83" fmla="*/ 201 h 201"/>
                <a:gd name="T84" fmla="*/ 186 w 186"/>
                <a:gd name="T85" fmla="*/ 201 h 201"/>
                <a:gd name="T86" fmla="*/ 186 w 186"/>
                <a:gd name="T87" fmla="*/ 201 h 201"/>
                <a:gd name="T88" fmla="*/ 163 w 186"/>
                <a:gd name="T89" fmla="*/ 187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201">
                  <a:moveTo>
                    <a:pt x="163" y="187"/>
                  </a:moveTo>
                  <a:cubicBezTo>
                    <a:pt x="156" y="187"/>
                    <a:pt x="156" y="187"/>
                    <a:pt x="156" y="187"/>
                  </a:cubicBezTo>
                  <a:cubicBezTo>
                    <a:pt x="155" y="187"/>
                    <a:pt x="154" y="187"/>
                    <a:pt x="153" y="185"/>
                  </a:cubicBezTo>
                  <a:cubicBezTo>
                    <a:pt x="149" y="178"/>
                    <a:pt x="139" y="173"/>
                    <a:pt x="128" y="173"/>
                  </a:cubicBezTo>
                  <a:cubicBezTo>
                    <a:pt x="128" y="173"/>
                    <a:pt x="128" y="173"/>
                    <a:pt x="128" y="173"/>
                  </a:cubicBezTo>
                  <a:cubicBezTo>
                    <a:pt x="122" y="173"/>
                    <a:pt x="117" y="168"/>
                    <a:pt x="116" y="162"/>
                  </a:cubicBezTo>
                  <a:cubicBezTo>
                    <a:pt x="108" y="93"/>
                    <a:pt x="108" y="93"/>
                    <a:pt x="108" y="93"/>
                  </a:cubicBezTo>
                  <a:cubicBezTo>
                    <a:pt x="109" y="93"/>
                    <a:pt x="109" y="93"/>
                    <a:pt x="109" y="93"/>
                  </a:cubicBezTo>
                  <a:cubicBezTo>
                    <a:pt x="115" y="93"/>
                    <a:pt x="121" y="90"/>
                    <a:pt x="121" y="87"/>
                  </a:cubicBezTo>
                  <a:cubicBezTo>
                    <a:pt x="121" y="87"/>
                    <a:pt x="121" y="87"/>
                    <a:pt x="121" y="87"/>
                  </a:cubicBezTo>
                  <a:cubicBezTo>
                    <a:pt x="121" y="83"/>
                    <a:pt x="115" y="80"/>
                    <a:pt x="109" y="80"/>
                  </a:cubicBezTo>
                  <a:cubicBezTo>
                    <a:pt x="108" y="80"/>
                    <a:pt x="108" y="80"/>
                    <a:pt x="108" y="80"/>
                  </a:cubicBezTo>
                  <a:cubicBezTo>
                    <a:pt x="108" y="79"/>
                    <a:pt x="108" y="79"/>
                    <a:pt x="108" y="79"/>
                  </a:cubicBezTo>
                  <a:cubicBezTo>
                    <a:pt x="117" y="79"/>
                    <a:pt x="117" y="79"/>
                    <a:pt x="117" y="79"/>
                  </a:cubicBezTo>
                  <a:cubicBezTo>
                    <a:pt x="119" y="79"/>
                    <a:pt x="121" y="77"/>
                    <a:pt x="121" y="75"/>
                  </a:cubicBezTo>
                  <a:cubicBezTo>
                    <a:pt x="121" y="66"/>
                    <a:pt x="121" y="66"/>
                    <a:pt x="121" y="66"/>
                  </a:cubicBezTo>
                  <a:cubicBezTo>
                    <a:pt x="121" y="62"/>
                    <a:pt x="119" y="59"/>
                    <a:pt x="117" y="57"/>
                  </a:cubicBezTo>
                  <a:cubicBezTo>
                    <a:pt x="115" y="56"/>
                    <a:pt x="115" y="54"/>
                    <a:pt x="116" y="52"/>
                  </a:cubicBezTo>
                  <a:cubicBezTo>
                    <a:pt x="126" y="33"/>
                    <a:pt x="144" y="17"/>
                    <a:pt x="157" y="7"/>
                  </a:cubicBezTo>
                  <a:cubicBezTo>
                    <a:pt x="160" y="5"/>
                    <a:pt x="158" y="0"/>
                    <a:pt x="155" y="0"/>
                  </a:cubicBezTo>
                  <a:cubicBezTo>
                    <a:pt x="31" y="0"/>
                    <a:pt x="31" y="0"/>
                    <a:pt x="31" y="0"/>
                  </a:cubicBezTo>
                  <a:cubicBezTo>
                    <a:pt x="27" y="0"/>
                    <a:pt x="26" y="5"/>
                    <a:pt x="29" y="7"/>
                  </a:cubicBezTo>
                  <a:cubicBezTo>
                    <a:pt x="42" y="17"/>
                    <a:pt x="60" y="33"/>
                    <a:pt x="70" y="52"/>
                  </a:cubicBezTo>
                  <a:cubicBezTo>
                    <a:pt x="71" y="54"/>
                    <a:pt x="71" y="56"/>
                    <a:pt x="69" y="57"/>
                  </a:cubicBezTo>
                  <a:cubicBezTo>
                    <a:pt x="67" y="59"/>
                    <a:pt x="65" y="62"/>
                    <a:pt x="65" y="66"/>
                  </a:cubicBezTo>
                  <a:cubicBezTo>
                    <a:pt x="65" y="75"/>
                    <a:pt x="65" y="75"/>
                    <a:pt x="65" y="75"/>
                  </a:cubicBezTo>
                  <a:cubicBezTo>
                    <a:pt x="65" y="77"/>
                    <a:pt x="67" y="79"/>
                    <a:pt x="69" y="79"/>
                  </a:cubicBezTo>
                  <a:cubicBezTo>
                    <a:pt x="78" y="79"/>
                    <a:pt x="78" y="79"/>
                    <a:pt x="78" y="79"/>
                  </a:cubicBezTo>
                  <a:cubicBezTo>
                    <a:pt x="78" y="79"/>
                    <a:pt x="78" y="79"/>
                    <a:pt x="78" y="80"/>
                  </a:cubicBezTo>
                  <a:cubicBezTo>
                    <a:pt x="77" y="80"/>
                    <a:pt x="77" y="80"/>
                    <a:pt x="77" y="80"/>
                  </a:cubicBezTo>
                  <a:cubicBezTo>
                    <a:pt x="70" y="80"/>
                    <a:pt x="65" y="83"/>
                    <a:pt x="65" y="87"/>
                  </a:cubicBezTo>
                  <a:cubicBezTo>
                    <a:pt x="65" y="87"/>
                    <a:pt x="65" y="87"/>
                    <a:pt x="65" y="87"/>
                  </a:cubicBezTo>
                  <a:cubicBezTo>
                    <a:pt x="65" y="90"/>
                    <a:pt x="70" y="93"/>
                    <a:pt x="77" y="93"/>
                  </a:cubicBezTo>
                  <a:cubicBezTo>
                    <a:pt x="78" y="93"/>
                    <a:pt x="78" y="93"/>
                    <a:pt x="78" y="93"/>
                  </a:cubicBezTo>
                  <a:cubicBezTo>
                    <a:pt x="70" y="162"/>
                    <a:pt x="70" y="162"/>
                    <a:pt x="70" y="162"/>
                  </a:cubicBezTo>
                  <a:cubicBezTo>
                    <a:pt x="69" y="168"/>
                    <a:pt x="64" y="173"/>
                    <a:pt x="58" y="173"/>
                  </a:cubicBezTo>
                  <a:cubicBezTo>
                    <a:pt x="58" y="173"/>
                    <a:pt x="58" y="173"/>
                    <a:pt x="58" y="173"/>
                  </a:cubicBezTo>
                  <a:cubicBezTo>
                    <a:pt x="47" y="173"/>
                    <a:pt x="37" y="178"/>
                    <a:pt x="33" y="185"/>
                  </a:cubicBezTo>
                  <a:cubicBezTo>
                    <a:pt x="32" y="187"/>
                    <a:pt x="31" y="187"/>
                    <a:pt x="29" y="187"/>
                  </a:cubicBezTo>
                  <a:cubicBezTo>
                    <a:pt x="23" y="187"/>
                    <a:pt x="23" y="187"/>
                    <a:pt x="23" y="187"/>
                  </a:cubicBezTo>
                  <a:cubicBezTo>
                    <a:pt x="10" y="187"/>
                    <a:pt x="0" y="193"/>
                    <a:pt x="0" y="201"/>
                  </a:cubicBezTo>
                  <a:cubicBezTo>
                    <a:pt x="0" y="201"/>
                    <a:pt x="0" y="201"/>
                    <a:pt x="0" y="201"/>
                  </a:cubicBezTo>
                  <a:cubicBezTo>
                    <a:pt x="186" y="201"/>
                    <a:pt x="186" y="201"/>
                    <a:pt x="186" y="201"/>
                  </a:cubicBezTo>
                  <a:cubicBezTo>
                    <a:pt x="186" y="201"/>
                    <a:pt x="186" y="201"/>
                    <a:pt x="186" y="201"/>
                  </a:cubicBezTo>
                  <a:cubicBezTo>
                    <a:pt x="186" y="193"/>
                    <a:pt x="176" y="187"/>
                    <a:pt x="163" y="187"/>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9" name="Freeform 11"/>
            <p:cNvSpPr>
              <a:spLocks/>
            </p:cNvSpPr>
            <p:nvPr/>
          </p:nvSpPr>
          <p:spPr bwMode="auto">
            <a:xfrm>
              <a:off x="2584438" y="1717325"/>
              <a:ext cx="1424482" cy="684643"/>
            </a:xfrm>
            <a:custGeom>
              <a:avLst/>
              <a:gdLst>
                <a:gd name="T0" fmla="*/ 275 w 282"/>
                <a:gd name="T1" fmla="*/ 39 h 138"/>
                <a:gd name="T2" fmla="*/ 265 w 282"/>
                <a:gd name="T3" fmla="*/ 43 h 138"/>
                <a:gd name="T4" fmla="*/ 258 w 282"/>
                <a:gd name="T5" fmla="*/ 48 h 138"/>
                <a:gd name="T6" fmla="*/ 244 w 282"/>
                <a:gd name="T7" fmla="*/ 48 h 138"/>
                <a:gd name="T8" fmla="*/ 244 w 282"/>
                <a:gd name="T9" fmla="*/ 11 h 138"/>
                <a:gd name="T10" fmla="*/ 241 w 282"/>
                <a:gd name="T11" fmla="*/ 7 h 138"/>
                <a:gd name="T12" fmla="*/ 42 w 282"/>
                <a:gd name="T13" fmla="*/ 7 h 138"/>
                <a:gd name="T14" fmla="*/ 38 w 282"/>
                <a:gd name="T15" fmla="*/ 11 h 138"/>
                <a:gd name="T16" fmla="*/ 38 w 282"/>
                <a:gd name="T17" fmla="*/ 48 h 138"/>
                <a:gd name="T18" fmla="*/ 24 w 282"/>
                <a:gd name="T19" fmla="*/ 48 h 138"/>
                <a:gd name="T20" fmla="*/ 24 w 282"/>
                <a:gd name="T21" fmla="*/ 48 h 138"/>
                <a:gd name="T22" fmla="*/ 17 w 282"/>
                <a:gd name="T23" fmla="*/ 43 h 138"/>
                <a:gd name="T24" fmla="*/ 17 w 282"/>
                <a:gd name="T25" fmla="*/ 43 h 138"/>
                <a:gd name="T26" fmla="*/ 7 w 282"/>
                <a:gd name="T27" fmla="*/ 39 h 138"/>
                <a:gd name="T28" fmla="*/ 0 w 282"/>
                <a:gd name="T29" fmla="*/ 48 h 138"/>
                <a:gd name="T30" fmla="*/ 0 w 282"/>
                <a:gd name="T31" fmla="*/ 55 h 138"/>
                <a:gd name="T32" fmla="*/ 8 w 282"/>
                <a:gd name="T33" fmla="*/ 64 h 138"/>
                <a:gd name="T34" fmla="*/ 17 w 282"/>
                <a:gd name="T35" fmla="*/ 60 h 138"/>
                <a:gd name="T36" fmla="*/ 24 w 282"/>
                <a:gd name="T37" fmla="*/ 55 h 138"/>
                <a:gd name="T38" fmla="*/ 38 w 282"/>
                <a:gd name="T39" fmla="*/ 55 h 138"/>
                <a:gd name="T40" fmla="*/ 38 w 282"/>
                <a:gd name="T41" fmla="*/ 134 h 138"/>
                <a:gd name="T42" fmla="*/ 42 w 282"/>
                <a:gd name="T43" fmla="*/ 138 h 138"/>
                <a:gd name="T44" fmla="*/ 132 w 282"/>
                <a:gd name="T45" fmla="*/ 138 h 138"/>
                <a:gd name="T46" fmla="*/ 132 w 282"/>
                <a:gd name="T47" fmla="*/ 133 h 138"/>
                <a:gd name="T48" fmla="*/ 130 w 282"/>
                <a:gd name="T49" fmla="*/ 130 h 138"/>
                <a:gd name="T50" fmla="*/ 123 w 282"/>
                <a:gd name="T51" fmla="*/ 115 h 138"/>
                <a:gd name="T52" fmla="*/ 139 w 282"/>
                <a:gd name="T53" fmla="*/ 102 h 138"/>
                <a:gd name="T54" fmla="*/ 145 w 282"/>
                <a:gd name="T55" fmla="*/ 102 h 138"/>
                <a:gd name="T56" fmla="*/ 160 w 282"/>
                <a:gd name="T57" fmla="*/ 113 h 138"/>
                <a:gd name="T58" fmla="*/ 154 w 282"/>
                <a:gd name="T59" fmla="*/ 130 h 138"/>
                <a:gd name="T60" fmla="*/ 154 w 282"/>
                <a:gd name="T61" fmla="*/ 130 h 138"/>
                <a:gd name="T62" fmla="*/ 152 w 282"/>
                <a:gd name="T63" fmla="*/ 133 h 138"/>
                <a:gd name="T64" fmla="*/ 152 w 282"/>
                <a:gd name="T65" fmla="*/ 138 h 138"/>
                <a:gd name="T66" fmla="*/ 240 w 282"/>
                <a:gd name="T67" fmla="*/ 138 h 138"/>
                <a:gd name="T68" fmla="*/ 244 w 282"/>
                <a:gd name="T69" fmla="*/ 134 h 138"/>
                <a:gd name="T70" fmla="*/ 244 w 282"/>
                <a:gd name="T71" fmla="*/ 55 h 138"/>
                <a:gd name="T72" fmla="*/ 258 w 282"/>
                <a:gd name="T73" fmla="*/ 55 h 138"/>
                <a:gd name="T74" fmla="*/ 258 w 282"/>
                <a:gd name="T75" fmla="*/ 55 h 138"/>
                <a:gd name="T76" fmla="*/ 265 w 282"/>
                <a:gd name="T77" fmla="*/ 60 h 138"/>
                <a:gd name="T78" fmla="*/ 266 w 282"/>
                <a:gd name="T79" fmla="*/ 60 h 138"/>
                <a:gd name="T80" fmla="*/ 276 w 282"/>
                <a:gd name="T81" fmla="*/ 64 h 138"/>
                <a:gd name="T82" fmla="*/ 282 w 282"/>
                <a:gd name="T83" fmla="*/ 55 h 138"/>
                <a:gd name="T84" fmla="*/ 282 w 282"/>
                <a:gd name="T85" fmla="*/ 48 h 138"/>
                <a:gd name="T86" fmla="*/ 275 w 282"/>
                <a:gd name="T87" fmla="*/ 3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2" h="138">
                  <a:moveTo>
                    <a:pt x="275" y="39"/>
                  </a:moveTo>
                  <a:cubicBezTo>
                    <a:pt x="271" y="38"/>
                    <a:pt x="268" y="40"/>
                    <a:pt x="265" y="43"/>
                  </a:cubicBezTo>
                  <a:cubicBezTo>
                    <a:pt x="263" y="47"/>
                    <a:pt x="260" y="48"/>
                    <a:pt x="258" y="48"/>
                  </a:cubicBezTo>
                  <a:cubicBezTo>
                    <a:pt x="244" y="48"/>
                    <a:pt x="244" y="48"/>
                    <a:pt x="244" y="48"/>
                  </a:cubicBezTo>
                  <a:cubicBezTo>
                    <a:pt x="244" y="11"/>
                    <a:pt x="244" y="11"/>
                    <a:pt x="244" y="11"/>
                  </a:cubicBezTo>
                  <a:cubicBezTo>
                    <a:pt x="244" y="9"/>
                    <a:pt x="242" y="7"/>
                    <a:pt x="241" y="7"/>
                  </a:cubicBezTo>
                  <a:cubicBezTo>
                    <a:pt x="180" y="0"/>
                    <a:pt x="102" y="0"/>
                    <a:pt x="42" y="7"/>
                  </a:cubicBezTo>
                  <a:cubicBezTo>
                    <a:pt x="40" y="7"/>
                    <a:pt x="38" y="9"/>
                    <a:pt x="38" y="11"/>
                  </a:cubicBezTo>
                  <a:cubicBezTo>
                    <a:pt x="38" y="48"/>
                    <a:pt x="38" y="48"/>
                    <a:pt x="38" y="48"/>
                  </a:cubicBezTo>
                  <a:cubicBezTo>
                    <a:pt x="24" y="48"/>
                    <a:pt x="24" y="48"/>
                    <a:pt x="24" y="48"/>
                  </a:cubicBezTo>
                  <a:cubicBezTo>
                    <a:pt x="24" y="48"/>
                    <a:pt x="24" y="48"/>
                    <a:pt x="24" y="48"/>
                  </a:cubicBezTo>
                  <a:cubicBezTo>
                    <a:pt x="23" y="48"/>
                    <a:pt x="20" y="47"/>
                    <a:pt x="17" y="43"/>
                  </a:cubicBezTo>
                  <a:cubicBezTo>
                    <a:pt x="17" y="43"/>
                    <a:pt x="17" y="43"/>
                    <a:pt x="17" y="43"/>
                  </a:cubicBezTo>
                  <a:cubicBezTo>
                    <a:pt x="15" y="40"/>
                    <a:pt x="11" y="38"/>
                    <a:pt x="7" y="39"/>
                  </a:cubicBezTo>
                  <a:cubicBezTo>
                    <a:pt x="3" y="40"/>
                    <a:pt x="0" y="44"/>
                    <a:pt x="0" y="48"/>
                  </a:cubicBezTo>
                  <a:cubicBezTo>
                    <a:pt x="0" y="55"/>
                    <a:pt x="0" y="55"/>
                    <a:pt x="0" y="55"/>
                  </a:cubicBezTo>
                  <a:cubicBezTo>
                    <a:pt x="0" y="59"/>
                    <a:pt x="3" y="63"/>
                    <a:pt x="8" y="64"/>
                  </a:cubicBezTo>
                  <a:cubicBezTo>
                    <a:pt x="11" y="64"/>
                    <a:pt x="15" y="63"/>
                    <a:pt x="17" y="60"/>
                  </a:cubicBezTo>
                  <a:cubicBezTo>
                    <a:pt x="20" y="56"/>
                    <a:pt x="22" y="55"/>
                    <a:pt x="24" y="55"/>
                  </a:cubicBezTo>
                  <a:cubicBezTo>
                    <a:pt x="38" y="55"/>
                    <a:pt x="38" y="55"/>
                    <a:pt x="38" y="55"/>
                  </a:cubicBezTo>
                  <a:cubicBezTo>
                    <a:pt x="38" y="134"/>
                    <a:pt x="38" y="134"/>
                    <a:pt x="38" y="134"/>
                  </a:cubicBezTo>
                  <a:cubicBezTo>
                    <a:pt x="38" y="137"/>
                    <a:pt x="40" y="138"/>
                    <a:pt x="42" y="138"/>
                  </a:cubicBezTo>
                  <a:cubicBezTo>
                    <a:pt x="132" y="138"/>
                    <a:pt x="132" y="138"/>
                    <a:pt x="132" y="138"/>
                  </a:cubicBezTo>
                  <a:cubicBezTo>
                    <a:pt x="132" y="133"/>
                    <a:pt x="132" y="133"/>
                    <a:pt x="132" y="133"/>
                  </a:cubicBezTo>
                  <a:cubicBezTo>
                    <a:pt x="132" y="132"/>
                    <a:pt x="131" y="131"/>
                    <a:pt x="130" y="130"/>
                  </a:cubicBezTo>
                  <a:cubicBezTo>
                    <a:pt x="125" y="127"/>
                    <a:pt x="122" y="121"/>
                    <a:pt x="123" y="115"/>
                  </a:cubicBezTo>
                  <a:cubicBezTo>
                    <a:pt x="124" y="107"/>
                    <a:pt x="131" y="102"/>
                    <a:pt x="139" y="102"/>
                  </a:cubicBezTo>
                  <a:cubicBezTo>
                    <a:pt x="145" y="102"/>
                    <a:pt x="145" y="102"/>
                    <a:pt x="145" y="102"/>
                  </a:cubicBezTo>
                  <a:cubicBezTo>
                    <a:pt x="152" y="102"/>
                    <a:pt x="159" y="106"/>
                    <a:pt x="160" y="113"/>
                  </a:cubicBezTo>
                  <a:cubicBezTo>
                    <a:pt x="162" y="119"/>
                    <a:pt x="160" y="126"/>
                    <a:pt x="154" y="130"/>
                  </a:cubicBezTo>
                  <a:cubicBezTo>
                    <a:pt x="154" y="130"/>
                    <a:pt x="154" y="130"/>
                    <a:pt x="154" y="130"/>
                  </a:cubicBezTo>
                  <a:cubicBezTo>
                    <a:pt x="152" y="132"/>
                    <a:pt x="152" y="133"/>
                    <a:pt x="152" y="133"/>
                  </a:cubicBezTo>
                  <a:cubicBezTo>
                    <a:pt x="152" y="138"/>
                    <a:pt x="152" y="138"/>
                    <a:pt x="152" y="138"/>
                  </a:cubicBezTo>
                  <a:cubicBezTo>
                    <a:pt x="240" y="138"/>
                    <a:pt x="240" y="138"/>
                    <a:pt x="240" y="138"/>
                  </a:cubicBezTo>
                  <a:cubicBezTo>
                    <a:pt x="242" y="138"/>
                    <a:pt x="244" y="137"/>
                    <a:pt x="244" y="134"/>
                  </a:cubicBezTo>
                  <a:cubicBezTo>
                    <a:pt x="244" y="55"/>
                    <a:pt x="244" y="55"/>
                    <a:pt x="244" y="55"/>
                  </a:cubicBezTo>
                  <a:cubicBezTo>
                    <a:pt x="258" y="55"/>
                    <a:pt x="258" y="55"/>
                    <a:pt x="258" y="55"/>
                  </a:cubicBezTo>
                  <a:cubicBezTo>
                    <a:pt x="258" y="55"/>
                    <a:pt x="258" y="55"/>
                    <a:pt x="258" y="55"/>
                  </a:cubicBezTo>
                  <a:cubicBezTo>
                    <a:pt x="260" y="55"/>
                    <a:pt x="263" y="56"/>
                    <a:pt x="265" y="60"/>
                  </a:cubicBezTo>
                  <a:cubicBezTo>
                    <a:pt x="266" y="60"/>
                    <a:pt x="266" y="60"/>
                    <a:pt x="266" y="60"/>
                  </a:cubicBezTo>
                  <a:cubicBezTo>
                    <a:pt x="268" y="63"/>
                    <a:pt x="272" y="65"/>
                    <a:pt x="276" y="64"/>
                  </a:cubicBezTo>
                  <a:cubicBezTo>
                    <a:pt x="280" y="63"/>
                    <a:pt x="282" y="59"/>
                    <a:pt x="282" y="55"/>
                  </a:cubicBezTo>
                  <a:cubicBezTo>
                    <a:pt x="282" y="48"/>
                    <a:pt x="282" y="48"/>
                    <a:pt x="282" y="48"/>
                  </a:cubicBezTo>
                  <a:cubicBezTo>
                    <a:pt x="282" y="44"/>
                    <a:pt x="279" y="40"/>
                    <a:pt x="275" y="39"/>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0" name="Freeform 12"/>
            <p:cNvSpPr>
              <a:spLocks/>
            </p:cNvSpPr>
            <p:nvPr/>
          </p:nvSpPr>
          <p:spPr bwMode="auto">
            <a:xfrm>
              <a:off x="2783195" y="2277658"/>
              <a:ext cx="1041213" cy="1053136"/>
            </a:xfrm>
            <a:custGeom>
              <a:avLst/>
              <a:gdLst>
                <a:gd name="T0" fmla="*/ 202 w 206"/>
                <a:gd name="T1" fmla="*/ 38 h 212"/>
                <a:gd name="T2" fmla="*/ 107 w 206"/>
                <a:gd name="T3" fmla="*/ 38 h 212"/>
                <a:gd name="T4" fmla="*/ 107 w 206"/>
                <a:gd name="T5" fmla="*/ 24 h 212"/>
                <a:gd name="T6" fmla="*/ 107 w 206"/>
                <a:gd name="T7" fmla="*/ 24 h 212"/>
                <a:gd name="T8" fmla="*/ 112 w 206"/>
                <a:gd name="T9" fmla="*/ 17 h 212"/>
                <a:gd name="T10" fmla="*/ 112 w 206"/>
                <a:gd name="T11" fmla="*/ 17 h 212"/>
                <a:gd name="T12" fmla="*/ 116 w 206"/>
                <a:gd name="T13" fmla="*/ 7 h 212"/>
                <a:gd name="T14" fmla="*/ 107 w 206"/>
                <a:gd name="T15" fmla="*/ 0 h 212"/>
                <a:gd name="T16" fmla="*/ 101 w 206"/>
                <a:gd name="T17" fmla="*/ 0 h 212"/>
                <a:gd name="T18" fmla="*/ 92 w 206"/>
                <a:gd name="T19" fmla="*/ 8 h 212"/>
                <a:gd name="T20" fmla="*/ 96 w 206"/>
                <a:gd name="T21" fmla="*/ 17 h 212"/>
                <a:gd name="T22" fmla="*/ 101 w 206"/>
                <a:gd name="T23" fmla="*/ 24 h 212"/>
                <a:gd name="T24" fmla="*/ 101 w 206"/>
                <a:gd name="T25" fmla="*/ 38 h 212"/>
                <a:gd name="T26" fmla="*/ 4 w 206"/>
                <a:gd name="T27" fmla="*/ 38 h 212"/>
                <a:gd name="T28" fmla="*/ 0 w 206"/>
                <a:gd name="T29" fmla="*/ 42 h 212"/>
                <a:gd name="T30" fmla="*/ 0 w 206"/>
                <a:gd name="T31" fmla="*/ 170 h 212"/>
                <a:gd name="T32" fmla="*/ 4 w 206"/>
                <a:gd name="T33" fmla="*/ 174 h 212"/>
                <a:gd name="T34" fmla="*/ 44 w 206"/>
                <a:gd name="T35" fmla="*/ 174 h 212"/>
                <a:gd name="T36" fmla="*/ 44 w 206"/>
                <a:gd name="T37" fmla="*/ 188 h 212"/>
                <a:gd name="T38" fmla="*/ 44 w 206"/>
                <a:gd name="T39" fmla="*/ 188 h 212"/>
                <a:gd name="T40" fmla="*/ 40 w 206"/>
                <a:gd name="T41" fmla="*/ 195 h 212"/>
                <a:gd name="T42" fmla="*/ 39 w 206"/>
                <a:gd name="T43" fmla="*/ 196 h 212"/>
                <a:gd name="T44" fmla="*/ 36 w 206"/>
                <a:gd name="T45" fmla="*/ 206 h 212"/>
                <a:gd name="T46" fmla="*/ 45 w 206"/>
                <a:gd name="T47" fmla="*/ 212 h 212"/>
                <a:gd name="T48" fmla="*/ 51 w 206"/>
                <a:gd name="T49" fmla="*/ 212 h 212"/>
                <a:gd name="T50" fmla="*/ 60 w 206"/>
                <a:gd name="T51" fmla="*/ 204 h 212"/>
                <a:gd name="T52" fmla="*/ 56 w 206"/>
                <a:gd name="T53" fmla="*/ 195 h 212"/>
                <a:gd name="T54" fmla="*/ 51 w 206"/>
                <a:gd name="T55" fmla="*/ 188 h 212"/>
                <a:gd name="T56" fmla="*/ 51 w 206"/>
                <a:gd name="T57" fmla="*/ 174 h 212"/>
                <a:gd name="T58" fmla="*/ 153 w 206"/>
                <a:gd name="T59" fmla="*/ 174 h 212"/>
                <a:gd name="T60" fmla="*/ 153 w 206"/>
                <a:gd name="T61" fmla="*/ 188 h 212"/>
                <a:gd name="T62" fmla="*/ 153 w 206"/>
                <a:gd name="T63" fmla="*/ 188 h 212"/>
                <a:gd name="T64" fmla="*/ 148 w 206"/>
                <a:gd name="T65" fmla="*/ 195 h 212"/>
                <a:gd name="T66" fmla="*/ 148 w 206"/>
                <a:gd name="T67" fmla="*/ 196 h 212"/>
                <a:gd name="T68" fmla="*/ 144 w 206"/>
                <a:gd name="T69" fmla="*/ 206 h 212"/>
                <a:gd name="T70" fmla="*/ 153 w 206"/>
                <a:gd name="T71" fmla="*/ 212 h 212"/>
                <a:gd name="T72" fmla="*/ 160 w 206"/>
                <a:gd name="T73" fmla="*/ 212 h 212"/>
                <a:gd name="T74" fmla="*/ 169 w 206"/>
                <a:gd name="T75" fmla="*/ 204 h 212"/>
                <a:gd name="T76" fmla="*/ 165 w 206"/>
                <a:gd name="T77" fmla="*/ 195 h 212"/>
                <a:gd name="T78" fmla="*/ 160 w 206"/>
                <a:gd name="T79" fmla="*/ 188 h 212"/>
                <a:gd name="T80" fmla="*/ 160 w 206"/>
                <a:gd name="T81" fmla="*/ 174 h 212"/>
                <a:gd name="T82" fmla="*/ 202 w 206"/>
                <a:gd name="T83" fmla="*/ 174 h 212"/>
                <a:gd name="T84" fmla="*/ 206 w 206"/>
                <a:gd name="T85" fmla="*/ 170 h 212"/>
                <a:gd name="T86" fmla="*/ 206 w 206"/>
                <a:gd name="T87" fmla="*/ 42 h 212"/>
                <a:gd name="T88" fmla="*/ 202 w 206"/>
                <a:gd name="T89" fmla="*/ 3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 h="212">
                  <a:moveTo>
                    <a:pt x="202" y="38"/>
                  </a:moveTo>
                  <a:cubicBezTo>
                    <a:pt x="107" y="38"/>
                    <a:pt x="107" y="38"/>
                    <a:pt x="107" y="38"/>
                  </a:cubicBezTo>
                  <a:cubicBezTo>
                    <a:pt x="107" y="24"/>
                    <a:pt x="107" y="24"/>
                    <a:pt x="107" y="24"/>
                  </a:cubicBezTo>
                  <a:cubicBezTo>
                    <a:pt x="107" y="24"/>
                    <a:pt x="107" y="24"/>
                    <a:pt x="107" y="24"/>
                  </a:cubicBezTo>
                  <a:cubicBezTo>
                    <a:pt x="107" y="23"/>
                    <a:pt x="108" y="20"/>
                    <a:pt x="112" y="17"/>
                  </a:cubicBezTo>
                  <a:cubicBezTo>
                    <a:pt x="112" y="17"/>
                    <a:pt x="112" y="17"/>
                    <a:pt x="112" y="17"/>
                  </a:cubicBezTo>
                  <a:cubicBezTo>
                    <a:pt x="116" y="15"/>
                    <a:pt x="117" y="11"/>
                    <a:pt x="116" y="7"/>
                  </a:cubicBezTo>
                  <a:cubicBezTo>
                    <a:pt x="115" y="3"/>
                    <a:pt x="111" y="0"/>
                    <a:pt x="107" y="0"/>
                  </a:cubicBezTo>
                  <a:cubicBezTo>
                    <a:pt x="101" y="0"/>
                    <a:pt x="101" y="0"/>
                    <a:pt x="101" y="0"/>
                  </a:cubicBezTo>
                  <a:cubicBezTo>
                    <a:pt x="96" y="0"/>
                    <a:pt x="92" y="3"/>
                    <a:pt x="92" y="8"/>
                  </a:cubicBezTo>
                  <a:cubicBezTo>
                    <a:pt x="91" y="11"/>
                    <a:pt x="93" y="15"/>
                    <a:pt x="96" y="17"/>
                  </a:cubicBezTo>
                  <a:cubicBezTo>
                    <a:pt x="99" y="20"/>
                    <a:pt x="100" y="22"/>
                    <a:pt x="101" y="24"/>
                  </a:cubicBezTo>
                  <a:cubicBezTo>
                    <a:pt x="101" y="38"/>
                    <a:pt x="101" y="38"/>
                    <a:pt x="101" y="38"/>
                  </a:cubicBezTo>
                  <a:cubicBezTo>
                    <a:pt x="4" y="38"/>
                    <a:pt x="4" y="38"/>
                    <a:pt x="4" y="38"/>
                  </a:cubicBezTo>
                  <a:cubicBezTo>
                    <a:pt x="2" y="38"/>
                    <a:pt x="0" y="40"/>
                    <a:pt x="0" y="42"/>
                  </a:cubicBezTo>
                  <a:cubicBezTo>
                    <a:pt x="0" y="170"/>
                    <a:pt x="0" y="170"/>
                    <a:pt x="0" y="170"/>
                  </a:cubicBezTo>
                  <a:cubicBezTo>
                    <a:pt x="0" y="172"/>
                    <a:pt x="2" y="174"/>
                    <a:pt x="4" y="174"/>
                  </a:cubicBezTo>
                  <a:cubicBezTo>
                    <a:pt x="44" y="174"/>
                    <a:pt x="44" y="174"/>
                    <a:pt x="44" y="174"/>
                  </a:cubicBezTo>
                  <a:cubicBezTo>
                    <a:pt x="44" y="188"/>
                    <a:pt x="44" y="188"/>
                    <a:pt x="44" y="188"/>
                  </a:cubicBezTo>
                  <a:cubicBezTo>
                    <a:pt x="44" y="188"/>
                    <a:pt x="44" y="188"/>
                    <a:pt x="44" y="188"/>
                  </a:cubicBezTo>
                  <a:cubicBezTo>
                    <a:pt x="44" y="190"/>
                    <a:pt x="43" y="193"/>
                    <a:pt x="40" y="195"/>
                  </a:cubicBezTo>
                  <a:cubicBezTo>
                    <a:pt x="39" y="196"/>
                    <a:pt x="39" y="196"/>
                    <a:pt x="39" y="196"/>
                  </a:cubicBezTo>
                  <a:cubicBezTo>
                    <a:pt x="36" y="198"/>
                    <a:pt x="34" y="202"/>
                    <a:pt x="36" y="206"/>
                  </a:cubicBezTo>
                  <a:cubicBezTo>
                    <a:pt x="37" y="210"/>
                    <a:pt x="40" y="212"/>
                    <a:pt x="45" y="212"/>
                  </a:cubicBezTo>
                  <a:cubicBezTo>
                    <a:pt x="51" y="212"/>
                    <a:pt x="51" y="212"/>
                    <a:pt x="51" y="212"/>
                  </a:cubicBezTo>
                  <a:cubicBezTo>
                    <a:pt x="55" y="212"/>
                    <a:pt x="60" y="209"/>
                    <a:pt x="60" y="204"/>
                  </a:cubicBezTo>
                  <a:cubicBezTo>
                    <a:pt x="61" y="201"/>
                    <a:pt x="59" y="197"/>
                    <a:pt x="56" y="195"/>
                  </a:cubicBezTo>
                  <a:cubicBezTo>
                    <a:pt x="52" y="193"/>
                    <a:pt x="51" y="190"/>
                    <a:pt x="51" y="188"/>
                  </a:cubicBezTo>
                  <a:cubicBezTo>
                    <a:pt x="51" y="174"/>
                    <a:pt x="51" y="174"/>
                    <a:pt x="51" y="174"/>
                  </a:cubicBezTo>
                  <a:cubicBezTo>
                    <a:pt x="153" y="174"/>
                    <a:pt x="153" y="174"/>
                    <a:pt x="153" y="174"/>
                  </a:cubicBezTo>
                  <a:cubicBezTo>
                    <a:pt x="153" y="188"/>
                    <a:pt x="153" y="188"/>
                    <a:pt x="153" y="188"/>
                  </a:cubicBezTo>
                  <a:cubicBezTo>
                    <a:pt x="153" y="188"/>
                    <a:pt x="153" y="188"/>
                    <a:pt x="153" y="188"/>
                  </a:cubicBezTo>
                  <a:cubicBezTo>
                    <a:pt x="153" y="190"/>
                    <a:pt x="152" y="193"/>
                    <a:pt x="148" y="195"/>
                  </a:cubicBezTo>
                  <a:cubicBezTo>
                    <a:pt x="148" y="196"/>
                    <a:pt x="148" y="196"/>
                    <a:pt x="148" y="196"/>
                  </a:cubicBezTo>
                  <a:cubicBezTo>
                    <a:pt x="145" y="198"/>
                    <a:pt x="143" y="202"/>
                    <a:pt x="144" y="206"/>
                  </a:cubicBezTo>
                  <a:cubicBezTo>
                    <a:pt x="145" y="210"/>
                    <a:pt x="149" y="212"/>
                    <a:pt x="153" y="212"/>
                  </a:cubicBezTo>
                  <a:cubicBezTo>
                    <a:pt x="160" y="212"/>
                    <a:pt x="160" y="212"/>
                    <a:pt x="160" y="212"/>
                  </a:cubicBezTo>
                  <a:cubicBezTo>
                    <a:pt x="164" y="212"/>
                    <a:pt x="168" y="209"/>
                    <a:pt x="169" y="204"/>
                  </a:cubicBezTo>
                  <a:cubicBezTo>
                    <a:pt x="170" y="201"/>
                    <a:pt x="168" y="197"/>
                    <a:pt x="165" y="195"/>
                  </a:cubicBezTo>
                  <a:cubicBezTo>
                    <a:pt x="161" y="193"/>
                    <a:pt x="160" y="190"/>
                    <a:pt x="160" y="188"/>
                  </a:cubicBezTo>
                  <a:cubicBezTo>
                    <a:pt x="160" y="174"/>
                    <a:pt x="160" y="174"/>
                    <a:pt x="160" y="174"/>
                  </a:cubicBezTo>
                  <a:cubicBezTo>
                    <a:pt x="202" y="174"/>
                    <a:pt x="202" y="174"/>
                    <a:pt x="202" y="174"/>
                  </a:cubicBezTo>
                  <a:cubicBezTo>
                    <a:pt x="204" y="174"/>
                    <a:pt x="206" y="172"/>
                    <a:pt x="206" y="170"/>
                  </a:cubicBezTo>
                  <a:cubicBezTo>
                    <a:pt x="206" y="42"/>
                    <a:pt x="206" y="42"/>
                    <a:pt x="206" y="42"/>
                  </a:cubicBezTo>
                  <a:cubicBezTo>
                    <a:pt x="206" y="40"/>
                    <a:pt x="204" y="38"/>
                    <a:pt x="202" y="38"/>
                  </a:cubicBezTo>
                  <a:close/>
                </a:path>
              </a:pathLst>
            </a:custGeom>
            <a:gradFill flip="none" rotWithShape="1">
              <a:gsLst>
                <a:gs pos="0">
                  <a:schemeClr val="bg1">
                    <a:lumMod val="50000"/>
                  </a:schemeClr>
                </a:gs>
                <a:gs pos="100000">
                  <a:schemeClr val="accent3">
                    <a:lumMod val="70000"/>
                    <a:alpha val="57000"/>
                  </a:scheme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Freeform 13"/>
            <p:cNvSpPr>
              <a:spLocks/>
            </p:cNvSpPr>
            <p:nvPr/>
          </p:nvSpPr>
          <p:spPr bwMode="auto">
            <a:xfrm>
              <a:off x="2241781" y="1750165"/>
              <a:ext cx="483345" cy="1360911"/>
            </a:xfrm>
            <a:custGeom>
              <a:avLst/>
              <a:gdLst>
                <a:gd name="T0" fmla="*/ 91 w 96"/>
                <a:gd name="T1" fmla="*/ 53 h 274"/>
                <a:gd name="T2" fmla="*/ 88 w 96"/>
                <a:gd name="T3" fmla="*/ 55 h 274"/>
                <a:gd name="T4" fmla="*/ 73 w 96"/>
                <a:gd name="T5" fmla="*/ 62 h 274"/>
                <a:gd name="T6" fmla="*/ 60 w 96"/>
                <a:gd name="T7" fmla="*/ 47 h 274"/>
                <a:gd name="T8" fmla="*/ 60 w 96"/>
                <a:gd name="T9" fmla="*/ 40 h 274"/>
                <a:gd name="T10" fmla="*/ 71 w 96"/>
                <a:gd name="T11" fmla="*/ 25 h 274"/>
                <a:gd name="T12" fmla="*/ 88 w 96"/>
                <a:gd name="T13" fmla="*/ 31 h 274"/>
                <a:gd name="T14" fmla="*/ 88 w 96"/>
                <a:gd name="T15" fmla="*/ 31 h 274"/>
                <a:gd name="T16" fmla="*/ 91 w 96"/>
                <a:gd name="T17" fmla="*/ 34 h 274"/>
                <a:gd name="T18" fmla="*/ 96 w 96"/>
                <a:gd name="T19" fmla="*/ 34 h 274"/>
                <a:gd name="T20" fmla="*/ 96 w 96"/>
                <a:gd name="T21" fmla="*/ 5 h 274"/>
                <a:gd name="T22" fmla="*/ 92 w 96"/>
                <a:gd name="T23" fmla="*/ 1 h 274"/>
                <a:gd name="T24" fmla="*/ 7 w 96"/>
                <a:gd name="T25" fmla="*/ 36 h 274"/>
                <a:gd name="T26" fmla="*/ 32 w 96"/>
                <a:gd name="T27" fmla="*/ 271 h 274"/>
                <a:gd name="T28" fmla="*/ 36 w 96"/>
                <a:gd name="T29" fmla="*/ 274 h 274"/>
                <a:gd name="T30" fmla="*/ 53 w 96"/>
                <a:gd name="T31" fmla="*/ 274 h 274"/>
                <a:gd name="T32" fmla="*/ 53 w 96"/>
                <a:gd name="T33" fmla="*/ 268 h 274"/>
                <a:gd name="T34" fmla="*/ 51 w 96"/>
                <a:gd name="T35" fmla="*/ 265 h 274"/>
                <a:gd name="T36" fmla="*/ 44 w 96"/>
                <a:gd name="T37" fmla="*/ 250 h 274"/>
                <a:gd name="T38" fmla="*/ 60 w 96"/>
                <a:gd name="T39" fmla="*/ 237 h 274"/>
                <a:gd name="T40" fmla="*/ 66 w 96"/>
                <a:gd name="T41" fmla="*/ 237 h 274"/>
                <a:gd name="T42" fmla="*/ 81 w 96"/>
                <a:gd name="T43" fmla="*/ 248 h 274"/>
                <a:gd name="T44" fmla="*/ 75 w 96"/>
                <a:gd name="T45" fmla="*/ 265 h 274"/>
                <a:gd name="T46" fmla="*/ 75 w 96"/>
                <a:gd name="T47" fmla="*/ 265 h 274"/>
                <a:gd name="T48" fmla="*/ 73 w 96"/>
                <a:gd name="T49" fmla="*/ 268 h 274"/>
                <a:gd name="T50" fmla="*/ 73 w 96"/>
                <a:gd name="T51" fmla="*/ 274 h 274"/>
                <a:gd name="T52" fmla="*/ 92 w 96"/>
                <a:gd name="T53" fmla="*/ 274 h 274"/>
                <a:gd name="T54" fmla="*/ 96 w 96"/>
                <a:gd name="T55" fmla="*/ 270 h 274"/>
                <a:gd name="T56" fmla="*/ 96 w 96"/>
                <a:gd name="T57" fmla="*/ 53 h 274"/>
                <a:gd name="T58" fmla="*/ 91 w 96"/>
                <a:gd name="T59" fmla="*/ 5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 h="274">
                  <a:moveTo>
                    <a:pt x="91" y="53"/>
                  </a:moveTo>
                  <a:cubicBezTo>
                    <a:pt x="90" y="54"/>
                    <a:pt x="89" y="54"/>
                    <a:pt x="88" y="55"/>
                  </a:cubicBezTo>
                  <a:cubicBezTo>
                    <a:pt x="85" y="61"/>
                    <a:pt x="79" y="63"/>
                    <a:pt x="73" y="62"/>
                  </a:cubicBezTo>
                  <a:cubicBezTo>
                    <a:pt x="65" y="61"/>
                    <a:pt x="60" y="54"/>
                    <a:pt x="60" y="47"/>
                  </a:cubicBezTo>
                  <a:cubicBezTo>
                    <a:pt x="60" y="40"/>
                    <a:pt x="60" y="40"/>
                    <a:pt x="60" y="40"/>
                  </a:cubicBezTo>
                  <a:cubicBezTo>
                    <a:pt x="60" y="33"/>
                    <a:pt x="64" y="27"/>
                    <a:pt x="71" y="25"/>
                  </a:cubicBezTo>
                  <a:cubicBezTo>
                    <a:pt x="78" y="23"/>
                    <a:pt x="84" y="26"/>
                    <a:pt x="88" y="31"/>
                  </a:cubicBezTo>
                  <a:cubicBezTo>
                    <a:pt x="88" y="31"/>
                    <a:pt x="88" y="31"/>
                    <a:pt x="88" y="31"/>
                  </a:cubicBezTo>
                  <a:cubicBezTo>
                    <a:pt x="90" y="34"/>
                    <a:pt x="91" y="34"/>
                    <a:pt x="91" y="34"/>
                  </a:cubicBezTo>
                  <a:cubicBezTo>
                    <a:pt x="96" y="34"/>
                    <a:pt x="96" y="34"/>
                    <a:pt x="96" y="34"/>
                  </a:cubicBezTo>
                  <a:cubicBezTo>
                    <a:pt x="96" y="5"/>
                    <a:pt x="96" y="5"/>
                    <a:pt x="96" y="5"/>
                  </a:cubicBezTo>
                  <a:cubicBezTo>
                    <a:pt x="96" y="2"/>
                    <a:pt x="94" y="0"/>
                    <a:pt x="92" y="1"/>
                  </a:cubicBezTo>
                  <a:cubicBezTo>
                    <a:pt x="42" y="8"/>
                    <a:pt x="7" y="19"/>
                    <a:pt x="7" y="36"/>
                  </a:cubicBezTo>
                  <a:cubicBezTo>
                    <a:pt x="7" y="36"/>
                    <a:pt x="0" y="159"/>
                    <a:pt x="32" y="271"/>
                  </a:cubicBezTo>
                  <a:cubicBezTo>
                    <a:pt x="32" y="273"/>
                    <a:pt x="34" y="274"/>
                    <a:pt x="36" y="274"/>
                  </a:cubicBezTo>
                  <a:cubicBezTo>
                    <a:pt x="53" y="274"/>
                    <a:pt x="53" y="274"/>
                    <a:pt x="53" y="274"/>
                  </a:cubicBezTo>
                  <a:cubicBezTo>
                    <a:pt x="53" y="268"/>
                    <a:pt x="53" y="268"/>
                    <a:pt x="53" y="268"/>
                  </a:cubicBezTo>
                  <a:cubicBezTo>
                    <a:pt x="53" y="267"/>
                    <a:pt x="52" y="266"/>
                    <a:pt x="51" y="265"/>
                  </a:cubicBezTo>
                  <a:cubicBezTo>
                    <a:pt x="46" y="262"/>
                    <a:pt x="43" y="256"/>
                    <a:pt x="44" y="250"/>
                  </a:cubicBezTo>
                  <a:cubicBezTo>
                    <a:pt x="45" y="242"/>
                    <a:pt x="52" y="237"/>
                    <a:pt x="60" y="237"/>
                  </a:cubicBezTo>
                  <a:cubicBezTo>
                    <a:pt x="66" y="237"/>
                    <a:pt x="66" y="237"/>
                    <a:pt x="66" y="237"/>
                  </a:cubicBezTo>
                  <a:cubicBezTo>
                    <a:pt x="73" y="237"/>
                    <a:pt x="80" y="241"/>
                    <a:pt x="81" y="248"/>
                  </a:cubicBezTo>
                  <a:cubicBezTo>
                    <a:pt x="83" y="254"/>
                    <a:pt x="81" y="261"/>
                    <a:pt x="75" y="265"/>
                  </a:cubicBezTo>
                  <a:cubicBezTo>
                    <a:pt x="75" y="265"/>
                    <a:pt x="75" y="265"/>
                    <a:pt x="75" y="265"/>
                  </a:cubicBezTo>
                  <a:cubicBezTo>
                    <a:pt x="73" y="267"/>
                    <a:pt x="73" y="268"/>
                    <a:pt x="73" y="268"/>
                  </a:cubicBezTo>
                  <a:cubicBezTo>
                    <a:pt x="73" y="274"/>
                    <a:pt x="73" y="274"/>
                    <a:pt x="73" y="274"/>
                  </a:cubicBezTo>
                  <a:cubicBezTo>
                    <a:pt x="92" y="274"/>
                    <a:pt x="92" y="274"/>
                    <a:pt x="92" y="274"/>
                  </a:cubicBezTo>
                  <a:cubicBezTo>
                    <a:pt x="95" y="274"/>
                    <a:pt x="96" y="272"/>
                    <a:pt x="96" y="270"/>
                  </a:cubicBezTo>
                  <a:cubicBezTo>
                    <a:pt x="96" y="53"/>
                    <a:pt x="96" y="53"/>
                    <a:pt x="96" y="53"/>
                  </a:cubicBezTo>
                  <a:lnTo>
                    <a:pt x="91" y="53"/>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2" name="Freeform 14"/>
            <p:cNvSpPr>
              <a:spLocks/>
            </p:cNvSpPr>
            <p:nvPr/>
          </p:nvSpPr>
          <p:spPr bwMode="auto">
            <a:xfrm>
              <a:off x="2434021" y="2994319"/>
              <a:ext cx="1039084" cy="864701"/>
            </a:xfrm>
            <a:custGeom>
              <a:avLst/>
              <a:gdLst>
                <a:gd name="T0" fmla="*/ 198 w 206"/>
                <a:gd name="T1" fmla="*/ 135 h 174"/>
                <a:gd name="T2" fmla="*/ 189 w 206"/>
                <a:gd name="T3" fmla="*/ 139 h 174"/>
                <a:gd name="T4" fmla="*/ 182 w 206"/>
                <a:gd name="T5" fmla="*/ 144 h 174"/>
                <a:gd name="T6" fmla="*/ 167 w 206"/>
                <a:gd name="T7" fmla="*/ 144 h 174"/>
                <a:gd name="T8" fmla="*/ 167 w 206"/>
                <a:gd name="T9" fmla="*/ 43 h 174"/>
                <a:gd name="T10" fmla="*/ 163 w 206"/>
                <a:gd name="T11" fmla="*/ 39 h 174"/>
                <a:gd name="T12" fmla="*/ 126 w 206"/>
                <a:gd name="T13" fmla="*/ 39 h 174"/>
                <a:gd name="T14" fmla="*/ 126 w 206"/>
                <a:gd name="T15" fmla="*/ 45 h 174"/>
                <a:gd name="T16" fmla="*/ 128 w 206"/>
                <a:gd name="T17" fmla="*/ 47 h 174"/>
                <a:gd name="T18" fmla="*/ 135 w 206"/>
                <a:gd name="T19" fmla="*/ 62 h 174"/>
                <a:gd name="T20" fmla="*/ 119 w 206"/>
                <a:gd name="T21" fmla="*/ 76 h 174"/>
                <a:gd name="T22" fmla="*/ 113 w 206"/>
                <a:gd name="T23" fmla="*/ 76 h 174"/>
                <a:gd name="T24" fmla="*/ 97 w 206"/>
                <a:gd name="T25" fmla="*/ 64 h 174"/>
                <a:gd name="T26" fmla="*/ 104 w 206"/>
                <a:gd name="T27" fmla="*/ 47 h 174"/>
                <a:gd name="T28" fmla="*/ 104 w 206"/>
                <a:gd name="T29" fmla="*/ 47 h 174"/>
                <a:gd name="T30" fmla="*/ 106 w 206"/>
                <a:gd name="T31" fmla="*/ 45 h 174"/>
                <a:gd name="T32" fmla="*/ 106 w 206"/>
                <a:gd name="T33" fmla="*/ 39 h 174"/>
                <a:gd name="T34" fmla="*/ 30 w 206"/>
                <a:gd name="T35" fmla="*/ 39 h 174"/>
                <a:gd name="T36" fmla="*/ 30 w 206"/>
                <a:gd name="T37" fmla="*/ 24 h 174"/>
                <a:gd name="T38" fmla="*/ 30 w 206"/>
                <a:gd name="T39" fmla="*/ 24 h 174"/>
                <a:gd name="T40" fmla="*/ 35 w 206"/>
                <a:gd name="T41" fmla="*/ 17 h 174"/>
                <a:gd name="T42" fmla="*/ 35 w 206"/>
                <a:gd name="T43" fmla="*/ 17 h 174"/>
                <a:gd name="T44" fmla="*/ 39 w 206"/>
                <a:gd name="T45" fmla="*/ 7 h 174"/>
                <a:gd name="T46" fmla="*/ 30 w 206"/>
                <a:gd name="T47" fmla="*/ 0 h 174"/>
                <a:gd name="T48" fmla="*/ 24 w 206"/>
                <a:gd name="T49" fmla="*/ 0 h 174"/>
                <a:gd name="T50" fmla="*/ 15 w 206"/>
                <a:gd name="T51" fmla="*/ 8 h 174"/>
                <a:gd name="T52" fmla="*/ 19 w 206"/>
                <a:gd name="T53" fmla="*/ 17 h 174"/>
                <a:gd name="T54" fmla="*/ 24 w 206"/>
                <a:gd name="T55" fmla="*/ 24 h 174"/>
                <a:gd name="T56" fmla="*/ 24 w 206"/>
                <a:gd name="T57" fmla="*/ 39 h 174"/>
                <a:gd name="T58" fmla="*/ 5 w 206"/>
                <a:gd name="T59" fmla="*/ 39 h 174"/>
                <a:gd name="T60" fmla="*/ 1 w 206"/>
                <a:gd name="T61" fmla="*/ 44 h 174"/>
                <a:gd name="T62" fmla="*/ 83 w 206"/>
                <a:gd name="T63" fmla="*/ 174 h 174"/>
                <a:gd name="T64" fmla="*/ 86 w 206"/>
                <a:gd name="T65" fmla="*/ 174 h 174"/>
                <a:gd name="T66" fmla="*/ 163 w 206"/>
                <a:gd name="T67" fmla="*/ 174 h 174"/>
                <a:gd name="T68" fmla="*/ 167 w 206"/>
                <a:gd name="T69" fmla="*/ 171 h 174"/>
                <a:gd name="T70" fmla="*/ 167 w 206"/>
                <a:gd name="T71" fmla="*/ 151 h 174"/>
                <a:gd name="T72" fmla="*/ 181 w 206"/>
                <a:gd name="T73" fmla="*/ 151 h 174"/>
                <a:gd name="T74" fmla="*/ 182 w 206"/>
                <a:gd name="T75" fmla="*/ 151 h 174"/>
                <a:gd name="T76" fmla="*/ 189 w 206"/>
                <a:gd name="T77" fmla="*/ 156 h 174"/>
                <a:gd name="T78" fmla="*/ 189 w 206"/>
                <a:gd name="T79" fmla="*/ 156 h 174"/>
                <a:gd name="T80" fmla="*/ 199 w 206"/>
                <a:gd name="T81" fmla="*/ 160 h 174"/>
                <a:gd name="T82" fmla="*/ 206 w 206"/>
                <a:gd name="T83" fmla="*/ 151 h 174"/>
                <a:gd name="T84" fmla="*/ 206 w 206"/>
                <a:gd name="T85" fmla="*/ 145 h 174"/>
                <a:gd name="T86" fmla="*/ 198 w 206"/>
                <a:gd name="T87" fmla="*/ 13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6" h="174">
                  <a:moveTo>
                    <a:pt x="198" y="135"/>
                  </a:moveTo>
                  <a:cubicBezTo>
                    <a:pt x="194" y="135"/>
                    <a:pt x="191" y="136"/>
                    <a:pt x="189" y="139"/>
                  </a:cubicBezTo>
                  <a:cubicBezTo>
                    <a:pt x="186" y="143"/>
                    <a:pt x="184" y="144"/>
                    <a:pt x="182" y="144"/>
                  </a:cubicBezTo>
                  <a:cubicBezTo>
                    <a:pt x="167" y="144"/>
                    <a:pt x="167" y="144"/>
                    <a:pt x="167" y="144"/>
                  </a:cubicBezTo>
                  <a:cubicBezTo>
                    <a:pt x="167" y="43"/>
                    <a:pt x="167" y="43"/>
                    <a:pt x="167" y="43"/>
                  </a:cubicBezTo>
                  <a:cubicBezTo>
                    <a:pt x="167" y="40"/>
                    <a:pt x="165" y="39"/>
                    <a:pt x="163" y="39"/>
                  </a:cubicBezTo>
                  <a:cubicBezTo>
                    <a:pt x="126" y="39"/>
                    <a:pt x="126" y="39"/>
                    <a:pt x="126" y="39"/>
                  </a:cubicBezTo>
                  <a:cubicBezTo>
                    <a:pt x="126" y="45"/>
                    <a:pt x="126" y="45"/>
                    <a:pt x="126" y="45"/>
                  </a:cubicBezTo>
                  <a:cubicBezTo>
                    <a:pt x="126" y="45"/>
                    <a:pt x="126" y="46"/>
                    <a:pt x="128" y="47"/>
                  </a:cubicBezTo>
                  <a:cubicBezTo>
                    <a:pt x="133" y="50"/>
                    <a:pt x="136" y="56"/>
                    <a:pt x="135" y="62"/>
                  </a:cubicBezTo>
                  <a:cubicBezTo>
                    <a:pt x="134" y="70"/>
                    <a:pt x="127" y="76"/>
                    <a:pt x="119" y="76"/>
                  </a:cubicBezTo>
                  <a:cubicBezTo>
                    <a:pt x="113" y="76"/>
                    <a:pt x="113" y="76"/>
                    <a:pt x="113" y="76"/>
                  </a:cubicBezTo>
                  <a:cubicBezTo>
                    <a:pt x="105" y="76"/>
                    <a:pt x="99" y="71"/>
                    <a:pt x="97" y="64"/>
                  </a:cubicBezTo>
                  <a:cubicBezTo>
                    <a:pt x="96" y="58"/>
                    <a:pt x="98" y="51"/>
                    <a:pt x="104" y="47"/>
                  </a:cubicBezTo>
                  <a:cubicBezTo>
                    <a:pt x="104" y="47"/>
                    <a:pt x="104" y="47"/>
                    <a:pt x="104" y="47"/>
                  </a:cubicBezTo>
                  <a:cubicBezTo>
                    <a:pt x="106" y="46"/>
                    <a:pt x="106" y="45"/>
                    <a:pt x="106" y="45"/>
                  </a:cubicBezTo>
                  <a:cubicBezTo>
                    <a:pt x="106" y="39"/>
                    <a:pt x="106" y="39"/>
                    <a:pt x="106" y="39"/>
                  </a:cubicBezTo>
                  <a:cubicBezTo>
                    <a:pt x="30" y="39"/>
                    <a:pt x="30" y="39"/>
                    <a:pt x="30" y="39"/>
                  </a:cubicBezTo>
                  <a:cubicBezTo>
                    <a:pt x="30" y="24"/>
                    <a:pt x="30" y="24"/>
                    <a:pt x="30" y="24"/>
                  </a:cubicBezTo>
                  <a:cubicBezTo>
                    <a:pt x="30" y="24"/>
                    <a:pt x="30" y="24"/>
                    <a:pt x="30" y="24"/>
                  </a:cubicBezTo>
                  <a:cubicBezTo>
                    <a:pt x="31" y="23"/>
                    <a:pt x="31" y="20"/>
                    <a:pt x="35" y="17"/>
                  </a:cubicBezTo>
                  <a:cubicBezTo>
                    <a:pt x="35" y="17"/>
                    <a:pt x="35" y="17"/>
                    <a:pt x="35" y="17"/>
                  </a:cubicBezTo>
                  <a:cubicBezTo>
                    <a:pt x="39" y="15"/>
                    <a:pt x="40" y="11"/>
                    <a:pt x="39" y="7"/>
                  </a:cubicBezTo>
                  <a:cubicBezTo>
                    <a:pt x="38" y="3"/>
                    <a:pt x="34" y="0"/>
                    <a:pt x="30" y="0"/>
                  </a:cubicBezTo>
                  <a:cubicBezTo>
                    <a:pt x="24" y="0"/>
                    <a:pt x="24" y="0"/>
                    <a:pt x="24" y="0"/>
                  </a:cubicBezTo>
                  <a:cubicBezTo>
                    <a:pt x="19" y="0"/>
                    <a:pt x="15" y="3"/>
                    <a:pt x="15" y="8"/>
                  </a:cubicBezTo>
                  <a:cubicBezTo>
                    <a:pt x="14" y="11"/>
                    <a:pt x="16" y="15"/>
                    <a:pt x="19" y="17"/>
                  </a:cubicBezTo>
                  <a:cubicBezTo>
                    <a:pt x="22" y="19"/>
                    <a:pt x="23" y="22"/>
                    <a:pt x="24" y="24"/>
                  </a:cubicBezTo>
                  <a:cubicBezTo>
                    <a:pt x="24" y="39"/>
                    <a:pt x="24" y="39"/>
                    <a:pt x="24" y="39"/>
                  </a:cubicBezTo>
                  <a:cubicBezTo>
                    <a:pt x="5" y="39"/>
                    <a:pt x="5" y="39"/>
                    <a:pt x="5" y="39"/>
                  </a:cubicBezTo>
                  <a:cubicBezTo>
                    <a:pt x="2" y="39"/>
                    <a:pt x="0" y="41"/>
                    <a:pt x="1" y="44"/>
                  </a:cubicBezTo>
                  <a:cubicBezTo>
                    <a:pt x="18" y="95"/>
                    <a:pt x="43" y="143"/>
                    <a:pt x="83" y="174"/>
                  </a:cubicBezTo>
                  <a:cubicBezTo>
                    <a:pt x="84" y="174"/>
                    <a:pt x="85" y="174"/>
                    <a:pt x="86" y="174"/>
                  </a:cubicBezTo>
                  <a:cubicBezTo>
                    <a:pt x="163" y="174"/>
                    <a:pt x="163" y="174"/>
                    <a:pt x="163" y="174"/>
                  </a:cubicBezTo>
                  <a:cubicBezTo>
                    <a:pt x="165" y="174"/>
                    <a:pt x="167" y="173"/>
                    <a:pt x="167" y="171"/>
                  </a:cubicBezTo>
                  <a:cubicBezTo>
                    <a:pt x="167" y="151"/>
                    <a:pt x="167" y="151"/>
                    <a:pt x="167" y="151"/>
                  </a:cubicBezTo>
                  <a:cubicBezTo>
                    <a:pt x="181" y="151"/>
                    <a:pt x="181" y="151"/>
                    <a:pt x="181" y="151"/>
                  </a:cubicBezTo>
                  <a:cubicBezTo>
                    <a:pt x="182" y="151"/>
                    <a:pt x="182" y="151"/>
                    <a:pt x="182" y="151"/>
                  </a:cubicBezTo>
                  <a:cubicBezTo>
                    <a:pt x="183" y="151"/>
                    <a:pt x="186" y="152"/>
                    <a:pt x="189" y="156"/>
                  </a:cubicBezTo>
                  <a:cubicBezTo>
                    <a:pt x="189" y="156"/>
                    <a:pt x="189" y="156"/>
                    <a:pt x="189" y="156"/>
                  </a:cubicBezTo>
                  <a:cubicBezTo>
                    <a:pt x="191" y="159"/>
                    <a:pt x="195" y="161"/>
                    <a:pt x="199" y="160"/>
                  </a:cubicBezTo>
                  <a:cubicBezTo>
                    <a:pt x="203" y="159"/>
                    <a:pt x="206" y="155"/>
                    <a:pt x="206" y="151"/>
                  </a:cubicBezTo>
                  <a:cubicBezTo>
                    <a:pt x="206" y="145"/>
                    <a:pt x="206" y="145"/>
                    <a:pt x="206" y="145"/>
                  </a:cubicBezTo>
                  <a:cubicBezTo>
                    <a:pt x="206" y="140"/>
                    <a:pt x="203" y="136"/>
                    <a:pt x="198" y="135"/>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3" name="Freeform 15"/>
            <p:cNvSpPr>
              <a:spLocks/>
            </p:cNvSpPr>
            <p:nvPr/>
          </p:nvSpPr>
          <p:spPr bwMode="auto">
            <a:xfrm>
              <a:off x="3894072" y="1773978"/>
              <a:ext cx="474827" cy="1356723"/>
            </a:xfrm>
            <a:custGeom>
              <a:avLst/>
              <a:gdLst>
                <a:gd name="T0" fmla="*/ 87 w 94"/>
                <a:gd name="T1" fmla="*/ 35 h 273"/>
                <a:gd name="T2" fmla="*/ 4 w 94"/>
                <a:gd name="T3" fmla="*/ 0 h 273"/>
                <a:gd name="T4" fmla="*/ 0 w 94"/>
                <a:gd name="T5" fmla="*/ 4 h 273"/>
                <a:gd name="T6" fmla="*/ 0 w 94"/>
                <a:gd name="T7" fmla="*/ 33 h 273"/>
                <a:gd name="T8" fmla="*/ 6 w 94"/>
                <a:gd name="T9" fmla="*/ 33 h 273"/>
                <a:gd name="T10" fmla="*/ 8 w 94"/>
                <a:gd name="T11" fmla="*/ 31 h 273"/>
                <a:gd name="T12" fmla="*/ 24 w 94"/>
                <a:gd name="T13" fmla="*/ 24 h 273"/>
                <a:gd name="T14" fmla="*/ 37 w 94"/>
                <a:gd name="T15" fmla="*/ 39 h 273"/>
                <a:gd name="T16" fmla="*/ 37 w 94"/>
                <a:gd name="T17" fmla="*/ 46 h 273"/>
                <a:gd name="T18" fmla="*/ 25 w 94"/>
                <a:gd name="T19" fmla="*/ 61 h 273"/>
                <a:gd name="T20" fmla="*/ 8 w 94"/>
                <a:gd name="T21" fmla="*/ 55 h 273"/>
                <a:gd name="T22" fmla="*/ 8 w 94"/>
                <a:gd name="T23" fmla="*/ 54 h 273"/>
                <a:gd name="T24" fmla="*/ 6 w 94"/>
                <a:gd name="T25" fmla="*/ 52 h 273"/>
                <a:gd name="T26" fmla="*/ 0 w 94"/>
                <a:gd name="T27" fmla="*/ 52 h 273"/>
                <a:gd name="T28" fmla="*/ 0 w 94"/>
                <a:gd name="T29" fmla="*/ 269 h 273"/>
                <a:gd name="T30" fmla="*/ 4 w 94"/>
                <a:gd name="T31" fmla="*/ 273 h 273"/>
                <a:gd name="T32" fmla="*/ 21 w 94"/>
                <a:gd name="T33" fmla="*/ 273 h 273"/>
                <a:gd name="T34" fmla="*/ 21 w 94"/>
                <a:gd name="T35" fmla="*/ 267 h 273"/>
                <a:gd name="T36" fmla="*/ 19 w 94"/>
                <a:gd name="T37" fmla="*/ 264 h 273"/>
                <a:gd name="T38" fmla="*/ 12 w 94"/>
                <a:gd name="T39" fmla="*/ 249 h 273"/>
                <a:gd name="T40" fmla="*/ 28 w 94"/>
                <a:gd name="T41" fmla="*/ 236 h 273"/>
                <a:gd name="T42" fmla="*/ 34 w 94"/>
                <a:gd name="T43" fmla="*/ 236 h 273"/>
                <a:gd name="T44" fmla="*/ 49 w 94"/>
                <a:gd name="T45" fmla="*/ 247 h 273"/>
                <a:gd name="T46" fmla="*/ 43 w 94"/>
                <a:gd name="T47" fmla="*/ 264 h 273"/>
                <a:gd name="T48" fmla="*/ 43 w 94"/>
                <a:gd name="T49" fmla="*/ 264 h 273"/>
                <a:gd name="T50" fmla="*/ 41 w 94"/>
                <a:gd name="T51" fmla="*/ 267 h 273"/>
                <a:gd name="T52" fmla="*/ 41 w 94"/>
                <a:gd name="T53" fmla="*/ 273 h 273"/>
                <a:gd name="T54" fmla="*/ 58 w 94"/>
                <a:gd name="T55" fmla="*/ 273 h 273"/>
                <a:gd name="T56" fmla="*/ 62 w 94"/>
                <a:gd name="T57" fmla="*/ 270 h 273"/>
                <a:gd name="T58" fmla="*/ 87 w 94"/>
                <a:gd name="T59" fmla="*/ 3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4" h="273">
                  <a:moveTo>
                    <a:pt x="87" y="35"/>
                  </a:moveTo>
                  <a:cubicBezTo>
                    <a:pt x="87" y="19"/>
                    <a:pt x="52" y="7"/>
                    <a:pt x="4" y="0"/>
                  </a:cubicBezTo>
                  <a:cubicBezTo>
                    <a:pt x="2" y="0"/>
                    <a:pt x="0" y="2"/>
                    <a:pt x="0" y="4"/>
                  </a:cubicBezTo>
                  <a:cubicBezTo>
                    <a:pt x="0" y="33"/>
                    <a:pt x="0" y="33"/>
                    <a:pt x="0" y="33"/>
                  </a:cubicBezTo>
                  <a:cubicBezTo>
                    <a:pt x="6" y="33"/>
                    <a:pt x="6" y="33"/>
                    <a:pt x="6" y="33"/>
                  </a:cubicBezTo>
                  <a:cubicBezTo>
                    <a:pt x="6" y="32"/>
                    <a:pt x="7" y="32"/>
                    <a:pt x="8" y="31"/>
                  </a:cubicBezTo>
                  <a:cubicBezTo>
                    <a:pt x="12" y="25"/>
                    <a:pt x="17" y="23"/>
                    <a:pt x="24" y="24"/>
                  </a:cubicBezTo>
                  <a:cubicBezTo>
                    <a:pt x="31" y="25"/>
                    <a:pt x="37" y="32"/>
                    <a:pt x="37" y="39"/>
                  </a:cubicBezTo>
                  <a:cubicBezTo>
                    <a:pt x="37" y="46"/>
                    <a:pt x="37" y="46"/>
                    <a:pt x="37" y="46"/>
                  </a:cubicBezTo>
                  <a:cubicBezTo>
                    <a:pt x="37" y="53"/>
                    <a:pt x="32" y="59"/>
                    <a:pt x="25" y="61"/>
                  </a:cubicBezTo>
                  <a:cubicBezTo>
                    <a:pt x="19" y="63"/>
                    <a:pt x="12" y="60"/>
                    <a:pt x="8" y="55"/>
                  </a:cubicBezTo>
                  <a:cubicBezTo>
                    <a:pt x="8" y="54"/>
                    <a:pt x="8" y="54"/>
                    <a:pt x="8" y="54"/>
                  </a:cubicBezTo>
                  <a:cubicBezTo>
                    <a:pt x="7" y="52"/>
                    <a:pt x="6" y="52"/>
                    <a:pt x="6" y="52"/>
                  </a:cubicBezTo>
                  <a:cubicBezTo>
                    <a:pt x="0" y="52"/>
                    <a:pt x="0" y="52"/>
                    <a:pt x="0" y="52"/>
                  </a:cubicBezTo>
                  <a:cubicBezTo>
                    <a:pt x="0" y="269"/>
                    <a:pt x="0" y="269"/>
                    <a:pt x="0" y="269"/>
                  </a:cubicBezTo>
                  <a:cubicBezTo>
                    <a:pt x="0" y="271"/>
                    <a:pt x="1" y="273"/>
                    <a:pt x="4" y="273"/>
                  </a:cubicBezTo>
                  <a:cubicBezTo>
                    <a:pt x="21" y="273"/>
                    <a:pt x="21" y="273"/>
                    <a:pt x="21" y="273"/>
                  </a:cubicBezTo>
                  <a:cubicBezTo>
                    <a:pt x="21" y="267"/>
                    <a:pt x="21" y="267"/>
                    <a:pt x="21" y="267"/>
                  </a:cubicBezTo>
                  <a:cubicBezTo>
                    <a:pt x="21" y="266"/>
                    <a:pt x="20" y="265"/>
                    <a:pt x="19" y="264"/>
                  </a:cubicBezTo>
                  <a:cubicBezTo>
                    <a:pt x="14" y="261"/>
                    <a:pt x="11" y="255"/>
                    <a:pt x="12" y="249"/>
                  </a:cubicBezTo>
                  <a:cubicBezTo>
                    <a:pt x="13" y="241"/>
                    <a:pt x="20" y="236"/>
                    <a:pt x="28" y="236"/>
                  </a:cubicBezTo>
                  <a:cubicBezTo>
                    <a:pt x="34" y="236"/>
                    <a:pt x="34" y="236"/>
                    <a:pt x="34" y="236"/>
                  </a:cubicBezTo>
                  <a:cubicBezTo>
                    <a:pt x="41" y="236"/>
                    <a:pt x="48" y="240"/>
                    <a:pt x="49" y="247"/>
                  </a:cubicBezTo>
                  <a:cubicBezTo>
                    <a:pt x="51" y="253"/>
                    <a:pt x="49" y="260"/>
                    <a:pt x="43" y="264"/>
                  </a:cubicBezTo>
                  <a:cubicBezTo>
                    <a:pt x="43" y="264"/>
                    <a:pt x="43" y="264"/>
                    <a:pt x="43" y="264"/>
                  </a:cubicBezTo>
                  <a:cubicBezTo>
                    <a:pt x="41" y="266"/>
                    <a:pt x="41" y="267"/>
                    <a:pt x="41" y="267"/>
                  </a:cubicBezTo>
                  <a:cubicBezTo>
                    <a:pt x="41" y="273"/>
                    <a:pt x="41" y="273"/>
                    <a:pt x="41" y="273"/>
                  </a:cubicBezTo>
                  <a:cubicBezTo>
                    <a:pt x="58" y="273"/>
                    <a:pt x="58" y="273"/>
                    <a:pt x="58" y="273"/>
                  </a:cubicBezTo>
                  <a:cubicBezTo>
                    <a:pt x="60" y="273"/>
                    <a:pt x="61" y="272"/>
                    <a:pt x="62" y="270"/>
                  </a:cubicBezTo>
                  <a:cubicBezTo>
                    <a:pt x="94" y="158"/>
                    <a:pt x="87" y="35"/>
                    <a:pt x="87" y="35"/>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4" name="Freeform 5"/>
            <p:cNvSpPr>
              <a:spLocks/>
            </p:cNvSpPr>
            <p:nvPr/>
          </p:nvSpPr>
          <p:spPr bwMode="auto">
            <a:xfrm>
              <a:off x="2686170" y="4877732"/>
              <a:ext cx="1225188" cy="825128"/>
            </a:xfrm>
            <a:custGeom>
              <a:avLst/>
              <a:gdLst>
                <a:gd name="T0" fmla="*/ 248 w 248"/>
                <a:gd name="T1" fmla="*/ 167 h 167"/>
                <a:gd name="T2" fmla="*/ 0 w 248"/>
                <a:gd name="T3" fmla="*/ 167 h 167"/>
                <a:gd name="T4" fmla="*/ 0 w 248"/>
                <a:gd name="T5" fmla="*/ 13 h 167"/>
                <a:gd name="T6" fmla="*/ 13 w 248"/>
                <a:gd name="T7" fmla="*/ 0 h 167"/>
                <a:gd name="T8" fmla="*/ 234 w 248"/>
                <a:gd name="T9" fmla="*/ 0 h 167"/>
                <a:gd name="T10" fmla="*/ 248 w 248"/>
                <a:gd name="T11" fmla="*/ 13 h 167"/>
                <a:gd name="T12" fmla="*/ 248 w 248"/>
                <a:gd name="T13" fmla="*/ 167 h 167"/>
              </a:gdLst>
              <a:ahLst/>
              <a:cxnLst>
                <a:cxn ang="0">
                  <a:pos x="T0" y="T1"/>
                </a:cxn>
                <a:cxn ang="0">
                  <a:pos x="T2" y="T3"/>
                </a:cxn>
                <a:cxn ang="0">
                  <a:pos x="T4" y="T5"/>
                </a:cxn>
                <a:cxn ang="0">
                  <a:pos x="T6" y="T7"/>
                </a:cxn>
                <a:cxn ang="0">
                  <a:pos x="T8" y="T9"/>
                </a:cxn>
                <a:cxn ang="0">
                  <a:pos x="T10" y="T11"/>
                </a:cxn>
                <a:cxn ang="0">
                  <a:pos x="T12" y="T13"/>
                </a:cxn>
              </a:cxnLst>
              <a:rect l="0" t="0" r="r" b="b"/>
              <a:pathLst>
                <a:path w="248" h="167">
                  <a:moveTo>
                    <a:pt x="248" y="167"/>
                  </a:moveTo>
                  <a:cubicBezTo>
                    <a:pt x="0" y="167"/>
                    <a:pt x="0" y="167"/>
                    <a:pt x="0" y="167"/>
                  </a:cubicBezTo>
                  <a:cubicBezTo>
                    <a:pt x="0" y="13"/>
                    <a:pt x="0" y="13"/>
                    <a:pt x="0" y="13"/>
                  </a:cubicBezTo>
                  <a:cubicBezTo>
                    <a:pt x="0" y="6"/>
                    <a:pt x="6" y="0"/>
                    <a:pt x="13" y="0"/>
                  </a:cubicBezTo>
                  <a:cubicBezTo>
                    <a:pt x="234" y="0"/>
                    <a:pt x="234" y="0"/>
                    <a:pt x="234" y="0"/>
                  </a:cubicBezTo>
                  <a:cubicBezTo>
                    <a:pt x="242" y="0"/>
                    <a:pt x="248" y="6"/>
                    <a:pt x="248" y="13"/>
                  </a:cubicBezTo>
                  <a:lnTo>
                    <a:pt x="248" y="167"/>
                  </a:lnTo>
                  <a:close/>
                </a:path>
              </a:pathLst>
            </a:custGeom>
            <a:gradFill>
              <a:gsLst>
                <a:gs pos="100000">
                  <a:schemeClr val="bg1"/>
                </a:gs>
                <a:gs pos="0">
                  <a:schemeClr val="bg1">
                    <a:lumMod val="85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Freeform 7"/>
            <p:cNvSpPr>
              <a:spLocks/>
            </p:cNvSpPr>
            <p:nvPr/>
          </p:nvSpPr>
          <p:spPr bwMode="auto">
            <a:xfrm>
              <a:off x="2498640" y="5609096"/>
              <a:ext cx="1596079" cy="212532"/>
            </a:xfrm>
            <a:custGeom>
              <a:avLst/>
              <a:gdLst>
                <a:gd name="T0" fmla="*/ 323 w 323"/>
                <a:gd name="T1" fmla="*/ 43 h 43"/>
                <a:gd name="T2" fmla="*/ 0 w 323"/>
                <a:gd name="T3" fmla="*/ 43 h 43"/>
                <a:gd name="T4" fmla="*/ 0 w 323"/>
                <a:gd name="T5" fmla="*/ 13 h 43"/>
                <a:gd name="T6" fmla="*/ 13 w 323"/>
                <a:gd name="T7" fmla="*/ 0 h 43"/>
                <a:gd name="T8" fmla="*/ 310 w 323"/>
                <a:gd name="T9" fmla="*/ 0 h 43"/>
                <a:gd name="T10" fmla="*/ 323 w 323"/>
                <a:gd name="T11" fmla="*/ 13 h 43"/>
                <a:gd name="T12" fmla="*/ 323 w 323"/>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323" h="43">
                  <a:moveTo>
                    <a:pt x="323" y="43"/>
                  </a:moveTo>
                  <a:cubicBezTo>
                    <a:pt x="0" y="43"/>
                    <a:pt x="0" y="43"/>
                    <a:pt x="0" y="43"/>
                  </a:cubicBezTo>
                  <a:cubicBezTo>
                    <a:pt x="0" y="13"/>
                    <a:pt x="0" y="13"/>
                    <a:pt x="0" y="13"/>
                  </a:cubicBezTo>
                  <a:cubicBezTo>
                    <a:pt x="0" y="6"/>
                    <a:pt x="6" y="0"/>
                    <a:pt x="13" y="0"/>
                  </a:cubicBezTo>
                  <a:cubicBezTo>
                    <a:pt x="310" y="0"/>
                    <a:pt x="310" y="0"/>
                    <a:pt x="310" y="0"/>
                  </a:cubicBezTo>
                  <a:cubicBezTo>
                    <a:pt x="318" y="0"/>
                    <a:pt x="323" y="6"/>
                    <a:pt x="323" y="13"/>
                  </a:cubicBezTo>
                  <a:lnTo>
                    <a:pt x="323" y="43"/>
                  </a:lnTo>
                  <a:close/>
                </a:path>
              </a:pathLst>
            </a:custGeom>
            <a:gradFill>
              <a:gsLst>
                <a:gs pos="100000">
                  <a:schemeClr val="bg1"/>
                </a:gs>
                <a:gs pos="0">
                  <a:schemeClr val="bg1">
                    <a:lumMod val="85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Freeform 8"/>
            <p:cNvSpPr>
              <a:spLocks/>
            </p:cNvSpPr>
            <p:nvPr/>
          </p:nvSpPr>
          <p:spPr bwMode="auto">
            <a:xfrm>
              <a:off x="4065549" y="1656401"/>
              <a:ext cx="1179349" cy="1937800"/>
            </a:xfrm>
            <a:custGeom>
              <a:avLst/>
              <a:gdLst>
                <a:gd name="T0" fmla="*/ 221 w 239"/>
                <a:gd name="T1" fmla="*/ 56 h 392"/>
                <a:gd name="T2" fmla="*/ 157 w 239"/>
                <a:gd name="T3" fmla="*/ 3 h 392"/>
                <a:gd name="T4" fmla="*/ 83 w 239"/>
                <a:gd name="T5" fmla="*/ 22 h 392"/>
                <a:gd name="T6" fmla="*/ 52 w 239"/>
                <a:gd name="T7" fmla="*/ 86 h 392"/>
                <a:gd name="T8" fmla="*/ 52 w 239"/>
                <a:gd name="T9" fmla="*/ 86 h 392"/>
                <a:gd name="T10" fmla="*/ 52 w 239"/>
                <a:gd name="T11" fmla="*/ 89 h 392"/>
                <a:gd name="T12" fmla="*/ 83 w 239"/>
                <a:gd name="T13" fmla="*/ 120 h 392"/>
                <a:gd name="T14" fmla="*/ 114 w 239"/>
                <a:gd name="T15" fmla="*/ 89 h 392"/>
                <a:gd name="T16" fmla="*/ 83 w 239"/>
                <a:gd name="T17" fmla="*/ 58 h 392"/>
                <a:gd name="T18" fmla="*/ 82 w 239"/>
                <a:gd name="T19" fmla="*/ 58 h 392"/>
                <a:gd name="T20" fmla="*/ 97 w 239"/>
                <a:gd name="T21" fmla="*/ 39 h 392"/>
                <a:gd name="T22" fmla="*/ 155 w 239"/>
                <a:gd name="T23" fmla="*/ 25 h 392"/>
                <a:gd name="T24" fmla="*/ 200 w 239"/>
                <a:gd name="T25" fmla="*/ 64 h 392"/>
                <a:gd name="T26" fmla="*/ 168 w 239"/>
                <a:gd name="T27" fmla="*/ 211 h 392"/>
                <a:gd name="T28" fmla="*/ 103 w 239"/>
                <a:gd name="T29" fmla="*/ 262 h 392"/>
                <a:gd name="T30" fmla="*/ 3 w 239"/>
                <a:gd name="T31" fmla="*/ 354 h 392"/>
                <a:gd name="T32" fmla="*/ 0 w 239"/>
                <a:gd name="T33" fmla="*/ 366 h 392"/>
                <a:gd name="T34" fmla="*/ 26 w 239"/>
                <a:gd name="T35" fmla="*/ 392 h 392"/>
                <a:gd name="T36" fmla="*/ 52 w 239"/>
                <a:gd name="T37" fmla="*/ 366 h 392"/>
                <a:gd name="T38" fmla="*/ 37 w 239"/>
                <a:gd name="T39" fmla="*/ 343 h 392"/>
                <a:gd name="T40" fmla="*/ 115 w 239"/>
                <a:gd name="T41" fmla="*/ 280 h 392"/>
                <a:gd name="T42" fmla="*/ 184 w 239"/>
                <a:gd name="T43" fmla="*/ 226 h 392"/>
                <a:gd name="T44" fmla="*/ 221 w 239"/>
                <a:gd name="T45" fmla="*/ 5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392">
                  <a:moveTo>
                    <a:pt x="221" y="56"/>
                  </a:moveTo>
                  <a:cubicBezTo>
                    <a:pt x="209" y="25"/>
                    <a:pt x="187" y="7"/>
                    <a:pt x="157" y="3"/>
                  </a:cubicBezTo>
                  <a:cubicBezTo>
                    <a:pt x="127" y="0"/>
                    <a:pt x="102" y="6"/>
                    <a:pt x="83" y="22"/>
                  </a:cubicBezTo>
                  <a:cubicBezTo>
                    <a:pt x="55" y="47"/>
                    <a:pt x="52" y="84"/>
                    <a:pt x="52" y="86"/>
                  </a:cubicBezTo>
                  <a:cubicBezTo>
                    <a:pt x="52" y="86"/>
                    <a:pt x="52" y="86"/>
                    <a:pt x="52" y="86"/>
                  </a:cubicBezTo>
                  <a:cubicBezTo>
                    <a:pt x="52" y="87"/>
                    <a:pt x="52" y="88"/>
                    <a:pt x="52" y="89"/>
                  </a:cubicBezTo>
                  <a:cubicBezTo>
                    <a:pt x="52" y="106"/>
                    <a:pt x="66" y="120"/>
                    <a:pt x="83" y="120"/>
                  </a:cubicBezTo>
                  <a:cubicBezTo>
                    <a:pt x="100" y="120"/>
                    <a:pt x="114" y="106"/>
                    <a:pt x="114" y="89"/>
                  </a:cubicBezTo>
                  <a:cubicBezTo>
                    <a:pt x="114" y="72"/>
                    <a:pt x="100" y="58"/>
                    <a:pt x="83" y="58"/>
                  </a:cubicBezTo>
                  <a:cubicBezTo>
                    <a:pt x="83" y="58"/>
                    <a:pt x="83" y="58"/>
                    <a:pt x="82" y="58"/>
                  </a:cubicBezTo>
                  <a:cubicBezTo>
                    <a:pt x="86" y="51"/>
                    <a:pt x="90" y="44"/>
                    <a:pt x="97" y="39"/>
                  </a:cubicBezTo>
                  <a:cubicBezTo>
                    <a:pt x="111" y="27"/>
                    <a:pt x="131" y="22"/>
                    <a:pt x="155" y="25"/>
                  </a:cubicBezTo>
                  <a:cubicBezTo>
                    <a:pt x="177" y="27"/>
                    <a:pt x="192" y="40"/>
                    <a:pt x="200" y="64"/>
                  </a:cubicBezTo>
                  <a:cubicBezTo>
                    <a:pt x="216" y="108"/>
                    <a:pt x="201" y="177"/>
                    <a:pt x="168" y="211"/>
                  </a:cubicBezTo>
                  <a:cubicBezTo>
                    <a:pt x="154" y="226"/>
                    <a:pt x="129" y="244"/>
                    <a:pt x="103" y="262"/>
                  </a:cubicBezTo>
                  <a:cubicBezTo>
                    <a:pt x="60" y="293"/>
                    <a:pt x="16" y="324"/>
                    <a:pt x="3" y="354"/>
                  </a:cubicBezTo>
                  <a:cubicBezTo>
                    <a:pt x="1" y="357"/>
                    <a:pt x="0" y="362"/>
                    <a:pt x="0" y="366"/>
                  </a:cubicBezTo>
                  <a:cubicBezTo>
                    <a:pt x="0" y="381"/>
                    <a:pt x="11" y="392"/>
                    <a:pt x="26" y="392"/>
                  </a:cubicBezTo>
                  <a:cubicBezTo>
                    <a:pt x="40" y="392"/>
                    <a:pt x="52" y="381"/>
                    <a:pt x="52" y="366"/>
                  </a:cubicBezTo>
                  <a:cubicBezTo>
                    <a:pt x="52" y="356"/>
                    <a:pt x="45" y="347"/>
                    <a:pt x="37" y="343"/>
                  </a:cubicBezTo>
                  <a:cubicBezTo>
                    <a:pt x="55" y="323"/>
                    <a:pt x="86" y="301"/>
                    <a:pt x="115" y="280"/>
                  </a:cubicBezTo>
                  <a:cubicBezTo>
                    <a:pt x="142" y="261"/>
                    <a:pt x="168" y="243"/>
                    <a:pt x="184" y="226"/>
                  </a:cubicBezTo>
                  <a:cubicBezTo>
                    <a:pt x="222" y="187"/>
                    <a:pt x="239" y="109"/>
                    <a:pt x="221" y="5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9"/>
            <p:cNvSpPr>
              <a:spLocks/>
            </p:cNvSpPr>
            <p:nvPr/>
          </p:nvSpPr>
          <p:spPr bwMode="auto">
            <a:xfrm>
              <a:off x="1348463" y="1656401"/>
              <a:ext cx="1179349" cy="1937800"/>
            </a:xfrm>
            <a:custGeom>
              <a:avLst/>
              <a:gdLst>
                <a:gd name="T0" fmla="*/ 19 w 239"/>
                <a:gd name="T1" fmla="*/ 56 h 392"/>
                <a:gd name="T2" fmla="*/ 82 w 239"/>
                <a:gd name="T3" fmla="*/ 3 h 392"/>
                <a:gd name="T4" fmla="*/ 156 w 239"/>
                <a:gd name="T5" fmla="*/ 22 h 392"/>
                <a:gd name="T6" fmla="*/ 187 w 239"/>
                <a:gd name="T7" fmla="*/ 86 h 392"/>
                <a:gd name="T8" fmla="*/ 187 w 239"/>
                <a:gd name="T9" fmla="*/ 86 h 392"/>
                <a:gd name="T10" fmla="*/ 187 w 239"/>
                <a:gd name="T11" fmla="*/ 89 h 392"/>
                <a:gd name="T12" fmla="*/ 156 w 239"/>
                <a:gd name="T13" fmla="*/ 120 h 392"/>
                <a:gd name="T14" fmla="*/ 125 w 239"/>
                <a:gd name="T15" fmla="*/ 89 h 392"/>
                <a:gd name="T16" fmla="*/ 156 w 239"/>
                <a:gd name="T17" fmla="*/ 58 h 392"/>
                <a:gd name="T18" fmla="*/ 157 w 239"/>
                <a:gd name="T19" fmla="*/ 58 h 392"/>
                <a:gd name="T20" fmla="*/ 142 w 239"/>
                <a:gd name="T21" fmla="*/ 39 h 392"/>
                <a:gd name="T22" fmla="*/ 84 w 239"/>
                <a:gd name="T23" fmla="*/ 25 h 392"/>
                <a:gd name="T24" fmla="*/ 39 w 239"/>
                <a:gd name="T25" fmla="*/ 64 h 392"/>
                <a:gd name="T26" fmla="*/ 71 w 239"/>
                <a:gd name="T27" fmla="*/ 211 h 392"/>
                <a:gd name="T28" fmla="*/ 136 w 239"/>
                <a:gd name="T29" fmla="*/ 262 h 392"/>
                <a:gd name="T30" fmla="*/ 236 w 239"/>
                <a:gd name="T31" fmla="*/ 354 h 392"/>
                <a:gd name="T32" fmla="*/ 239 w 239"/>
                <a:gd name="T33" fmla="*/ 366 h 392"/>
                <a:gd name="T34" fmla="*/ 213 w 239"/>
                <a:gd name="T35" fmla="*/ 392 h 392"/>
                <a:gd name="T36" fmla="*/ 188 w 239"/>
                <a:gd name="T37" fmla="*/ 366 h 392"/>
                <a:gd name="T38" fmla="*/ 203 w 239"/>
                <a:gd name="T39" fmla="*/ 343 h 392"/>
                <a:gd name="T40" fmla="*/ 124 w 239"/>
                <a:gd name="T41" fmla="*/ 280 h 392"/>
                <a:gd name="T42" fmla="*/ 55 w 239"/>
                <a:gd name="T43" fmla="*/ 226 h 392"/>
                <a:gd name="T44" fmla="*/ 19 w 239"/>
                <a:gd name="T45" fmla="*/ 5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392">
                  <a:moveTo>
                    <a:pt x="19" y="56"/>
                  </a:moveTo>
                  <a:cubicBezTo>
                    <a:pt x="30" y="25"/>
                    <a:pt x="52" y="7"/>
                    <a:pt x="82" y="3"/>
                  </a:cubicBezTo>
                  <a:cubicBezTo>
                    <a:pt x="112" y="0"/>
                    <a:pt x="137" y="6"/>
                    <a:pt x="156" y="22"/>
                  </a:cubicBezTo>
                  <a:cubicBezTo>
                    <a:pt x="185" y="47"/>
                    <a:pt x="187" y="84"/>
                    <a:pt x="187" y="86"/>
                  </a:cubicBezTo>
                  <a:cubicBezTo>
                    <a:pt x="187" y="86"/>
                    <a:pt x="187" y="86"/>
                    <a:pt x="187" y="86"/>
                  </a:cubicBezTo>
                  <a:cubicBezTo>
                    <a:pt x="187" y="87"/>
                    <a:pt x="187" y="88"/>
                    <a:pt x="187" y="89"/>
                  </a:cubicBezTo>
                  <a:cubicBezTo>
                    <a:pt x="187" y="106"/>
                    <a:pt x="173" y="120"/>
                    <a:pt x="156" y="120"/>
                  </a:cubicBezTo>
                  <a:cubicBezTo>
                    <a:pt x="139" y="120"/>
                    <a:pt x="125" y="106"/>
                    <a:pt x="125" y="89"/>
                  </a:cubicBezTo>
                  <a:cubicBezTo>
                    <a:pt x="125" y="72"/>
                    <a:pt x="139" y="58"/>
                    <a:pt x="156" y="58"/>
                  </a:cubicBezTo>
                  <a:cubicBezTo>
                    <a:pt x="156" y="58"/>
                    <a:pt x="157" y="58"/>
                    <a:pt x="157" y="58"/>
                  </a:cubicBezTo>
                  <a:cubicBezTo>
                    <a:pt x="153" y="51"/>
                    <a:pt x="149" y="44"/>
                    <a:pt x="142" y="39"/>
                  </a:cubicBezTo>
                  <a:cubicBezTo>
                    <a:pt x="128" y="27"/>
                    <a:pt x="109" y="22"/>
                    <a:pt x="84" y="25"/>
                  </a:cubicBezTo>
                  <a:cubicBezTo>
                    <a:pt x="63" y="27"/>
                    <a:pt x="47" y="40"/>
                    <a:pt x="39" y="64"/>
                  </a:cubicBezTo>
                  <a:cubicBezTo>
                    <a:pt x="23" y="108"/>
                    <a:pt x="38" y="177"/>
                    <a:pt x="71" y="211"/>
                  </a:cubicBezTo>
                  <a:cubicBezTo>
                    <a:pt x="85" y="226"/>
                    <a:pt x="110" y="244"/>
                    <a:pt x="136" y="262"/>
                  </a:cubicBezTo>
                  <a:cubicBezTo>
                    <a:pt x="179" y="293"/>
                    <a:pt x="223" y="324"/>
                    <a:pt x="236" y="354"/>
                  </a:cubicBezTo>
                  <a:cubicBezTo>
                    <a:pt x="238" y="357"/>
                    <a:pt x="239" y="362"/>
                    <a:pt x="239" y="366"/>
                  </a:cubicBezTo>
                  <a:cubicBezTo>
                    <a:pt x="239" y="381"/>
                    <a:pt x="228" y="392"/>
                    <a:pt x="213" y="392"/>
                  </a:cubicBezTo>
                  <a:cubicBezTo>
                    <a:pt x="199" y="392"/>
                    <a:pt x="188" y="381"/>
                    <a:pt x="188" y="366"/>
                  </a:cubicBezTo>
                  <a:cubicBezTo>
                    <a:pt x="188" y="356"/>
                    <a:pt x="194" y="347"/>
                    <a:pt x="203" y="343"/>
                  </a:cubicBezTo>
                  <a:cubicBezTo>
                    <a:pt x="184" y="323"/>
                    <a:pt x="153" y="301"/>
                    <a:pt x="124" y="280"/>
                  </a:cubicBezTo>
                  <a:cubicBezTo>
                    <a:pt x="97" y="261"/>
                    <a:pt x="71" y="243"/>
                    <a:pt x="55" y="226"/>
                  </a:cubicBezTo>
                  <a:cubicBezTo>
                    <a:pt x="17" y="187"/>
                    <a:pt x="0" y="109"/>
                    <a:pt x="19" y="5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Freeform 12"/>
            <p:cNvSpPr>
              <a:spLocks/>
            </p:cNvSpPr>
            <p:nvPr/>
          </p:nvSpPr>
          <p:spPr bwMode="auto">
            <a:xfrm>
              <a:off x="2794520" y="2239824"/>
              <a:ext cx="1018908" cy="1048079"/>
            </a:xfrm>
            <a:custGeom>
              <a:avLst/>
              <a:gdLst>
                <a:gd name="T0" fmla="*/ 202 w 206"/>
                <a:gd name="T1" fmla="*/ 38 h 212"/>
                <a:gd name="T2" fmla="*/ 107 w 206"/>
                <a:gd name="T3" fmla="*/ 38 h 212"/>
                <a:gd name="T4" fmla="*/ 107 w 206"/>
                <a:gd name="T5" fmla="*/ 24 h 212"/>
                <a:gd name="T6" fmla="*/ 107 w 206"/>
                <a:gd name="T7" fmla="*/ 24 h 212"/>
                <a:gd name="T8" fmla="*/ 112 w 206"/>
                <a:gd name="T9" fmla="*/ 17 h 212"/>
                <a:gd name="T10" fmla="*/ 112 w 206"/>
                <a:gd name="T11" fmla="*/ 17 h 212"/>
                <a:gd name="T12" fmla="*/ 116 w 206"/>
                <a:gd name="T13" fmla="*/ 7 h 212"/>
                <a:gd name="T14" fmla="*/ 107 w 206"/>
                <a:gd name="T15" fmla="*/ 0 h 212"/>
                <a:gd name="T16" fmla="*/ 101 w 206"/>
                <a:gd name="T17" fmla="*/ 0 h 212"/>
                <a:gd name="T18" fmla="*/ 92 w 206"/>
                <a:gd name="T19" fmla="*/ 8 h 212"/>
                <a:gd name="T20" fmla="*/ 96 w 206"/>
                <a:gd name="T21" fmla="*/ 17 h 212"/>
                <a:gd name="T22" fmla="*/ 101 w 206"/>
                <a:gd name="T23" fmla="*/ 24 h 212"/>
                <a:gd name="T24" fmla="*/ 101 w 206"/>
                <a:gd name="T25" fmla="*/ 38 h 212"/>
                <a:gd name="T26" fmla="*/ 4 w 206"/>
                <a:gd name="T27" fmla="*/ 38 h 212"/>
                <a:gd name="T28" fmla="*/ 0 w 206"/>
                <a:gd name="T29" fmla="*/ 42 h 212"/>
                <a:gd name="T30" fmla="*/ 0 w 206"/>
                <a:gd name="T31" fmla="*/ 170 h 212"/>
                <a:gd name="T32" fmla="*/ 4 w 206"/>
                <a:gd name="T33" fmla="*/ 174 h 212"/>
                <a:gd name="T34" fmla="*/ 44 w 206"/>
                <a:gd name="T35" fmla="*/ 174 h 212"/>
                <a:gd name="T36" fmla="*/ 44 w 206"/>
                <a:gd name="T37" fmla="*/ 188 h 212"/>
                <a:gd name="T38" fmla="*/ 44 w 206"/>
                <a:gd name="T39" fmla="*/ 188 h 212"/>
                <a:gd name="T40" fmla="*/ 40 w 206"/>
                <a:gd name="T41" fmla="*/ 195 h 212"/>
                <a:gd name="T42" fmla="*/ 39 w 206"/>
                <a:gd name="T43" fmla="*/ 196 h 212"/>
                <a:gd name="T44" fmla="*/ 36 w 206"/>
                <a:gd name="T45" fmla="*/ 206 h 212"/>
                <a:gd name="T46" fmla="*/ 45 w 206"/>
                <a:gd name="T47" fmla="*/ 212 h 212"/>
                <a:gd name="T48" fmla="*/ 51 w 206"/>
                <a:gd name="T49" fmla="*/ 212 h 212"/>
                <a:gd name="T50" fmla="*/ 60 w 206"/>
                <a:gd name="T51" fmla="*/ 204 h 212"/>
                <a:gd name="T52" fmla="*/ 56 w 206"/>
                <a:gd name="T53" fmla="*/ 195 h 212"/>
                <a:gd name="T54" fmla="*/ 51 w 206"/>
                <a:gd name="T55" fmla="*/ 188 h 212"/>
                <a:gd name="T56" fmla="*/ 51 w 206"/>
                <a:gd name="T57" fmla="*/ 174 h 212"/>
                <a:gd name="T58" fmla="*/ 153 w 206"/>
                <a:gd name="T59" fmla="*/ 174 h 212"/>
                <a:gd name="T60" fmla="*/ 153 w 206"/>
                <a:gd name="T61" fmla="*/ 188 h 212"/>
                <a:gd name="T62" fmla="*/ 153 w 206"/>
                <a:gd name="T63" fmla="*/ 188 h 212"/>
                <a:gd name="T64" fmla="*/ 148 w 206"/>
                <a:gd name="T65" fmla="*/ 195 h 212"/>
                <a:gd name="T66" fmla="*/ 148 w 206"/>
                <a:gd name="T67" fmla="*/ 196 h 212"/>
                <a:gd name="T68" fmla="*/ 144 w 206"/>
                <a:gd name="T69" fmla="*/ 206 h 212"/>
                <a:gd name="T70" fmla="*/ 153 w 206"/>
                <a:gd name="T71" fmla="*/ 212 h 212"/>
                <a:gd name="T72" fmla="*/ 160 w 206"/>
                <a:gd name="T73" fmla="*/ 212 h 212"/>
                <a:gd name="T74" fmla="*/ 169 w 206"/>
                <a:gd name="T75" fmla="*/ 204 h 212"/>
                <a:gd name="T76" fmla="*/ 165 w 206"/>
                <a:gd name="T77" fmla="*/ 195 h 212"/>
                <a:gd name="T78" fmla="*/ 160 w 206"/>
                <a:gd name="T79" fmla="*/ 188 h 212"/>
                <a:gd name="T80" fmla="*/ 160 w 206"/>
                <a:gd name="T81" fmla="*/ 174 h 212"/>
                <a:gd name="T82" fmla="*/ 202 w 206"/>
                <a:gd name="T83" fmla="*/ 174 h 212"/>
                <a:gd name="T84" fmla="*/ 206 w 206"/>
                <a:gd name="T85" fmla="*/ 170 h 212"/>
                <a:gd name="T86" fmla="*/ 206 w 206"/>
                <a:gd name="T87" fmla="*/ 42 h 212"/>
                <a:gd name="T88" fmla="*/ 202 w 206"/>
                <a:gd name="T89" fmla="*/ 3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 h="212">
                  <a:moveTo>
                    <a:pt x="202" y="38"/>
                  </a:moveTo>
                  <a:cubicBezTo>
                    <a:pt x="107" y="38"/>
                    <a:pt x="107" y="38"/>
                    <a:pt x="107" y="38"/>
                  </a:cubicBezTo>
                  <a:cubicBezTo>
                    <a:pt x="107" y="24"/>
                    <a:pt x="107" y="24"/>
                    <a:pt x="107" y="24"/>
                  </a:cubicBezTo>
                  <a:cubicBezTo>
                    <a:pt x="107" y="24"/>
                    <a:pt x="107" y="24"/>
                    <a:pt x="107" y="24"/>
                  </a:cubicBezTo>
                  <a:cubicBezTo>
                    <a:pt x="107" y="23"/>
                    <a:pt x="108" y="20"/>
                    <a:pt x="112" y="17"/>
                  </a:cubicBezTo>
                  <a:cubicBezTo>
                    <a:pt x="112" y="17"/>
                    <a:pt x="112" y="17"/>
                    <a:pt x="112" y="17"/>
                  </a:cubicBezTo>
                  <a:cubicBezTo>
                    <a:pt x="116" y="15"/>
                    <a:pt x="117" y="11"/>
                    <a:pt x="116" y="7"/>
                  </a:cubicBezTo>
                  <a:cubicBezTo>
                    <a:pt x="115" y="3"/>
                    <a:pt x="111" y="0"/>
                    <a:pt x="107" y="0"/>
                  </a:cubicBezTo>
                  <a:cubicBezTo>
                    <a:pt x="101" y="0"/>
                    <a:pt x="101" y="0"/>
                    <a:pt x="101" y="0"/>
                  </a:cubicBezTo>
                  <a:cubicBezTo>
                    <a:pt x="96" y="0"/>
                    <a:pt x="92" y="3"/>
                    <a:pt x="92" y="8"/>
                  </a:cubicBezTo>
                  <a:cubicBezTo>
                    <a:pt x="91" y="11"/>
                    <a:pt x="93" y="15"/>
                    <a:pt x="96" y="17"/>
                  </a:cubicBezTo>
                  <a:cubicBezTo>
                    <a:pt x="99" y="20"/>
                    <a:pt x="100" y="22"/>
                    <a:pt x="101" y="24"/>
                  </a:cubicBezTo>
                  <a:cubicBezTo>
                    <a:pt x="101" y="38"/>
                    <a:pt x="101" y="38"/>
                    <a:pt x="101" y="38"/>
                  </a:cubicBezTo>
                  <a:cubicBezTo>
                    <a:pt x="4" y="38"/>
                    <a:pt x="4" y="38"/>
                    <a:pt x="4" y="38"/>
                  </a:cubicBezTo>
                  <a:cubicBezTo>
                    <a:pt x="2" y="38"/>
                    <a:pt x="0" y="40"/>
                    <a:pt x="0" y="42"/>
                  </a:cubicBezTo>
                  <a:cubicBezTo>
                    <a:pt x="0" y="170"/>
                    <a:pt x="0" y="170"/>
                    <a:pt x="0" y="170"/>
                  </a:cubicBezTo>
                  <a:cubicBezTo>
                    <a:pt x="0" y="172"/>
                    <a:pt x="2" y="174"/>
                    <a:pt x="4" y="174"/>
                  </a:cubicBezTo>
                  <a:cubicBezTo>
                    <a:pt x="44" y="174"/>
                    <a:pt x="44" y="174"/>
                    <a:pt x="44" y="174"/>
                  </a:cubicBezTo>
                  <a:cubicBezTo>
                    <a:pt x="44" y="188"/>
                    <a:pt x="44" y="188"/>
                    <a:pt x="44" y="188"/>
                  </a:cubicBezTo>
                  <a:cubicBezTo>
                    <a:pt x="44" y="188"/>
                    <a:pt x="44" y="188"/>
                    <a:pt x="44" y="188"/>
                  </a:cubicBezTo>
                  <a:cubicBezTo>
                    <a:pt x="44" y="190"/>
                    <a:pt x="43" y="193"/>
                    <a:pt x="40" y="195"/>
                  </a:cubicBezTo>
                  <a:cubicBezTo>
                    <a:pt x="39" y="196"/>
                    <a:pt x="39" y="196"/>
                    <a:pt x="39" y="196"/>
                  </a:cubicBezTo>
                  <a:cubicBezTo>
                    <a:pt x="36" y="198"/>
                    <a:pt x="34" y="202"/>
                    <a:pt x="36" y="206"/>
                  </a:cubicBezTo>
                  <a:cubicBezTo>
                    <a:pt x="37" y="210"/>
                    <a:pt x="40" y="212"/>
                    <a:pt x="45" y="212"/>
                  </a:cubicBezTo>
                  <a:cubicBezTo>
                    <a:pt x="51" y="212"/>
                    <a:pt x="51" y="212"/>
                    <a:pt x="51" y="212"/>
                  </a:cubicBezTo>
                  <a:cubicBezTo>
                    <a:pt x="55" y="212"/>
                    <a:pt x="60" y="209"/>
                    <a:pt x="60" y="204"/>
                  </a:cubicBezTo>
                  <a:cubicBezTo>
                    <a:pt x="61" y="201"/>
                    <a:pt x="59" y="197"/>
                    <a:pt x="56" y="195"/>
                  </a:cubicBezTo>
                  <a:cubicBezTo>
                    <a:pt x="52" y="193"/>
                    <a:pt x="51" y="190"/>
                    <a:pt x="51" y="188"/>
                  </a:cubicBezTo>
                  <a:cubicBezTo>
                    <a:pt x="51" y="174"/>
                    <a:pt x="51" y="174"/>
                    <a:pt x="51" y="174"/>
                  </a:cubicBezTo>
                  <a:cubicBezTo>
                    <a:pt x="153" y="174"/>
                    <a:pt x="153" y="174"/>
                    <a:pt x="153" y="174"/>
                  </a:cubicBezTo>
                  <a:cubicBezTo>
                    <a:pt x="153" y="188"/>
                    <a:pt x="153" y="188"/>
                    <a:pt x="153" y="188"/>
                  </a:cubicBezTo>
                  <a:cubicBezTo>
                    <a:pt x="153" y="188"/>
                    <a:pt x="153" y="188"/>
                    <a:pt x="153" y="188"/>
                  </a:cubicBezTo>
                  <a:cubicBezTo>
                    <a:pt x="153" y="190"/>
                    <a:pt x="152" y="193"/>
                    <a:pt x="148" y="195"/>
                  </a:cubicBezTo>
                  <a:cubicBezTo>
                    <a:pt x="148" y="196"/>
                    <a:pt x="148" y="196"/>
                    <a:pt x="148" y="196"/>
                  </a:cubicBezTo>
                  <a:cubicBezTo>
                    <a:pt x="145" y="198"/>
                    <a:pt x="143" y="202"/>
                    <a:pt x="144" y="206"/>
                  </a:cubicBezTo>
                  <a:cubicBezTo>
                    <a:pt x="145" y="210"/>
                    <a:pt x="149" y="212"/>
                    <a:pt x="153" y="212"/>
                  </a:cubicBezTo>
                  <a:cubicBezTo>
                    <a:pt x="160" y="212"/>
                    <a:pt x="160" y="212"/>
                    <a:pt x="160" y="212"/>
                  </a:cubicBezTo>
                  <a:cubicBezTo>
                    <a:pt x="164" y="212"/>
                    <a:pt x="168" y="209"/>
                    <a:pt x="169" y="204"/>
                  </a:cubicBezTo>
                  <a:cubicBezTo>
                    <a:pt x="170" y="201"/>
                    <a:pt x="168" y="197"/>
                    <a:pt x="165" y="195"/>
                  </a:cubicBezTo>
                  <a:cubicBezTo>
                    <a:pt x="161" y="193"/>
                    <a:pt x="160" y="190"/>
                    <a:pt x="160" y="188"/>
                  </a:cubicBezTo>
                  <a:cubicBezTo>
                    <a:pt x="160" y="174"/>
                    <a:pt x="160" y="174"/>
                    <a:pt x="160" y="174"/>
                  </a:cubicBezTo>
                  <a:cubicBezTo>
                    <a:pt x="202" y="174"/>
                    <a:pt x="202" y="174"/>
                    <a:pt x="202" y="174"/>
                  </a:cubicBezTo>
                  <a:cubicBezTo>
                    <a:pt x="204" y="174"/>
                    <a:pt x="206" y="172"/>
                    <a:pt x="206" y="170"/>
                  </a:cubicBezTo>
                  <a:cubicBezTo>
                    <a:pt x="206" y="42"/>
                    <a:pt x="206" y="42"/>
                    <a:pt x="206" y="42"/>
                  </a:cubicBezTo>
                  <a:cubicBezTo>
                    <a:pt x="206" y="40"/>
                    <a:pt x="204" y="38"/>
                    <a:pt x="202" y="38"/>
                  </a:cubicBezTo>
                  <a:close/>
                </a:path>
              </a:pathLst>
            </a:custGeom>
            <a:gradFill>
              <a:gsLst>
                <a:gs pos="100000">
                  <a:schemeClr val="bg1"/>
                </a:gs>
                <a:gs pos="0">
                  <a:schemeClr val="bg1">
                    <a:lumMod val="85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Freeform 16"/>
            <p:cNvSpPr>
              <a:spLocks/>
            </p:cNvSpPr>
            <p:nvPr/>
          </p:nvSpPr>
          <p:spPr bwMode="auto">
            <a:xfrm>
              <a:off x="3364109" y="2973078"/>
              <a:ext cx="814710" cy="860549"/>
            </a:xfrm>
            <a:custGeom>
              <a:avLst/>
              <a:gdLst>
                <a:gd name="T0" fmla="*/ 160 w 165"/>
                <a:gd name="T1" fmla="*/ 39 h 174"/>
                <a:gd name="T2" fmla="*/ 141 w 165"/>
                <a:gd name="T3" fmla="*/ 39 h 174"/>
                <a:gd name="T4" fmla="*/ 141 w 165"/>
                <a:gd name="T5" fmla="*/ 24 h 174"/>
                <a:gd name="T6" fmla="*/ 141 w 165"/>
                <a:gd name="T7" fmla="*/ 24 h 174"/>
                <a:gd name="T8" fmla="*/ 146 w 165"/>
                <a:gd name="T9" fmla="*/ 17 h 174"/>
                <a:gd name="T10" fmla="*/ 146 w 165"/>
                <a:gd name="T11" fmla="*/ 17 h 174"/>
                <a:gd name="T12" fmla="*/ 150 w 165"/>
                <a:gd name="T13" fmla="*/ 7 h 174"/>
                <a:gd name="T14" fmla="*/ 141 w 165"/>
                <a:gd name="T15" fmla="*/ 0 h 174"/>
                <a:gd name="T16" fmla="*/ 135 w 165"/>
                <a:gd name="T17" fmla="*/ 0 h 174"/>
                <a:gd name="T18" fmla="*/ 125 w 165"/>
                <a:gd name="T19" fmla="*/ 8 h 174"/>
                <a:gd name="T20" fmla="*/ 130 w 165"/>
                <a:gd name="T21" fmla="*/ 17 h 174"/>
                <a:gd name="T22" fmla="*/ 135 w 165"/>
                <a:gd name="T23" fmla="*/ 24 h 174"/>
                <a:gd name="T24" fmla="*/ 135 w 165"/>
                <a:gd name="T25" fmla="*/ 39 h 174"/>
                <a:gd name="T26" fmla="*/ 59 w 165"/>
                <a:gd name="T27" fmla="*/ 39 h 174"/>
                <a:gd name="T28" fmla="*/ 59 w 165"/>
                <a:gd name="T29" fmla="*/ 45 h 174"/>
                <a:gd name="T30" fmla="*/ 62 w 165"/>
                <a:gd name="T31" fmla="*/ 47 h 174"/>
                <a:gd name="T32" fmla="*/ 68 w 165"/>
                <a:gd name="T33" fmla="*/ 62 h 174"/>
                <a:gd name="T34" fmla="*/ 53 w 165"/>
                <a:gd name="T35" fmla="*/ 76 h 174"/>
                <a:gd name="T36" fmla="*/ 46 w 165"/>
                <a:gd name="T37" fmla="*/ 76 h 174"/>
                <a:gd name="T38" fmla="*/ 31 w 165"/>
                <a:gd name="T39" fmla="*/ 64 h 174"/>
                <a:gd name="T40" fmla="*/ 37 w 165"/>
                <a:gd name="T41" fmla="*/ 47 h 174"/>
                <a:gd name="T42" fmla="*/ 38 w 165"/>
                <a:gd name="T43" fmla="*/ 47 h 174"/>
                <a:gd name="T44" fmla="*/ 40 w 165"/>
                <a:gd name="T45" fmla="*/ 45 h 174"/>
                <a:gd name="T46" fmla="*/ 40 w 165"/>
                <a:gd name="T47" fmla="*/ 39 h 174"/>
                <a:gd name="T48" fmla="*/ 4 w 165"/>
                <a:gd name="T49" fmla="*/ 39 h 174"/>
                <a:gd name="T50" fmla="*/ 0 w 165"/>
                <a:gd name="T51" fmla="*/ 43 h 174"/>
                <a:gd name="T52" fmla="*/ 0 w 165"/>
                <a:gd name="T53" fmla="*/ 138 h 174"/>
                <a:gd name="T54" fmla="*/ 6 w 165"/>
                <a:gd name="T55" fmla="*/ 138 h 174"/>
                <a:gd name="T56" fmla="*/ 9 w 165"/>
                <a:gd name="T57" fmla="*/ 136 h 174"/>
                <a:gd name="T58" fmla="*/ 24 w 165"/>
                <a:gd name="T59" fmla="*/ 129 h 174"/>
                <a:gd name="T60" fmla="*/ 37 w 165"/>
                <a:gd name="T61" fmla="*/ 145 h 174"/>
                <a:gd name="T62" fmla="*/ 37 w 165"/>
                <a:gd name="T63" fmla="*/ 151 h 174"/>
                <a:gd name="T64" fmla="*/ 26 w 165"/>
                <a:gd name="T65" fmla="*/ 166 h 174"/>
                <a:gd name="T66" fmla="*/ 9 w 165"/>
                <a:gd name="T67" fmla="*/ 160 h 174"/>
                <a:gd name="T68" fmla="*/ 9 w 165"/>
                <a:gd name="T69" fmla="*/ 160 h 174"/>
                <a:gd name="T70" fmla="*/ 6 w 165"/>
                <a:gd name="T71" fmla="*/ 157 h 174"/>
                <a:gd name="T72" fmla="*/ 0 w 165"/>
                <a:gd name="T73" fmla="*/ 157 h 174"/>
                <a:gd name="T74" fmla="*/ 0 w 165"/>
                <a:gd name="T75" fmla="*/ 171 h 174"/>
                <a:gd name="T76" fmla="*/ 4 w 165"/>
                <a:gd name="T77" fmla="*/ 174 h 174"/>
                <a:gd name="T78" fmla="*/ 79 w 165"/>
                <a:gd name="T79" fmla="*/ 174 h 174"/>
                <a:gd name="T80" fmla="*/ 82 w 165"/>
                <a:gd name="T81" fmla="*/ 174 h 174"/>
                <a:gd name="T82" fmla="*/ 164 w 165"/>
                <a:gd name="T83" fmla="*/ 44 h 174"/>
                <a:gd name="T84" fmla="*/ 160 w 165"/>
                <a:gd name="T8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5" h="174">
                  <a:moveTo>
                    <a:pt x="160" y="39"/>
                  </a:moveTo>
                  <a:cubicBezTo>
                    <a:pt x="141" y="39"/>
                    <a:pt x="141" y="39"/>
                    <a:pt x="141" y="39"/>
                  </a:cubicBezTo>
                  <a:cubicBezTo>
                    <a:pt x="141" y="24"/>
                    <a:pt x="141" y="24"/>
                    <a:pt x="141" y="24"/>
                  </a:cubicBezTo>
                  <a:cubicBezTo>
                    <a:pt x="141" y="24"/>
                    <a:pt x="141" y="24"/>
                    <a:pt x="141" y="24"/>
                  </a:cubicBezTo>
                  <a:cubicBezTo>
                    <a:pt x="141" y="23"/>
                    <a:pt x="142" y="20"/>
                    <a:pt x="146" y="17"/>
                  </a:cubicBezTo>
                  <a:cubicBezTo>
                    <a:pt x="146" y="17"/>
                    <a:pt x="146" y="17"/>
                    <a:pt x="146" y="17"/>
                  </a:cubicBezTo>
                  <a:cubicBezTo>
                    <a:pt x="150" y="15"/>
                    <a:pt x="151" y="11"/>
                    <a:pt x="150" y="7"/>
                  </a:cubicBezTo>
                  <a:cubicBezTo>
                    <a:pt x="149" y="3"/>
                    <a:pt x="145" y="0"/>
                    <a:pt x="141" y="0"/>
                  </a:cubicBezTo>
                  <a:cubicBezTo>
                    <a:pt x="135" y="0"/>
                    <a:pt x="135" y="0"/>
                    <a:pt x="135" y="0"/>
                  </a:cubicBezTo>
                  <a:cubicBezTo>
                    <a:pt x="130" y="0"/>
                    <a:pt x="126" y="3"/>
                    <a:pt x="125" y="8"/>
                  </a:cubicBezTo>
                  <a:cubicBezTo>
                    <a:pt x="125" y="11"/>
                    <a:pt x="127" y="15"/>
                    <a:pt x="130" y="17"/>
                  </a:cubicBezTo>
                  <a:cubicBezTo>
                    <a:pt x="133" y="19"/>
                    <a:pt x="134" y="22"/>
                    <a:pt x="135" y="24"/>
                  </a:cubicBezTo>
                  <a:cubicBezTo>
                    <a:pt x="135" y="39"/>
                    <a:pt x="135" y="39"/>
                    <a:pt x="135" y="39"/>
                  </a:cubicBezTo>
                  <a:cubicBezTo>
                    <a:pt x="59" y="39"/>
                    <a:pt x="59" y="39"/>
                    <a:pt x="59" y="39"/>
                  </a:cubicBezTo>
                  <a:cubicBezTo>
                    <a:pt x="59" y="45"/>
                    <a:pt x="59" y="45"/>
                    <a:pt x="59" y="45"/>
                  </a:cubicBezTo>
                  <a:cubicBezTo>
                    <a:pt x="60" y="45"/>
                    <a:pt x="60" y="46"/>
                    <a:pt x="62" y="47"/>
                  </a:cubicBezTo>
                  <a:cubicBezTo>
                    <a:pt x="67" y="50"/>
                    <a:pt x="69" y="56"/>
                    <a:pt x="68" y="62"/>
                  </a:cubicBezTo>
                  <a:cubicBezTo>
                    <a:pt x="67" y="70"/>
                    <a:pt x="61" y="76"/>
                    <a:pt x="53" y="76"/>
                  </a:cubicBezTo>
                  <a:cubicBezTo>
                    <a:pt x="46" y="76"/>
                    <a:pt x="46" y="76"/>
                    <a:pt x="46" y="76"/>
                  </a:cubicBezTo>
                  <a:cubicBezTo>
                    <a:pt x="39" y="76"/>
                    <a:pt x="33" y="71"/>
                    <a:pt x="31" y="64"/>
                  </a:cubicBezTo>
                  <a:cubicBezTo>
                    <a:pt x="29" y="58"/>
                    <a:pt x="32" y="51"/>
                    <a:pt x="37" y="47"/>
                  </a:cubicBezTo>
                  <a:cubicBezTo>
                    <a:pt x="38" y="47"/>
                    <a:pt x="38" y="47"/>
                    <a:pt x="38" y="47"/>
                  </a:cubicBezTo>
                  <a:cubicBezTo>
                    <a:pt x="40" y="46"/>
                    <a:pt x="40" y="45"/>
                    <a:pt x="40" y="45"/>
                  </a:cubicBezTo>
                  <a:cubicBezTo>
                    <a:pt x="40" y="39"/>
                    <a:pt x="40" y="39"/>
                    <a:pt x="40" y="39"/>
                  </a:cubicBezTo>
                  <a:cubicBezTo>
                    <a:pt x="4" y="39"/>
                    <a:pt x="4" y="39"/>
                    <a:pt x="4" y="39"/>
                  </a:cubicBezTo>
                  <a:cubicBezTo>
                    <a:pt x="2" y="39"/>
                    <a:pt x="0" y="40"/>
                    <a:pt x="0" y="43"/>
                  </a:cubicBezTo>
                  <a:cubicBezTo>
                    <a:pt x="0" y="138"/>
                    <a:pt x="0" y="138"/>
                    <a:pt x="0" y="138"/>
                  </a:cubicBezTo>
                  <a:cubicBezTo>
                    <a:pt x="6" y="138"/>
                    <a:pt x="6" y="138"/>
                    <a:pt x="6" y="138"/>
                  </a:cubicBezTo>
                  <a:cubicBezTo>
                    <a:pt x="7" y="138"/>
                    <a:pt x="8" y="137"/>
                    <a:pt x="9" y="136"/>
                  </a:cubicBezTo>
                  <a:cubicBezTo>
                    <a:pt x="12" y="130"/>
                    <a:pt x="18" y="128"/>
                    <a:pt x="24" y="129"/>
                  </a:cubicBezTo>
                  <a:cubicBezTo>
                    <a:pt x="32" y="130"/>
                    <a:pt x="37" y="137"/>
                    <a:pt x="37" y="145"/>
                  </a:cubicBezTo>
                  <a:cubicBezTo>
                    <a:pt x="37" y="151"/>
                    <a:pt x="37" y="151"/>
                    <a:pt x="37" y="151"/>
                  </a:cubicBezTo>
                  <a:cubicBezTo>
                    <a:pt x="37" y="158"/>
                    <a:pt x="33" y="164"/>
                    <a:pt x="26" y="166"/>
                  </a:cubicBezTo>
                  <a:cubicBezTo>
                    <a:pt x="19" y="168"/>
                    <a:pt x="13" y="165"/>
                    <a:pt x="9" y="160"/>
                  </a:cubicBezTo>
                  <a:cubicBezTo>
                    <a:pt x="9" y="160"/>
                    <a:pt x="9" y="160"/>
                    <a:pt x="9" y="160"/>
                  </a:cubicBezTo>
                  <a:cubicBezTo>
                    <a:pt x="7" y="158"/>
                    <a:pt x="6" y="157"/>
                    <a:pt x="6" y="157"/>
                  </a:cubicBezTo>
                  <a:cubicBezTo>
                    <a:pt x="0" y="157"/>
                    <a:pt x="0" y="157"/>
                    <a:pt x="0" y="157"/>
                  </a:cubicBezTo>
                  <a:cubicBezTo>
                    <a:pt x="0" y="171"/>
                    <a:pt x="0" y="171"/>
                    <a:pt x="0" y="171"/>
                  </a:cubicBezTo>
                  <a:cubicBezTo>
                    <a:pt x="0" y="173"/>
                    <a:pt x="2" y="174"/>
                    <a:pt x="4" y="174"/>
                  </a:cubicBezTo>
                  <a:cubicBezTo>
                    <a:pt x="79" y="174"/>
                    <a:pt x="79" y="174"/>
                    <a:pt x="79" y="174"/>
                  </a:cubicBezTo>
                  <a:cubicBezTo>
                    <a:pt x="80" y="174"/>
                    <a:pt x="81" y="174"/>
                    <a:pt x="82" y="174"/>
                  </a:cubicBezTo>
                  <a:cubicBezTo>
                    <a:pt x="121" y="143"/>
                    <a:pt x="147" y="95"/>
                    <a:pt x="164" y="44"/>
                  </a:cubicBezTo>
                  <a:cubicBezTo>
                    <a:pt x="165" y="41"/>
                    <a:pt x="163" y="39"/>
                    <a:pt x="160" y="39"/>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50" name="组合 49"/>
            <p:cNvGrpSpPr/>
            <p:nvPr/>
          </p:nvGrpSpPr>
          <p:grpSpPr>
            <a:xfrm>
              <a:off x="2508228" y="2259889"/>
              <a:ext cx="1565981" cy="3514259"/>
              <a:chOff x="9221238" y="2282921"/>
              <a:chExt cx="1495850" cy="3356876"/>
            </a:xfrm>
          </p:grpSpPr>
          <p:sp>
            <p:nvSpPr>
              <p:cNvPr id="59" name="Freeform 5"/>
              <p:cNvSpPr>
                <a:spLocks/>
              </p:cNvSpPr>
              <p:nvPr/>
            </p:nvSpPr>
            <p:spPr bwMode="auto">
              <a:xfrm>
                <a:off x="9396991" y="4755175"/>
                <a:ext cx="1148250" cy="773312"/>
              </a:xfrm>
              <a:custGeom>
                <a:avLst/>
                <a:gdLst>
                  <a:gd name="T0" fmla="*/ 248 w 248"/>
                  <a:gd name="T1" fmla="*/ 167 h 167"/>
                  <a:gd name="T2" fmla="*/ 0 w 248"/>
                  <a:gd name="T3" fmla="*/ 167 h 167"/>
                  <a:gd name="T4" fmla="*/ 0 w 248"/>
                  <a:gd name="T5" fmla="*/ 13 h 167"/>
                  <a:gd name="T6" fmla="*/ 13 w 248"/>
                  <a:gd name="T7" fmla="*/ 0 h 167"/>
                  <a:gd name="T8" fmla="*/ 234 w 248"/>
                  <a:gd name="T9" fmla="*/ 0 h 167"/>
                  <a:gd name="T10" fmla="*/ 248 w 248"/>
                  <a:gd name="T11" fmla="*/ 13 h 167"/>
                  <a:gd name="T12" fmla="*/ 248 w 248"/>
                  <a:gd name="T13" fmla="*/ 167 h 167"/>
                </a:gdLst>
                <a:ahLst/>
                <a:cxnLst>
                  <a:cxn ang="0">
                    <a:pos x="T0" y="T1"/>
                  </a:cxn>
                  <a:cxn ang="0">
                    <a:pos x="T2" y="T3"/>
                  </a:cxn>
                  <a:cxn ang="0">
                    <a:pos x="T4" y="T5"/>
                  </a:cxn>
                  <a:cxn ang="0">
                    <a:pos x="T6" y="T7"/>
                  </a:cxn>
                  <a:cxn ang="0">
                    <a:pos x="T8" y="T9"/>
                  </a:cxn>
                  <a:cxn ang="0">
                    <a:pos x="T10" y="T11"/>
                  </a:cxn>
                  <a:cxn ang="0">
                    <a:pos x="T12" y="T13"/>
                  </a:cxn>
                </a:cxnLst>
                <a:rect l="0" t="0" r="r" b="b"/>
                <a:pathLst>
                  <a:path w="248" h="167">
                    <a:moveTo>
                      <a:pt x="248" y="167"/>
                    </a:moveTo>
                    <a:cubicBezTo>
                      <a:pt x="0" y="167"/>
                      <a:pt x="0" y="167"/>
                      <a:pt x="0" y="167"/>
                    </a:cubicBezTo>
                    <a:cubicBezTo>
                      <a:pt x="0" y="13"/>
                      <a:pt x="0" y="13"/>
                      <a:pt x="0" y="13"/>
                    </a:cubicBezTo>
                    <a:cubicBezTo>
                      <a:pt x="0" y="6"/>
                      <a:pt x="6" y="0"/>
                      <a:pt x="13" y="0"/>
                    </a:cubicBezTo>
                    <a:cubicBezTo>
                      <a:pt x="234" y="0"/>
                      <a:pt x="234" y="0"/>
                      <a:pt x="234" y="0"/>
                    </a:cubicBezTo>
                    <a:cubicBezTo>
                      <a:pt x="242" y="0"/>
                      <a:pt x="248" y="6"/>
                      <a:pt x="248" y="13"/>
                    </a:cubicBezTo>
                    <a:lnTo>
                      <a:pt x="248" y="167"/>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Freeform 7"/>
              <p:cNvSpPr>
                <a:spLocks/>
              </p:cNvSpPr>
              <p:nvPr/>
            </p:nvSpPr>
            <p:spPr bwMode="auto">
              <a:xfrm>
                <a:off x="9221238" y="5440611"/>
                <a:ext cx="1495850" cy="199186"/>
              </a:xfrm>
              <a:custGeom>
                <a:avLst/>
                <a:gdLst>
                  <a:gd name="T0" fmla="*/ 323 w 323"/>
                  <a:gd name="T1" fmla="*/ 43 h 43"/>
                  <a:gd name="T2" fmla="*/ 0 w 323"/>
                  <a:gd name="T3" fmla="*/ 43 h 43"/>
                  <a:gd name="T4" fmla="*/ 0 w 323"/>
                  <a:gd name="T5" fmla="*/ 13 h 43"/>
                  <a:gd name="T6" fmla="*/ 13 w 323"/>
                  <a:gd name="T7" fmla="*/ 0 h 43"/>
                  <a:gd name="T8" fmla="*/ 310 w 323"/>
                  <a:gd name="T9" fmla="*/ 0 h 43"/>
                  <a:gd name="T10" fmla="*/ 323 w 323"/>
                  <a:gd name="T11" fmla="*/ 13 h 43"/>
                  <a:gd name="T12" fmla="*/ 323 w 323"/>
                  <a:gd name="T13" fmla="*/ 43 h 43"/>
                </a:gdLst>
                <a:ahLst/>
                <a:cxnLst>
                  <a:cxn ang="0">
                    <a:pos x="T0" y="T1"/>
                  </a:cxn>
                  <a:cxn ang="0">
                    <a:pos x="T2" y="T3"/>
                  </a:cxn>
                  <a:cxn ang="0">
                    <a:pos x="T4" y="T5"/>
                  </a:cxn>
                  <a:cxn ang="0">
                    <a:pos x="T6" y="T7"/>
                  </a:cxn>
                  <a:cxn ang="0">
                    <a:pos x="T8" y="T9"/>
                  </a:cxn>
                  <a:cxn ang="0">
                    <a:pos x="T10" y="T11"/>
                  </a:cxn>
                  <a:cxn ang="0">
                    <a:pos x="T12" y="T13"/>
                  </a:cxn>
                </a:cxnLst>
                <a:rect l="0" t="0" r="r" b="b"/>
                <a:pathLst>
                  <a:path w="323" h="43">
                    <a:moveTo>
                      <a:pt x="323" y="43"/>
                    </a:moveTo>
                    <a:cubicBezTo>
                      <a:pt x="0" y="43"/>
                      <a:pt x="0" y="43"/>
                      <a:pt x="0" y="43"/>
                    </a:cubicBezTo>
                    <a:cubicBezTo>
                      <a:pt x="0" y="13"/>
                      <a:pt x="0" y="13"/>
                      <a:pt x="0" y="13"/>
                    </a:cubicBezTo>
                    <a:cubicBezTo>
                      <a:pt x="0" y="6"/>
                      <a:pt x="6" y="0"/>
                      <a:pt x="13" y="0"/>
                    </a:cubicBezTo>
                    <a:cubicBezTo>
                      <a:pt x="310" y="0"/>
                      <a:pt x="310" y="0"/>
                      <a:pt x="310" y="0"/>
                    </a:cubicBezTo>
                    <a:cubicBezTo>
                      <a:pt x="318" y="0"/>
                      <a:pt x="323" y="6"/>
                      <a:pt x="323" y="13"/>
                    </a:cubicBezTo>
                    <a:lnTo>
                      <a:pt x="323" y="4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Freeform 12"/>
              <p:cNvSpPr>
                <a:spLocks/>
              </p:cNvSpPr>
              <p:nvPr/>
            </p:nvSpPr>
            <p:spPr bwMode="auto">
              <a:xfrm>
                <a:off x="9498537" y="2282921"/>
                <a:ext cx="954923" cy="982262"/>
              </a:xfrm>
              <a:custGeom>
                <a:avLst/>
                <a:gdLst>
                  <a:gd name="T0" fmla="*/ 202 w 206"/>
                  <a:gd name="T1" fmla="*/ 38 h 212"/>
                  <a:gd name="T2" fmla="*/ 107 w 206"/>
                  <a:gd name="T3" fmla="*/ 38 h 212"/>
                  <a:gd name="T4" fmla="*/ 107 w 206"/>
                  <a:gd name="T5" fmla="*/ 24 h 212"/>
                  <a:gd name="T6" fmla="*/ 107 w 206"/>
                  <a:gd name="T7" fmla="*/ 24 h 212"/>
                  <a:gd name="T8" fmla="*/ 112 w 206"/>
                  <a:gd name="T9" fmla="*/ 17 h 212"/>
                  <a:gd name="T10" fmla="*/ 112 w 206"/>
                  <a:gd name="T11" fmla="*/ 17 h 212"/>
                  <a:gd name="T12" fmla="*/ 116 w 206"/>
                  <a:gd name="T13" fmla="*/ 7 h 212"/>
                  <a:gd name="T14" fmla="*/ 107 w 206"/>
                  <a:gd name="T15" fmla="*/ 0 h 212"/>
                  <a:gd name="T16" fmla="*/ 101 w 206"/>
                  <a:gd name="T17" fmla="*/ 0 h 212"/>
                  <a:gd name="T18" fmla="*/ 92 w 206"/>
                  <a:gd name="T19" fmla="*/ 8 h 212"/>
                  <a:gd name="T20" fmla="*/ 96 w 206"/>
                  <a:gd name="T21" fmla="*/ 17 h 212"/>
                  <a:gd name="T22" fmla="*/ 101 w 206"/>
                  <a:gd name="T23" fmla="*/ 24 h 212"/>
                  <a:gd name="T24" fmla="*/ 101 w 206"/>
                  <a:gd name="T25" fmla="*/ 38 h 212"/>
                  <a:gd name="T26" fmla="*/ 4 w 206"/>
                  <a:gd name="T27" fmla="*/ 38 h 212"/>
                  <a:gd name="T28" fmla="*/ 0 w 206"/>
                  <a:gd name="T29" fmla="*/ 42 h 212"/>
                  <a:gd name="T30" fmla="*/ 0 w 206"/>
                  <a:gd name="T31" fmla="*/ 170 h 212"/>
                  <a:gd name="T32" fmla="*/ 4 w 206"/>
                  <a:gd name="T33" fmla="*/ 174 h 212"/>
                  <a:gd name="T34" fmla="*/ 44 w 206"/>
                  <a:gd name="T35" fmla="*/ 174 h 212"/>
                  <a:gd name="T36" fmla="*/ 44 w 206"/>
                  <a:gd name="T37" fmla="*/ 188 h 212"/>
                  <a:gd name="T38" fmla="*/ 44 w 206"/>
                  <a:gd name="T39" fmla="*/ 188 h 212"/>
                  <a:gd name="T40" fmla="*/ 40 w 206"/>
                  <a:gd name="T41" fmla="*/ 195 h 212"/>
                  <a:gd name="T42" fmla="*/ 39 w 206"/>
                  <a:gd name="T43" fmla="*/ 196 h 212"/>
                  <a:gd name="T44" fmla="*/ 36 w 206"/>
                  <a:gd name="T45" fmla="*/ 206 h 212"/>
                  <a:gd name="T46" fmla="*/ 45 w 206"/>
                  <a:gd name="T47" fmla="*/ 212 h 212"/>
                  <a:gd name="T48" fmla="*/ 51 w 206"/>
                  <a:gd name="T49" fmla="*/ 212 h 212"/>
                  <a:gd name="T50" fmla="*/ 60 w 206"/>
                  <a:gd name="T51" fmla="*/ 204 h 212"/>
                  <a:gd name="T52" fmla="*/ 56 w 206"/>
                  <a:gd name="T53" fmla="*/ 195 h 212"/>
                  <a:gd name="T54" fmla="*/ 51 w 206"/>
                  <a:gd name="T55" fmla="*/ 188 h 212"/>
                  <a:gd name="T56" fmla="*/ 51 w 206"/>
                  <a:gd name="T57" fmla="*/ 174 h 212"/>
                  <a:gd name="T58" fmla="*/ 153 w 206"/>
                  <a:gd name="T59" fmla="*/ 174 h 212"/>
                  <a:gd name="T60" fmla="*/ 153 w 206"/>
                  <a:gd name="T61" fmla="*/ 188 h 212"/>
                  <a:gd name="T62" fmla="*/ 153 w 206"/>
                  <a:gd name="T63" fmla="*/ 188 h 212"/>
                  <a:gd name="T64" fmla="*/ 148 w 206"/>
                  <a:gd name="T65" fmla="*/ 195 h 212"/>
                  <a:gd name="T66" fmla="*/ 148 w 206"/>
                  <a:gd name="T67" fmla="*/ 196 h 212"/>
                  <a:gd name="T68" fmla="*/ 144 w 206"/>
                  <a:gd name="T69" fmla="*/ 206 h 212"/>
                  <a:gd name="T70" fmla="*/ 153 w 206"/>
                  <a:gd name="T71" fmla="*/ 212 h 212"/>
                  <a:gd name="T72" fmla="*/ 160 w 206"/>
                  <a:gd name="T73" fmla="*/ 212 h 212"/>
                  <a:gd name="T74" fmla="*/ 169 w 206"/>
                  <a:gd name="T75" fmla="*/ 204 h 212"/>
                  <a:gd name="T76" fmla="*/ 165 w 206"/>
                  <a:gd name="T77" fmla="*/ 195 h 212"/>
                  <a:gd name="T78" fmla="*/ 160 w 206"/>
                  <a:gd name="T79" fmla="*/ 188 h 212"/>
                  <a:gd name="T80" fmla="*/ 160 w 206"/>
                  <a:gd name="T81" fmla="*/ 174 h 212"/>
                  <a:gd name="T82" fmla="*/ 202 w 206"/>
                  <a:gd name="T83" fmla="*/ 174 h 212"/>
                  <a:gd name="T84" fmla="*/ 206 w 206"/>
                  <a:gd name="T85" fmla="*/ 170 h 212"/>
                  <a:gd name="T86" fmla="*/ 206 w 206"/>
                  <a:gd name="T87" fmla="*/ 42 h 212"/>
                  <a:gd name="T88" fmla="*/ 202 w 206"/>
                  <a:gd name="T89" fmla="*/ 3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 h="212">
                    <a:moveTo>
                      <a:pt x="202" y="38"/>
                    </a:moveTo>
                    <a:cubicBezTo>
                      <a:pt x="107" y="38"/>
                      <a:pt x="107" y="38"/>
                      <a:pt x="107" y="38"/>
                    </a:cubicBezTo>
                    <a:cubicBezTo>
                      <a:pt x="107" y="24"/>
                      <a:pt x="107" y="24"/>
                      <a:pt x="107" y="24"/>
                    </a:cubicBezTo>
                    <a:cubicBezTo>
                      <a:pt x="107" y="24"/>
                      <a:pt x="107" y="24"/>
                      <a:pt x="107" y="24"/>
                    </a:cubicBezTo>
                    <a:cubicBezTo>
                      <a:pt x="107" y="23"/>
                      <a:pt x="108" y="20"/>
                      <a:pt x="112" y="17"/>
                    </a:cubicBezTo>
                    <a:cubicBezTo>
                      <a:pt x="112" y="17"/>
                      <a:pt x="112" y="17"/>
                      <a:pt x="112" y="17"/>
                    </a:cubicBezTo>
                    <a:cubicBezTo>
                      <a:pt x="116" y="15"/>
                      <a:pt x="117" y="11"/>
                      <a:pt x="116" y="7"/>
                    </a:cubicBezTo>
                    <a:cubicBezTo>
                      <a:pt x="115" y="3"/>
                      <a:pt x="111" y="0"/>
                      <a:pt x="107" y="0"/>
                    </a:cubicBezTo>
                    <a:cubicBezTo>
                      <a:pt x="101" y="0"/>
                      <a:pt x="101" y="0"/>
                      <a:pt x="101" y="0"/>
                    </a:cubicBezTo>
                    <a:cubicBezTo>
                      <a:pt x="96" y="0"/>
                      <a:pt x="92" y="3"/>
                      <a:pt x="92" y="8"/>
                    </a:cubicBezTo>
                    <a:cubicBezTo>
                      <a:pt x="91" y="11"/>
                      <a:pt x="93" y="15"/>
                      <a:pt x="96" y="17"/>
                    </a:cubicBezTo>
                    <a:cubicBezTo>
                      <a:pt x="99" y="20"/>
                      <a:pt x="100" y="22"/>
                      <a:pt x="101" y="24"/>
                    </a:cubicBezTo>
                    <a:cubicBezTo>
                      <a:pt x="101" y="38"/>
                      <a:pt x="101" y="38"/>
                      <a:pt x="101" y="38"/>
                    </a:cubicBezTo>
                    <a:cubicBezTo>
                      <a:pt x="4" y="38"/>
                      <a:pt x="4" y="38"/>
                      <a:pt x="4" y="38"/>
                    </a:cubicBezTo>
                    <a:cubicBezTo>
                      <a:pt x="2" y="38"/>
                      <a:pt x="0" y="40"/>
                      <a:pt x="0" y="42"/>
                    </a:cubicBezTo>
                    <a:cubicBezTo>
                      <a:pt x="0" y="170"/>
                      <a:pt x="0" y="170"/>
                      <a:pt x="0" y="170"/>
                    </a:cubicBezTo>
                    <a:cubicBezTo>
                      <a:pt x="0" y="172"/>
                      <a:pt x="2" y="174"/>
                      <a:pt x="4" y="174"/>
                    </a:cubicBezTo>
                    <a:cubicBezTo>
                      <a:pt x="44" y="174"/>
                      <a:pt x="44" y="174"/>
                      <a:pt x="44" y="174"/>
                    </a:cubicBezTo>
                    <a:cubicBezTo>
                      <a:pt x="44" y="188"/>
                      <a:pt x="44" y="188"/>
                      <a:pt x="44" y="188"/>
                    </a:cubicBezTo>
                    <a:cubicBezTo>
                      <a:pt x="44" y="188"/>
                      <a:pt x="44" y="188"/>
                      <a:pt x="44" y="188"/>
                    </a:cubicBezTo>
                    <a:cubicBezTo>
                      <a:pt x="44" y="190"/>
                      <a:pt x="43" y="193"/>
                      <a:pt x="40" y="195"/>
                    </a:cubicBezTo>
                    <a:cubicBezTo>
                      <a:pt x="39" y="196"/>
                      <a:pt x="39" y="196"/>
                      <a:pt x="39" y="196"/>
                    </a:cubicBezTo>
                    <a:cubicBezTo>
                      <a:pt x="36" y="198"/>
                      <a:pt x="34" y="202"/>
                      <a:pt x="36" y="206"/>
                    </a:cubicBezTo>
                    <a:cubicBezTo>
                      <a:pt x="37" y="210"/>
                      <a:pt x="40" y="212"/>
                      <a:pt x="45" y="212"/>
                    </a:cubicBezTo>
                    <a:cubicBezTo>
                      <a:pt x="51" y="212"/>
                      <a:pt x="51" y="212"/>
                      <a:pt x="51" y="212"/>
                    </a:cubicBezTo>
                    <a:cubicBezTo>
                      <a:pt x="55" y="212"/>
                      <a:pt x="60" y="209"/>
                      <a:pt x="60" y="204"/>
                    </a:cubicBezTo>
                    <a:cubicBezTo>
                      <a:pt x="61" y="201"/>
                      <a:pt x="59" y="197"/>
                      <a:pt x="56" y="195"/>
                    </a:cubicBezTo>
                    <a:cubicBezTo>
                      <a:pt x="52" y="193"/>
                      <a:pt x="51" y="190"/>
                      <a:pt x="51" y="188"/>
                    </a:cubicBezTo>
                    <a:cubicBezTo>
                      <a:pt x="51" y="174"/>
                      <a:pt x="51" y="174"/>
                      <a:pt x="51" y="174"/>
                    </a:cubicBezTo>
                    <a:cubicBezTo>
                      <a:pt x="153" y="174"/>
                      <a:pt x="153" y="174"/>
                      <a:pt x="153" y="174"/>
                    </a:cubicBezTo>
                    <a:cubicBezTo>
                      <a:pt x="153" y="188"/>
                      <a:pt x="153" y="188"/>
                      <a:pt x="153" y="188"/>
                    </a:cubicBezTo>
                    <a:cubicBezTo>
                      <a:pt x="153" y="188"/>
                      <a:pt x="153" y="188"/>
                      <a:pt x="153" y="188"/>
                    </a:cubicBezTo>
                    <a:cubicBezTo>
                      <a:pt x="153" y="190"/>
                      <a:pt x="152" y="193"/>
                      <a:pt x="148" y="195"/>
                    </a:cubicBezTo>
                    <a:cubicBezTo>
                      <a:pt x="148" y="196"/>
                      <a:pt x="148" y="196"/>
                      <a:pt x="148" y="196"/>
                    </a:cubicBezTo>
                    <a:cubicBezTo>
                      <a:pt x="145" y="198"/>
                      <a:pt x="143" y="202"/>
                      <a:pt x="144" y="206"/>
                    </a:cubicBezTo>
                    <a:cubicBezTo>
                      <a:pt x="145" y="210"/>
                      <a:pt x="149" y="212"/>
                      <a:pt x="153" y="212"/>
                    </a:cubicBezTo>
                    <a:cubicBezTo>
                      <a:pt x="160" y="212"/>
                      <a:pt x="160" y="212"/>
                      <a:pt x="160" y="212"/>
                    </a:cubicBezTo>
                    <a:cubicBezTo>
                      <a:pt x="164" y="212"/>
                      <a:pt x="168" y="209"/>
                      <a:pt x="169" y="204"/>
                    </a:cubicBezTo>
                    <a:cubicBezTo>
                      <a:pt x="170" y="201"/>
                      <a:pt x="168" y="197"/>
                      <a:pt x="165" y="195"/>
                    </a:cubicBezTo>
                    <a:cubicBezTo>
                      <a:pt x="161" y="193"/>
                      <a:pt x="160" y="190"/>
                      <a:pt x="160" y="188"/>
                    </a:cubicBezTo>
                    <a:cubicBezTo>
                      <a:pt x="160" y="174"/>
                      <a:pt x="160" y="174"/>
                      <a:pt x="160" y="174"/>
                    </a:cubicBezTo>
                    <a:cubicBezTo>
                      <a:pt x="202" y="174"/>
                      <a:pt x="202" y="174"/>
                      <a:pt x="202" y="174"/>
                    </a:cubicBezTo>
                    <a:cubicBezTo>
                      <a:pt x="204" y="174"/>
                      <a:pt x="206" y="172"/>
                      <a:pt x="206" y="170"/>
                    </a:cubicBezTo>
                    <a:cubicBezTo>
                      <a:pt x="206" y="42"/>
                      <a:pt x="206" y="42"/>
                      <a:pt x="206" y="42"/>
                    </a:cubicBezTo>
                    <a:cubicBezTo>
                      <a:pt x="206" y="40"/>
                      <a:pt x="204" y="38"/>
                      <a:pt x="202" y="38"/>
                    </a:cubicBez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sp>
          <p:nvSpPr>
            <p:cNvPr id="51" name="Rectangle 6"/>
            <p:cNvSpPr>
              <a:spLocks noChangeArrowheads="1"/>
            </p:cNvSpPr>
            <p:nvPr/>
          </p:nvSpPr>
          <p:spPr bwMode="auto">
            <a:xfrm>
              <a:off x="2879949" y="5050676"/>
              <a:ext cx="839713" cy="445903"/>
            </a:xfrm>
            <a:prstGeom prst="rect">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矩形 51"/>
            <p:cNvSpPr/>
            <p:nvPr/>
          </p:nvSpPr>
          <p:spPr>
            <a:xfrm>
              <a:off x="2788820" y="2486549"/>
              <a:ext cx="984565" cy="584775"/>
            </a:xfrm>
            <a:prstGeom prst="rect">
              <a:avLst/>
            </a:prstGeom>
          </p:spPr>
          <p:txBody>
            <a:bodyPr wrap="none">
              <a:spAutoFit/>
            </a:bodyPr>
            <a:lstStyle/>
            <a:p>
              <a:pPr algn="ctr"/>
              <a:r>
                <a:rPr lang="en-US" altLang="zh-CN" sz="1600" b="1" dirty="0" smtClean="0">
                  <a:solidFill>
                    <a:prstClr val="black">
                      <a:lumMod val="65000"/>
                      <a:lumOff val="35000"/>
                    </a:prstClr>
                  </a:solidFill>
                  <a:latin typeface="Malgun Gothic" panose="020B0503020000020004" pitchFamily="34" charset="-127"/>
                  <a:ea typeface="Malgun Gothic" panose="020B0503020000020004" pitchFamily="34" charset="-127"/>
                  <a:cs typeface="Adobe Naskh Medium" panose="01010101010101010101" pitchFamily="50" charset="-78"/>
                </a:rPr>
                <a:t>SAMPLE</a:t>
              </a:r>
            </a:p>
            <a:p>
              <a:pPr algn="ctr"/>
              <a:r>
                <a:rPr lang="en-US" altLang="zh-CN" sz="1600" b="1" dirty="0">
                  <a:solidFill>
                    <a:prstClr val="black">
                      <a:lumMod val="65000"/>
                      <a:lumOff val="35000"/>
                    </a:prstClr>
                  </a:solidFill>
                  <a:latin typeface="Malgun Gothic" panose="020B0503020000020004" pitchFamily="34" charset="-127"/>
                  <a:ea typeface="Malgun Gothic" panose="020B0503020000020004" pitchFamily="34" charset="-127"/>
                  <a:cs typeface="Adobe Naskh Medium" panose="01010101010101010101" pitchFamily="50" charset="-78"/>
                </a:rPr>
                <a:t>TEXT</a:t>
              </a:r>
              <a:endParaRPr lang="zh-CN" altLang="en-US" sz="1600" b="1" dirty="0">
                <a:solidFill>
                  <a:prstClr val="black">
                    <a:lumMod val="65000"/>
                    <a:lumOff val="35000"/>
                  </a:prstClr>
                </a:solidFill>
                <a:latin typeface="Malgun Gothic" panose="020B0503020000020004" pitchFamily="34" charset="-127"/>
                <a:ea typeface="Malgun Gothic" panose="020B0503020000020004" pitchFamily="34" charset="-127"/>
                <a:cs typeface="Adobe Naskh Medium" panose="01010101010101010101" pitchFamily="50" charset="-78"/>
              </a:endParaRPr>
            </a:p>
          </p:txBody>
        </p:sp>
        <p:sp>
          <p:nvSpPr>
            <p:cNvPr id="53" name="矩形 52"/>
            <p:cNvSpPr/>
            <p:nvPr/>
          </p:nvSpPr>
          <p:spPr>
            <a:xfrm>
              <a:off x="3056062" y="1800902"/>
              <a:ext cx="450764" cy="369332"/>
            </a:xfrm>
            <a:prstGeom prst="rect">
              <a:avLst/>
            </a:prstGeom>
          </p:spPr>
          <p:txBody>
            <a:bodyPr wrap="none">
              <a:spAutoFit/>
            </a:bodyPr>
            <a:lstStyle/>
            <a:p>
              <a:r>
                <a:rPr lang="en-US" altLang="zh-CN" b="1" dirty="0">
                  <a:solidFill>
                    <a:schemeClr val="bg1"/>
                  </a:solidFill>
                  <a:latin typeface="Malgun Gothic" panose="020B0503020000020004" pitchFamily="34" charset="-127"/>
                  <a:ea typeface="Malgun Gothic" panose="020B0503020000020004" pitchFamily="34" charset="-127"/>
                  <a:cs typeface="Adobe Naskh Medium" panose="01010101010101010101" pitchFamily="50" charset="-78"/>
                </a:rPr>
                <a:t>01</a:t>
              </a:r>
              <a:endParaRPr lang="zh-CN" altLang="en-US" dirty="0">
                <a:solidFill>
                  <a:schemeClr val="bg1"/>
                </a:solidFill>
              </a:endParaRPr>
            </a:p>
          </p:txBody>
        </p:sp>
        <p:sp>
          <p:nvSpPr>
            <p:cNvPr id="54" name="矩形 53"/>
            <p:cNvSpPr/>
            <p:nvPr/>
          </p:nvSpPr>
          <p:spPr>
            <a:xfrm>
              <a:off x="3876775" y="2126740"/>
              <a:ext cx="450764" cy="369332"/>
            </a:xfrm>
            <a:prstGeom prst="rect">
              <a:avLst/>
            </a:prstGeom>
          </p:spPr>
          <p:txBody>
            <a:bodyPr wrap="none">
              <a:spAutoFit/>
            </a:bodyPr>
            <a:lstStyle/>
            <a:p>
              <a:r>
                <a:rPr lang="en-US" altLang="zh-CN" b="1" dirty="0" smtClean="0">
                  <a:solidFill>
                    <a:schemeClr val="bg1"/>
                  </a:solidFill>
                  <a:latin typeface="Malgun Gothic" panose="020B0503020000020004" pitchFamily="34" charset="-127"/>
                  <a:ea typeface="Malgun Gothic" panose="020B0503020000020004" pitchFamily="34" charset="-127"/>
                  <a:cs typeface="Adobe Naskh Medium" panose="01010101010101010101" pitchFamily="50" charset="-78"/>
                </a:rPr>
                <a:t>02</a:t>
              </a:r>
              <a:endParaRPr lang="zh-CN" altLang="en-US" dirty="0">
                <a:solidFill>
                  <a:schemeClr val="bg1"/>
                </a:solidFill>
              </a:endParaRPr>
            </a:p>
          </p:txBody>
        </p:sp>
        <p:sp>
          <p:nvSpPr>
            <p:cNvPr id="55" name="矩形 54"/>
            <p:cNvSpPr/>
            <p:nvPr/>
          </p:nvSpPr>
          <p:spPr>
            <a:xfrm>
              <a:off x="2325898" y="2256053"/>
              <a:ext cx="450764" cy="369332"/>
            </a:xfrm>
            <a:prstGeom prst="rect">
              <a:avLst/>
            </a:prstGeom>
          </p:spPr>
          <p:txBody>
            <a:bodyPr wrap="none">
              <a:spAutoFit/>
            </a:bodyPr>
            <a:lstStyle/>
            <a:p>
              <a:r>
                <a:rPr lang="en-US" altLang="zh-CN" b="1" dirty="0" smtClean="0">
                  <a:solidFill>
                    <a:schemeClr val="bg1"/>
                  </a:solidFill>
                  <a:latin typeface="Malgun Gothic" panose="020B0503020000020004" pitchFamily="34" charset="-127"/>
                  <a:ea typeface="Malgun Gothic" panose="020B0503020000020004" pitchFamily="34" charset="-127"/>
                  <a:cs typeface="Adobe Naskh Medium" panose="01010101010101010101" pitchFamily="50" charset="-78"/>
                </a:rPr>
                <a:t>03</a:t>
              </a:r>
              <a:endParaRPr lang="zh-CN" altLang="en-US" dirty="0">
                <a:solidFill>
                  <a:schemeClr val="bg1"/>
                </a:solidFill>
              </a:endParaRPr>
            </a:p>
          </p:txBody>
        </p:sp>
        <p:sp>
          <p:nvSpPr>
            <p:cNvPr id="56" name="矩形 55"/>
            <p:cNvSpPr/>
            <p:nvPr/>
          </p:nvSpPr>
          <p:spPr>
            <a:xfrm>
              <a:off x="3466274" y="3334870"/>
              <a:ext cx="450764" cy="369332"/>
            </a:xfrm>
            <a:prstGeom prst="rect">
              <a:avLst/>
            </a:prstGeom>
          </p:spPr>
          <p:txBody>
            <a:bodyPr wrap="none">
              <a:spAutoFit/>
            </a:bodyPr>
            <a:lstStyle/>
            <a:p>
              <a:r>
                <a:rPr lang="en-US" altLang="zh-CN" b="1" dirty="0" smtClean="0">
                  <a:solidFill>
                    <a:schemeClr val="bg1"/>
                  </a:solidFill>
                  <a:latin typeface="Malgun Gothic" panose="020B0503020000020004" pitchFamily="34" charset="-127"/>
                  <a:ea typeface="Malgun Gothic" panose="020B0503020000020004" pitchFamily="34" charset="-127"/>
                  <a:cs typeface="Adobe Naskh Medium" panose="01010101010101010101" pitchFamily="50" charset="-78"/>
                </a:rPr>
                <a:t>04</a:t>
              </a:r>
              <a:endParaRPr lang="zh-CN" altLang="en-US" dirty="0">
                <a:solidFill>
                  <a:schemeClr val="bg1"/>
                </a:solidFill>
              </a:endParaRPr>
            </a:p>
          </p:txBody>
        </p:sp>
        <p:sp>
          <p:nvSpPr>
            <p:cNvPr id="57" name="矩形 56"/>
            <p:cNvSpPr/>
            <p:nvPr/>
          </p:nvSpPr>
          <p:spPr>
            <a:xfrm>
              <a:off x="2752317" y="3318729"/>
              <a:ext cx="450764" cy="369332"/>
            </a:xfrm>
            <a:prstGeom prst="rect">
              <a:avLst/>
            </a:prstGeom>
          </p:spPr>
          <p:txBody>
            <a:bodyPr wrap="none">
              <a:spAutoFit/>
            </a:bodyPr>
            <a:lstStyle/>
            <a:p>
              <a:r>
                <a:rPr lang="en-US" altLang="zh-CN" b="1" dirty="0" smtClean="0">
                  <a:solidFill>
                    <a:schemeClr val="bg1"/>
                  </a:solidFill>
                  <a:latin typeface="Malgun Gothic" panose="020B0503020000020004" pitchFamily="34" charset="-127"/>
                  <a:ea typeface="Malgun Gothic" panose="020B0503020000020004" pitchFamily="34" charset="-127"/>
                  <a:cs typeface="Adobe Naskh Medium" panose="01010101010101010101" pitchFamily="50" charset="-78"/>
                </a:rPr>
                <a:t>05</a:t>
              </a:r>
              <a:endParaRPr lang="zh-CN" altLang="en-US" dirty="0">
                <a:solidFill>
                  <a:schemeClr val="bg1"/>
                </a:solidFill>
              </a:endParaRPr>
            </a:p>
          </p:txBody>
        </p:sp>
        <p:sp>
          <p:nvSpPr>
            <p:cNvPr id="58" name="矩形 57"/>
            <p:cNvSpPr/>
            <p:nvPr/>
          </p:nvSpPr>
          <p:spPr>
            <a:xfrm>
              <a:off x="2927250" y="5089041"/>
              <a:ext cx="738857" cy="369332"/>
            </a:xfrm>
            <a:prstGeom prst="rect">
              <a:avLst/>
            </a:prstGeom>
          </p:spPr>
          <p:txBody>
            <a:bodyPr wrap="none">
              <a:spAutoFit/>
            </a:bodyPr>
            <a:lstStyle/>
            <a:p>
              <a:pPr algn="ctr"/>
              <a:r>
                <a:rPr lang="en-US" altLang="zh-CN" b="1" dirty="0">
                  <a:solidFill>
                    <a:prstClr val="black">
                      <a:lumMod val="65000"/>
                      <a:lumOff val="35000"/>
                    </a:prstClr>
                  </a:solidFill>
                  <a:latin typeface="Malgun Gothic" panose="020B0503020000020004" pitchFamily="34" charset="-127"/>
                  <a:ea typeface="Malgun Gothic" panose="020B0503020000020004" pitchFamily="34" charset="-127"/>
                  <a:cs typeface="Adobe Naskh Medium" panose="01010101010101010101" pitchFamily="50" charset="-78"/>
                </a:rPr>
                <a:t>TEXT</a:t>
              </a:r>
              <a:endParaRPr lang="zh-CN" altLang="en-US" b="1" dirty="0">
                <a:solidFill>
                  <a:prstClr val="black">
                    <a:lumMod val="65000"/>
                    <a:lumOff val="35000"/>
                  </a:prstClr>
                </a:solidFill>
                <a:latin typeface="Malgun Gothic" panose="020B0503020000020004" pitchFamily="34" charset="-127"/>
                <a:ea typeface="Malgun Gothic" panose="020B0503020000020004" pitchFamily="34" charset="-127"/>
                <a:cs typeface="Adobe Naskh Medium" panose="01010101010101010101" pitchFamily="50" charset="-78"/>
              </a:endParaRPr>
            </a:p>
          </p:txBody>
        </p:sp>
      </p:grpSp>
      <p:grpSp>
        <p:nvGrpSpPr>
          <p:cNvPr id="62" name="组合 61"/>
          <p:cNvGrpSpPr/>
          <p:nvPr/>
        </p:nvGrpSpPr>
        <p:grpSpPr>
          <a:xfrm>
            <a:off x="1086650" y="1820878"/>
            <a:ext cx="2915984" cy="1112401"/>
            <a:chOff x="7702870" y="1901661"/>
            <a:chExt cx="2915984" cy="1112401"/>
          </a:xfrm>
        </p:grpSpPr>
        <p:sp>
          <p:nvSpPr>
            <p:cNvPr id="63" name="文本框 6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64" name="文本框 14"/>
            <p:cNvSpPr txBox="1"/>
            <p:nvPr/>
          </p:nvSpPr>
          <p:spPr>
            <a:xfrm>
              <a:off x="7702870" y="2183065"/>
              <a:ext cx="2915984"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5" name="组合 64"/>
          <p:cNvGrpSpPr/>
          <p:nvPr/>
        </p:nvGrpSpPr>
        <p:grpSpPr>
          <a:xfrm>
            <a:off x="1086650" y="3291662"/>
            <a:ext cx="2915984" cy="1112401"/>
            <a:chOff x="7702870" y="1901661"/>
            <a:chExt cx="2915984" cy="1112401"/>
          </a:xfrm>
        </p:grpSpPr>
        <p:sp>
          <p:nvSpPr>
            <p:cNvPr id="66" name="文本框 65"/>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67" name="文本框 14"/>
            <p:cNvSpPr txBox="1"/>
            <p:nvPr/>
          </p:nvSpPr>
          <p:spPr>
            <a:xfrm>
              <a:off x="7702870" y="2183065"/>
              <a:ext cx="2915984"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8" name="组合 67"/>
          <p:cNvGrpSpPr/>
          <p:nvPr/>
        </p:nvGrpSpPr>
        <p:grpSpPr>
          <a:xfrm>
            <a:off x="1086650" y="4762446"/>
            <a:ext cx="2915984" cy="1112401"/>
            <a:chOff x="7702870" y="1901661"/>
            <a:chExt cx="2915984" cy="1112401"/>
          </a:xfrm>
        </p:grpSpPr>
        <p:sp>
          <p:nvSpPr>
            <p:cNvPr id="69" name="文本框 6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70" name="文本框 14"/>
            <p:cNvSpPr txBox="1"/>
            <p:nvPr/>
          </p:nvSpPr>
          <p:spPr>
            <a:xfrm>
              <a:off x="7702870" y="2183065"/>
              <a:ext cx="2915984"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1" name="组合 70"/>
          <p:cNvGrpSpPr/>
          <p:nvPr/>
        </p:nvGrpSpPr>
        <p:grpSpPr>
          <a:xfrm>
            <a:off x="8442931" y="1820878"/>
            <a:ext cx="2803057" cy="1112401"/>
            <a:chOff x="7702869" y="1901661"/>
            <a:chExt cx="2803057" cy="1112401"/>
          </a:xfrm>
        </p:grpSpPr>
        <p:sp>
          <p:nvSpPr>
            <p:cNvPr id="72" name="文本框 71"/>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73" name="文本框 14"/>
            <p:cNvSpPr txBox="1"/>
            <p:nvPr/>
          </p:nvSpPr>
          <p:spPr>
            <a:xfrm>
              <a:off x="7702869" y="2183065"/>
              <a:ext cx="2803057"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4" name="组合 73"/>
          <p:cNvGrpSpPr/>
          <p:nvPr/>
        </p:nvGrpSpPr>
        <p:grpSpPr>
          <a:xfrm>
            <a:off x="8442932" y="3291662"/>
            <a:ext cx="2803056" cy="1112401"/>
            <a:chOff x="7702870" y="1901661"/>
            <a:chExt cx="2803056" cy="1112401"/>
          </a:xfrm>
        </p:grpSpPr>
        <p:sp>
          <p:nvSpPr>
            <p:cNvPr id="75" name="文本框 74"/>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76" name="文本框 14"/>
            <p:cNvSpPr txBox="1"/>
            <p:nvPr/>
          </p:nvSpPr>
          <p:spPr>
            <a:xfrm>
              <a:off x="7702870" y="2183065"/>
              <a:ext cx="280305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7" name="组合 76"/>
          <p:cNvGrpSpPr/>
          <p:nvPr/>
        </p:nvGrpSpPr>
        <p:grpSpPr>
          <a:xfrm>
            <a:off x="8442932" y="4762446"/>
            <a:ext cx="2803056" cy="1112401"/>
            <a:chOff x="7702870" y="1901661"/>
            <a:chExt cx="2803056" cy="1112401"/>
          </a:xfrm>
        </p:grpSpPr>
        <p:sp>
          <p:nvSpPr>
            <p:cNvPr id="78" name="文本框 77"/>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rPr>
                <a:t>单击此处输入标题</a:t>
              </a:r>
              <a:endParaRPr lang="en-US" altLang="zh-CN" sz="2400" dirty="0">
                <a:solidFill>
                  <a:schemeClr val="bg1"/>
                </a:solidFill>
              </a:endParaRPr>
            </a:p>
          </p:txBody>
        </p:sp>
        <p:sp>
          <p:nvSpPr>
            <p:cNvPr id="79" name="文本框 14"/>
            <p:cNvSpPr txBox="1"/>
            <p:nvPr/>
          </p:nvSpPr>
          <p:spPr>
            <a:xfrm>
              <a:off x="7702870" y="2183065"/>
              <a:ext cx="280305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29475219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strVal val="#ppt_w+.3"/>
                                          </p:val>
                                        </p:tav>
                                        <p:tav tm="100000">
                                          <p:val>
                                            <p:strVal val="#ppt_w"/>
                                          </p:val>
                                        </p:tav>
                                      </p:tavLst>
                                    </p:anim>
                                    <p:anim calcmode="lin" valueType="num">
                                      <p:cBhvr>
                                        <p:cTn id="8" dur="750" fill="hold"/>
                                        <p:tgtEl>
                                          <p:spTgt spid="35"/>
                                        </p:tgtEl>
                                        <p:attrNameLst>
                                          <p:attrName>ppt_h</p:attrName>
                                        </p:attrNameLst>
                                      </p:cBhvr>
                                      <p:tavLst>
                                        <p:tav tm="0">
                                          <p:val>
                                            <p:strVal val="#ppt_h"/>
                                          </p:val>
                                        </p:tav>
                                        <p:tav tm="100000">
                                          <p:val>
                                            <p:strVal val="#ppt_h"/>
                                          </p:val>
                                        </p:tav>
                                      </p:tavLst>
                                    </p:anim>
                                    <p:animEffect transition="in" filter="fade">
                                      <p:cBhvr>
                                        <p:cTn id="9" dur="750"/>
                                        <p:tgtEl>
                                          <p:spTgt spid="35"/>
                                        </p:tgtEl>
                                      </p:cBhvr>
                                    </p:animEffect>
                                  </p:childTnLst>
                                </p:cTn>
                              </p:par>
                              <p:par>
                                <p:cTn id="10" presetID="2" presetClass="entr" presetSubtype="12" decel="100000" fill="hold" nodeType="with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750" fill="hold"/>
                                        <p:tgtEl>
                                          <p:spTgt spid="62"/>
                                        </p:tgtEl>
                                        <p:attrNameLst>
                                          <p:attrName>ppt_x</p:attrName>
                                        </p:attrNameLst>
                                      </p:cBhvr>
                                      <p:tavLst>
                                        <p:tav tm="0">
                                          <p:val>
                                            <p:strVal val="0-#ppt_w/2"/>
                                          </p:val>
                                        </p:tav>
                                        <p:tav tm="100000">
                                          <p:val>
                                            <p:strVal val="#ppt_x"/>
                                          </p:val>
                                        </p:tav>
                                      </p:tavLst>
                                    </p:anim>
                                    <p:anim calcmode="lin" valueType="num">
                                      <p:cBhvr additive="base">
                                        <p:cTn id="13" dur="750" fill="hold"/>
                                        <p:tgtEl>
                                          <p:spTgt spid="62"/>
                                        </p:tgtEl>
                                        <p:attrNameLst>
                                          <p:attrName>ppt_y</p:attrName>
                                        </p:attrNameLst>
                                      </p:cBhvr>
                                      <p:tavLst>
                                        <p:tav tm="0">
                                          <p:val>
                                            <p:strVal val="1+#ppt_h/2"/>
                                          </p:val>
                                        </p:tav>
                                        <p:tav tm="100000">
                                          <p:val>
                                            <p:strVal val="#ppt_y"/>
                                          </p:val>
                                        </p:tav>
                                      </p:tavLst>
                                    </p:anim>
                                  </p:childTnLst>
                                </p:cTn>
                              </p:par>
                              <p:par>
                                <p:cTn id="14" presetID="2" presetClass="entr" presetSubtype="12" decel="100000" fill="hold" nodeType="withEffect">
                                  <p:stCondLst>
                                    <p:cond delay="10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750" fill="hold"/>
                                        <p:tgtEl>
                                          <p:spTgt spid="65"/>
                                        </p:tgtEl>
                                        <p:attrNameLst>
                                          <p:attrName>ppt_x</p:attrName>
                                        </p:attrNameLst>
                                      </p:cBhvr>
                                      <p:tavLst>
                                        <p:tav tm="0">
                                          <p:val>
                                            <p:strVal val="0-#ppt_w/2"/>
                                          </p:val>
                                        </p:tav>
                                        <p:tav tm="100000">
                                          <p:val>
                                            <p:strVal val="#ppt_x"/>
                                          </p:val>
                                        </p:tav>
                                      </p:tavLst>
                                    </p:anim>
                                    <p:anim calcmode="lin" valueType="num">
                                      <p:cBhvr additive="base">
                                        <p:cTn id="17" dur="750" fill="hold"/>
                                        <p:tgtEl>
                                          <p:spTgt spid="65"/>
                                        </p:tgtEl>
                                        <p:attrNameLst>
                                          <p:attrName>ppt_y</p:attrName>
                                        </p:attrNameLst>
                                      </p:cBhvr>
                                      <p:tavLst>
                                        <p:tav tm="0">
                                          <p:val>
                                            <p:strVal val="1+#ppt_h/2"/>
                                          </p:val>
                                        </p:tav>
                                        <p:tav tm="100000">
                                          <p:val>
                                            <p:strVal val="#ppt_y"/>
                                          </p:val>
                                        </p:tav>
                                      </p:tavLst>
                                    </p:anim>
                                  </p:childTnLst>
                                </p:cTn>
                              </p:par>
                              <p:par>
                                <p:cTn id="18" presetID="2" presetClass="entr" presetSubtype="12" decel="100000" fill="hold" nodeType="withEffect">
                                  <p:stCondLst>
                                    <p:cond delay="20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750" fill="hold"/>
                                        <p:tgtEl>
                                          <p:spTgt spid="68"/>
                                        </p:tgtEl>
                                        <p:attrNameLst>
                                          <p:attrName>ppt_x</p:attrName>
                                        </p:attrNameLst>
                                      </p:cBhvr>
                                      <p:tavLst>
                                        <p:tav tm="0">
                                          <p:val>
                                            <p:strVal val="0-#ppt_w/2"/>
                                          </p:val>
                                        </p:tav>
                                        <p:tav tm="100000">
                                          <p:val>
                                            <p:strVal val="#ppt_x"/>
                                          </p:val>
                                        </p:tav>
                                      </p:tavLst>
                                    </p:anim>
                                    <p:anim calcmode="lin" valueType="num">
                                      <p:cBhvr additive="base">
                                        <p:cTn id="21" dur="750" fill="hold"/>
                                        <p:tgtEl>
                                          <p:spTgt spid="68"/>
                                        </p:tgtEl>
                                        <p:attrNameLst>
                                          <p:attrName>ppt_y</p:attrName>
                                        </p:attrNameLst>
                                      </p:cBhvr>
                                      <p:tavLst>
                                        <p:tav tm="0">
                                          <p:val>
                                            <p:strVal val="1+#ppt_h/2"/>
                                          </p:val>
                                        </p:tav>
                                        <p:tav tm="100000">
                                          <p:val>
                                            <p:strVal val="#ppt_y"/>
                                          </p:val>
                                        </p:tav>
                                      </p:tavLst>
                                    </p:anim>
                                  </p:childTnLst>
                                </p:cTn>
                              </p:par>
                              <p:par>
                                <p:cTn id="22" presetID="2" presetClass="entr" presetSubtype="6" decel="100000" fill="hold" nodeType="withEffect">
                                  <p:stCondLst>
                                    <p:cond delay="30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750" fill="hold"/>
                                        <p:tgtEl>
                                          <p:spTgt spid="71"/>
                                        </p:tgtEl>
                                        <p:attrNameLst>
                                          <p:attrName>ppt_x</p:attrName>
                                        </p:attrNameLst>
                                      </p:cBhvr>
                                      <p:tavLst>
                                        <p:tav tm="0">
                                          <p:val>
                                            <p:strVal val="1+#ppt_w/2"/>
                                          </p:val>
                                        </p:tav>
                                        <p:tav tm="100000">
                                          <p:val>
                                            <p:strVal val="#ppt_x"/>
                                          </p:val>
                                        </p:tav>
                                      </p:tavLst>
                                    </p:anim>
                                    <p:anim calcmode="lin" valueType="num">
                                      <p:cBhvr additive="base">
                                        <p:cTn id="25" dur="75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6" decel="100000" fill="hold" nodeType="withEffect">
                                  <p:stCondLst>
                                    <p:cond delay="400"/>
                                  </p:stCondLst>
                                  <p:childTnLst>
                                    <p:set>
                                      <p:cBhvr>
                                        <p:cTn id="27" dur="1" fill="hold">
                                          <p:stCondLst>
                                            <p:cond delay="0"/>
                                          </p:stCondLst>
                                        </p:cTn>
                                        <p:tgtEl>
                                          <p:spTgt spid="74"/>
                                        </p:tgtEl>
                                        <p:attrNameLst>
                                          <p:attrName>style.visibility</p:attrName>
                                        </p:attrNameLst>
                                      </p:cBhvr>
                                      <p:to>
                                        <p:strVal val="visible"/>
                                      </p:to>
                                    </p:set>
                                    <p:anim calcmode="lin" valueType="num">
                                      <p:cBhvr additive="base">
                                        <p:cTn id="28" dur="750" fill="hold"/>
                                        <p:tgtEl>
                                          <p:spTgt spid="74"/>
                                        </p:tgtEl>
                                        <p:attrNameLst>
                                          <p:attrName>ppt_x</p:attrName>
                                        </p:attrNameLst>
                                      </p:cBhvr>
                                      <p:tavLst>
                                        <p:tav tm="0">
                                          <p:val>
                                            <p:strVal val="1+#ppt_w/2"/>
                                          </p:val>
                                        </p:tav>
                                        <p:tav tm="100000">
                                          <p:val>
                                            <p:strVal val="#ppt_x"/>
                                          </p:val>
                                        </p:tav>
                                      </p:tavLst>
                                    </p:anim>
                                    <p:anim calcmode="lin" valueType="num">
                                      <p:cBhvr additive="base">
                                        <p:cTn id="29" dur="750" fill="hold"/>
                                        <p:tgtEl>
                                          <p:spTgt spid="74"/>
                                        </p:tgtEl>
                                        <p:attrNameLst>
                                          <p:attrName>ppt_y</p:attrName>
                                        </p:attrNameLst>
                                      </p:cBhvr>
                                      <p:tavLst>
                                        <p:tav tm="0">
                                          <p:val>
                                            <p:strVal val="1+#ppt_h/2"/>
                                          </p:val>
                                        </p:tav>
                                        <p:tav tm="100000">
                                          <p:val>
                                            <p:strVal val="#ppt_y"/>
                                          </p:val>
                                        </p:tav>
                                      </p:tavLst>
                                    </p:anim>
                                  </p:childTnLst>
                                </p:cTn>
                              </p:par>
                              <p:par>
                                <p:cTn id="30" presetID="2" presetClass="entr" presetSubtype="6" decel="100000" fill="hold" nodeType="withEffect">
                                  <p:stCondLst>
                                    <p:cond delay="50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750" fill="hold"/>
                                        <p:tgtEl>
                                          <p:spTgt spid="77"/>
                                        </p:tgtEl>
                                        <p:attrNameLst>
                                          <p:attrName>ppt_x</p:attrName>
                                        </p:attrNameLst>
                                      </p:cBhvr>
                                      <p:tavLst>
                                        <p:tav tm="0">
                                          <p:val>
                                            <p:strVal val="1+#ppt_w/2"/>
                                          </p:val>
                                        </p:tav>
                                        <p:tav tm="100000">
                                          <p:val>
                                            <p:strVal val="#ppt_x"/>
                                          </p:val>
                                        </p:tav>
                                      </p:tavLst>
                                    </p:anim>
                                    <p:anim calcmode="lin" valueType="num">
                                      <p:cBhvr additive="base">
                                        <p:cTn id="33" dur="75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242854" y="132652"/>
            <a:ext cx="5105400" cy="817424"/>
          </a:xfrm>
          <a:prstGeom prst="roundRect">
            <a:avLst>
              <a:gd name="adj" fmla="val 23381"/>
            </a:avLst>
          </a:prstGeom>
          <a:noFill/>
        </p:spPr>
        <p:txBody>
          <a:bodyPr wrap="square" anchor="ctr">
            <a:spAutoFit/>
          </a:bodyPr>
          <a:lstStyle/>
          <a:p>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sp>
        <p:nvSpPr>
          <p:cNvPr id="4" name="Freeform 5"/>
          <p:cNvSpPr>
            <a:spLocks/>
          </p:cNvSpPr>
          <p:nvPr/>
        </p:nvSpPr>
        <p:spPr bwMode="auto">
          <a:xfrm>
            <a:off x="6057106" y="3038776"/>
            <a:ext cx="1655763" cy="2333625"/>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chemeClr val="bg1">
              <a:alpha val="27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5" name="Freeform 6"/>
          <p:cNvSpPr>
            <a:spLocks/>
          </p:cNvSpPr>
          <p:nvPr/>
        </p:nvSpPr>
        <p:spPr bwMode="auto">
          <a:xfrm>
            <a:off x="5366544" y="2000551"/>
            <a:ext cx="2332038" cy="1655763"/>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6" name="Freeform 7"/>
          <p:cNvSpPr>
            <a:spLocks/>
          </p:cNvSpPr>
          <p:nvPr/>
        </p:nvSpPr>
        <p:spPr bwMode="auto">
          <a:xfrm>
            <a:off x="4326731" y="2014839"/>
            <a:ext cx="1655763" cy="233203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chemeClr val="bg1">
              <a:alpha val="27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7" name="Freeform 8"/>
          <p:cNvSpPr>
            <a:spLocks/>
          </p:cNvSpPr>
          <p:nvPr/>
        </p:nvSpPr>
        <p:spPr bwMode="auto">
          <a:xfrm>
            <a:off x="4342606" y="3730926"/>
            <a:ext cx="2332038" cy="1655763"/>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8" name="组合 7"/>
          <p:cNvGrpSpPr/>
          <p:nvPr/>
        </p:nvGrpSpPr>
        <p:grpSpPr>
          <a:xfrm>
            <a:off x="4682331" y="2248651"/>
            <a:ext cx="328613" cy="431800"/>
            <a:chOff x="10712451" y="2055813"/>
            <a:chExt cx="328613" cy="431800"/>
          </a:xfrm>
          <a:solidFill>
            <a:schemeClr val="bg1"/>
          </a:solidFill>
        </p:grpSpPr>
        <p:sp>
          <p:nvSpPr>
            <p:cNvPr id="9" name="Freeform 255"/>
            <p:cNvSpPr>
              <a:spLocks noEditPoints="1"/>
            </p:cNvSpPr>
            <p:nvPr/>
          </p:nvSpPr>
          <p:spPr bwMode="auto">
            <a:xfrm>
              <a:off x="10712451" y="2055813"/>
              <a:ext cx="328613" cy="431800"/>
            </a:xfrm>
            <a:custGeom>
              <a:avLst/>
              <a:gdLst>
                <a:gd name="T0" fmla="*/ 6 w 104"/>
                <a:gd name="T1" fmla="*/ 0 h 136"/>
                <a:gd name="T2" fmla="*/ 0 w 104"/>
                <a:gd name="T3" fmla="*/ 130 h 136"/>
                <a:gd name="T4" fmla="*/ 98 w 104"/>
                <a:gd name="T5" fmla="*/ 136 h 136"/>
                <a:gd name="T6" fmla="*/ 104 w 104"/>
                <a:gd name="T7" fmla="*/ 6 h 136"/>
                <a:gd name="T8" fmla="*/ 35 w 104"/>
                <a:gd name="T9" fmla="*/ 112 h 136"/>
                <a:gd name="T10" fmla="*/ 21 w 104"/>
                <a:gd name="T11" fmla="*/ 115 h 136"/>
                <a:gd name="T12" fmla="*/ 18 w 104"/>
                <a:gd name="T13" fmla="*/ 105 h 136"/>
                <a:gd name="T14" fmla="*/ 32 w 104"/>
                <a:gd name="T15" fmla="*/ 102 h 136"/>
                <a:gd name="T16" fmla="*/ 35 w 104"/>
                <a:gd name="T17" fmla="*/ 112 h 136"/>
                <a:gd name="T18" fmla="*/ 32 w 104"/>
                <a:gd name="T19" fmla="*/ 95 h 136"/>
                <a:gd name="T20" fmla="*/ 18 w 104"/>
                <a:gd name="T21" fmla="*/ 92 h 136"/>
                <a:gd name="T22" fmla="*/ 21 w 104"/>
                <a:gd name="T23" fmla="*/ 82 h 136"/>
                <a:gd name="T24" fmla="*/ 35 w 104"/>
                <a:gd name="T25" fmla="*/ 85 h 136"/>
                <a:gd name="T26" fmla="*/ 35 w 104"/>
                <a:gd name="T27" fmla="*/ 72 h 136"/>
                <a:gd name="T28" fmla="*/ 21 w 104"/>
                <a:gd name="T29" fmla="*/ 74 h 136"/>
                <a:gd name="T30" fmla="*/ 18 w 104"/>
                <a:gd name="T31" fmla="*/ 64 h 136"/>
                <a:gd name="T32" fmla="*/ 32 w 104"/>
                <a:gd name="T33" fmla="*/ 61 h 136"/>
                <a:gd name="T34" fmla="*/ 35 w 104"/>
                <a:gd name="T35" fmla="*/ 72 h 136"/>
                <a:gd name="T36" fmla="*/ 58 w 104"/>
                <a:gd name="T37" fmla="*/ 115 h 136"/>
                <a:gd name="T38" fmla="*/ 43 w 104"/>
                <a:gd name="T39" fmla="*/ 112 h 136"/>
                <a:gd name="T40" fmla="*/ 47 w 104"/>
                <a:gd name="T41" fmla="*/ 102 h 136"/>
                <a:gd name="T42" fmla="*/ 61 w 104"/>
                <a:gd name="T43" fmla="*/ 105 h 136"/>
                <a:gd name="T44" fmla="*/ 61 w 104"/>
                <a:gd name="T45" fmla="*/ 92 h 136"/>
                <a:gd name="T46" fmla="*/ 47 w 104"/>
                <a:gd name="T47" fmla="*/ 95 h 136"/>
                <a:gd name="T48" fmla="*/ 43 w 104"/>
                <a:gd name="T49" fmla="*/ 85 h 136"/>
                <a:gd name="T50" fmla="*/ 58 w 104"/>
                <a:gd name="T51" fmla="*/ 82 h 136"/>
                <a:gd name="T52" fmla="*/ 61 w 104"/>
                <a:gd name="T53" fmla="*/ 92 h 136"/>
                <a:gd name="T54" fmla="*/ 58 w 104"/>
                <a:gd name="T55" fmla="*/ 74 h 136"/>
                <a:gd name="T56" fmla="*/ 43 w 104"/>
                <a:gd name="T57" fmla="*/ 72 h 136"/>
                <a:gd name="T58" fmla="*/ 47 w 104"/>
                <a:gd name="T59" fmla="*/ 61 h 136"/>
                <a:gd name="T60" fmla="*/ 61 w 104"/>
                <a:gd name="T61" fmla="*/ 64 h 136"/>
                <a:gd name="T62" fmla="*/ 86 w 104"/>
                <a:gd name="T63" fmla="*/ 112 h 136"/>
                <a:gd name="T64" fmla="*/ 72 w 104"/>
                <a:gd name="T65" fmla="*/ 115 h 136"/>
                <a:gd name="T66" fmla="*/ 69 w 104"/>
                <a:gd name="T67" fmla="*/ 104 h 136"/>
                <a:gd name="T68" fmla="*/ 83 w 104"/>
                <a:gd name="T69" fmla="*/ 102 h 136"/>
                <a:gd name="T70" fmla="*/ 86 w 104"/>
                <a:gd name="T71" fmla="*/ 112 h 136"/>
                <a:gd name="T72" fmla="*/ 83 w 104"/>
                <a:gd name="T73" fmla="*/ 95 h 136"/>
                <a:gd name="T74" fmla="*/ 69 w 104"/>
                <a:gd name="T75" fmla="*/ 92 h 136"/>
                <a:gd name="T76" fmla="*/ 72 w 104"/>
                <a:gd name="T77" fmla="*/ 82 h 136"/>
                <a:gd name="T78" fmla="*/ 86 w 104"/>
                <a:gd name="T79" fmla="*/ 84 h 136"/>
                <a:gd name="T80" fmla="*/ 86 w 104"/>
                <a:gd name="T81" fmla="*/ 72 h 136"/>
                <a:gd name="T82" fmla="*/ 72 w 104"/>
                <a:gd name="T83" fmla="*/ 74 h 136"/>
                <a:gd name="T84" fmla="*/ 69 w 104"/>
                <a:gd name="T85" fmla="*/ 64 h 136"/>
                <a:gd name="T86" fmla="*/ 83 w 104"/>
                <a:gd name="T87" fmla="*/ 61 h 136"/>
                <a:gd name="T88" fmla="*/ 86 w 104"/>
                <a:gd name="T89" fmla="*/ 72 h 136"/>
                <a:gd name="T90" fmla="*/ 71 w 104"/>
                <a:gd name="T91" fmla="*/ 48 h 136"/>
                <a:gd name="T92" fmla="*/ 71 w 104"/>
                <a:gd name="T93" fmla="*/ 39 h 136"/>
                <a:gd name="T94" fmla="*/ 90 w 104"/>
                <a:gd name="T95" fmla="*/ 43 h 136"/>
                <a:gd name="T96" fmla="*/ 94 w 104"/>
                <a:gd name="T97" fmla="*/ 27 h 136"/>
                <a:gd name="T98" fmla="*/ 14 w 104"/>
                <a:gd name="T99" fmla="*/ 32 h 136"/>
                <a:gd name="T100" fmla="*/ 10 w 104"/>
                <a:gd name="T101" fmla="*/ 16 h 136"/>
                <a:gd name="T102" fmla="*/ 90 w 104"/>
                <a:gd name="T103" fmla="*/ 12 h 136"/>
                <a:gd name="T104" fmla="*/ 94 w 104"/>
                <a:gd name="T105" fmla="*/ 27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136">
                  <a:moveTo>
                    <a:pt x="98" y="0"/>
                  </a:moveTo>
                  <a:cubicBezTo>
                    <a:pt x="6" y="0"/>
                    <a:pt x="6" y="0"/>
                    <a:pt x="6" y="0"/>
                  </a:cubicBezTo>
                  <a:cubicBezTo>
                    <a:pt x="3" y="0"/>
                    <a:pt x="0" y="3"/>
                    <a:pt x="0" y="6"/>
                  </a:cubicBezTo>
                  <a:cubicBezTo>
                    <a:pt x="0" y="130"/>
                    <a:pt x="0" y="130"/>
                    <a:pt x="0" y="130"/>
                  </a:cubicBezTo>
                  <a:cubicBezTo>
                    <a:pt x="0" y="133"/>
                    <a:pt x="3" y="136"/>
                    <a:pt x="6" y="136"/>
                  </a:cubicBezTo>
                  <a:cubicBezTo>
                    <a:pt x="98" y="136"/>
                    <a:pt x="98" y="136"/>
                    <a:pt x="98" y="136"/>
                  </a:cubicBezTo>
                  <a:cubicBezTo>
                    <a:pt x="101" y="136"/>
                    <a:pt x="104" y="133"/>
                    <a:pt x="104" y="130"/>
                  </a:cubicBezTo>
                  <a:cubicBezTo>
                    <a:pt x="104" y="6"/>
                    <a:pt x="104" y="6"/>
                    <a:pt x="104" y="6"/>
                  </a:cubicBezTo>
                  <a:cubicBezTo>
                    <a:pt x="104" y="3"/>
                    <a:pt x="101" y="0"/>
                    <a:pt x="98" y="0"/>
                  </a:cubicBezTo>
                  <a:close/>
                  <a:moveTo>
                    <a:pt x="35" y="112"/>
                  </a:moveTo>
                  <a:cubicBezTo>
                    <a:pt x="35" y="114"/>
                    <a:pt x="34" y="115"/>
                    <a:pt x="32" y="115"/>
                  </a:cubicBezTo>
                  <a:cubicBezTo>
                    <a:pt x="21" y="115"/>
                    <a:pt x="21" y="115"/>
                    <a:pt x="21" y="115"/>
                  </a:cubicBezTo>
                  <a:cubicBezTo>
                    <a:pt x="19" y="115"/>
                    <a:pt x="18" y="114"/>
                    <a:pt x="18" y="112"/>
                  </a:cubicBezTo>
                  <a:cubicBezTo>
                    <a:pt x="18" y="105"/>
                    <a:pt x="18" y="105"/>
                    <a:pt x="18" y="105"/>
                  </a:cubicBezTo>
                  <a:cubicBezTo>
                    <a:pt x="18" y="103"/>
                    <a:pt x="19" y="102"/>
                    <a:pt x="21" y="102"/>
                  </a:cubicBezTo>
                  <a:cubicBezTo>
                    <a:pt x="32" y="102"/>
                    <a:pt x="32" y="102"/>
                    <a:pt x="32" y="102"/>
                  </a:cubicBezTo>
                  <a:cubicBezTo>
                    <a:pt x="34" y="102"/>
                    <a:pt x="35" y="103"/>
                    <a:pt x="35" y="105"/>
                  </a:cubicBezTo>
                  <a:lnTo>
                    <a:pt x="35" y="112"/>
                  </a:lnTo>
                  <a:close/>
                  <a:moveTo>
                    <a:pt x="35" y="92"/>
                  </a:moveTo>
                  <a:cubicBezTo>
                    <a:pt x="35" y="94"/>
                    <a:pt x="34" y="95"/>
                    <a:pt x="32" y="95"/>
                  </a:cubicBezTo>
                  <a:cubicBezTo>
                    <a:pt x="21" y="95"/>
                    <a:pt x="21" y="95"/>
                    <a:pt x="21" y="95"/>
                  </a:cubicBezTo>
                  <a:cubicBezTo>
                    <a:pt x="19" y="95"/>
                    <a:pt x="18" y="94"/>
                    <a:pt x="18" y="92"/>
                  </a:cubicBezTo>
                  <a:cubicBezTo>
                    <a:pt x="18" y="85"/>
                    <a:pt x="18" y="85"/>
                    <a:pt x="18" y="85"/>
                  </a:cubicBezTo>
                  <a:cubicBezTo>
                    <a:pt x="18" y="83"/>
                    <a:pt x="19" y="82"/>
                    <a:pt x="21" y="82"/>
                  </a:cubicBezTo>
                  <a:cubicBezTo>
                    <a:pt x="32" y="82"/>
                    <a:pt x="32" y="82"/>
                    <a:pt x="32" y="82"/>
                  </a:cubicBezTo>
                  <a:cubicBezTo>
                    <a:pt x="34" y="82"/>
                    <a:pt x="35" y="83"/>
                    <a:pt x="35" y="85"/>
                  </a:cubicBezTo>
                  <a:lnTo>
                    <a:pt x="35" y="92"/>
                  </a:lnTo>
                  <a:close/>
                  <a:moveTo>
                    <a:pt x="35" y="72"/>
                  </a:moveTo>
                  <a:cubicBezTo>
                    <a:pt x="35" y="73"/>
                    <a:pt x="34" y="74"/>
                    <a:pt x="32" y="74"/>
                  </a:cubicBezTo>
                  <a:cubicBezTo>
                    <a:pt x="21" y="74"/>
                    <a:pt x="21" y="74"/>
                    <a:pt x="21" y="74"/>
                  </a:cubicBezTo>
                  <a:cubicBezTo>
                    <a:pt x="19" y="74"/>
                    <a:pt x="18" y="73"/>
                    <a:pt x="18" y="72"/>
                  </a:cubicBezTo>
                  <a:cubicBezTo>
                    <a:pt x="18" y="64"/>
                    <a:pt x="18" y="64"/>
                    <a:pt x="18" y="64"/>
                  </a:cubicBezTo>
                  <a:cubicBezTo>
                    <a:pt x="18" y="62"/>
                    <a:pt x="19" y="61"/>
                    <a:pt x="21" y="61"/>
                  </a:cubicBezTo>
                  <a:cubicBezTo>
                    <a:pt x="32" y="61"/>
                    <a:pt x="32" y="61"/>
                    <a:pt x="32" y="61"/>
                  </a:cubicBezTo>
                  <a:cubicBezTo>
                    <a:pt x="34" y="61"/>
                    <a:pt x="35" y="62"/>
                    <a:pt x="35" y="64"/>
                  </a:cubicBezTo>
                  <a:lnTo>
                    <a:pt x="35" y="72"/>
                  </a:lnTo>
                  <a:close/>
                  <a:moveTo>
                    <a:pt x="61" y="112"/>
                  </a:moveTo>
                  <a:cubicBezTo>
                    <a:pt x="61" y="114"/>
                    <a:pt x="59" y="115"/>
                    <a:pt x="58" y="115"/>
                  </a:cubicBezTo>
                  <a:cubicBezTo>
                    <a:pt x="47" y="115"/>
                    <a:pt x="47" y="115"/>
                    <a:pt x="47" y="115"/>
                  </a:cubicBezTo>
                  <a:cubicBezTo>
                    <a:pt x="45" y="115"/>
                    <a:pt x="43" y="114"/>
                    <a:pt x="43" y="112"/>
                  </a:cubicBezTo>
                  <a:cubicBezTo>
                    <a:pt x="43" y="105"/>
                    <a:pt x="43" y="105"/>
                    <a:pt x="43" y="105"/>
                  </a:cubicBezTo>
                  <a:cubicBezTo>
                    <a:pt x="43" y="103"/>
                    <a:pt x="45" y="102"/>
                    <a:pt x="47" y="102"/>
                  </a:cubicBezTo>
                  <a:cubicBezTo>
                    <a:pt x="58" y="102"/>
                    <a:pt x="58" y="102"/>
                    <a:pt x="58" y="102"/>
                  </a:cubicBezTo>
                  <a:cubicBezTo>
                    <a:pt x="59" y="102"/>
                    <a:pt x="61" y="103"/>
                    <a:pt x="61" y="105"/>
                  </a:cubicBezTo>
                  <a:lnTo>
                    <a:pt x="61" y="112"/>
                  </a:lnTo>
                  <a:close/>
                  <a:moveTo>
                    <a:pt x="61" y="92"/>
                  </a:moveTo>
                  <a:cubicBezTo>
                    <a:pt x="61" y="94"/>
                    <a:pt x="59" y="95"/>
                    <a:pt x="58" y="95"/>
                  </a:cubicBezTo>
                  <a:cubicBezTo>
                    <a:pt x="47" y="95"/>
                    <a:pt x="47" y="95"/>
                    <a:pt x="47" y="95"/>
                  </a:cubicBezTo>
                  <a:cubicBezTo>
                    <a:pt x="45" y="95"/>
                    <a:pt x="43" y="94"/>
                    <a:pt x="43" y="92"/>
                  </a:cubicBezTo>
                  <a:cubicBezTo>
                    <a:pt x="43" y="85"/>
                    <a:pt x="43" y="85"/>
                    <a:pt x="43" y="85"/>
                  </a:cubicBezTo>
                  <a:cubicBezTo>
                    <a:pt x="43" y="83"/>
                    <a:pt x="45" y="82"/>
                    <a:pt x="47" y="82"/>
                  </a:cubicBezTo>
                  <a:cubicBezTo>
                    <a:pt x="58" y="82"/>
                    <a:pt x="58" y="82"/>
                    <a:pt x="58" y="82"/>
                  </a:cubicBezTo>
                  <a:cubicBezTo>
                    <a:pt x="59" y="82"/>
                    <a:pt x="61" y="83"/>
                    <a:pt x="61" y="85"/>
                  </a:cubicBezTo>
                  <a:lnTo>
                    <a:pt x="61" y="92"/>
                  </a:lnTo>
                  <a:close/>
                  <a:moveTo>
                    <a:pt x="61" y="72"/>
                  </a:moveTo>
                  <a:cubicBezTo>
                    <a:pt x="61" y="73"/>
                    <a:pt x="59" y="74"/>
                    <a:pt x="58" y="74"/>
                  </a:cubicBezTo>
                  <a:cubicBezTo>
                    <a:pt x="47" y="74"/>
                    <a:pt x="47" y="74"/>
                    <a:pt x="47" y="74"/>
                  </a:cubicBezTo>
                  <a:cubicBezTo>
                    <a:pt x="45" y="74"/>
                    <a:pt x="43" y="73"/>
                    <a:pt x="43" y="72"/>
                  </a:cubicBezTo>
                  <a:cubicBezTo>
                    <a:pt x="43" y="64"/>
                    <a:pt x="43" y="64"/>
                    <a:pt x="43" y="64"/>
                  </a:cubicBezTo>
                  <a:cubicBezTo>
                    <a:pt x="43" y="62"/>
                    <a:pt x="45" y="61"/>
                    <a:pt x="47" y="61"/>
                  </a:cubicBezTo>
                  <a:cubicBezTo>
                    <a:pt x="58" y="61"/>
                    <a:pt x="58" y="61"/>
                    <a:pt x="58" y="61"/>
                  </a:cubicBezTo>
                  <a:cubicBezTo>
                    <a:pt x="59" y="61"/>
                    <a:pt x="61" y="62"/>
                    <a:pt x="61" y="64"/>
                  </a:cubicBezTo>
                  <a:lnTo>
                    <a:pt x="61" y="72"/>
                  </a:lnTo>
                  <a:close/>
                  <a:moveTo>
                    <a:pt x="86" y="112"/>
                  </a:moveTo>
                  <a:cubicBezTo>
                    <a:pt x="86" y="114"/>
                    <a:pt x="85" y="115"/>
                    <a:pt x="83" y="115"/>
                  </a:cubicBezTo>
                  <a:cubicBezTo>
                    <a:pt x="72" y="115"/>
                    <a:pt x="72" y="115"/>
                    <a:pt x="72" y="115"/>
                  </a:cubicBezTo>
                  <a:cubicBezTo>
                    <a:pt x="70" y="115"/>
                    <a:pt x="69" y="114"/>
                    <a:pt x="69" y="112"/>
                  </a:cubicBezTo>
                  <a:cubicBezTo>
                    <a:pt x="69" y="104"/>
                    <a:pt x="69" y="104"/>
                    <a:pt x="69" y="104"/>
                  </a:cubicBezTo>
                  <a:cubicBezTo>
                    <a:pt x="69" y="103"/>
                    <a:pt x="70" y="102"/>
                    <a:pt x="72" y="102"/>
                  </a:cubicBezTo>
                  <a:cubicBezTo>
                    <a:pt x="83" y="102"/>
                    <a:pt x="83" y="102"/>
                    <a:pt x="83" y="102"/>
                  </a:cubicBezTo>
                  <a:cubicBezTo>
                    <a:pt x="85" y="102"/>
                    <a:pt x="86" y="103"/>
                    <a:pt x="86" y="104"/>
                  </a:cubicBezTo>
                  <a:lnTo>
                    <a:pt x="86" y="112"/>
                  </a:lnTo>
                  <a:close/>
                  <a:moveTo>
                    <a:pt x="86" y="92"/>
                  </a:moveTo>
                  <a:cubicBezTo>
                    <a:pt x="86" y="94"/>
                    <a:pt x="85" y="95"/>
                    <a:pt x="83" y="95"/>
                  </a:cubicBezTo>
                  <a:cubicBezTo>
                    <a:pt x="72" y="95"/>
                    <a:pt x="72" y="95"/>
                    <a:pt x="72" y="95"/>
                  </a:cubicBezTo>
                  <a:cubicBezTo>
                    <a:pt x="70" y="95"/>
                    <a:pt x="69" y="94"/>
                    <a:pt x="69" y="92"/>
                  </a:cubicBezTo>
                  <a:cubicBezTo>
                    <a:pt x="69" y="84"/>
                    <a:pt x="69" y="84"/>
                    <a:pt x="69" y="84"/>
                  </a:cubicBezTo>
                  <a:cubicBezTo>
                    <a:pt x="69" y="83"/>
                    <a:pt x="70" y="82"/>
                    <a:pt x="72" y="82"/>
                  </a:cubicBezTo>
                  <a:cubicBezTo>
                    <a:pt x="83" y="82"/>
                    <a:pt x="83" y="82"/>
                    <a:pt x="83" y="82"/>
                  </a:cubicBezTo>
                  <a:cubicBezTo>
                    <a:pt x="85" y="82"/>
                    <a:pt x="86" y="83"/>
                    <a:pt x="86" y="84"/>
                  </a:cubicBezTo>
                  <a:lnTo>
                    <a:pt x="86" y="92"/>
                  </a:lnTo>
                  <a:close/>
                  <a:moveTo>
                    <a:pt x="86" y="72"/>
                  </a:moveTo>
                  <a:cubicBezTo>
                    <a:pt x="86" y="73"/>
                    <a:pt x="85" y="74"/>
                    <a:pt x="83" y="74"/>
                  </a:cubicBezTo>
                  <a:cubicBezTo>
                    <a:pt x="72" y="74"/>
                    <a:pt x="72" y="74"/>
                    <a:pt x="72" y="74"/>
                  </a:cubicBezTo>
                  <a:cubicBezTo>
                    <a:pt x="70" y="74"/>
                    <a:pt x="69" y="73"/>
                    <a:pt x="69" y="72"/>
                  </a:cubicBezTo>
                  <a:cubicBezTo>
                    <a:pt x="69" y="64"/>
                    <a:pt x="69" y="64"/>
                    <a:pt x="69" y="64"/>
                  </a:cubicBezTo>
                  <a:cubicBezTo>
                    <a:pt x="69" y="62"/>
                    <a:pt x="70" y="61"/>
                    <a:pt x="72" y="61"/>
                  </a:cubicBezTo>
                  <a:cubicBezTo>
                    <a:pt x="83" y="61"/>
                    <a:pt x="83" y="61"/>
                    <a:pt x="83" y="61"/>
                  </a:cubicBezTo>
                  <a:cubicBezTo>
                    <a:pt x="85" y="61"/>
                    <a:pt x="86" y="62"/>
                    <a:pt x="86" y="64"/>
                  </a:cubicBezTo>
                  <a:lnTo>
                    <a:pt x="86" y="72"/>
                  </a:lnTo>
                  <a:close/>
                  <a:moveTo>
                    <a:pt x="87" y="48"/>
                  </a:moveTo>
                  <a:cubicBezTo>
                    <a:pt x="71" y="48"/>
                    <a:pt x="71" y="48"/>
                    <a:pt x="71" y="48"/>
                  </a:cubicBezTo>
                  <a:cubicBezTo>
                    <a:pt x="70" y="48"/>
                    <a:pt x="68" y="46"/>
                    <a:pt x="68" y="43"/>
                  </a:cubicBezTo>
                  <a:cubicBezTo>
                    <a:pt x="68" y="41"/>
                    <a:pt x="70" y="39"/>
                    <a:pt x="71" y="39"/>
                  </a:cubicBezTo>
                  <a:cubicBezTo>
                    <a:pt x="87" y="39"/>
                    <a:pt x="87" y="39"/>
                    <a:pt x="87" y="39"/>
                  </a:cubicBezTo>
                  <a:cubicBezTo>
                    <a:pt x="89" y="39"/>
                    <a:pt x="90" y="41"/>
                    <a:pt x="90" y="43"/>
                  </a:cubicBezTo>
                  <a:cubicBezTo>
                    <a:pt x="90" y="46"/>
                    <a:pt x="89" y="48"/>
                    <a:pt x="87" y="48"/>
                  </a:cubicBezTo>
                  <a:close/>
                  <a:moveTo>
                    <a:pt x="94" y="27"/>
                  </a:moveTo>
                  <a:cubicBezTo>
                    <a:pt x="94" y="30"/>
                    <a:pt x="92" y="32"/>
                    <a:pt x="90" y="32"/>
                  </a:cubicBezTo>
                  <a:cubicBezTo>
                    <a:pt x="14" y="32"/>
                    <a:pt x="14" y="32"/>
                    <a:pt x="14" y="32"/>
                  </a:cubicBezTo>
                  <a:cubicBezTo>
                    <a:pt x="12" y="32"/>
                    <a:pt x="10" y="30"/>
                    <a:pt x="10" y="27"/>
                  </a:cubicBezTo>
                  <a:cubicBezTo>
                    <a:pt x="10" y="16"/>
                    <a:pt x="10" y="16"/>
                    <a:pt x="10" y="16"/>
                  </a:cubicBezTo>
                  <a:cubicBezTo>
                    <a:pt x="10" y="14"/>
                    <a:pt x="12" y="12"/>
                    <a:pt x="14" y="12"/>
                  </a:cubicBezTo>
                  <a:cubicBezTo>
                    <a:pt x="90" y="12"/>
                    <a:pt x="90" y="12"/>
                    <a:pt x="90" y="12"/>
                  </a:cubicBezTo>
                  <a:cubicBezTo>
                    <a:pt x="92" y="12"/>
                    <a:pt x="94" y="14"/>
                    <a:pt x="94" y="16"/>
                  </a:cubicBezTo>
                  <a:lnTo>
                    <a:pt x="94"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256"/>
            <p:cNvSpPr>
              <a:spLocks/>
            </p:cNvSpPr>
            <p:nvPr/>
          </p:nvSpPr>
          <p:spPr bwMode="auto">
            <a:xfrm>
              <a:off x="10977563" y="2100263"/>
              <a:ext cx="15875" cy="50800"/>
            </a:xfrm>
            <a:custGeom>
              <a:avLst/>
              <a:gdLst>
                <a:gd name="T0" fmla="*/ 5 w 5"/>
                <a:gd name="T1" fmla="*/ 14 h 16"/>
                <a:gd name="T2" fmla="*/ 2 w 5"/>
                <a:gd name="T3" fmla="*/ 16 h 16"/>
                <a:gd name="T4" fmla="*/ 2 w 5"/>
                <a:gd name="T5" fmla="*/ 16 h 16"/>
                <a:gd name="T6" fmla="*/ 0 w 5"/>
                <a:gd name="T7" fmla="*/ 14 h 16"/>
                <a:gd name="T8" fmla="*/ 0 w 5"/>
                <a:gd name="T9" fmla="*/ 2 h 16"/>
                <a:gd name="T10" fmla="*/ 2 w 5"/>
                <a:gd name="T11" fmla="*/ 0 h 16"/>
                <a:gd name="T12" fmla="*/ 2 w 5"/>
                <a:gd name="T13" fmla="*/ 0 h 16"/>
                <a:gd name="T14" fmla="*/ 5 w 5"/>
                <a:gd name="T15" fmla="*/ 2 h 16"/>
                <a:gd name="T16" fmla="*/ 5 w 5"/>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6">
                  <a:moveTo>
                    <a:pt x="5" y="14"/>
                  </a:moveTo>
                  <a:cubicBezTo>
                    <a:pt x="5" y="15"/>
                    <a:pt x="4" y="16"/>
                    <a:pt x="2" y="16"/>
                  </a:cubicBezTo>
                  <a:cubicBezTo>
                    <a:pt x="2" y="16"/>
                    <a:pt x="2" y="16"/>
                    <a:pt x="2" y="16"/>
                  </a:cubicBezTo>
                  <a:cubicBezTo>
                    <a:pt x="1" y="16"/>
                    <a:pt x="0" y="15"/>
                    <a:pt x="0" y="14"/>
                  </a:cubicBezTo>
                  <a:cubicBezTo>
                    <a:pt x="0" y="2"/>
                    <a:pt x="0" y="2"/>
                    <a:pt x="0" y="2"/>
                  </a:cubicBezTo>
                  <a:cubicBezTo>
                    <a:pt x="0" y="1"/>
                    <a:pt x="1" y="0"/>
                    <a:pt x="2" y="0"/>
                  </a:cubicBezTo>
                  <a:cubicBezTo>
                    <a:pt x="2" y="0"/>
                    <a:pt x="2" y="0"/>
                    <a:pt x="2" y="0"/>
                  </a:cubicBezTo>
                  <a:cubicBezTo>
                    <a:pt x="4" y="0"/>
                    <a:pt x="5" y="1"/>
                    <a:pt x="5" y="2"/>
                  </a:cubicBezTo>
                  <a:lnTo>
                    <a:pt x="5"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Freeform 226"/>
          <p:cNvSpPr>
            <a:spLocks noEditPoints="1"/>
          </p:cNvSpPr>
          <p:nvPr/>
        </p:nvSpPr>
        <p:spPr bwMode="auto">
          <a:xfrm>
            <a:off x="4568030" y="4632626"/>
            <a:ext cx="557213" cy="506413"/>
          </a:xfrm>
          <a:custGeom>
            <a:avLst/>
            <a:gdLst>
              <a:gd name="T0" fmla="*/ 311 w 351"/>
              <a:gd name="T1" fmla="*/ 111 h 319"/>
              <a:gd name="T2" fmla="*/ 263 w 351"/>
              <a:gd name="T3" fmla="*/ 0 h 319"/>
              <a:gd name="T4" fmla="*/ 0 w 351"/>
              <a:gd name="T5" fmla="*/ 115 h 319"/>
              <a:gd name="T6" fmla="*/ 64 w 351"/>
              <a:gd name="T7" fmla="*/ 259 h 319"/>
              <a:gd name="T8" fmla="*/ 64 w 351"/>
              <a:gd name="T9" fmla="*/ 319 h 319"/>
              <a:gd name="T10" fmla="*/ 351 w 351"/>
              <a:gd name="T11" fmla="*/ 319 h 319"/>
              <a:gd name="T12" fmla="*/ 351 w 351"/>
              <a:gd name="T13" fmla="*/ 111 h 319"/>
              <a:gd name="T14" fmla="*/ 311 w 351"/>
              <a:gd name="T15" fmla="*/ 111 h 319"/>
              <a:gd name="T16" fmla="*/ 64 w 351"/>
              <a:gd name="T17" fmla="*/ 131 h 319"/>
              <a:gd name="T18" fmla="*/ 56 w 351"/>
              <a:gd name="T19" fmla="*/ 135 h 319"/>
              <a:gd name="T20" fmla="*/ 64 w 351"/>
              <a:gd name="T21" fmla="*/ 157 h 319"/>
              <a:gd name="T22" fmla="*/ 64 w 351"/>
              <a:gd name="T23" fmla="*/ 211 h 319"/>
              <a:gd name="T24" fmla="*/ 28 w 351"/>
              <a:gd name="T25" fmla="*/ 125 h 319"/>
              <a:gd name="T26" fmla="*/ 253 w 351"/>
              <a:gd name="T27" fmla="*/ 30 h 319"/>
              <a:gd name="T28" fmla="*/ 287 w 351"/>
              <a:gd name="T29" fmla="*/ 111 h 319"/>
              <a:gd name="T30" fmla="*/ 265 w 351"/>
              <a:gd name="T31" fmla="*/ 111 h 319"/>
              <a:gd name="T32" fmla="*/ 242 w 351"/>
              <a:gd name="T33" fmla="*/ 58 h 319"/>
              <a:gd name="T34" fmla="*/ 114 w 351"/>
              <a:gd name="T35" fmla="*/ 111 h 319"/>
              <a:gd name="T36" fmla="*/ 64 w 351"/>
              <a:gd name="T37" fmla="*/ 111 h 319"/>
              <a:gd name="T38" fmla="*/ 64 w 351"/>
              <a:gd name="T39" fmla="*/ 131 h 319"/>
              <a:gd name="T40" fmla="*/ 329 w 351"/>
              <a:gd name="T41" fmla="*/ 297 h 319"/>
              <a:gd name="T42" fmla="*/ 84 w 351"/>
              <a:gd name="T43" fmla="*/ 297 h 319"/>
              <a:gd name="T44" fmla="*/ 84 w 351"/>
              <a:gd name="T45" fmla="*/ 131 h 319"/>
              <a:gd name="T46" fmla="*/ 329 w 351"/>
              <a:gd name="T47" fmla="*/ 131 h 319"/>
              <a:gd name="T48" fmla="*/ 329 w 351"/>
              <a:gd name="T49" fmla="*/ 297 h 319"/>
              <a:gd name="T50" fmla="*/ 309 w 351"/>
              <a:gd name="T51" fmla="*/ 153 h 319"/>
              <a:gd name="T52" fmla="*/ 106 w 351"/>
              <a:gd name="T53" fmla="*/ 153 h 319"/>
              <a:gd name="T54" fmla="*/ 106 w 351"/>
              <a:gd name="T55" fmla="*/ 277 h 319"/>
              <a:gd name="T56" fmla="*/ 309 w 351"/>
              <a:gd name="T57" fmla="*/ 277 h 319"/>
              <a:gd name="T58" fmla="*/ 309 w 351"/>
              <a:gd name="T59" fmla="*/ 15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rgbClr val="030916"/>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0711"/>
              </a:solidFill>
            </a:endParaRPr>
          </a:p>
        </p:txBody>
      </p:sp>
      <p:grpSp>
        <p:nvGrpSpPr>
          <p:cNvPr id="12" name="组合 11"/>
          <p:cNvGrpSpPr/>
          <p:nvPr/>
        </p:nvGrpSpPr>
        <p:grpSpPr>
          <a:xfrm>
            <a:off x="6731794" y="2216901"/>
            <a:ext cx="722313" cy="501650"/>
            <a:chOff x="10083800" y="1362076"/>
            <a:chExt cx="722313" cy="501650"/>
          </a:xfrm>
          <a:solidFill>
            <a:srgbClr val="030916"/>
          </a:solidFill>
        </p:grpSpPr>
        <p:sp>
          <p:nvSpPr>
            <p:cNvPr id="13" name="Freeform 32"/>
            <p:cNvSpPr>
              <a:spLocks noEditPoints="1"/>
            </p:cNvSpPr>
            <p:nvPr/>
          </p:nvSpPr>
          <p:spPr bwMode="auto">
            <a:xfrm>
              <a:off x="10083800" y="1466851"/>
              <a:ext cx="722313" cy="361950"/>
            </a:xfrm>
            <a:custGeom>
              <a:avLst/>
              <a:gdLst>
                <a:gd name="T0" fmla="*/ 71 w 212"/>
                <a:gd name="T1" fmla="*/ 17 h 106"/>
                <a:gd name="T2" fmla="*/ 70 w 212"/>
                <a:gd name="T3" fmla="*/ 8 h 106"/>
                <a:gd name="T4" fmla="*/ 65 w 212"/>
                <a:gd name="T5" fmla="*/ 6 h 106"/>
                <a:gd name="T6" fmla="*/ 34 w 212"/>
                <a:gd name="T7" fmla="*/ 33 h 106"/>
                <a:gd name="T8" fmla="*/ 36 w 212"/>
                <a:gd name="T9" fmla="*/ 50 h 106"/>
                <a:gd name="T10" fmla="*/ 39 w 212"/>
                <a:gd name="T11" fmla="*/ 60 h 106"/>
                <a:gd name="T12" fmla="*/ 39 w 212"/>
                <a:gd name="T13" fmla="*/ 65 h 106"/>
                <a:gd name="T14" fmla="*/ 30 w 212"/>
                <a:gd name="T15" fmla="*/ 74 h 106"/>
                <a:gd name="T16" fmla="*/ 1 w 212"/>
                <a:gd name="T17" fmla="*/ 89 h 106"/>
                <a:gd name="T18" fmla="*/ 25 w 212"/>
                <a:gd name="T19" fmla="*/ 106 h 106"/>
                <a:gd name="T20" fmla="*/ 25 w 212"/>
                <a:gd name="T21" fmla="*/ 93 h 106"/>
                <a:gd name="T22" fmla="*/ 25 w 212"/>
                <a:gd name="T23" fmla="*/ 91 h 106"/>
                <a:gd name="T24" fmla="*/ 46 w 212"/>
                <a:gd name="T25" fmla="*/ 76 h 106"/>
                <a:gd name="T26" fmla="*/ 69 w 212"/>
                <a:gd name="T27" fmla="*/ 67 h 106"/>
                <a:gd name="T28" fmla="*/ 66 w 212"/>
                <a:gd name="T29" fmla="*/ 65 h 106"/>
                <a:gd name="T30" fmla="*/ 70 w 212"/>
                <a:gd name="T31" fmla="*/ 52 h 106"/>
                <a:gd name="T32" fmla="*/ 75 w 212"/>
                <a:gd name="T33" fmla="*/ 45 h 106"/>
                <a:gd name="T34" fmla="*/ 70 w 212"/>
                <a:gd name="T35" fmla="*/ 24 h 106"/>
                <a:gd name="T36" fmla="*/ 211 w 212"/>
                <a:gd name="T37" fmla="*/ 89 h 106"/>
                <a:gd name="T38" fmla="*/ 182 w 212"/>
                <a:gd name="T39" fmla="*/ 74 h 106"/>
                <a:gd name="T40" fmla="*/ 173 w 212"/>
                <a:gd name="T41" fmla="*/ 65 h 106"/>
                <a:gd name="T42" fmla="*/ 173 w 212"/>
                <a:gd name="T43" fmla="*/ 59 h 106"/>
                <a:gd name="T44" fmla="*/ 177 w 212"/>
                <a:gd name="T45" fmla="*/ 49 h 106"/>
                <a:gd name="T46" fmla="*/ 178 w 212"/>
                <a:gd name="T47" fmla="*/ 37 h 106"/>
                <a:gd name="T48" fmla="*/ 178 w 212"/>
                <a:gd name="T49" fmla="*/ 23 h 106"/>
                <a:gd name="T50" fmla="*/ 174 w 212"/>
                <a:gd name="T51" fmla="*/ 8 h 106"/>
                <a:gd name="T52" fmla="*/ 168 w 212"/>
                <a:gd name="T53" fmla="*/ 6 h 106"/>
                <a:gd name="T54" fmla="*/ 139 w 212"/>
                <a:gd name="T55" fmla="*/ 12 h 106"/>
                <a:gd name="T56" fmla="*/ 139 w 212"/>
                <a:gd name="T57" fmla="*/ 15 h 106"/>
                <a:gd name="T58" fmla="*/ 140 w 212"/>
                <a:gd name="T59" fmla="*/ 17 h 106"/>
                <a:gd name="T60" fmla="*/ 138 w 212"/>
                <a:gd name="T61" fmla="*/ 41 h 106"/>
                <a:gd name="T62" fmla="*/ 139 w 212"/>
                <a:gd name="T63" fmla="*/ 50 h 106"/>
                <a:gd name="T64" fmla="*/ 142 w 212"/>
                <a:gd name="T65" fmla="*/ 60 h 106"/>
                <a:gd name="T66" fmla="*/ 143 w 212"/>
                <a:gd name="T67" fmla="*/ 65 h 106"/>
                <a:gd name="T68" fmla="*/ 156 w 212"/>
                <a:gd name="T69" fmla="*/ 72 h 106"/>
                <a:gd name="T70" fmla="*/ 170 w 212"/>
                <a:gd name="T71" fmla="*/ 78 h 106"/>
                <a:gd name="T72" fmla="*/ 187 w 212"/>
                <a:gd name="T73" fmla="*/ 92 h 106"/>
                <a:gd name="T74" fmla="*/ 187 w 212"/>
                <a:gd name="T75" fmla="*/ 101 h 106"/>
                <a:gd name="T76" fmla="*/ 212 w 212"/>
                <a:gd name="T7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106">
                  <a:moveTo>
                    <a:pt x="69" y="22"/>
                  </a:moveTo>
                  <a:cubicBezTo>
                    <a:pt x="69" y="20"/>
                    <a:pt x="70" y="18"/>
                    <a:pt x="71" y="17"/>
                  </a:cubicBezTo>
                  <a:cubicBezTo>
                    <a:pt x="71" y="16"/>
                    <a:pt x="71" y="16"/>
                    <a:pt x="71" y="16"/>
                  </a:cubicBezTo>
                  <a:cubicBezTo>
                    <a:pt x="71" y="13"/>
                    <a:pt x="70" y="11"/>
                    <a:pt x="70" y="8"/>
                  </a:cubicBezTo>
                  <a:cubicBezTo>
                    <a:pt x="67" y="8"/>
                    <a:pt x="67" y="8"/>
                    <a:pt x="67" y="8"/>
                  </a:cubicBezTo>
                  <a:cubicBezTo>
                    <a:pt x="65" y="6"/>
                    <a:pt x="65" y="6"/>
                    <a:pt x="65" y="6"/>
                  </a:cubicBezTo>
                  <a:cubicBezTo>
                    <a:pt x="56" y="0"/>
                    <a:pt x="47" y="4"/>
                    <a:pt x="42" y="6"/>
                  </a:cubicBezTo>
                  <a:cubicBezTo>
                    <a:pt x="35" y="8"/>
                    <a:pt x="30" y="18"/>
                    <a:pt x="34" y="33"/>
                  </a:cubicBezTo>
                  <a:cubicBezTo>
                    <a:pt x="34" y="36"/>
                    <a:pt x="32" y="37"/>
                    <a:pt x="32" y="38"/>
                  </a:cubicBezTo>
                  <a:cubicBezTo>
                    <a:pt x="33" y="41"/>
                    <a:pt x="33" y="49"/>
                    <a:pt x="36" y="50"/>
                  </a:cubicBezTo>
                  <a:cubicBezTo>
                    <a:pt x="36" y="51"/>
                    <a:pt x="38" y="51"/>
                    <a:pt x="38" y="51"/>
                  </a:cubicBezTo>
                  <a:cubicBezTo>
                    <a:pt x="38" y="54"/>
                    <a:pt x="38" y="57"/>
                    <a:pt x="39" y="60"/>
                  </a:cubicBezTo>
                  <a:cubicBezTo>
                    <a:pt x="39" y="62"/>
                    <a:pt x="41" y="62"/>
                    <a:pt x="42" y="65"/>
                  </a:cubicBezTo>
                  <a:cubicBezTo>
                    <a:pt x="39" y="65"/>
                    <a:pt x="39" y="65"/>
                    <a:pt x="39" y="65"/>
                  </a:cubicBezTo>
                  <a:cubicBezTo>
                    <a:pt x="38" y="67"/>
                    <a:pt x="37" y="72"/>
                    <a:pt x="35" y="73"/>
                  </a:cubicBezTo>
                  <a:cubicBezTo>
                    <a:pt x="33" y="73"/>
                    <a:pt x="32" y="74"/>
                    <a:pt x="30" y="74"/>
                  </a:cubicBezTo>
                  <a:cubicBezTo>
                    <a:pt x="25" y="76"/>
                    <a:pt x="19" y="79"/>
                    <a:pt x="13" y="81"/>
                  </a:cubicBezTo>
                  <a:cubicBezTo>
                    <a:pt x="8" y="83"/>
                    <a:pt x="2" y="84"/>
                    <a:pt x="1" y="89"/>
                  </a:cubicBezTo>
                  <a:cubicBezTo>
                    <a:pt x="1" y="93"/>
                    <a:pt x="0" y="101"/>
                    <a:pt x="0" y="106"/>
                  </a:cubicBezTo>
                  <a:cubicBezTo>
                    <a:pt x="25" y="106"/>
                    <a:pt x="25" y="106"/>
                    <a:pt x="25" y="106"/>
                  </a:cubicBezTo>
                  <a:cubicBezTo>
                    <a:pt x="25" y="104"/>
                    <a:pt x="25" y="103"/>
                    <a:pt x="25" y="101"/>
                  </a:cubicBezTo>
                  <a:cubicBezTo>
                    <a:pt x="25" y="98"/>
                    <a:pt x="25" y="95"/>
                    <a:pt x="25" y="93"/>
                  </a:cubicBezTo>
                  <a:cubicBezTo>
                    <a:pt x="25" y="92"/>
                    <a:pt x="25" y="92"/>
                    <a:pt x="25" y="92"/>
                  </a:cubicBezTo>
                  <a:cubicBezTo>
                    <a:pt x="25" y="91"/>
                    <a:pt x="25" y="91"/>
                    <a:pt x="25" y="91"/>
                  </a:cubicBezTo>
                  <a:cubicBezTo>
                    <a:pt x="28" y="83"/>
                    <a:pt x="36" y="80"/>
                    <a:pt x="42" y="78"/>
                  </a:cubicBezTo>
                  <a:cubicBezTo>
                    <a:pt x="44" y="77"/>
                    <a:pt x="45" y="77"/>
                    <a:pt x="46" y="76"/>
                  </a:cubicBezTo>
                  <a:cubicBezTo>
                    <a:pt x="49" y="75"/>
                    <a:pt x="53" y="74"/>
                    <a:pt x="56" y="72"/>
                  </a:cubicBezTo>
                  <a:cubicBezTo>
                    <a:pt x="60" y="70"/>
                    <a:pt x="65" y="68"/>
                    <a:pt x="69" y="67"/>
                  </a:cubicBezTo>
                  <a:cubicBezTo>
                    <a:pt x="69" y="66"/>
                    <a:pt x="69" y="66"/>
                    <a:pt x="69" y="65"/>
                  </a:cubicBezTo>
                  <a:cubicBezTo>
                    <a:pt x="68" y="65"/>
                    <a:pt x="67" y="65"/>
                    <a:pt x="66" y="65"/>
                  </a:cubicBezTo>
                  <a:cubicBezTo>
                    <a:pt x="66" y="62"/>
                    <a:pt x="68" y="61"/>
                    <a:pt x="69" y="59"/>
                  </a:cubicBezTo>
                  <a:cubicBezTo>
                    <a:pt x="70" y="57"/>
                    <a:pt x="69" y="54"/>
                    <a:pt x="70" y="52"/>
                  </a:cubicBezTo>
                  <a:cubicBezTo>
                    <a:pt x="71" y="51"/>
                    <a:pt x="73" y="50"/>
                    <a:pt x="73" y="49"/>
                  </a:cubicBezTo>
                  <a:cubicBezTo>
                    <a:pt x="74" y="48"/>
                    <a:pt x="75" y="46"/>
                    <a:pt x="75" y="45"/>
                  </a:cubicBezTo>
                  <a:cubicBezTo>
                    <a:pt x="75" y="44"/>
                    <a:pt x="75" y="43"/>
                    <a:pt x="75" y="43"/>
                  </a:cubicBezTo>
                  <a:cubicBezTo>
                    <a:pt x="71" y="38"/>
                    <a:pt x="70" y="30"/>
                    <a:pt x="70" y="24"/>
                  </a:cubicBezTo>
                  <a:cubicBezTo>
                    <a:pt x="70" y="23"/>
                    <a:pt x="70" y="23"/>
                    <a:pt x="69" y="22"/>
                  </a:cubicBezTo>
                  <a:close/>
                  <a:moveTo>
                    <a:pt x="211" y="89"/>
                  </a:moveTo>
                  <a:cubicBezTo>
                    <a:pt x="210" y="84"/>
                    <a:pt x="204" y="83"/>
                    <a:pt x="199" y="81"/>
                  </a:cubicBezTo>
                  <a:cubicBezTo>
                    <a:pt x="193" y="79"/>
                    <a:pt x="187" y="76"/>
                    <a:pt x="182" y="74"/>
                  </a:cubicBezTo>
                  <a:cubicBezTo>
                    <a:pt x="180" y="74"/>
                    <a:pt x="179" y="73"/>
                    <a:pt x="177" y="73"/>
                  </a:cubicBezTo>
                  <a:cubicBezTo>
                    <a:pt x="175" y="72"/>
                    <a:pt x="174" y="67"/>
                    <a:pt x="173" y="65"/>
                  </a:cubicBezTo>
                  <a:cubicBezTo>
                    <a:pt x="172" y="65"/>
                    <a:pt x="171" y="65"/>
                    <a:pt x="170" y="65"/>
                  </a:cubicBezTo>
                  <a:cubicBezTo>
                    <a:pt x="170" y="62"/>
                    <a:pt x="172" y="61"/>
                    <a:pt x="173" y="59"/>
                  </a:cubicBezTo>
                  <a:cubicBezTo>
                    <a:pt x="173" y="57"/>
                    <a:pt x="173" y="54"/>
                    <a:pt x="174" y="52"/>
                  </a:cubicBezTo>
                  <a:cubicBezTo>
                    <a:pt x="175" y="51"/>
                    <a:pt x="176" y="50"/>
                    <a:pt x="177" y="49"/>
                  </a:cubicBezTo>
                  <a:cubicBezTo>
                    <a:pt x="178" y="48"/>
                    <a:pt x="178" y="46"/>
                    <a:pt x="179" y="45"/>
                  </a:cubicBezTo>
                  <a:cubicBezTo>
                    <a:pt x="179" y="43"/>
                    <a:pt x="180" y="39"/>
                    <a:pt x="178" y="37"/>
                  </a:cubicBezTo>
                  <a:cubicBezTo>
                    <a:pt x="178" y="35"/>
                    <a:pt x="177" y="35"/>
                    <a:pt x="177" y="34"/>
                  </a:cubicBezTo>
                  <a:cubicBezTo>
                    <a:pt x="177" y="31"/>
                    <a:pt x="178" y="25"/>
                    <a:pt x="178" y="23"/>
                  </a:cubicBezTo>
                  <a:cubicBezTo>
                    <a:pt x="178" y="20"/>
                    <a:pt x="178" y="16"/>
                    <a:pt x="177" y="13"/>
                  </a:cubicBezTo>
                  <a:cubicBezTo>
                    <a:pt x="177" y="13"/>
                    <a:pt x="176" y="9"/>
                    <a:pt x="174" y="8"/>
                  </a:cubicBezTo>
                  <a:cubicBezTo>
                    <a:pt x="171" y="8"/>
                    <a:pt x="171" y="8"/>
                    <a:pt x="171" y="8"/>
                  </a:cubicBezTo>
                  <a:cubicBezTo>
                    <a:pt x="168" y="6"/>
                    <a:pt x="168" y="6"/>
                    <a:pt x="168" y="6"/>
                  </a:cubicBezTo>
                  <a:cubicBezTo>
                    <a:pt x="160" y="0"/>
                    <a:pt x="151" y="4"/>
                    <a:pt x="146" y="6"/>
                  </a:cubicBezTo>
                  <a:cubicBezTo>
                    <a:pt x="143" y="7"/>
                    <a:pt x="141" y="9"/>
                    <a:pt x="139" y="12"/>
                  </a:cubicBezTo>
                  <a:cubicBezTo>
                    <a:pt x="139" y="13"/>
                    <a:pt x="139" y="14"/>
                    <a:pt x="139" y="14"/>
                  </a:cubicBezTo>
                  <a:cubicBezTo>
                    <a:pt x="139" y="15"/>
                    <a:pt x="139" y="15"/>
                    <a:pt x="139" y="15"/>
                  </a:cubicBezTo>
                  <a:cubicBezTo>
                    <a:pt x="139" y="15"/>
                    <a:pt x="139" y="15"/>
                    <a:pt x="139" y="15"/>
                  </a:cubicBezTo>
                  <a:cubicBezTo>
                    <a:pt x="140" y="16"/>
                    <a:pt x="140" y="16"/>
                    <a:pt x="140" y="17"/>
                  </a:cubicBezTo>
                  <a:cubicBezTo>
                    <a:pt x="143" y="22"/>
                    <a:pt x="142" y="28"/>
                    <a:pt x="141" y="32"/>
                  </a:cubicBezTo>
                  <a:cubicBezTo>
                    <a:pt x="141" y="34"/>
                    <a:pt x="140" y="38"/>
                    <a:pt x="138" y="41"/>
                  </a:cubicBezTo>
                  <a:cubicBezTo>
                    <a:pt x="137" y="41"/>
                    <a:pt x="137" y="42"/>
                    <a:pt x="136" y="42"/>
                  </a:cubicBezTo>
                  <a:cubicBezTo>
                    <a:pt x="137" y="46"/>
                    <a:pt x="137" y="49"/>
                    <a:pt x="139" y="50"/>
                  </a:cubicBezTo>
                  <a:cubicBezTo>
                    <a:pt x="140" y="51"/>
                    <a:pt x="142" y="51"/>
                    <a:pt x="142" y="51"/>
                  </a:cubicBezTo>
                  <a:cubicBezTo>
                    <a:pt x="142" y="54"/>
                    <a:pt x="142" y="57"/>
                    <a:pt x="142" y="60"/>
                  </a:cubicBezTo>
                  <a:cubicBezTo>
                    <a:pt x="143" y="62"/>
                    <a:pt x="145" y="62"/>
                    <a:pt x="145" y="65"/>
                  </a:cubicBezTo>
                  <a:cubicBezTo>
                    <a:pt x="143" y="65"/>
                    <a:pt x="143" y="65"/>
                    <a:pt x="143" y="65"/>
                  </a:cubicBezTo>
                  <a:cubicBezTo>
                    <a:pt x="143" y="66"/>
                    <a:pt x="143" y="66"/>
                    <a:pt x="143" y="67"/>
                  </a:cubicBezTo>
                  <a:cubicBezTo>
                    <a:pt x="147" y="68"/>
                    <a:pt x="152" y="70"/>
                    <a:pt x="156" y="72"/>
                  </a:cubicBezTo>
                  <a:cubicBezTo>
                    <a:pt x="160" y="74"/>
                    <a:pt x="163" y="75"/>
                    <a:pt x="166" y="76"/>
                  </a:cubicBezTo>
                  <a:cubicBezTo>
                    <a:pt x="167" y="77"/>
                    <a:pt x="168" y="77"/>
                    <a:pt x="170" y="78"/>
                  </a:cubicBezTo>
                  <a:cubicBezTo>
                    <a:pt x="176" y="80"/>
                    <a:pt x="184" y="83"/>
                    <a:pt x="187" y="91"/>
                  </a:cubicBezTo>
                  <a:cubicBezTo>
                    <a:pt x="187" y="92"/>
                    <a:pt x="187" y="92"/>
                    <a:pt x="187" y="92"/>
                  </a:cubicBezTo>
                  <a:cubicBezTo>
                    <a:pt x="187" y="93"/>
                    <a:pt x="187" y="93"/>
                    <a:pt x="187" y="93"/>
                  </a:cubicBezTo>
                  <a:cubicBezTo>
                    <a:pt x="187" y="95"/>
                    <a:pt x="187" y="98"/>
                    <a:pt x="187" y="101"/>
                  </a:cubicBezTo>
                  <a:cubicBezTo>
                    <a:pt x="187" y="103"/>
                    <a:pt x="187" y="104"/>
                    <a:pt x="187" y="106"/>
                  </a:cubicBezTo>
                  <a:cubicBezTo>
                    <a:pt x="212" y="106"/>
                    <a:pt x="212" y="106"/>
                    <a:pt x="212" y="106"/>
                  </a:cubicBezTo>
                  <a:cubicBezTo>
                    <a:pt x="212" y="101"/>
                    <a:pt x="211" y="93"/>
                    <a:pt x="211"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711"/>
                </a:solidFill>
              </a:endParaRPr>
            </a:p>
          </p:txBody>
        </p:sp>
        <p:sp>
          <p:nvSpPr>
            <p:cNvPr id="14" name="Freeform 33"/>
            <p:cNvSpPr>
              <a:spLocks/>
            </p:cNvSpPr>
            <p:nvPr/>
          </p:nvSpPr>
          <p:spPr bwMode="auto">
            <a:xfrm>
              <a:off x="10190163" y="1362076"/>
              <a:ext cx="509588" cy="501650"/>
            </a:xfrm>
            <a:custGeom>
              <a:avLst/>
              <a:gdLst>
                <a:gd name="T0" fmla="*/ 102 w 150"/>
                <a:gd name="T1" fmla="*/ 17 h 147"/>
                <a:gd name="T2" fmla="*/ 103 w 150"/>
                <a:gd name="T3" fmla="*/ 32 h 147"/>
                <a:gd name="T4" fmla="*/ 102 w 150"/>
                <a:gd name="T5" fmla="*/ 46 h 147"/>
                <a:gd name="T6" fmla="*/ 104 w 150"/>
                <a:gd name="T7" fmla="*/ 50 h 147"/>
                <a:gd name="T8" fmla="*/ 104 w 150"/>
                <a:gd name="T9" fmla="*/ 62 h 147"/>
                <a:gd name="T10" fmla="*/ 102 w 150"/>
                <a:gd name="T11" fmla="*/ 68 h 147"/>
                <a:gd name="T12" fmla="*/ 97 w 150"/>
                <a:gd name="T13" fmla="*/ 72 h 147"/>
                <a:gd name="T14" fmla="*/ 96 w 150"/>
                <a:gd name="T15" fmla="*/ 82 h 147"/>
                <a:gd name="T16" fmla="*/ 92 w 150"/>
                <a:gd name="T17" fmla="*/ 90 h 147"/>
                <a:gd name="T18" fmla="*/ 96 w 150"/>
                <a:gd name="T19" fmla="*/ 90 h 147"/>
                <a:gd name="T20" fmla="*/ 102 w 150"/>
                <a:gd name="T21" fmla="*/ 101 h 147"/>
                <a:gd name="T22" fmla="*/ 109 w 150"/>
                <a:gd name="T23" fmla="*/ 103 h 147"/>
                <a:gd name="T24" fmla="*/ 132 w 150"/>
                <a:gd name="T25" fmla="*/ 113 h 147"/>
                <a:gd name="T26" fmla="*/ 150 w 150"/>
                <a:gd name="T27" fmla="*/ 124 h 147"/>
                <a:gd name="T28" fmla="*/ 150 w 150"/>
                <a:gd name="T29" fmla="*/ 147 h 147"/>
                <a:gd name="T30" fmla="*/ 0 w 150"/>
                <a:gd name="T31" fmla="*/ 147 h 147"/>
                <a:gd name="T32" fmla="*/ 0 w 150"/>
                <a:gd name="T33" fmla="*/ 124 h 147"/>
                <a:gd name="T34" fmla="*/ 18 w 150"/>
                <a:gd name="T35" fmla="*/ 113 h 147"/>
                <a:gd name="T36" fmla="*/ 41 w 150"/>
                <a:gd name="T37" fmla="*/ 103 h 147"/>
                <a:gd name="T38" fmla="*/ 48 w 150"/>
                <a:gd name="T39" fmla="*/ 101 h 147"/>
                <a:gd name="T40" fmla="*/ 54 w 150"/>
                <a:gd name="T41" fmla="*/ 90 h 147"/>
                <a:gd name="T42" fmla="*/ 57 w 150"/>
                <a:gd name="T43" fmla="*/ 90 h 147"/>
                <a:gd name="T44" fmla="*/ 53 w 150"/>
                <a:gd name="T45" fmla="*/ 83 h 147"/>
                <a:gd name="T46" fmla="*/ 52 w 150"/>
                <a:gd name="T47" fmla="*/ 70 h 147"/>
                <a:gd name="T48" fmla="*/ 49 w 150"/>
                <a:gd name="T49" fmla="*/ 70 h 147"/>
                <a:gd name="T50" fmla="*/ 44 w 150"/>
                <a:gd name="T51" fmla="*/ 53 h 147"/>
                <a:gd name="T52" fmla="*/ 46 w 150"/>
                <a:gd name="T53" fmla="*/ 46 h 147"/>
                <a:gd name="T54" fmla="*/ 58 w 150"/>
                <a:gd name="T55" fmla="*/ 7 h 147"/>
                <a:gd name="T56" fmla="*/ 90 w 150"/>
                <a:gd name="T57" fmla="*/ 7 h 147"/>
                <a:gd name="T58" fmla="*/ 93 w 150"/>
                <a:gd name="T59" fmla="*/ 10 h 147"/>
                <a:gd name="T60" fmla="*/ 98 w 150"/>
                <a:gd name="T61" fmla="*/ 10 h 147"/>
                <a:gd name="T62" fmla="*/ 102 w 150"/>
                <a:gd name="T63" fmla="*/ 1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0" h="147">
                  <a:moveTo>
                    <a:pt x="102" y="17"/>
                  </a:moveTo>
                  <a:cubicBezTo>
                    <a:pt x="103" y="22"/>
                    <a:pt x="103" y="26"/>
                    <a:pt x="103" y="32"/>
                  </a:cubicBezTo>
                  <a:cubicBezTo>
                    <a:pt x="103" y="34"/>
                    <a:pt x="102" y="43"/>
                    <a:pt x="102" y="46"/>
                  </a:cubicBezTo>
                  <a:cubicBezTo>
                    <a:pt x="102" y="48"/>
                    <a:pt x="103" y="48"/>
                    <a:pt x="104" y="50"/>
                  </a:cubicBezTo>
                  <a:cubicBezTo>
                    <a:pt x="105" y="54"/>
                    <a:pt x="105" y="59"/>
                    <a:pt x="104" y="62"/>
                  </a:cubicBezTo>
                  <a:cubicBezTo>
                    <a:pt x="104" y="64"/>
                    <a:pt x="103" y="66"/>
                    <a:pt x="102" y="68"/>
                  </a:cubicBezTo>
                  <a:cubicBezTo>
                    <a:pt x="101" y="70"/>
                    <a:pt x="98" y="70"/>
                    <a:pt x="97" y="72"/>
                  </a:cubicBezTo>
                  <a:cubicBezTo>
                    <a:pt x="96" y="75"/>
                    <a:pt x="97" y="78"/>
                    <a:pt x="96" y="82"/>
                  </a:cubicBezTo>
                  <a:cubicBezTo>
                    <a:pt x="95" y="85"/>
                    <a:pt x="92" y="85"/>
                    <a:pt x="92" y="90"/>
                  </a:cubicBezTo>
                  <a:cubicBezTo>
                    <a:pt x="93" y="90"/>
                    <a:pt x="94" y="90"/>
                    <a:pt x="96" y="90"/>
                  </a:cubicBezTo>
                  <a:cubicBezTo>
                    <a:pt x="97" y="93"/>
                    <a:pt x="100" y="99"/>
                    <a:pt x="102" y="101"/>
                  </a:cubicBezTo>
                  <a:cubicBezTo>
                    <a:pt x="104" y="102"/>
                    <a:pt x="107" y="102"/>
                    <a:pt x="109" y="103"/>
                  </a:cubicBezTo>
                  <a:cubicBezTo>
                    <a:pt x="116" y="106"/>
                    <a:pt x="125" y="110"/>
                    <a:pt x="132" y="113"/>
                  </a:cubicBezTo>
                  <a:cubicBezTo>
                    <a:pt x="139" y="116"/>
                    <a:pt x="148" y="117"/>
                    <a:pt x="150" y="124"/>
                  </a:cubicBezTo>
                  <a:cubicBezTo>
                    <a:pt x="150" y="129"/>
                    <a:pt x="150" y="141"/>
                    <a:pt x="150" y="147"/>
                  </a:cubicBezTo>
                  <a:cubicBezTo>
                    <a:pt x="0" y="147"/>
                    <a:pt x="0" y="147"/>
                    <a:pt x="0" y="147"/>
                  </a:cubicBezTo>
                  <a:cubicBezTo>
                    <a:pt x="0" y="141"/>
                    <a:pt x="0" y="129"/>
                    <a:pt x="0" y="124"/>
                  </a:cubicBezTo>
                  <a:cubicBezTo>
                    <a:pt x="3" y="117"/>
                    <a:pt x="11" y="116"/>
                    <a:pt x="18" y="113"/>
                  </a:cubicBezTo>
                  <a:cubicBezTo>
                    <a:pt x="25" y="110"/>
                    <a:pt x="34" y="106"/>
                    <a:pt x="41" y="103"/>
                  </a:cubicBezTo>
                  <a:cubicBezTo>
                    <a:pt x="44" y="102"/>
                    <a:pt x="46" y="102"/>
                    <a:pt x="48" y="101"/>
                  </a:cubicBezTo>
                  <a:cubicBezTo>
                    <a:pt x="50" y="99"/>
                    <a:pt x="53" y="93"/>
                    <a:pt x="54" y="90"/>
                  </a:cubicBezTo>
                  <a:cubicBezTo>
                    <a:pt x="57" y="90"/>
                    <a:pt x="57" y="90"/>
                    <a:pt x="57" y="90"/>
                  </a:cubicBezTo>
                  <a:cubicBezTo>
                    <a:pt x="57" y="86"/>
                    <a:pt x="54" y="85"/>
                    <a:pt x="53" y="83"/>
                  </a:cubicBezTo>
                  <a:cubicBezTo>
                    <a:pt x="53" y="79"/>
                    <a:pt x="53" y="74"/>
                    <a:pt x="52" y="70"/>
                  </a:cubicBezTo>
                  <a:cubicBezTo>
                    <a:pt x="52" y="71"/>
                    <a:pt x="49" y="70"/>
                    <a:pt x="49" y="70"/>
                  </a:cubicBezTo>
                  <a:cubicBezTo>
                    <a:pt x="45" y="67"/>
                    <a:pt x="45" y="57"/>
                    <a:pt x="44" y="53"/>
                  </a:cubicBezTo>
                  <a:cubicBezTo>
                    <a:pt x="44" y="51"/>
                    <a:pt x="47" y="49"/>
                    <a:pt x="46" y="46"/>
                  </a:cubicBezTo>
                  <a:cubicBezTo>
                    <a:pt x="42" y="25"/>
                    <a:pt x="48" y="11"/>
                    <a:pt x="58" y="7"/>
                  </a:cubicBezTo>
                  <a:cubicBezTo>
                    <a:pt x="65" y="5"/>
                    <a:pt x="78" y="0"/>
                    <a:pt x="90" y="7"/>
                  </a:cubicBezTo>
                  <a:cubicBezTo>
                    <a:pt x="93" y="10"/>
                    <a:pt x="93" y="10"/>
                    <a:pt x="93" y="10"/>
                  </a:cubicBezTo>
                  <a:cubicBezTo>
                    <a:pt x="98" y="10"/>
                    <a:pt x="98" y="10"/>
                    <a:pt x="98" y="10"/>
                  </a:cubicBezTo>
                  <a:cubicBezTo>
                    <a:pt x="100" y="12"/>
                    <a:pt x="102" y="17"/>
                    <a:pt x="10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711"/>
                </a:solidFill>
              </a:endParaRPr>
            </a:p>
          </p:txBody>
        </p:sp>
      </p:grpSp>
      <p:grpSp>
        <p:nvGrpSpPr>
          <p:cNvPr id="15" name="组合 14"/>
          <p:cNvGrpSpPr/>
          <p:nvPr/>
        </p:nvGrpSpPr>
        <p:grpSpPr>
          <a:xfrm>
            <a:off x="6989764" y="4758038"/>
            <a:ext cx="565150" cy="455613"/>
            <a:chOff x="7165975" y="4948238"/>
            <a:chExt cx="565150" cy="455613"/>
          </a:xfrm>
          <a:solidFill>
            <a:schemeClr val="bg1"/>
          </a:solidFill>
        </p:grpSpPr>
        <p:sp>
          <p:nvSpPr>
            <p:cNvPr id="16" name="Freeform 155"/>
            <p:cNvSpPr>
              <a:spLocks noEditPoints="1"/>
            </p:cNvSpPr>
            <p:nvPr/>
          </p:nvSpPr>
          <p:spPr bwMode="auto">
            <a:xfrm>
              <a:off x="7165975" y="5100638"/>
              <a:ext cx="509588" cy="303213"/>
            </a:xfrm>
            <a:custGeom>
              <a:avLst/>
              <a:gdLst>
                <a:gd name="T0" fmla="*/ 90 w 321"/>
                <a:gd name="T1" fmla="*/ 73 h 191"/>
                <a:gd name="T2" fmla="*/ 90 w 321"/>
                <a:gd name="T3" fmla="*/ 191 h 191"/>
                <a:gd name="T4" fmla="*/ 141 w 321"/>
                <a:gd name="T5" fmla="*/ 191 h 191"/>
                <a:gd name="T6" fmla="*/ 141 w 321"/>
                <a:gd name="T7" fmla="*/ 73 h 191"/>
                <a:gd name="T8" fmla="*/ 115 w 321"/>
                <a:gd name="T9" fmla="*/ 50 h 191"/>
                <a:gd name="T10" fmla="*/ 90 w 321"/>
                <a:gd name="T11" fmla="*/ 73 h 191"/>
                <a:gd name="T12" fmla="*/ 0 w 321"/>
                <a:gd name="T13" fmla="*/ 191 h 191"/>
                <a:gd name="T14" fmla="*/ 53 w 321"/>
                <a:gd name="T15" fmla="*/ 191 h 191"/>
                <a:gd name="T16" fmla="*/ 53 w 321"/>
                <a:gd name="T17" fmla="*/ 101 h 191"/>
                <a:gd name="T18" fmla="*/ 0 w 321"/>
                <a:gd name="T19" fmla="*/ 146 h 191"/>
                <a:gd name="T20" fmla="*/ 0 w 321"/>
                <a:gd name="T21" fmla="*/ 191 h 191"/>
                <a:gd name="T22" fmla="*/ 268 w 321"/>
                <a:gd name="T23" fmla="*/ 45 h 191"/>
                <a:gd name="T24" fmla="*/ 268 w 321"/>
                <a:gd name="T25" fmla="*/ 191 h 191"/>
                <a:gd name="T26" fmla="*/ 321 w 321"/>
                <a:gd name="T27" fmla="*/ 191 h 191"/>
                <a:gd name="T28" fmla="*/ 321 w 321"/>
                <a:gd name="T29" fmla="*/ 0 h 191"/>
                <a:gd name="T30" fmla="*/ 268 w 321"/>
                <a:gd name="T31" fmla="*/ 45 h 191"/>
                <a:gd name="T32" fmla="*/ 178 w 321"/>
                <a:gd name="T33" fmla="*/ 103 h 191"/>
                <a:gd name="T34" fmla="*/ 178 w 321"/>
                <a:gd name="T35" fmla="*/ 191 h 191"/>
                <a:gd name="T36" fmla="*/ 231 w 321"/>
                <a:gd name="T37" fmla="*/ 191 h 191"/>
                <a:gd name="T38" fmla="*/ 231 w 321"/>
                <a:gd name="T39" fmla="*/ 75 h 191"/>
                <a:gd name="T40" fmla="*/ 188 w 321"/>
                <a:gd name="T41" fmla="*/ 112 h 191"/>
                <a:gd name="T42" fmla="*/ 178 w 321"/>
                <a:gd name="T43"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1" h="191">
                  <a:moveTo>
                    <a:pt x="90" y="73"/>
                  </a:moveTo>
                  <a:lnTo>
                    <a:pt x="90" y="191"/>
                  </a:lnTo>
                  <a:lnTo>
                    <a:pt x="141" y="191"/>
                  </a:lnTo>
                  <a:lnTo>
                    <a:pt x="141" y="73"/>
                  </a:lnTo>
                  <a:lnTo>
                    <a:pt x="115" y="50"/>
                  </a:lnTo>
                  <a:lnTo>
                    <a:pt x="90" y="73"/>
                  </a:lnTo>
                  <a:close/>
                  <a:moveTo>
                    <a:pt x="0" y="191"/>
                  </a:moveTo>
                  <a:lnTo>
                    <a:pt x="53" y="191"/>
                  </a:lnTo>
                  <a:lnTo>
                    <a:pt x="53" y="101"/>
                  </a:lnTo>
                  <a:lnTo>
                    <a:pt x="0" y="146"/>
                  </a:lnTo>
                  <a:lnTo>
                    <a:pt x="0" y="191"/>
                  </a:lnTo>
                  <a:close/>
                  <a:moveTo>
                    <a:pt x="268" y="45"/>
                  </a:moveTo>
                  <a:lnTo>
                    <a:pt x="268" y="191"/>
                  </a:lnTo>
                  <a:lnTo>
                    <a:pt x="321" y="191"/>
                  </a:lnTo>
                  <a:lnTo>
                    <a:pt x="321" y="0"/>
                  </a:lnTo>
                  <a:lnTo>
                    <a:pt x="268" y="45"/>
                  </a:lnTo>
                  <a:close/>
                  <a:moveTo>
                    <a:pt x="178" y="103"/>
                  </a:moveTo>
                  <a:lnTo>
                    <a:pt x="178" y="191"/>
                  </a:lnTo>
                  <a:lnTo>
                    <a:pt x="231" y="191"/>
                  </a:lnTo>
                  <a:lnTo>
                    <a:pt x="231" y="75"/>
                  </a:lnTo>
                  <a:lnTo>
                    <a:pt x="188" y="112"/>
                  </a:lnTo>
                  <a:lnTo>
                    <a:pt x="178"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56"/>
            <p:cNvSpPr>
              <a:spLocks/>
            </p:cNvSpPr>
            <p:nvPr/>
          </p:nvSpPr>
          <p:spPr bwMode="auto">
            <a:xfrm>
              <a:off x="7165975" y="4948238"/>
              <a:ext cx="565150" cy="330200"/>
            </a:xfrm>
            <a:custGeom>
              <a:avLst/>
              <a:gdLst>
                <a:gd name="T0" fmla="*/ 356 w 356"/>
                <a:gd name="T1" fmla="*/ 0 h 208"/>
                <a:gd name="T2" fmla="*/ 255 w 356"/>
                <a:gd name="T3" fmla="*/ 0 h 208"/>
                <a:gd name="T4" fmla="*/ 298 w 356"/>
                <a:gd name="T5" fmla="*/ 40 h 208"/>
                <a:gd name="T6" fmla="*/ 188 w 356"/>
                <a:gd name="T7" fmla="*/ 135 h 208"/>
                <a:gd name="T8" fmla="*/ 115 w 356"/>
                <a:gd name="T9" fmla="*/ 73 h 208"/>
                <a:gd name="T10" fmla="*/ 0 w 356"/>
                <a:gd name="T11" fmla="*/ 167 h 208"/>
                <a:gd name="T12" fmla="*/ 0 w 356"/>
                <a:gd name="T13" fmla="*/ 208 h 208"/>
                <a:gd name="T14" fmla="*/ 115 w 356"/>
                <a:gd name="T15" fmla="*/ 113 h 208"/>
                <a:gd name="T16" fmla="*/ 188 w 356"/>
                <a:gd name="T17" fmla="*/ 176 h 208"/>
                <a:gd name="T18" fmla="*/ 319 w 356"/>
                <a:gd name="T19" fmla="*/ 64 h 208"/>
                <a:gd name="T20" fmla="*/ 356 w 356"/>
                <a:gd name="T21" fmla="*/ 98 h 208"/>
                <a:gd name="T22" fmla="*/ 356 w 356"/>
                <a:gd name="T23"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6" h="208">
                  <a:moveTo>
                    <a:pt x="356" y="0"/>
                  </a:moveTo>
                  <a:lnTo>
                    <a:pt x="255" y="0"/>
                  </a:lnTo>
                  <a:lnTo>
                    <a:pt x="298" y="40"/>
                  </a:lnTo>
                  <a:lnTo>
                    <a:pt x="188" y="135"/>
                  </a:lnTo>
                  <a:lnTo>
                    <a:pt x="115" y="73"/>
                  </a:lnTo>
                  <a:lnTo>
                    <a:pt x="0" y="167"/>
                  </a:lnTo>
                  <a:lnTo>
                    <a:pt x="0" y="208"/>
                  </a:lnTo>
                  <a:lnTo>
                    <a:pt x="115" y="113"/>
                  </a:lnTo>
                  <a:lnTo>
                    <a:pt x="188" y="176"/>
                  </a:lnTo>
                  <a:lnTo>
                    <a:pt x="319" y="64"/>
                  </a:lnTo>
                  <a:lnTo>
                    <a:pt x="356" y="98"/>
                  </a:lnTo>
                  <a:lnTo>
                    <a:pt x="3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组合 17"/>
          <p:cNvGrpSpPr/>
          <p:nvPr/>
        </p:nvGrpSpPr>
        <p:grpSpPr>
          <a:xfrm>
            <a:off x="1372669" y="2014839"/>
            <a:ext cx="2906436" cy="1112401"/>
            <a:chOff x="7702870" y="1901661"/>
            <a:chExt cx="2906436" cy="1112401"/>
          </a:xfrm>
        </p:grpSpPr>
        <p:sp>
          <p:nvSpPr>
            <p:cNvPr id="19" name="文本框 1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0" name="文本框 14"/>
            <p:cNvSpPr txBox="1"/>
            <p:nvPr/>
          </p:nvSpPr>
          <p:spPr>
            <a:xfrm>
              <a:off x="7702870" y="2183065"/>
              <a:ext cx="290643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21" name="组合 20"/>
          <p:cNvGrpSpPr/>
          <p:nvPr/>
        </p:nvGrpSpPr>
        <p:grpSpPr>
          <a:xfrm>
            <a:off x="7920831" y="2014839"/>
            <a:ext cx="2897093" cy="1112401"/>
            <a:chOff x="7702869" y="1901661"/>
            <a:chExt cx="2897093" cy="1112401"/>
          </a:xfrm>
        </p:grpSpPr>
        <p:sp>
          <p:nvSpPr>
            <p:cNvPr id="22" name="文本框 21"/>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3" name="文本框 14"/>
            <p:cNvSpPr txBox="1"/>
            <p:nvPr/>
          </p:nvSpPr>
          <p:spPr>
            <a:xfrm>
              <a:off x="7702869" y="2183065"/>
              <a:ext cx="2897093"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24" name="组合 23"/>
          <p:cNvGrpSpPr/>
          <p:nvPr/>
        </p:nvGrpSpPr>
        <p:grpSpPr>
          <a:xfrm>
            <a:off x="1372669" y="4198662"/>
            <a:ext cx="2906436" cy="1112401"/>
            <a:chOff x="7702870" y="1901661"/>
            <a:chExt cx="2906436" cy="1112401"/>
          </a:xfrm>
        </p:grpSpPr>
        <p:sp>
          <p:nvSpPr>
            <p:cNvPr id="25" name="文本框 24"/>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6" name="文本框 14"/>
            <p:cNvSpPr txBox="1"/>
            <p:nvPr/>
          </p:nvSpPr>
          <p:spPr>
            <a:xfrm>
              <a:off x="7702870" y="2183065"/>
              <a:ext cx="290643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27" name="组合 26"/>
          <p:cNvGrpSpPr/>
          <p:nvPr/>
        </p:nvGrpSpPr>
        <p:grpSpPr>
          <a:xfrm>
            <a:off x="7920832" y="4198662"/>
            <a:ext cx="2897092" cy="1112401"/>
            <a:chOff x="7702870" y="1901661"/>
            <a:chExt cx="2897092" cy="1112401"/>
          </a:xfrm>
        </p:grpSpPr>
        <p:sp>
          <p:nvSpPr>
            <p:cNvPr id="28" name="文本框 27"/>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9" name="文本框 14"/>
            <p:cNvSpPr txBox="1"/>
            <p:nvPr/>
          </p:nvSpPr>
          <p:spPr>
            <a:xfrm>
              <a:off x="7702870" y="2183065"/>
              <a:ext cx="2897092"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402962293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50" presetClass="entr" presetSubtype="0" decel="10000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strVal val="#ppt_w+.3"/>
                                          </p:val>
                                        </p:tav>
                                        <p:tav tm="100000">
                                          <p:val>
                                            <p:strVal val="#ppt_w"/>
                                          </p:val>
                                        </p:tav>
                                      </p:tavLst>
                                    </p:anim>
                                    <p:anim calcmode="lin" valueType="num">
                                      <p:cBhvr>
                                        <p:cTn id="24" dur="1000" fill="hold"/>
                                        <p:tgtEl>
                                          <p:spTgt spid="24"/>
                                        </p:tgtEl>
                                        <p:attrNameLst>
                                          <p:attrName>ppt_h</p:attrName>
                                        </p:attrNameLst>
                                      </p:cBhvr>
                                      <p:tavLst>
                                        <p:tav tm="0">
                                          <p:val>
                                            <p:strVal val="#ppt_h"/>
                                          </p:val>
                                        </p:tav>
                                        <p:tav tm="100000">
                                          <p:val>
                                            <p:strVal val="#ppt_h"/>
                                          </p:val>
                                        </p:tav>
                                      </p:tavLst>
                                    </p:anim>
                                    <p:animEffect transition="in" filter="fade">
                                      <p:cBhvr>
                                        <p:cTn id="25" dur="1000"/>
                                        <p:tgtEl>
                                          <p:spTgt spid="24"/>
                                        </p:tgtEl>
                                      </p:cBhvr>
                                    </p:animEffect>
                                  </p:childTnLst>
                                </p:cTn>
                              </p:par>
                              <p:par>
                                <p:cTn id="26" presetID="50" presetClass="entr" presetSubtype="0" decel="10000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1000" fill="hold"/>
                                        <p:tgtEl>
                                          <p:spTgt spid="18"/>
                                        </p:tgtEl>
                                        <p:attrNameLst>
                                          <p:attrName>ppt_w</p:attrName>
                                        </p:attrNameLst>
                                      </p:cBhvr>
                                      <p:tavLst>
                                        <p:tav tm="0">
                                          <p:val>
                                            <p:strVal val="#ppt_w+.3"/>
                                          </p:val>
                                        </p:tav>
                                        <p:tav tm="100000">
                                          <p:val>
                                            <p:strVal val="#ppt_w"/>
                                          </p:val>
                                        </p:tav>
                                      </p:tavLst>
                                    </p:anim>
                                    <p:anim calcmode="lin" valueType="num">
                                      <p:cBhvr>
                                        <p:cTn id="29" dur="1000" fill="hold"/>
                                        <p:tgtEl>
                                          <p:spTgt spid="18"/>
                                        </p:tgtEl>
                                        <p:attrNameLst>
                                          <p:attrName>ppt_h</p:attrName>
                                        </p:attrNameLst>
                                      </p:cBhvr>
                                      <p:tavLst>
                                        <p:tav tm="0">
                                          <p:val>
                                            <p:strVal val="#ppt_h"/>
                                          </p:val>
                                        </p:tav>
                                        <p:tav tm="100000">
                                          <p:val>
                                            <p:strVal val="#ppt_h"/>
                                          </p:val>
                                        </p:tav>
                                      </p:tavLst>
                                    </p:anim>
                                    <p:animEffect transition="in" filter="fade">
                                      <p:cBhvr>
                                        <p:cTn id="30" dur="1000"/>
                                        <p:tgtEl>
                                          <p:spTgt spid="18"/>
                                        </p:tgtEl>
                                      </p:cBhvr>
                                    </p:animEffect>
                                  </p:childTnLst>
                                </p:cTn>
                              </p:par>
                              <p:par>
                                <p:cTn id="31" presetID="50" presetClass="entr" presetSubtype="0" decel="10000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1000" fill="hold"/>
                                        <p:tgtEl>
                                          <p:spTgt spid="21"/>
                                        </p:tgtEl>
                                        <p:attrNameLst>
                                          <p:attrName>ppt_w</p:attrName>
                                        </p:attrNameLst>
                                      </p:cBhvr>
                                      <p:tavLst>
                                        <p:tav tm="0">
                                          <p:val>
                                            <p:strVal val="#ppt_w+.3"/>
                                          </p:val>
                                        </p:tav>
                                        <p:tav tm="100000">
                                          <p:val>
                                            <p:strVal val="#ppt_w"/>
                                          </p:val>
                                        </p:tav>
                                      </p:tavLst>
                                    </p:anim>
                                    <p:anim calcmode="lin" valueType="num">
                                      <p:cBhvr>
                                        <p:cTn id="34" dur="1000" fill="hold"/>
                                        <p:tgtEl>
                                          <p:spTgt spid="21"/>
                                        </p:tgtEl>
                                        <p:attrNameLst>
                                          <p:attrName>ppt_h</p:attrName>
                                        </p:attrNameLst>
                                      </p:cBhvr>
                                      <p:tavLst>
                                        <p:tav tm="0">
                                          <p:val>
                                            <p:strVal val="#ppt_h"/>
                                          </p:val>
                                        </p:tav>
                                        <p:tav tm="100000">
                                          <p:val>
                                            <p:strVal val="#ppt_h"/>
                                          </p:val>
                                        </p:tav>
                                      </p:tavLst>
                                    </p:anim>
                                    <p:animEffect transition="in" filter="fade">
                                      <p:cBhvr>
                                        <p:cTn id="35" dur="1000"/>
                                        <p:tgtEl>
                                          <p:spTgt spid="21"/>
                                        </p:tgtEl>
                                      </p:cBhvr>
                                    </p:animEffect>
                                  </p:childTnLst>
                                </p:cTn>
                              </p:par>
                              <p:par>
                                <p:cTn id="36" presetID="50" presetClass="entr" presetSubtype="0" decel="10000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strVal val="#ppt_w+.3"/>
                                          </p:val>
                                        </p:tav>
                                        <p:tav tm="100000">
                                          <p:val>
                                            <p:strVal val="#ppt_w"/>
                                          </p:val>
                                        </p:tav>
                                      </p:tavLst>
                                    </p:anim>
                                    <p:anim calcmode="lin" valueType="num">
                                      <p:cBhvr>
                                        <p:cTn id="39" dur="1000" fill="hold"/>
                                        <p:tgtEl>
                                          <p:spTgt spid="27"/>
                                        </p:tgtEl>
                                        <p:attrNameLst>
                                          <p:attrName>ppt_h</p:attrName>
                                        </p:attrNameLst>
                                      </p:cBhvr>
                                      <p:tavLst>
                                        <p:tav tm="0">
                                          <p:val>
                                            <p:strVal val="#ppt_h"/>
                                          </p:val>
                                        </p:tav>
                                        <p:tav tm="100000">
                                          <p:val>
                                            <p:strVal val="#ppt_h"/>
                                          </p:val>
                                        </p:tav>
                                      </p:tavLst>
                                    </p:anim>
                                    <p:animEffect transition="in" filter="fade">
                                      <p:cBhvr>
                                        <p:cTn id="40" dur="1000"/>
                                        <p:tgtEl>
                                          <p:spTgt spid="27"/>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nodeType="withEffect">
                                  <p:stCondLst>
                                    <p:cond delay="3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30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3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9" name="图片 49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50" y="314659"/>
            <a:ext cx="877900" cy="580691"/>
          </a:xfrm>
          <a:prstGeom prst="rect">
            <a:avLst/>
          </a:prstGeom>
        </p:spPr>
      </p:pic>
      <p:sp>
        <p:nvSpPr>
          <p:cNvPr id="500" name="圆角矩形 499"/>
          <p:cNvSpPr/>
          <p:nvPr/>
        </p:nvSpPr>
        <p:spPr>
          <a:xfrm>
            <a:off x="1250837" y="155779"/>
            <a:ext cx="5105400" cy="817424"/>
          </a:xfrm>
          <a:prstGeom prst="roundRect">
            <a:avLst>
              <a:gd name="adj" fmla="val 23381"/>
            </a:avLst>
          </a:prstGeom>
          <a:noFill/>
        </p:spPr>
        <p:txBody>
          <a:bodyPr wrap="square" anchor="ctr">
            <a:spAutoFit/>
          </a:bodyPr>
          <a:lstStyle/>
          <a:p>
            <a:r>
              <a:rPr lang="zh-CN" altLang="en-US"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rPr>
              <a:t>公司介绍</a:t>
            </a:r>
            <a:endParaRPr lang="en-US" altLang="zh-CN" sz="4000" dirty="0">
              <a:gradFill>
                <a:gsLst>
                  <a:gs pos="0">
                    <a:schemeClr val="accent1">
                      <a:lumMod val="5000"/>
                      <a:lumOff val="95000"/>
                    </a:schemeClr>
                  </a:gs>
                  <a:gs pos="100000">
                    <a:schemeClr val="bg1">
                      <a:lumMod val="85000"/>
                    </a:schemeClr>
                  </a:gs>
                </a:gsLst>
                <a:lin ang="5400000" scaled="1"/>
              </a:gradFill>
              <a:effectLst>
                <a:outerShdw blurRad="38100" dist="38100" dir="2700000" algn="tl">
                  <a:srgbClr val="000000">
                    <a:alpha val="43137"/>
                  </a:srgbClr>
                </a:outerShdw>
              </a:effectLst>
              <a:latin typeface="Segoe UI" panose="020B0502040204020203" pitchFamily="34" charset="0"/>
              <a:ea typeface="Segoe UI" panose="020B0502040204020203" pitchFamily="34" charset="0"/>
              <a:cs typeface="Segoe UI" panose="020B0502040204020203" pitchFamily="34" charset="0"/>
            </a:endParaRPr>
          </a:p>
        </p:txBody>
      </p:sp>
      <p:grpSp>
        <p:nvGrpSpPr>
          <p:cNvPr id="4" name="组合 3"/>
          <p:cNvGrpSpPr/>
          <p:nvPr/>
        </p:nvGrpSpPr>
        <p:grpSpPr>
          <a:xfrm>
            <a:off x="5676376" y="3273828"/>
            <a:ext cx="994632" cy="1072026"/>
            <a:chOff x="9345894" y="685333"/>
            <a:chExt cx="550862" cy="593725"/>
          </a:xfrm>
          <a:solidFill>
            <a:schemeClr val="bg1"/>
          </a:solidFill>
        </p:grpSpPr>
        <p:sp>
          <p:nvSpPr>
            <p:cNvPr id="5" name="Freeform 29"/>
            <p:cNvSpPr>
              <a:spLocks noEditPoints="1"/>
            </p:cNvSpPr>
            <p:nvPr/>
          </p:nvSpPr>
          <p:spPr bwMode="auto">
            <a:xfrm>
              <a:off x="9345894" y="685333"/>
              <a:ext cx="423863" cy="423863"/>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30"/>
            <p:cNvSpPr>
              <a:spLocks noEditPoints="1"/>
            </p:cNvSpPr>
            <p:nvPr/>
          </p:nvSpPr>
          <p:spPr bwMode="auto">
            <a:xfrm>
              <a:off x="9684031" y="1066333"/>
              <a:ext cx="212725" cy="212725"/>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5178539" y="1392453"/>
            <a:ext cx="1704975" cy="1570037"/>
            <a:chOff x="4626089" y="1487703"/>
            <a:chExt cx="1704975" cy="1570037"/>
          </a:xfrm>
        </p:grpSpPr>
        <p:sp>
          <p:nvSpPr>
            <p:cNvPr id="8" name="Freeform 5"/>
            <p:cNvSpPr>
              <a:spLocks/>
            </p:cNvSpPr>
            <p:nvPr/>
          </p:nvSpPr>
          <p:spPr bwMode="auto">
            <a:xfrm rot="1789583">
              <a:off x="4626089" y="1487703"/>
              <a:ext cx="1704975" cy="1570037"/>
            </a:xfrm>
            <a:custGeom>
              <a:avLst/>
              <a:gdLst>
                <a:gd name="T0" fmla="*/ 222 w 452"/>
                <a:gd name="T1" fmla="*/ 0 h 416"/>
                <a:gd name="T2" fmla="*/ 452 w 452"/>
                <a:gd name="T3" fmla="*/ 0 h 416"/>
                <a:gd name="T4" fmla="*/ 452 w 452"/>
                <a:gd name="T5" fmla="*/ 98 h 416"/>
                <a:gd name="T6" fmla="*/ 452 w 452"/>
                <a:gd name="T7" fmla="*/ 202 h 416"/>
                <a:gd name="T8" fmla="*/ 452 w 452"/>
                <a:gd name="T9" fmla="*/ 298 h 416"/>
                <a:gd name="T10" fmla="*/ 361 w 452"/>
                <a:gd name="T11" fmla="*/ 298 h 416"/>
                <a:gd name="T12" fmla="*/ 361 w 452"/>
                <a:gd name="T13" fmla="*/ 298 h 416"/>
                <a:gd name="T14" fmla="*/ 353 w 452"/>
                <a:gd name="T15" fmla="*/ 299 h 416"/>
                <a:gd name="T16" fmla="*/ 309 w 452"/>
                <a:gd name="T17" fmla="*/ 331 h 416"/>
                <a:gd name="T18" fmla="*/ 309 w 452"/>
                <a:gd name="T19" fmla="*/ 332 h 416"/>
                <a:gd name="T20" fmla="*/ 308 w 452"/>
                <a:gd name="T21" fmla="*/ 332 h 416"/>
                <a:gd name="T22" fmla="*/ 261 w 452"/>
                <a:gd name="T23" fmla="*/ 416 h 416"/>
                <a:gd name="T24" fmla="*/ 0 w 452"/>
                <a:gd name="T25" fmla="*/ 267 h 416"/>
                <a:gd name="T26" fmla="*/ 112 w 452"/>
                <a:gd name="T27" fmla="*/ 70 h 416"/>
                <a:gd name="T28" fmla="*/ 112 w 452"/>
                <a:gd name="T29" fmla="*/ 70 h 416"/>
                <a:gd name="T30" fmla="*/ 113 w 452"/>
                <a:gd name="T31" fmla="*/ 69 h 416"/>
                <a:gd name="T32" fmla="*/ 205 w 452"/>
                <a:gd name="T33" fmla="*/ 2 h 416"/>
                <a:gd name="T34" fmla="*/ 222 w 452"/>
                <a:gd name="T35" fmla="*/ 1 h 416"/>
                <a:gd name="T36" fmla="*/ 222 w 452"/>
                <a:gd name="T37"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16">
                  <a:moveTo>
                    <a:pt x="222" y="0"/>
                  </a:moveTo>
                  <a:cubicBezTo>
                    <a:pt x="452" y="0"/>
                    <a:pt x="452" y="0"/>
                    <a:pt x="452" y="0"/>
                  </a:cubicBezTo>
                  <a:cubicBezTo>
                    <a:pt x="452" y="98"/>
                    <a:pt x="452" y="98"/>
                    <a:pt x="452" y="98"/>
                  </a:cubicBezTo>
                  <a:cubicBezTo>
                    <a:pt x="452" y="202"/>
                    <a:pt x="452" y="202"/>
                    <a:pt x="452" y="202"/>
                  </a:cubicBezTo>
                  <a:cubicBezTo>
                    <a:pt x="452" y="298"/>
                    <a:pt x="452" y="298"/>
                    <a:pt x="452" y="298"/>
                  </a:cubicBezTo>
                  <a:cubicBezTo>
                    <a:pt x="361" y="298"/>
                    <a:pt x="361" y="298"/>
                    <a:pt x="361" y="298"/>
                  </a:cubicBezTo>
                  <a:cubicBezTo>
                    <a:pt x="361" y="298"/>
                    <a:pt x="361" y="298"/>
                    <a:pt x="361" y="298"/>
                  </a:cubicBezTo>
                  <a:cubicBezTo>
                    <a:pt x="353" y="299"/>
                    <a:pt x="353" y="299"/>
                    <a:pt x="353" y="299"/>
                  </a:cubicBezTo>
                  <a:cubicBezTo>
                    <a:pt x="334" y="303"/>
                    <a:pt x="318" y="315"/>
                    <a:pt x="309" y="331"/>
                  </a:cubicBezTo>
                  <a:cubicBezTo>
                    <a:pt x="309" y="332"/>
                    <a:pt x="309" y="332"/>
                    <a:pt x="309" y="332"/>
                  </a:cubicBezTo>
                  <a:cubicBezTo>
                    <a:pt x="308" y="332"/>
                    <a:pt x="308" y="332"/>
                    <a:pt x="308" y="332"/>
                  </a:cubicBezTo>
                  <a:cubicBezTo>
                    <a:pt x="261" y="416"/>
                    <a:pt x="261" y="416"/>
                    <a:pt x="261" y="416"/>
                  </a:cubicBezTo>
                  <a:cubicBezTo>
                    <a:pt x="0" y="267"/>
                    <a:pt x="0" y="267"/>
                    <a:pt x="0" y="267"/>
                  </a:cubicBezTo>
                  <a:cubicBezTo>
                    <a:pt x="112" y="70"/>
                    <a:pt x="112" y="70"/>
                    <a:pt x="112" y="70"/>
                  </a:cubicBezTo>
                  <a:cubicBezTo>
                    <a:pt x="112" y="70"/>
                    <a:pt x="112" y="70"/>
                    <a:pt x="112" y="70"/>
                  </a:cubicBezTo>
                  <a:cubicBezTo>
                    <a:pt x="113" y="69"/>
                    <a:pt x="113" y="69"/>
                    <a:pt x="113" y="69"/>
                  </a:cubicBezTo>
                  <a:cubicBezTo>
                    <a:pt x="132" y="35"/>
                    <a:pt x="165" y="10"/>
                    <a:pt x="205" y="2"/>
                  </a:cubicBezTo>
                  <a:cubicBezTo>
                    <a:pt x="222" y="1"/>
                    <a:pt x="222" y="1"/>
                    <a:pt x="222" y="1"/>
                  </a:cubicBezTo>
                  <a:lnTo>
                    <a:pt x="222"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9" name="组合 8"/>
            <p:cNvGrpSpPr/>
            <p:nvPr/>
          </p:nvGrpSpPr>
          <p:grpSpPr>
            <a:xfrm>
              <a:off x="5392092" y="1956828"/>
              <a:ext cx="423863" cy="523875"/>
              <a:chOff x="7300913" y="3284538"/>
              <a:chExt cx="423863" cy="523875"/>
            </a:xfrm>
            <a:solidFill>
              <a:schemeClr val="bg1"/>
            </a:solidFill>
          </p:grpSpPr>
          <p:sp>
            <p:nvSpPr>
              <p:cNvPr id="10" name="Rectangle 94"/>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95"/>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96"/>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97"/>
              <p:cNvSpPr>
                <a:spLocks noChangeArrowheads="1"/>
              </p:cNvSpPr>
              <p:nvPr/>
            </p:nvSpPr>
            <p:spPr bwMode="auto">
              <a:xfrm>
                <a:off x="7597776" y="3284538"/>
                <a:ext cx="857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98"/>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99"/>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00"/>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01"/>
              <p:cNvSpPr>
                <a:spLocks noChangeArrowheads="1"/>
              </p:cNvSpPr>
              <p:nvPr/>
            </p:nvSpPr>
            <p:spPr bwMode="auto">
              <a:xfrm>
                <a:off x="7343776" y="3284538"/>
                <a:ext cx="84138"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02"/>
              <p:cNvSpPr>
                <a:spLocks/>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03"/>
              <p:cNvSpPr>
                <a:spLocks/>
              </p:cNvSpPr>
              <p:nvPr/>
            </p:nvSpPr>
            <p:spPr bwMode="auto">
              <a:xfrm>
                <a:off x="7300913" y="3405188"/>
                <a:ext cx="423863" cy="403225"/>
              </a:xfrm>
              <a:custGeom>
                <a:avLst/>
                <a:gdLst>
                  <a:gd name="T0" fmla="*/ 134 w 267"/>
                  <a:gd name="T1" fmla="*/ 0 h 254"/>
                  <a:gd name="T2" fmla="*/ 167 w 267"/>
                  <a:gd name="T3" fmla="*/ 96 h 254"/>
                  <a:gd name="T4" fmla="*/ 267 w 267"/>
                  <a:gd name="T5" fmla="*/ 98 h 254"/>
                  <a:gd name="T6" fmla="*/ 187 w 267"/>
                  <a:gd name="T7" fmla="*/ 158 h 254"/>
                  <a:gd name="T8" fmla="*/ 216 w 267"/>
                  <a:gd name="T9" fmla="*/ 254 h 254"/>
                  <a:gd name="T10" fmla="*/ 134 w 267"/>
                  <a:gd name="T11" fmla="*/ 199 h 254"/>
                  <a:gd name="T12" fmla="*/ 51 w 267"/>
                  <a:gd name="T13" fmla="*/ 254 h 254"/>
                  <a:gd name="T14" fmla="*/ 80 w 267"/>
                  <a:gd name="T15" fmla="*/ 158 h 254"/>
                  <a:gd name="T16" fmla="*/ 0 w 267"/>
                  <a:gd name="T17" fmla="*/ 98 h 254"/>
                  <a:gd name="T18" fmla="*/ 100 w 267"/>
                  <a:gd name="T19" fmla="*/ 96 h 254"/>
                  <a:gd name="T20" fmla="*/ 134 w 267"/>
                  <a:gd name="T2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 h="254">
                    <a:moveTo>
                      <a:pt x="134" y="0"/>
                    </a:moveTo>
                    <a:lnTo>
                      <a:pt x="167" y="96"/>
                    </a:lnTo>
                    <a:lnTo>
                      <a:pt x="267" y="98"/>
                    </a:lnTo>
                    <a:lnTo>
                      <a:pt x="187" y="158"/>
                    </a:lnTo>
                    <a:lnTo>
                      <a:pt x="216" y="254"/>
                    </a:lnTo>
                    <a:lnTo>
                      <a:pt x="134" y="199"/>
                    </a:lnTo>
                    <a:lnTo>
                      <a:pt x="51" y="254"/>
                    </a:lnTo>
                    <a:lnTo>
                      <a:pt x="80" y="158"/>
                    </a:lnTo>
                    <a:lnTo>
                      <a:pt x="0" y="98"/>
                    </a:lnTo>
                    <a:lnTo>
                      <a:pt x="100" y="96"/>
                    </a:lnTo>
                    <a:lnTo>
                      <a:pt x="13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04"/>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05"/>
              <p:cNvSpPr>
                <a:spLocks noChangeArrowheads="1"/>
              </p:cNvSpPr>
              <p:nvPr/>
            </p:nvSpPr>
            <p:spPr bwMode="auto">
              <a:xfrm>
                <a:off x="7470776" y="3284538"/>
                <a:ext cx="84138"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6"/>
              <p:cNvSpPr>
                <a:spLocks/>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7"/>
              <p:cNvSpPr>
                <a:spLocks/>
              </p:cNvSpPr>
              <p:nvPr/>
            </p:nvSpPr>
            <p:spPr bwMode="auto">
              <a:xfrm>
                <a:off x="7470776" y="3284538"/>
                <a:ext cx="84138" cy="192088"/>
              </a:xfrm>
              <a:custGeom>
                <a:avLst/>
                <a:gdLst>
                  <a:gd name="T0" fmla="*/ 53 w 53"/>
                  <a:gd name="T1" fmla="*/ 0 h 121"/>
                  <a:gd name="T2" fmla="*/ 0 w 53"/>
                  <a:gd name="T3" fmla="*/ 0 h 121"/>
                  <a:gd name="T4" fmla="*/ 0 w 53"/>
                  <a:gd name="T5" fmla="*/ 121 h 121"/>
                  <a:gd name="T6" fmla="*/ 27 w 53"/>
                  <a:gd name="T7" fmla="*/ 43 h 121"/>
                  <a:gd name="T8" fmla="*/ 53 w 53"/>
                  <a:gd name="T9" fmla="*/ 121 h 121"/>
                  <a:gd name="T10" fmla="*/ 53 w 53"/>
                  <a:gd name="T11" fmla="*/ 0 h 121"/>
                </a:gdLst>
                <a:ahLst/>
                <a:cxnLst>
                  <a:cxn ang="0">
                    <a:pos x="T0" y="T1"/>
                  </a:cxn>
                  <a:cxn ang="0">
                    <a:pos x="T2" y="T3"/>
                  </a:cxn>
                  <a:cxn ang="0">
                    <a:pos x="T4" y="T5"/>
                  </a:cxn>
                  <a:cxn ang="0">
                    <a:pos x="T6" y="T7"/>
                  </a:cxn>
                  <a:cxn ang="0">
                    <a:pos x="T8" y="T9"/>
                  </a:cxn>
                  <a:cxn ang="0">
                    <a:pos x="T10" y="T11"/>
                  </a:cxn>
                </a:cxnLst>
                <a:rect l="0" t="0" r="r" b="b"/>
                <a:pathLst>
                  <a:path w="53" h="121">
                    <a:moveTo>
                      <a:pt x="53" y="0"/>
                    </a:moveTo>
                    <a:lnTo>
                      <a:pt x="0" y="0"/>
                    </a:lnTo>
                    <a:lnTo>
                      <a:pt x="0" y="121"/>
                    </a:lnTo>
                    <a:lnTo>
                      <a:pt x="27" y="43"/>
                    </a:lnTo>
                    <a:lnTo>
                      <a:pt x="53" y="121"/>
                    </a:lnTo>
                    <a:lnTo>
                      <a:pt x="5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6745079" y="2290578"/>
            <a:ext cx="1704975" cy="1570037"/>
            <a:chOff x="6192629" y="2385828"/>
            <a:chExt cx="1704975" cy="1570037"/>
          </a:xfrm>
        </p:grpSpPr>
        <p:sp>
          <p:nvSpPr>
            <p:cNvPr id="25" name="Freeform 5"/>
            <p:cNvSpPr>
              <a:spLocks/>
            </p:cNvSpPr>
            <p:nvPr/>
          </p:nvSpPr>
          <p:spPr bwMode="auto">
            <a:xfrm rot="1789583" flipH="1">
              <a:off x="6192629" y="2385828"/>
              <a:ext cx="1704975" cy="1570037"/>
            </a:xfrm>
            <a:custGeom>
              <a:avLst/>
              <a:gdLst>
                <a:gd name="T0" fmla="*/ 222 w 452"/>
                <a:gd name="T1" fmla="*/ 0 h 416"/>
                <a:gd name="T2" fmla="*/ 452 w 452"/>
                <a:gd name="T3" fmla="*/ 0 h 416"/>
                <a:gd name="T4" fmla="*/ 452 w 452"/>
                <a:gd name="T5" fmla="*/ 98 h 416"/>
                <a:gd name="T6" fmla="*/ 452 w 452"/>
                <a:gd name="T7" fmla="*/ 202 h 416"/>
                <a:gd name="T8" fmla="*/ 452 w 452"/>
                <a:gd name="T9" fmla="*/ 298 h 416"/>
                <a:gd name="T10" fmla="*/ 361 w 452"/>
                <a:gd name="T11" fmla="*/ 298 h 416"/>
                <a:gd name="T12" fmla="*/ 361 w 452"/>
                <a:gd name="T13" fmla="*/ 298 h 416"/>
                <a:gd name="T14" fmla="*/ 353 w 452"/>
                <a:gd name="T15" fmla="*/ 299 h 416"/>
                <a:gd name="T16" fmla="*/ 309 w 452"/>
                <a:gd name="T17" fmla="*/ 331 h 416"/>
                <a:gd name="T18" fmla="*/ 309 w 452"/>
                <a:gd name="T19" fmla="*/ 332 h 416"/>
                <a:gd name="T20" fmla="*/ 308 w 452"/>
                <a:gd name="T21" fmla="*/ 332 h 416"/>
                <a:gd name="T22" fmla="*/ 261 w 452"/>
                <a:gd name="T23" fmla="*/ 416 h 416"/>
                <a:gd name="T24" fmla="*/ 0 w 452"/>
                <a:gd name="T25" fmla="*/ 267 h 416"/>
                <a:gd name="T26" fmla="*/ 112 w 452"/>
                <a:gd name="T27" fmla="*/ 70 h 416"/>
                <a:gd name="T28" fmla="*/ 112 w 452"/>
                <a:gd name="T29" fmla="*/ 70 h 416"/>
                <a:gd name="T30" fmla="*/ 113 w 452"/>
                <a:gd name="T31" fmla="*/ 69 h 416"/>
                <a:gd name="T32" fmla="*/ 205 w 452"/>
                <a:gd name="T33" fmla="*/ 2 h 416"/>
                <a:gd name="T34" fmla="*/ 222 w 452"/>
                <a:gd name="T35" fmla="*/ 1 h 416"/>
                <a:gd name="T36" fmla="*/ 222 w 452"/>
                <a:gd name="T37"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16">
                  <a:moveTo>
                    <a:pt x="222" y="0"/>
                  </a:moveTo>
                  <a:cubicBezTo>
                    <a:pt x="452" y="0"/>
                    <a:pt x="452" y="0"/>
                    <a:pt x="452" y="0"/>
                  </a:cubicBezTo>
                  <a:cubicBezTo>
                    <a:pt x="452" y="98"/>
                    <a:pt x="452" y="98"/>
                    <a:pt x="452" y="98"/>
                  </a:cubicBezTo>
                  <a:cubicBezTo>
                    <a:pt x="452" y="202"/>
                    <a:pt x="452" y="202"/>
                    <a:pt x="452" y="202"/>
                  </a:cubicBezTo>
                  <a:cubicBezTo>
                    <a:pt x="452" y="298"/>
                    <a:pt x="452" y="298"/>
                    <a:pt x="452" y="298"/>
                  </a:cubicBezTo>
                  <a:cubicBezTo>
                    <a:pt x="361" y="298"/>
                    <a:pt x="361" y="298"/>
                    <a:pt x="361" y="298"/>
                  </a:cubicBezTo>
                  <a:cubicBezTo>
                    <a:pt x="361" y="298"/>
                    <a:pt x="361" y="298"/>
                    <a:pt x="361" y="298"/>
                  </a:cubicBezTo>
                  <a:cubicBezTo>
                    <a:pt x="353" y="299"/>
                    <a:pt x="353" y="299"/>
                    <a:pt x="353" y="299"/>
                  </a:cubicBezTo>
                  <a:cubicBezTo>
                    <a:pt x="334" y="303"/>
                    <a:pt x="318" y="315"/>
                    <a:pt x="309" y="331"/>
                  </a:cubicBezTo>
                  <a:cubicBezTo>
                    <a:pt x="309" y="332"/>
                    <a:pt x="309" y="332"/>
                    <a:pt x="309" y="332"/>
                  </a:cubicBezTo>
                  <a:cubicBezTo>
                    <a:pt x="308" y="332"/>
                    <a:pt x="308" y="332"/>
                    <a:pt x="308" y="332"/>
                  </a:cubicBezTo>
                  <a:cubicBezTo>
                    <a:pt x="261" y="416"/>
                    <a:pt x="261" y="416"/>
                    <a:pt x="261" y="416"/>
                  </a:cubicBezTo>
                  <a:cubicBezTo>
                    <a:pt x="0" y="267"/>
                    <a:pt x="0" y="267"/>
                    <a:pt x="0" y="267"/>
                  </a:cubicBezTo>
                  <a:cubicBezTo>
                    <a:pt x="112" y="70"/>
                    <a:pt x="112" y="70"/>
                    <a:pt x="112" y="70"/>
                  </a:cubicBezTo>
                  <a:cubicBezTo>
                    <a:pt x="112" y="70"/>
                    <a:pt x="112" y="70"/>
                    <a:pt x="112" y="70"/>
                  </a:cubicBezTo>
                  <a:cubicBezTo>
                    <a:pt x="113" y="69"/>
                    <a:pt x="113" y="69"/>
                    <a:pt x="113" y="69"/>
                  </a:cubicBezTo>
                  <a:cubicBezTo>
                    <a:pt x="132" y="35"/>
                    <a:pt x="165" y="10"/>
                    <a:pt x="205" y="2"/>
                  </a:cubicBezTo>
                  <a:cubicBezTo>
                    <a:pt x="222" y="1"/>
                    <a:pt x="222" y="1"/>
                    <a:pt x="222" y="1"/>
                  </a:cubicBezTo>
                  <a:lnTo>
                    <a:pt x="222"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26" name="组合 25"/>
            <p:cNvGrpSpPr/>
            <p:nvPr/>
          </p:nvGrpSpPr>
          <p:grpSpPr>
            <a:xfrm>
              <a:off x="6769684" y="2841804"/>
              <a:ext cx="550863" cy="466725"/>
              <a:chOff x="9259888" y="3257550"/>
              <a:chExt cx="550863" cy="466725"/>
            </a:xfrm>
            <a:solidFill>
              <a:schemeClr val="bg1"/>
            </a:solidFill>
          </p:grpSpPr>
          <p:sp>
            <p:nvSpPr>
              <p:cNvPr id="27" name="Rectangle 111"/>
              <p:cNvSpPr>
                <a:spLocks noChangeArrowheads="1"/>
              </p:cNvSpPr>
              <p:nvPr/>
            </p:nvSpPr>
            <p:spPr bwMode="auto">
              <a:xfrm>
                <a:off x="9366251" y="3468688"/>
                <a:ext cx="41275"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12"/>
              <p:cNvSpPr>
                <a:spLocks noEditPoints="1"/>
              </p:cNvSpPr>
              <p:nvPr/>
            </p:nvSpPr>
            <p:spPr bwMode="auto">
              <a:xfrm>
                <a:off x="9259888" y="3257550"/>
                <a:ext cx="550863" cy="233363"/>
              </a:xfrm>
              <a:custGeom>
                <a:avLst/>
                <a:gdLst>
                  <a:gd name="T0" fmla="*/ 114 w 156"/>
                  <a:gd name="T1" fmla="*/ 24 h 66"/>
                  <a:gd name="T2" fmla="*/ 114 w 156"/>
                  <a:gd name="T3" fmla="*/ 23 h 66"/>
                  <a:gd name="T4" fmla="*/ 114 w 156"/>
                  <a:gd name="T5" fmla="*/ 18 h 66"/>
                  <a:gd name="T6" fmla="*/ 96 w 156"/>
                  <a:gd name="T7" fmla="*/ 0 h 66"/>
                  <a:gd name="T8" fmla="*/ 60 w 156"/>
                  <a:gd name="T9" fmla="*/ 0 h 66"/>
                  <a:gd name="T10" fmla="*/ 42 w 156"/>
                  <a:gd name="T11" fmla="*/ 18 h 66"/>
                  <a:gd name="T12" fmla="*/ 42 w 156"/>
                  <a:gd name="T13" fmla="*/ 24 h 66"/>
                  <a:gd name="T14" fmla="*/ 0 w 156"/>
                  <a:gd name="T15" fmla="*/ 24 h 66"/>
                  <a:gd name="T16" fmla="*/ 0 w 156"/>
                  <a:gd name="T17" fmla="*/ 66 h 66"/>
                  <a:gd name="T18" fmla="*/ 24 w 156"/>
                  <a:gd name="T19" fmla="*/ 66 h 66"/>
                  <a:gd name="T20" fmla="*/ 24 w 156"/>
                  <a:gd name="T21" fmla="*/ 54 h 66"/>
                  <a:gd name="T22" fmla="*/ 48 w 156"/>
                  <a:gd name="T23" fmla="*/ 54 h 66"/>
                  <a:gd name="T24" fmla="*/ 48 w 156"/>
                  <a:gd name="T25" fmla="*/ 66 h 66"/>
                  <a:gd name="T26" fmla="*/ 108 w 156"/>
                  <a:gd name="T27" fmla="*/ 66 h 66"/>
                  <a:gd name="T28" fmla="*/ 108 w 156"/>
                  <a:gd name="T29" fmla="*/ 54 h 66"/>
                  <a:gd name="T30" fmla="*/ 132 w 156"/>
                  <a:gd name="T31" fmla="*/ 54 h 66"/>
                  <a:gd name="T32" fmla="*/ 132 w 156"/>
                  <a:gd name="T33" fmla="*/ 66 h 66"/>
                  <a:gd name="T34" fmla="*/ 156 w 156"/>
                  <a:gd name="T35" fmla="*/ 66 h 66"/>
                  <a:gd name="T36" fmla="*/ 156 w 156"/>
                  <a:gd name="T37" fmla="*/ 24 h 66"/>
                  <a:gd name="T38" fmla="*/ 114 w 156"/>
                  <a:gd name="T39" fmla="*/ 24 h 66"/>
                  <a:gd name="T40" fmla="*/ 54 w 156"/>
                  <a:gd name="T41" fmla="*/ 18 h 66"/>
                  <a:gd name="T42" fmla="*/ 60 w 156"/>
                  <a:gd name="T43" fmla="*/ 12 h 66"/>
                  <a:gd name="T44" fmla="*/ 96 w 156"/>
                  <a:gd name="T45" fmla="*/ 12 h 66"/>
                  <a:gd name="T46" fmla="*/ 102 w 156"/>
                  <a:gd name="T47" fmla="*/ 18 h 66"/>
                  <a:gd name="T48" fmla="*/ 102 w 156"/>
                  <a:gd name="T49" fmla="*/ 24 h 66"/>
                  <a:gd name="T50" fmla="*/ 54 w 156"/>
                  <a:gd name="T51" fmla="*/ 24 h 66"/>
                  <a:gd name="T52" fmla="*/ 54 w 156"/>
                  <a:gd name="T5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13"/>
              <p:cNvSpPr>
                <a:spLocks/>
              </p:cNvSpPr>
              <p:nvPr/>
            </p:nvSpPr>
            <p:spPr bwMode="auto">
              <a:xfrm>
                <a:off x="9280526" y="3511550"/>
                <a:ext cx="509588" cy="212725"/>
              </a:xfrm>
              <a:custGeom>
                <a:avLst/>
                <a:gdLst>
                  <a:gd name="T0" fmla="*/ 281 w 321"/>
                  <a:gd name="T1" fmla="*/ 40 h 134"/>
                  <a:gd name="T2" fmla="*/ 227 w 321"/>
                  <a:gd name="T3" fmla="*/ 40 h 134"/>
                  <a:gd name="T4" fmla="*/ 227 w 321"/>
                  <a:gd name="T5" fmla="*/ 0 h 134"/>
                  <a:gd name="T6" fmla="*/ 94 w 321"/>
                  <a:gd name="T7" fmla="*/ 0 h 134"/>
                  <a:gd name="T8" fmla="*/ 94 w 321"/>
                  <a:gd name="T9" fmla="*/ 40 h 134"/>
                  <a:gd name="T10" fmla="*/ 40 w 321"/>
                  <a:gd name="T11" fmla="*/ 40 h 134"/>
                  <a:gd name="T12" fmla="*/ 40 w 321"/>
                  <a:gd name="T13" fmla="*/ 0 h 134"/>
                  <a:gd name="T14" fmla="*/ 0 w 321"/>
                  <a:gd name="T15" fmla="*/ 0 h 134"/>
                  <a:gd name="T16" fmla="*/ 0 w 321"/>
                  <a:gd name="T17" fmla="*/ 134 h 134"/>
                  <a:gd name="T18" fmla="*/ 321 w 321"/>
                  <a:gd name="T19" fmla="*/ 134 h 134"/>
                  <a:gd name="T20" fmla="*/ 321 w 321"/>
                  <a:gd name="T21" fmla="*/ 0 h 134"/>
                  <a:gd name="T22" fmla="*/ 281 w 321"/>
                  <a:gd name="T23" fmla="*/ 0 h 134"/>
                  <a:gd name="T24" fmla="*/ 281 w 321"/>
                  <a:gd name="T25" fmla="*/ 4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134">
                    <a:moveTo>
                      <a:pt x="281" y="40"/>
                    </a:moveTo>
                    <a:lnTo>
                      <a:pt x="227" y="40"/>
                    </a:lnTo>
                    <a:lnTo>
                      <a:pt x="227" y="0"/>
                    </a:lnTo>
                    <a:lnTo>
                      <a:pt x="94" y="0"/>
                    </a:lnTo>
                    <a:lnTo>
                      <a:pt x="94" y="40"/>
                    </a:lnTo>
                    <a:lnTo>
                      <a:pt x="40" y="40"/>
                    </a:lnTo>
                    <a:lnTo>
                      <a:pt x="40" y="0"/>
                    </a:lnTo>
                    <a:lnTo>
                      <a:pt x="0" y="0"/>
                    </a:lnTo>
                    <a:lnTo>
                      <a:pt x="0" y="134"/>
                    </a:lnTo>
                    <a:lnTo>
                      <a:pt x="321" y="134"/>
                    </a:lnTo>
                    <a:lnTo>
                      <a:pt x="321" y="0"/>
                    </a:lnTo>
                    <a:lnTo>
                      <a:pt x="281" y="0"/>
                    </a:lnTo>
                    <a:lnTo>
                      <a:pt x="281"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114"/>
              <p:cNvSpPr>
                <a:spLocks noChangeArrowheads="1"/>
              </p:cNvSpPr>
              <p:nvPr/>
            </p:nvSpPr>
            <p:spPr bwMode="auto">
              <a:xfrm>
                <a:off x="9663113" y="3468688"/>
                <a:ext cx="41275"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1" name="组合 30"/>
          <p:cNvGrpSpPr/>
          <p:nvPr/>
        </p:nvGrpSpPr>
        <p:grpSpPr>
          <a:xfrm>
            <a:off x="4061776" y="1969473"/>
            <a:ext cx="1492249" cy="1982788"/>
            <a:chOff x="3509326" y="2064723"/>
            <a:chExt cx="1492249" cy="1982788"/>
          </a:xfrm>
        </p:grpSpPr>
        <p:sp>
          <p:nvSpPr>
            <p:cNvPr id="32" name="Freeform 9"/>
            <p:cNvSpPr>
              <a:spLocks/>
            </p:cNvSpPr>
            <p:nvPr/>
          </p:nvSpPr>
          <p:spPr bwMode="auto">
            <a:xfrm rot="1789583">
              <a:off x="3509326" y="2064723"/>
              <a:ext cx="1492249" cy="1982788"/>
            </a:xfrm>
            <a:custGeom>
              <a:avLst/>
              <a:gdLst>
                <a:gd name="T0" fmla="*/ 140 w 395"/>
                <a:gd name="T1" fmla="*/ 0 h 526"/>
                <a:gd name="T2" fmla="*/ 395 w 395"/>
                <a:gd name="T3" fmla="*/ 150 h 526"/>
                <a:gd name="T4" fmla="*/ 348 w 395"/>
                <a:gd name="T5" fmla="*/ 229 h 526"/>
                <a:gd name="T6" fmla="*/ 348 w 395"/>
                <a:gd name="T7" fmla="*/ 229 h 526"/>
                <a:gd name="T8" fmla="*/ 348 w 395"/>
                <a:gd name="T9" fmla="*/ 230 h 526"/>
                <a:gd name="T10" fmla="*/ 342 w 395"/>
                <a:gd name="T11" fmla="*/ 284 h 526"/>
                <a:gd name="T12" fmla="*/ 346 w 395"/>
                <a:gd name="T13" fmla="*/ 292 h 526"/>
                <a:gd name="T14" fmla="*/ 345 w 395"/>
                <a:gd name="T15" fmla="*/ 292 h 526"/>
                <a:gd name="T16" fmla="*/ 394 w 395"/>
                <a:gd name="T17" fmla="*/ 376 h 526"/>
                <a:gd name="T18" fmla="*/ 309 w 395"/>
                <a:gd name="T19" fmla="*/ 425 h 526"/>
                <a:gd name="T20" fmla="*/ 218 w 395"/>
                <a:gd name="T21" fmla="*/ 477 h 526"/>
                <a:gd name="T22" fmla="*/ 133 w 395"/>
                <a:gd name="T23" fmla="*/ 526 h 526"/>
                <a:gd name="T24" fmla="*/ 19 w 395"/>
                <a:gd name="T25" fmla="*/ 326 h 526"/>
                <a:gd name="T26" fmla="*/ 20 w 395"/>
                <a:gd name="T27" fmla="*/ 325 h 526"/>
                <a:gd name="T28" fmla="*/ 13 w 395"/>
                <a:gd name="T29" fmla="*/ 309 h 526"/>
                <a:gd name="T30" fmla="*/ 24 w 395"/>
                <a:gd name="T31" fmla="*/ 197 h 526"/>
                <a:gd name="T32" fmla="*/ 26 w 395"/>
                <a:gd name="T33" fmla="*/ 196 h 526"/>
                <a:gd name="T34" fmla="*/ 25 w 395"/>
                <a:gd name="T35" fmla="*/ 195 h 526"/>
                <a:gd name="T36" fmla="*/ 140 w 395"/>
                <a:gd name="T37" fmla="*/ 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5" h="526">
                  <a:moveTo>
                    <a:pt x="140" y="0"/>
                  </a:moveTo>
                  <a:cubicBezTo>
                    <a:pt x="395" y="150"/>
                    <a:pt x="395" y="150"/>
                    <a:pt x="395" y="150"/>
                  </a:cubicBezTo>
                  <a:cubicBezTo>
                    <a:pt x="348" y="229"/>
                    <a:pt x="348" y="229"/>
                    <a:pt x="348" y="229"/>
                  </a:cubicBezTo>
                  <a:cubicBezTo>
                    <a:pt x="348" y="229"/>
                    <a:pt x="348" y="229"/>
                    <a:pt x="348" y="229"/>
                  </a:cubicBezTo>
                  <a:cubicBezTo>
                    <a:pt x="348" y="230"/>
                    <a:pt x="348" y="230"/>
                    <a:pt x="348" y="230"/>
                  </a:cubicBezTo>
                  <a:cubicBezTo>
                    <a:pt x="339" y="246"/>
                    <a:pt x="336" y="266"/>
                    <a:pt x="342" y="284"/>
                  </a:cubicBezTo>
                  <a:cubicBezTo>
                    <a:pt x="346" y="292"/>
                    <a:pt x="346" y="292"/>
                    <a:pt x="346" y="292"/>
                  </a:cubicBezTo>
                  <a:cubicBezTo>
                    <a:pt x="345" y="292"/>
                    <a:pt x="345" y="292"/>
                    <a:pt x="345" y="292"/>
                  </a:cubicBezTo>
                  <a:cubicBezTo>
                    <a:pt x="394" y="376"/>
                    <a:pt x="394" y="376"/>
                    <a:pt x="394" y="376"/>
                  </a:cubicBezTo>
                  <a:cubicBezTo>
                    <a:pt x="309" y="425"/>
                    <a:pt x="309" y="425"/>
                    <a:pt x="309" y="425"/>
                  </a:cubicBezTo>
                  <a:cubicBezTo>
                    <a:pt x="218" y="477"/>
                    <a:pt x="218" y="477"/>
                    <a:pt x="218" y="477"/>
                  </a:cubicBezTo>
                  <a:cubicBezTo>
                    <a:pt x="133" y="526"/>
                    <a:pt x="133" y="526"/>
                    <a:pt x="133" y="526"/>
                  </a:cubicBezTo>
                  <a:cubicBezTo>
                    <a:pt x="19" y="326"/>
                    <a:pt x="19" y="326"/>
                    <a:pt x="19" y="326"/>
                  </a:cubicBezTo>
                  <a:cubicBezTo>
                    <a:pt x="20" y="325"/>
                    <a:pt x="20" y="325"/>
                    <a:pt x="20" y="325"/>
                  </a:cubicBezTo>
                  <a:cubicBezTo>
                    <a:pt x="13" y="309"/>
                    <a:pt x="13" y="309"/>
                    <a:pt x="13" y="309"/>
                  </a:cubicBezTo>
                  <a:cubicBezTo>
                    <a:pt x="0" y="272"/>
                    <a:pt x="5" y="231"/>
                    <a:pt x="24" y="197"/>
                  </a:cubicBezTo>
                  <a:cubicBezTo>
                    <a:pt x="26" y="196"/>
                    <a:pt x="26" y="196"/>
                    <a:pt x="26" y="196"/>
                  </a:cubicBezTo>
                  <a:cubicBezTo>
                    <a:pt x="25" y="195"/>
                    <a:pt x="25" y="195"/>
                    <a:pt x="25" y="195"/>
                  </a:cubicBezTo>
                  <a:lnTo>
                    <a:pt x="140"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33" name="组合 32"/>
            <p:cNvGrpSpPr/>
            <p:nvPr/>
          </p:nvGrpSpPr>
          <p:grpSpPr>
            <a:xfrm>
              <a:off x="3932315" y="2883908"/>
              <a:ext cx="509588" cy="339725"/>
              <a:chOff x="1390931" y="2695108"/>
              <a:chExt cx="509588" cy="339725"/>
            </a:xfrm>
            <a:solidFill>
              <a:schemeClr val="bg1"/>
            </a:solidFill>
          </p:grpSpPr>
          <p:sp>
            <p:nvSpPr>
              <p:cNvPr id="34" name="Freeform 60"/>
              <p:cNvSpPr>
                <a:spLocks/>
              </p:cNvSpPr>
              <p:nvPr/>
            </p:nvSpPr>
            <p:spPr bwMode="auto">
              <a:xfrm>
                <a:off x="1408394" y="2695108"/>
                <a:ext cx="474663" cy="1968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1"/>
              <p:cNvSpPr>
                <a:spLocks/>
              </p:cNvSpPr>
              <p:nvPr/>
            </p:nvSpPr>
            <p:spPr bwMode="auto">
              <a:xfrm>
                <a:off x="1730656" y="2709395"/>
                <a:ext cx="169863" cy="306388"/>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2"/>
              <p:cNvSpPr>
                <a:spLocks/>
              </p:cNvSpPr>
              <p:nvPr/>
            </p:nvSpPr>
            <p:spPr bwMode="auto">
              <a:xfrm>
                <a:off x="1390931" y="2709395"/>
                <a:ext cx="169863" cy="306388"/>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3"/>
              <p:cNvSpPr>
                <a:spLocks/>
              </p:cNvSpPr>
              <p:nvPr/>
            </p:nvSpPr>
            <p:spPr bwMode="auto">
              <a:xfrm>
                <a:off x="1408394" y="2864970"/>
                <a:ext cx="474663" cy="169863"/>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8" name="组合 37"/>
          <p:cNvGrpSpPr/>
          <p:nvPr/>
        </p:nvGrpSpPr>
        <p:grpSpPr>
          <a:xfrm>
            <a:off x="3880722" y="3618319"/>
            <a:ext cx="1717675" cy="1566863"/>
            <a:chOff x="3328272" y="3732619"/>
            <a:chExt cx="1717675" cy="1566863"/>
          </a:xfrm>
        </p:grpSpPr>
        <p:sp>
          <p:nvSpPr>
            <p:cNvPr id="39" name="Freeform 13"/>
            <p:cNvSpPr>
              <a:spLocks/>
            </p:cNvSpPr>
            <p:nvPr/>
          </p:nvSpPr>
          <p:spPr bwMode="auto">
            <a:xfrm rot="1789583">
              <a:off x="3328272" y="3732619"/>
              <a:ext cx="1717675" cy="1566863"/>
            </a:xfrm>
            <a:custGeom>
              <a:avLst/>
              <a:gdLst>
                <a:gd name="T0" fmla="*/ 257 w 455"/>
                <a:gd name="T1" fmla="*/ 0 h 415"/>
                <a:gd name="T2" fmla="*/ 309 w 455"/>
                <a:gd name="T3" fmla="*/ 88 h 415"/>
                <a:gd name="T4" fmla="*/ 309 w 455"/>
                <a:gd name="T5" fmla="*/ 88 h 415"/>
                <a:gd name="T6" fmla="*/ 310 w 455"/>
                <a:gd name="T7" fmla="*/ 89 h 415"/>
                <a:gd name="T8" fmla="*/ 354 w 455"/>
                <a:gd name="T9" fmla="*/ 120 h 415"/>
                <a:gd name="T10" fmla="*/ 363 w 455"/>
                <a:gd name="T11" fmla="*/ 121 h 415"/>
                <a:gd name="T12" fmla="*/ 363 w 455"/>
                <a:gd name="T13" fmla="*/ 121 h 415"/>
                <a:gd name="T14" fmla="*/ 452 w 455"/>
                <a:gd name="T15" fmla="*/ 120 h 415"/>
                <a:gd name="T16" fmla="*/ 454 w 455"/>
                <a:gd name="T17" fmla="*/ 209 h 415"/>
                <a:gd name="T18" fmla="*/ 455 w 455"/>
                <a:gd name="T19" fmla="*/ 291 h 415"/>
                <a:gd name="T20" fmla="*/ 455 w 455"/>
                <a:gd name="T21" fmla="*/ 412 h 415"/>
                <a:gd name="T22" fmla="*/ 226 w 455"/>
                <a:gd name="T23" fmla="*/ 415 h 415"/>
                <a:gd name="T24" fmla="*/ 226 w 455"/>
                <a:gd name="T25" fmla="*/ 414 h 415"/>
                <a:gd name="T26" fmla="*/ 209 w 455"/>
                <a:gd name="T27" fmla="*/ 413 h 415"/>
                <a:gd name="T28" fmla="*/ 116 w 455"/>
                <a:gd name="T29" fmla="*/ 348 h 415"/>
                <a:gd name="T30" fmla="*/ 116 w 455"/>
                <a:gd name="T31" fmla="*/ 346 h 415"/>
                <a:gd name="T32" fmla="*/ 115 w 455"/>
                <a:gd name="T33" fmla="*/ 346 h 415"/>
                <a:gd name="T34" fmla="*/ 0 w 455"/>
                <a:gd name="T35" fmla="*/ 151 h 415"/>
                <a:gd name="T36" fmla="*/ 257 w 455"/>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5" h="415">
                  <a:moveTo>
                    <a:pt x="257" y="0"/>
                  </a:moveTo>
                  <a:cubicBezTo>
                    <a:pt x="309" y="88"/>
                    <a:pt x="309" y="88"/>
                    <a:pt x="309" y="88"/>
                  </a:cubicBezTo>
                  <a:cubicBezTo>
                    <a:pt x="309" y="88"/>
                    <a:pt x="309" y="88"/>
                    <a:pt x="309" y="88"/>
                  </a:cubicBezTo>
                  <a:cubicBezTo>
                    <a:pt x="310" y="89"/>
                    <a:pt x="310" y="89"/>
                    <a:pt x="310" y="89"/>
                  </a:cubicBezTo>
                  <a:cubicBezTo>
                    <a:pt x="319" y="105"/>
                    <a:pt x="335" y="116"/>
                    <a:pt x="354" y="120"/>
                  </a:cubicBezTo>
                  <a:cubicBezTo>
                    <a:pt x="363" y="121"/>
                    <a:pt x="363" y="121"/>
                    <a:pt x="363" y="121"/>
                  </a:cubicBezTo>
                  <a:cubicBezTo>
                    <a:pt x="363" y="121"/>
                    <a:pt x="363" y="121"/>
                    <a:pt x="363" y="121"/>
                  </a:cubicBezTo>
                  <a:cubicBezTo>
                    <a:pt x="452" y="120"/>
                    <a:pt x="452" y="120"/>
                    <a:pt x="452" y="120"/>
                  </a:cubicBezTo>
                  <a:cubicBezTo>
                    <a:pt x="454" y="209"/>
                    <a:pt x="454" y="209"/>
                    <a:pt x="454" y="209"/>
                  </a:cubicBezTo>
                  <a:cubicBezTo>
                    <a:pt x="455" y="291"/>
                    <a:pt x="455" y="291"/>
                    <a:pt x="455" y="291"/>
                  </a:cubicBezTo>
                  <a:cubicBezTo>
                    <a:pt x="455" y="412"/>
                    <a:pt x="455" y="412"/>
                    <a:pt x="455" y="412"/>
                  </a:cubicBezTo>
                  <a:cubicBezTo>
                    <a:pt x="226" y="415"/>
                    <a:pt x="226" y="415"/>
                    <a:pt x="226" y="415"/>
                  </a:cubicBezTo>
                  <a:cubicBezTo>
                    <a:pt x="226" y="414"/>
                    <a:pt x="226" y="414"/>
                    <a:pt x="226" y="414"/>
                  </a:cubicBezTo>
                  <a:cubicBezTo>
                    <a:pt x="209" y="413"/>
                    <a:pt x="209" y="413"/>
                    <a:pt x="209" y="413"/>
                  </a:cubicBezTo>
                  <a:cubicBezTo>
                    <a:pt x="170" y="405"/>
                    <a:pt x="136" y="381"/>
                    <a:pt x="116" y="348"/>
                  </a:cubicBezTo>
                  <a:cubicBezTo>
                    <a:pt x="116" y="346"/>
                    <a:pt x="116" y="346"/>
                    <a:pt x="116" y="346"/>
                  </a:cubicBezTo>
                  <a:cubicBezTo>
                    <a:pt x="115" y="346"/>
                    <a:pt x="115" y="346"/>
                    <a:pt x="115" y="346"/>
                  </a:cubicBezTo>
                  <a:cubicBezTo>
                    <a:pt x="0" y="151"/>
                    <a:pt x="0" y="151"/>
                    <a:pt x="0" y="151"/>
                  </a:cubicBezTo>
                  <a:lnTo>
                    <a:pt x="257"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0" name="Freeform 188"/>
            <p:cNvSpPr>
              <a:spLocks/>
            </p:cNvSpPr>
            <p:nvPr/>
          </p:nvSpPr>
          <p:spPr bwMode="auto">
            <a:xfrm>
              <a:off x="3970332" y="4422000"/>
              <a:ext cx="582613" cy="552450"/>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p:nvGrpSpPr>
        <p:grpSpPr>
          <a:xfrm>
            <a:off x="5455282" y="4521041"/>
            <a:ext cx="1717675" cy="1566863"/>
            <a:chOff x="4902832" y="4635341"/>
            <a:chExt cx="1717675" cy="1566863"/>
          </a:xfrm>
        </p:grpSpPr>
        <p:sp>
          <p:nvSpPr>
            <p:cNvPr id="42" name="Freeform 13"/>
            <p:cNvSpPr>
              <a:spLocks/>
            </p:cNvSpPr>
            <p:nvPr/>
          </p:nvSpPr>
          <p:spPr bwMode="auto">
            <a:xfrm rot="1789583" flipH="1">
              <a:off x="4902832" y="4635341"/>
              <a:ext cx="1717675" cy="1566863"/>
            </a:xfrm>
            <a:custGeom>
              <a:avLst/>
              <a:gdLst>
                <a:gd name="T0" fmla="*/ 257 w 455"/>
                <a:gd name="T1" fmla="*/ 0 h 415"/>
                <a:gd name="T2" fmla="*/ 309 w 455"/>
                <a:gd name="T3" fmla="*/ 88 h 415"/>
                <a:gd name="T4" fmla="*/ 309 w 455"/>
                <a:gd name="T5" fmla="*/ 88 h 415"/>
                <a:gd name="T6" fmla="*/ 310 w 455"/>
                <a:gd name="T7" fmla="*/ 89 h 415"/>
                <a:gd name="T8" fmla="*/ 354 w 455"/>
                <a:gd name="T9" fmla="*/ 120 h 415"/>
                <a:gd name="T10" fmla="*/ 363 w 455"/>
                <a:gd name="T11" fmla="*/ 121 h 415"/>
                <a:gd name="T12" fmla="*/ 363 w 455"/>
                <a:gd name="T13" fmla="*/ 121 h 415"/>
                <a:gd name="T14" fmla="*/ 452 w 455"/>
                <a:gd name="T15" fmla="*/ 120 h 415"/>
                <a:gd name="T16" fmla="*/ 454 w 455"/>
                <a:gd name="T17" fmla="*/ 209 h 415"/>
                <a:gd name="T18" fmla="*/ 455 w 455"/>
                <a:gd name="T19" fmla="*/ 291 h 415"/>
                <a:gd name="T20" fmla="*/ 455 w 455"/>
                <a:gd name="T21" fmla="*/ 412 h 415"/>
                <a:gd name="T22" fmla="*/ 226 w 455"/>
                <a:gd name="T23" fmla="*/ 415 h 415"/>
                <a:gd name="T24" fmla="*/ 226 w 455"/>
                <a:gd name="T25" fmla="*/ 414 h 415"/>
                <a:gd name="T26" fmla="*/ 209 w 455"/>
                <a:gd name="T27" fmla="*/ 413 h 415"/>
                <a:gd name="T28" fmla="*/ 116 w 455"/>
                <a:gd name="T29" fmla="*/ 348 h 415"/>
                <a:gd name="T30" fmla="*/ 116 w 455"/>
                <a:gd name="T31" fmla="*/ 346 h 415"/>
                <a:gd name="T32" fmla="*/ 115 w 455"/>
                <a:gd name="T33" fmla="*/ 346 h 415"/>
                <a:gd name="T34" fmla="*/ 0 w 455"/>
                <a:gd name="T35" fmla="*/ 151 h 415"/>
                <a:gd name="T36" fmla="*/ 257 w 455"/>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5" h="415">
                  <a:moveTo>
                    <a:pt x="257" y="0"/>
                  </a:moveTo>
                  <a:cubicBezTo>
                    <a:pt x="309" y="88"/>
                    <a:pt x="309" y="88"/>
                    <a:pt x="309" y="88"/>
                  </a:cubicBezTo>
                  <a:cubicBezTo>
                    <a:pt x="309" y="88"/>
                    <a:pt x="309" y="88"/>
                    <a:pt x="309" y="88"/>
                  </a:cubicBezTo>
                  <a:cubicBezTo>
                    <a:pt x="310" y="89"/>
                    <a:pt x="310" y="89"/>
                    <a:pt x="310" y="89"/>
                  </a:cubicBezTo>
                  <a:cubicBezTo>
                    <a:pt x="319" y="105"/>
                    <a:pt x="335" y="116"/>
                    <a:pt x="354" y="120"/>
                  </a:cubicBezTo>
                  <a:cubicBezTo>
                    <a:pt x="363" y="121"/>
                    <a:pt x="363" y="121"/>
                    <a:pt x="363" y="121"/>
                  </a:cubicBezTo>
                  <a:cubicBezTo>
                    <a:pt x="363" y="121"/>
                    <a:pt x="363" y="121"/>
                    <a:pt x="363" y="121"/>
                  </a:cubicBezTo>
                  <a:cubicBezTo>
                    <a:pt x="452" y="120"/>
                    <a:pt x="452" y="120"/>
                    <a:pt x="452" y="120"/>
                  </a:cubicBezTo>
                  <a:cubicBezTo>
                    <a:pt x="454" y="209"/>
                    <a:pt x="454" y="209"/>
                    <a:pt x="454" y="209"/>
                  </a:cubicBezTo>
                  <a:cubicBezTo>
                    <a:pt x="455" y="291"/>
                    <a:pt x="455" y="291"/>
                    <a:pt x="455" y="291"/>
                  </a:cubicBezTo>
                  <a:cubicBezTo>
                    <a:pt x="455" y="412"/>
                    <a:pt x="455" y="412"/>
                    <a:pt x="455" y="412"/>
                  </a:cubicBezTo>
                  <a:cubicBezTo>
                    <a:pt x="226" y="415"/>
                    <a:pt x="226" y="415"/>
                    <a:pt x="226" y="415"/>
                  </a:cubicBezTo>
                  <a:cubicBezTo>
                    <a:pt x="226" y="414"/>
                    <a:pt x="226" y="414"/>
                    <a:pt x="226" y="414"/>
                  </a:cubicBezTo>
                  <a:cubicBezTo>
                    <a:pt x="209" y="413"/>
                    <a:pt x="209" y="413"/>
                    <a:pt x="209" y="413"/>
                  </a:cubicBezTo>
                  <a:cubicBezTo>
                    <a:pt x="170" y="405"/>
                    <a:pt x="136" y="381"/>
                    <a:pt x="116" y="348"/>
                  </a:cubicBezTo>
                  <a:cubicBezTo>
                    <a:pt x="116" y="346"/>
                    <a:pt x="116" y="346"/>
                    <a:pt x="116" y="346"/>
                  </a:cubicBezTo>
                  <a:cubicBezTo>
                    <a:pt x="115" y="346"/>
                    <a:pt x="115" y="346"/>
                    <a:pt x="115" y="346"/>
                  </a:cubicBezTo>
                  <a:cubicBezTo>
                    <a:pt x="0" y="151"/>
                    <a:pt x="0" y="151"/>
                    <a:pt x="0" y="151"/>
                  </a:cubicBezTo>
                  <a:lnTo>
                    <a:pt x="257"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grpSp>
          <p:nvGrpSpPr>
            <p:cNvPr id="43" name="组合 42"/>
            <p:cNvGrpSpPr/>
            <p:nvPr/>
          </p:nvGrpSpPr>
          <p:grpSpPr>
            <a:xfrm>
              <a:off x="5337062" y="5295949"/>
              <a:ext cx="509588" cy="382588"/>
              <a:chOff x="6240463" y="3313113"/>
              <a:chExt cx="509588" cy="382588"/>
            </a:xfrm>
            <a:solidFill>
              <a:schemeClr val="bg1"/>
            </a:solidFill>
          </p:grpSpPr>
          <p:sp>
            <p:nvSpPr>
              <p:cNvPr id="44" name="Oval 85"/>
              <p:cNvSpPr>
                <a:spLocks noChangeArrowheads="1"/>
              </p:cNvSpPr>
              <p:nvPr/>
            </p:nvSpPr>
            <p:spPr bwMode="auto">
              <a:xfrm>
                <a:off x="6453188" y="3462338"/>
                <a:ext cx="127000" cy="127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6"/>
              <p:cNvSpPr>
                <a:spLocks noEditPoints="1"/>
              </p:cNvSpPr>
              <p:nvPr/>
            </p:nvSpPr>
            <p:spPr bwMode="auto">
              <a:xfrm>
                <a:off x="6240463" y="3313113"/>
                <a:ext cx="509588" cy="382588"/>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87"/>
              <p:cNvSpPr>
                <a:spLocks noChangeArrowheads="1"/>
              </p:cNvSpPr>
              <p:nvPr/>
            </p:nvSpPr>
            <p:spPr bwMode="auto">
              <a:xfrm>
                <a:off x="6643688" y="3419475"/>
                <a:ext cx="6350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88"/>
              <p:cNvSpPr>
                <a:spLocks noChangeArrowheads="1"/>
              </p:cNvSpPr>
              <p:nvPr/>
            </p:nvSpPr>
            <p:spPr bwMode="auto">
              <a:xfrm>
                <a:off x="6643688" y="3419475"/>
                <a:ext cx="63500"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89"/>
              <p:cNvSpPr>
                <a:spLocks noChangeArrowheads="1"/>
              </p:cNvSpPr>
              <p:nvPr/>
            </p:nvSpPr>
            <p:spPr bwMode="auto">
              <a:xfrm>
                <a:off x="6643688" y="3419475"/>
                <a:ext cx="63500" cy="635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90"/>
              <p:cNvSpPr>
                <a:spLocks/>
              </p:cNvSpPr>
              <p:nvPr/>
            </p:nvSpPr>
            <p:spPr bwMode="auto">
              <a:xfrm>
                <a:off x="6240463" y="3398838"/>
                <a:ext cx="0" cy="254000"/>
              </a:xfrm>
              <a:custGeom>
                <a:avLst/>
                <a:gdLst>
                  <a:gd name="T0" fmla="*/ 160 h 160"/>
                  <a:gd name="T1" fmla="*/ 160 h 160"/>
                  <a:gd name="T2" fmla="*/ 0 h 160"/>
                  <a:gd name="T3" fmla="*/ 160 h 160"/>
                </a:gdLst>
                <a:ahLst/>
                <a:cxnLst>
                  <a:cxn ang="0">
                    <a:pos x="0" y="T0"/>
                  </a:cxn>
                  <a:cxn ang="0">
                    <a:pos x="0" y="T1"/>
                  </a:cxn>
                  <a:cxn ang="0">
                    <a:pos x="0" y="T2"/>
                  </a:cxn>
                  <a:cxn ang="0">
                    <a:pos x="0" y="T3"/>
                  </a:cxn>
                </a:cxnLst>
                <a:rect l="0" t="0" r="r" b="b"/>
                <a:pathLst>
                  <a:path h="160">
                    <a:moveTo>
                      <a:pt x="0" y="160"/>
                    </a:moveTo>
                    <a:lnTo>
                      <a:pt x="0" y="160"/>
                    </a:lnTo>
                    <a:lnTo>
                      <a:pt x="0" y="0"/>
                    </a:lnTo>
                    <a:lnTo>
                      <a:pt x="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91"/>
              <p:cNvSpPr>
                <a:spLocks noChangeArrowheads="1"/>
              </p:cNvSpPr>
              <p:nvPr/>
            </p:nvSpPr>
            <p:spPr bwMode="auto">
              <a:xfrm>
                <a:off x="6240463" y="3398838"/>
                <a:ext cx="84138" cy="254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92"/>
              <p:cNvSpPr>
                <a:spLocks noChangeArrowheads="1"/>
              </p:cNvSpPr>
              <p:nvPr/>
            </p:nvSpPr>
            <p:spPr bwMode="auto">
              <a:xfrm>
                <a:off x="6240463" y="3398838"/>
                <a:ext cx="84138" cy="254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3"/>
              <p:cNvSpPr>
                <a:spLocks/>
              </p:cNvSpPr>
              <p:nvPr/>
            </p:nvSpPr>
            <p:spPr bwMode="auto">
              <a:xfrm>
                <a:off x="6240463" y="3398838"/>
                <a:ext cx="84138" cy="254000"/>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3" name="组合 52"/>
          <p:cNvGrpSpPr/>
          <p:nvPr/>
        </p:nvGrpSpPr>
        <p:grpSpPr>
          <a:xfrm>
            <a:off x="6793359" y="3516486"/>
            <a:ext cx="1492249" cy="1982788"/>
            <a:chOff x="6240909" y="3630786"/>
            <a:chExt cx="1492249" cy="1982788"/>
          </a:xfrm>
        </p:grpSpPr>
        <p:sp>
          <p:nvSpPr>
            <p:cNvPr id="54" name="Freeform 9"/>
            <p:cNvSpPr>
              <a:spLocks/>
            </p:cNvSpPr>
            <p:nvPr/>
          </p:nvSpPr>
          <p:spPr bwMode="auto">
            <a:xfrm rot="1789583" flipH="1">
              <a:off x="6240909" y="3630786"/>
              <a:ext cx="1492249" cy="1982788"/>
            </a:xfrm>
            <a:custGeom>
              <a:avLst/>
              <a:gdLst>
                <a:gd name="T0" fmla="*/ 140 w 395"/>
                <a:gd name="T1" fmla="*/ 0 h 526"/>
                <a:gd name="T2" fmla="*/ 395 w 395"/>
                <a:gd name="T3" fmla="*/ 150 h 526"/>
                <a:gd name="T4" fmla="*/ 348 w 395"/>
                <a:gd name="T5" fmla="*/ 229 h 526"/>
                <a:gd name="T6" fmla="*/ 348 w 395"/>
                <a:gd name="T7" fmla="*/ 229 h 526"/>
                <a:gd name="T8" fmla="*/ 348 w 395"/>
                <a:gd name="T9" fmla="*/ 230 h 526"/>
                <a:gd name="T10" fmla="*/ 342 w 395"/>
                <a:gd name="T11" fmla="*/ 284 h 526"/>
                <a:gd name="T12" fmla="*/ 346 w 395"/>
                <a:gd name="T13" fmla="*/ 292 h 526"/>
                <a:gd name="T14" fmla="*/ 345 w 395"/>
                <a:gd name="T15" fmla="*/ 292 h 526"/>
                <a:gd name="T16" fmla="*/ 394 w 395"/>
                <a:gd name="T17" fmla="*/ 376 h 526"/>
                <a:gd name="T18" fmla="*/ 309 w 395"/>
                <a:gd name="T19" fmla="*/ 425 h 526"/>
                <a:gd name="T20" fmla="*/ 218 w 395"/>
                <a:gd name="T21" fmla="*/ 477 h 526"/>
                <a:gd name="T22" fmla="*/ 133 w 395"/>
                <a:gd name="T23" fmla="*/ 526 h 526"/>
                <a:gd name="T24" fmla="*/ 19 w 395"/>
                <a:gd name="T25" fmla="*/ 326 h 526"/>
                <a:gd name="T26" fmla="*/ 20 w 395"/>
                <a:gd name="T27" fmla="*/ 325 h 526"/>
                <a:gd name="T28" fmla="*/ 13 w 395"/>
                <a:gd name="T29" fmla="*/ 309 h 526"/>
                <a:gd name="T30" fmla="*/ 24 w 395"/>
                <a:gd name="T31" fmla="*/ 197 h 526"/>
                <a:gd name="T32" fmla="*/ 26 w 395"/>
                <a:gd name="T33" fmla="*/ 196 h 526"/>
                <a:gd name="T34" fmla="*/ 25 w 395"/>
                <a:gd name="T35" fmla="*/ 195 h 526"/>
                <a:gd name="T36" fmla="*/ 140 w 395"/>
                <a:gd name="T37" fmla="*/ 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5" h="526">
                  <a:moveTo>
                    <a:pt x="140" y="0"/>
                  </a:moveTo>
                  <a:cubicBezTo>
                    <a:pt x="395" y="150"/>
                    <a:pt x="395" y="150"/>
                    <a:pt x="395" y="150"/>
                  </a:cubicBezTo>
                  <a:cubicBezTo>
                    <a:pt x="348" y="229"/>
                    <a:pt x="348" y="229"/>
                    <a:pt x="348" y="229"/>
                  </a:cubicBezTo>
                  <a:cubicBezTo>
                    <a:pt x="348" y="229"/>
                    <a:pt x="348" y="229"/>
                    <a:pt x="348" y="229"/>
                  </a:cubicBezTo>
                  <a:cubicBezTo>
                    <a:pt x="348" y="230"/>
                    <a:pt x="348" y="230"/>
                    <a:pt x="348" y="230"/>
                  </a:cubicBezTo>
                  <a:cubicBezTo>
                    <a:pt x="339" y="246"/>
                    <a:pt x="336" y="266"/>
                    <a:pt x="342" y="284"/>
                  </a:cubicBezTo>
                  <a:cubicBezTo>
                    <a:pt x="346" y="292"/>
                    <a:pt x="346" y="292"/>
                    <a:pt x="346" y="292"/>
                  </a:cubicBezTo>
                  <a:cubicBezTo>
                    <a:pt x="345" y="292"/>
                    <a:pt x="345" y="292"/>
                    <a:pt x="345" y="292"/>
                  </a:cubicBezTo>
                  <a:cubicBezTo>
                    <a:pt x="394" y="376"/>
                    <a:pt x="394" y="376"/>
                    <a:pt x="394" y="376"/>
                  </a:cubicBezTo>
                  <a:cubicBezTo>
                    <a:pt x="309" y="425"/>
                    <a:pt x="309" y="425"/>
                    <a:pt x="309" y="425"/>
                  </a:cubicBezTo>
                  <a:cubicBezTo>
                    <a:pt x="218" y="477"/>
                    <a:pt x="218" y="477"/>
                    <a:pt x="218" y="477"/>
                  </a:cubicBezTo>
                  <a:cubicBezTo>
                    <a:pt x="133" y="526"/>
                    <a:pt x="133" y="526"/>
                    <a:pt x="133" y="526"/>
                  </a:cubicBezTo>
                  <a:cubicBezTo>
                    <a:pt x="19" y="326"/>
                    <a:pt x="19" y="326"/>
                    <a:pt x="19" y="326"/>
                  </a:cubicBezTo>
                  <a:cubicBezTo>
                    <a:pt x="20" y="325"/>
                    <a:pt x="20" y="325"/>
                    <a:pt x="20" y="325"/>
                  </a:cubicBezTo>
                  <a:cubicBezTo>
                    <a:pt x="13" y="309"/>
                    <a:pt x="13" y="309"/>
                    <a:pt x="13" y="309"/>
                  </a:cubicBezTo>
                  <a:cubicBezTo>
                    <a:pt x="0" y="272"/>
                    <a:pt x="5" y="231"/>
                    <a:pt x="24" y="197"/>
                  </a:cubicBezTo>
                  <a:cubicBezTo>
                    <a:pt x="26" y="196"/>
                    <a:pt x="26" y="196"/>
                    <a:pt x="26" y="196"/>
                  </a:cubicBezTo>
                  <a:cubicBezTo>
                    <a:pt x="25" y="195"/>
                    <a:pt x="25" y="195"/>
                    <a:pt x="25" y="195"/>
                  </a:cubicBezTo>
                  <a:lnTo>
                    <a:pt x="140" y="0"/>
                  </a:lnTo>
                  <a:close/>
                </a:path>
              </a:pathLst>
            </a:cu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55" name="Freeform 374"/>
            <p:cNvSpPr>
              <a:spLocks noEditPoints="1"/>
            </p:cNvSpPr>
            <p:nvPr/>
          </p:nvSpPr>
          <p:spPr bwMode="auto">
            <a:xfrm>
              <a:off x="6809372" y="4473679"/>
              <a:ext cx="509034" cy="499642"/>
            </a:xfrm>
            <a:custGeom>
              <a:avLst/>
              <a:gdLst>
                <a:gd name="T0" fmla="*/ 90 w 142"/>
                <a:gd name="T1" fmla="*/ 9 h 139"/>
                <a:gd name="T2" fmla="*/ 142 w 142"/>
                <a:gd name="T3" fmla="*/ 38 h 139"/>
                <a:gd name="T4" fmla="*/ 140 w 142"/>
                <a:gd name="T5" fmla="*/ 21 h 139"/>
                <a:gd name="T6" fmla="*/ 76 w 142"/>
                <a:gd name="T7" fmla="*/ 6 h 139"/>
                <a:gd name="T8" fmla="*/ 67 w 142"/>
                <a:gd name="T9" fmla="*/ 5 h 139"/>
                <a:gd name="T10" fmla="*/ 0 w 142"/>
                <a:gd name="T11" fmla="*/ 72 h 139"/>
                <a:gd name="T12" fmla="*/ 67 w 142"/>
                <a:gd name="T13" fmla="*/ 139 h 139"/>
                <a:gd name="T14" fmla="*/ 134 w 142"/>
                <a:gd name="T15" fmla="*/ 72 h 139"/>
                <a:gd name="T16" fmla="*/ 90 w 142"/>
                <a:gd name="T17" fmla="*/ 9 h 139"/>
                <a:gd name="T18" fmla="*/ 43 w 142"/>
                <a:gd name="T19" fmla="*/ 114 h 139"/>
                <a:gd name="T20" fmla="*/ 25 w 142"/>
                <a:gd name="T21" fmla="*/ 96 h 139"/>
                <a:gd name="T22" fmla="*/ 43 w 142"/>
                <a:gd name="T23" fmla="*/ 78 h 139"/>
                <a:gd name="T24" fmla="*/ 61 w 142"/>
                <a:gd name="T25" fmla="*/ 96 h 139"/>
                <a:gd name="T26" fmla="*/ 43 w 142"/>
                <a:gd name="T27" fmla="*/ 114 h 139"/>
                <a:gd name="T28" fmla="*/ 43 w 142"/>
                <a:gd name="T29" fmla="*/ 66 h 139"/>
                <a:gd name="T30" fmla="*/ 25 w 142"/>
                <a:gd name="T31" fmla="*/ 48 h 139"/>
                <a:gd name="T32" fmla="*/ 43 w 142"/>
                <a:gd name="T33" fmla="*/ 29 h 139"/>
                <a:gd name="T34" fmla="*/ 61 w 142"/>
                <a:gd name="T35" fmla="*/ 48 h 139"/>
                <a:gd name="T36" fmla="*/ 43 w 142"/>
                <a:gd name="T37" fmla="*/ 66 h 139"/>
                <a:gd name="T38" fmla="*/ 91 w 142"/>
                <a:gd name="T39" fmla="*/ 114 h 139"/>
                <a:gd name="T40" fmla="*/ 73 w 142"/>
                <a:gd name="T41" fmla="*/ 96 h 139"/>
                <a:gd name="T42" fmla="*/ 91 w 142"/>
                <a:gd name="T43" fmla="*/ 78 h 139"/>
                <a:gd name="T44" fmla="*/ 109 w 142"/>
                <a:gd name="T45" fmla="*/ 96 h 139"/>
                <a:gd name="T46" fmla="*/ 91 w 142"/>
                <a:gd name="T47" fmla="*/ 114 h 139"/>
                <a:gd name="T48" fmla="*/ 91 w 142"/>
                <a:gd name="T49" fmla="*/ 66 h 139"/>
                <a:gd name="T50" fmla="*/ 73 w 142"/>
                <a:gd name="T51" fmla="*/ 48 h 139"/>
                <a:gd name="T52" fmla="*/ 91 w 142"/>
                <a:gd name="T53" fmla="*/ 29 h 139"/>
                <a:gd name="T54" fmla="*/ 109 w 142"/>
                <a:gd name="T55" fmla="*/ 48 h 139"/>
                <a:gd name="T56" fmla="*/ 91 w 142"/>
                <a:gd name="T57" fmla="*/ 6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821686" y="1762669"/>
            <a:ext cx="2862106" cy="1112401"/>
            <a:chOff x="7702870" y="1901661"/>
            <a:chExt cx="2862106" cy="1112401"/>
          </a:xfrm>
        </p:grpSpPr>
        <p:sp>
          <p:nvSpPr>
            <p:cNvPr id="57" name="文本框 56"/>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58" name="文本框 14"/>
            <p:cNvSpPr txBox="1"/>
            <p:nvPr/>
          </p:nvSpPr>
          <p:spPr>
            <a:xfrm>
              <a:off x="7702870" y="2183065"/>
              <a:ext cx="286210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59" name="组合 58"/>
          <p:cNvGrpSpPr/>
          <p:nvPr/>
        </p:nvGrpSpPr>
        <p:grpSpPr>
          <a:xfrm>
            <a:off x="821686" y="3233453"/>
            <a:ext cx="2862106" cy="1112401"/>
            <a:chOff x="7702870" y="1901661"/>
            <a:chExt cx="2862106" cy="1112401"/>
          </a:xfrm>
        </p:grpSpPr>
        <p:sp>
          <p:nvSpPr>
            <p:cNvPr id="60" name="文本框 59"/>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61" name="文本框 14"/>
            <p:cNvSpPr txBox="1"/>
            <p:nvPr/>
          </p:nvSpPr>
          <p:spPr>
            <a:xfrm>
              <a:off x="7702870" y="2183065"/>
              <a:ext cx="286210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Lorem</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ipsum</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dolor sit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amet</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adipisicing</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elit</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sed</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do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eiusmod</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 </a:t>
              </a:r>
              <a:r>
                <a:rPr lang="en-US" altLang="zh-CN" sz="1600" dirty="0" err="1"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2" name="组合 61"/>
          <p:cNvGrpSpPr/>
          <p:nvPr/>
        </p:nvGrpSpPr>
        <p:grpSpPr>
          <a:xfrm>
            <a:off x="821686" y="4704237"/>
            <a:ext cx="2862106" cy="1112401"/>
            <a:chOff x="7702870" y="1901661"/>
            <a:chExt cx="2862106" cy="1112401"/>
          </a:xfrm>
        </p:grpSpPr>
        <p:sp>
          <p:nvSpPr>
            <p:cNvPr id="63" name="文本框 62"/>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64" name="文本框 14"/>
            <p:cNvSpPr txBox="1"/>
            <p:nvPr/>
          </p:nvSpPr>
          <p:spPr>
            <a:xfrm>
              <a:off x="7702870" y="2183065"/>
              <a:ext cx="2862106"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5" name="组合 64"/>
          <p:cNvGrpSpPr/>
          <p:nvPr/>
        </p:nvGrpSpPr>
        <p:grpSpPr>
          <a:xfrm>
            <a:off x="8746627" y="1762669"/>
            <a:ext cx="2867709" cy="1112401"/>
            <a:chOff x="7702869" y="1901661"/>
            <a:chExt cx="2867709" cy="1112401"/>
          </a:xfrm>
        </p:grpSpPr>
        <p:sp>
          <p:nvSpPr>
            <p:cNvPr id="66" name="文本框 65"/>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67" name="文本框 14"/>
            <p:cNvSpPr txBox="1"/>
            <p:nvPr/>
          </p:nvSpPr>
          <p:spPr>
            <a:xfrm>
              <a:off x="7702869" y="2183065"/>
              <a:ext cx="2867709"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68" name="组合 67"/>
          <p:cNvGrpSpPr/>
          <p:nvPr/>
        </p:nvGrpSpPr>
        <p:grpSpPr>
          <a:xfrm>
            <a:off x="8746628" y="3233453"/>
            <a:ext cx="2867708" cy="1112401"/>
            <a:chOff x="7702870" y="1901661"/>
            <a:chExt cx="2867708" cy="1112401"/>
          </a:xfrm>
        </p:grpSpPr>
        <p:sp>
          <p:nvSpPr>
            <p:cNvPr id="69" name="文本框 68"/>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0" name="文本框 14"/>
            <p:cNvSpPr txBox="1"/>
            <p:nvPr/>
          </p:nvSpPr>
          <p:spPr>
            <a:xfrm>
              <a:off x="7702870" y="2183065"/>
              <a:ext cx="286770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grpSp>
        <p:nvGrpSpPr>
          <p:cNvPr id="71" name="组合 70"/>
          <p:cNvGrpSpPr/>
          <p:nvPr/>
        </p:nvGrpSpPr>
        <p:grpSpPr>
          <a:xfrm>
            <a:off x="8746628" y="4704237"/>
            <a:ext cx="2867708" cy="1112401"/>
            <a:chOff x="7702870" y="1901661"/>
            <a:chExt cx="2867708" cy="1112401"/>
          </a:xfrm>
        </p:grpSpPr>
        <p:sp>
          <p:nvSpPr>
            <p:cNvPr id="72" name="文本框 71"/>
            <p:cNvSpPr txBox="1"/>
            <p:nvPr/>
          </p:nvSpPr>
          <p:spPr>
            <a:xfrm>
              <a:off x="7702870" y="1901661"/>
              <a:ext cx="2674843" cy="461665"/>
            </a:xfrm>
            <a:prstGeom prst="rect">
              <a:avLst/>
            </a:prstGeom>
            <a:noFill/>
          </p:spPr>
          <p:txBody>
            <a:bodyPr wrap="squar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单击此处输入标题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73" name="文本框 14"/>
            <p:cNvSpPr txBox="1"/>
            <p:nvPr/>
          </p:nvSpPr>
          <p:spPr>
            <a:xfrm>
              <a:off x="7702870" y="2183065"/>
              <a:ext cx="2867708" cy="83099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Lorem ipsum dolor sit amet,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consectetur </a:t>
              </a:r>
              <a:r>
                <a:rPr lang="en-US" altLang="zh-CN" sz="1600" dirty="0">
                  <a:solidFill>
                    <a:schemeClr val="bg1"/>
                  </a:solidFill>
                  <a:latin typeface="Segoe UI" panose="020B0502040204020203" pitchFamily="34" charset="0"/>
                  <a:ea typeface="Segoe UI" panose="020B0502040204020203" pitchFamily="34" charset="0"/>
                  <a:cs typeface="Segoe UI" panose="020B0502040204020203" pitchFamily="34" charset="0"/>
                </a:rPr>
                <a:t>adipisicing elit, sed do eiusmod </a:t>
              </a:r>
              <a:r>
                <a:rPr lang="en-US" altLang="zh-CN" sz="16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tempor</a:t>
              </a:r>
              <a:endParaRPr lang="zh-CN" altLang="en-US" sz="1600" dirty="0">
                <a:solidFill>
                  <a:schemeClr val="bg1"/>
                </a:solidFill>
                <a:latin typeface="Segoe UI" panose="020B0502040204020203" pitchFamily="34" charset="0"/>
                <a:ea typeface="冬青黑体简体中文 W3" panose="020B0300000000000000" pitchFamily="34" charset="-122"/>
                <a:cs typeface="Segoe UI" panose="020B0502040204020203" pitchFamily="34" charset="0"/>
              </a:endParaRPr>
            </a:p>
          </p:txBody>
        </p:sp>
      </p:grpSp>
    </p:spTree>
    <p:extLst>
      <p:ext uri="{BB962C8B-B14F-4D97-AF65-F5344CB8AC3E}">
        <p14:creationId xmlns:p14="http://schemas.microsoft.com/office/powerpoint/2010/main" val="136165770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1" decel="10000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ppt_x"/>
                                          </p:val>
                                        </p:tav>
                                        <p:tav tm="100000">
                                          <p:val>
                                            <p:strVal val="#ppt_x"/>
                                          </p:val>
                                        </p:tav>
                                      </p:tavLst>
                                    </p:anim>
                                    <p:anim calcmode="lin" valueType="num">
                                      <p:cBhvr additive="base">
                                        <p:cTn id="11" dur="750" fill="hold"/>
                                        <p:tgtEl>
                                          <p:spTgt spid="7"/>
                                        </p:tgtEl>
                                        <p:attrNameLst>
                                          <p:attrName>ppt_y</p:attrName>
                                        </p:attrNameLst>
                                      </p:cBhvr>
                                      <p:tavLst>
                                        <p:tav tm="0">
                                          <p:val>
                                            <p:strVal val="0-#ppt_h/2"/>
                                          </p:val>
                                        </p:tav>
                                        <p:tav tm="100000">
                                          <p:val>
                                            <p:strVal val="#ppt_y"/>
                                          </p:val>
                                        </p:tav>
                                      </p:tavLst>
                                    </p:anim>
                                  </p:childTnLst>
                                </p:cTn>
                              </p:par>
                              <p:par>
                                <p:cTn id="12" presetID="2" presetClass="entr" presetSubtype="3" decel="100000" fill="hold" nodeType="withEffect">
                                  <p:stCondLst>
                                    <p:cond delay="10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750" fill="hold"/>
                                        <p:tgtEl>
                                          <p:spTgt spid="24"/>
                                        </p:tgtEl>
                                        <p:attrNameLst>
                                          <p:attrName>ppt_x</p:attrName>
                                        </p:attrNameLst>
                                      </p:cBhvr>
                                      <p:tavLst>
                                        <p:tav tm="0">
                                          <p:val>
                                            <p:strVal val="1+#ppt_w/2"/>
                                          </p:val>
                                        </p:tav>
                                        <p:tav tm="100000">
                                          <p:val>
                                            <p:strVal val="#ppt_x"/>
                                          </p:val>
                                        </p:tav>
                                      </p:tavLst>
                                    </p:anim>
                                    <p:anim calcmode="lin" valueType="num">
                                      <p:cBhvr additive="base">
                                        <p:cTn id="15" dur="750" fill="hold"/>
                                        <p:tgtEl>
                                          <p:spTgt spid="24"/>
                                        </p:tgtEl>
                                        <p:attrNameLst>
                                          <p:attrName>ppt_y</p:attrName>
                                        </p:attrNameLst>
                                      </p:cBhvr>
                                      <p:tavLst>
                                        <p:tav tm="0">
                                          <p:val>
                                            <p:strVal val="0-#ppt_h/2"/>
                                          </p:val>
                                        </p:tav>
                                        <p:tav tm="100000">
                                          <p:val>
                                            <p:strVal val="#ppt_y"/>
                                          </p:val>
                                        </p:tav>
                                      </p:tavLst>
                                    </p:anim>
                                  </p:childTnLst>
                                </p:cTn>
                              </p:par>
                              <p:par>
                                <p:cTn id="16" presetID="2" presetClass="entr" presetSubtype="6" decel="100000" fill="hold" nodeType="withEffect">
                                  <p:stCondLst>
                                    <p:cond delay="200"/>
                                  </p:stCondLst>
                                  <p:childTnLst>
                                    <p:set>
                                      <p:cBhvr>
                                        <p:cTn id="17" dur="1" fill="hold">
                                          <p:stCondLst>
                                            <p:cond delay="0"/>
                                          </p:stCondLst>
                                        </p:cTn>
                                        <p:tgtEl>
                                          <p:spTgt spid="53"/>
                                        </p:tgtEl>
                                        <p:attrNameLst>
                                          <p:attrName>style.visibility</p:attrName>
                                        </p:attrNameLst>
                                      </p:cBhvr>
                                      <p:to>
                                        <p:strVal val="visible"/>
                                      </p:to>
                                    </p:set>
                                    <p:anim calcmode="lin" valueType="num">
                                      <p:cBhvr additive="base">
                                        <p:cTn id="18" dur="750" fill="hold"/>
                                        <p:tgtEl>
                                          <p:spTgt spid="53"/>
                                        </p:tgtEl>
                                        <p:attrNameLst>
                                          <p:attrName>ppt_x</p:attrName>
                                        </p:attrNameLst>
                                      </p:cBhvr>
                                      <p:tavLst>
                                        <p:tav tm="0">
                                          <p:val>
                                            <p:strVal val="1+#ppt_w/2"/>
                                          </p:val>
                                        </p:tav>
                                        <p:tav tm="100000">
                                          <p:val>
                                            <p:strVal val="#ppt_x"/>
                                          </p:val>
                                        </p:tav>
                                      </p:tavLst>
                                    </p:anim>
                                    <p:anim calcmode="lin" valueType="num">
                                      <p:cBhvr additive="base">
                                        <p:cTn id="19" dur="750" fill="hold"/>
                                        <p:tgtEl>
                                          <p:spTgt spid="53"/>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30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750" fill="hold"/>
                                        <p:tgtEl>
                                          <p:spTgt spid="41"/>
                                        </p:tgtEl>
                                        <p:attrNameLst>
                                          <p:attrName>ppt_x</p:attrName>
                                        </p:attrNameLst>
                                      </p:cBhvr>
                                      <p:tavLst>
                                        <p:tav tm="0">
                                          <p:val>
                                            <p:strVal val="#ppt_x"/>
                                          </p:val>
                                        </p:tav>
                                        <p:tav tm="100000">
                                          <p:val>
                                            <p:strVal val="#ppt_x"/>
                                          </p:val>
                                        </p:tav>
                                      </p:tavLst>
                                    </p:anim>
                                    <p:anim calcmode="lin" valueType="num">
                                      <p:cBhvr additive="base">
                                        <p:cTn id="23" dur="750" fill="hold"/>
                                        <p:tgtEl>
                                          <p:spTgt spid="41"/>
                                        </p:tgtEl>
                                        <p:attrNameLst>
                                          <p:attrName>ppt_y</p:attrName>
                                        </p:attrNameLst>
                                      </p:cBhvr>
                                      <p:tavLst>
                                        <p:tav tm="0">
                                          <p:val>
                                            <p:strVal val="1+#ppt_h/2"/>
                                          </p:val>
                                        </p:tav>
                                        <p:tav tm="100000">
                                          <p:val>
                                            <p:strVal val="#ppt_y"/>
                                          </p:val>
                                        </p:tav>
                                      </p:tavLst>
                                    </p:anim>
                                  </p:childTnLst>
                                </p:cTn>
                              </p:par>
                              <p:par>
                                <p:cTn id="24" presetID="2" presetClass="entr" presetSubtype="12" decel="100000" fill="hold" nodeType="withEffect">
                                  <p:stCondLst>
                                    <p:cond delay="4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750" fill="hold"/>
                                        <p:tgtEl>
                                          <p:spTgt spid="38"/>
                                        </p:tgtEl>
                                        <p:attrNameLst>
                                          <p:attrName>ppt_x</p:attrName>
                                        </p:attrNameLst>
                                      </p:cBhvr>
                                      <p:tavLst>
                                        <p:tav tm="0">
                                          <p:val>
                                            <p:strVal val="0-#ppt_w/2"/>
                                          </p:val>
                                        </p:tav>
                                        <p:tav tm="100000">
                                          <p:val>
                                            <p:strVal val="#ppt_x"/>
                                          </p:val>
                                        </p:tav>
                                      </p:tavLst>
                                    </p:anim>
                                    <p:anim calcmode="lin" valueType="num">
                                      <p:cBhvr additive="base">
                                        <p:cTn id="27" dur="75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9" decel="100000" fill="hold"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750" fill="hold"/>
                                        <p:tgtEl>
                                          <p:spTgt spid="31"/>
                                        </p:tgtEl>
                                        <p:attrNameLst>
                                          <p:attrName>ppt_x</p:attrName>
                                        </p:attrNameLst>
                                      </p:cBhvr>
                                      <p:tavLst>
                                        <p:tav tm="0">
                                          <p:val>
                                            <p:strVal val="0-#ppt_w/2"/>
                                          </p:val>
                                        </p:tav>
                                        <p:tav tm="100000">
                                          <p:val>
                                            <p:strVal val="#ppt_x"/>
                                          </p:val>
                                        </p:tav>
                                      </p:tavLst>
                                    </p:anim>
                                    <p:anim calcmode="lin" valueType="num">
                                      <p:cBhvr additive="base">
                                        <p:cTn id="31" dur="750" fill="hold"/>
                                        <p:tgtEl>
                                          <p:spTgt spid="31"/>
                                        </p:tgtEl>
                                        <p:attrNameLst>
                                          <p:attrName>ppt_y</p:attrName>
                                        </p:attrNameLst>
                                      </p:cBhvr>
                                      <p:tavLst>
                                        <p:tav tm="0">
                                          <p:val>
                                            <p:strVal val="0-#ppt_h/2"/>
                                          </p:val>
                                        </p:tav>
                                        <p:tav tm="100000">
                                          <p:val>
                                            <p:strVal val="#ppt_y"/>
                                          </p:val>
                                        </p:tav>
                                      </p:tavLst>
                                    </p:anim>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500"/>
                                        <p:tgtEl>
                                          <p:spTgt spid="56"/>
                                        </p:tgtEl>
                                      </p:cBhvr>
                                    </p:animEffect>
                                  </p:childTnLst>
                                </p:cTn>
                              </p:par>
                              <p:par>
                                <p:cTn id="36" presetID="10" presetClass="entr" presetSubtype="0" fill="hold" nodeType="withEffect">
                                  <p:stCondLst>
                                    <p:cond delay="1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20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par>
                                <p:cTn id="42" presetID="10" presetClass="entr" presetSubtype="0" fill="hold" nodeType="withEffect">
                                  <p:stCondLst>
                                    <p:cond delay="300"/>
                                  </p:stCondLst>
                                  <p:childTnLst>
                                    <p:set>
                                      <p:cBhvr>
                                        <p:cTn id="43" dur="1" fill="hold">
                                          <p:stCondLst>
                                            <p:cond delay="0"/>
                                          </p:stCondLst>
                                        </p:cTn>
                                        <p:tgtEl>
                                          <p:spTgt spid="68"/>
                                        </p:tgtEl>
                                        <p:attrNameLst>
                                          <p:attrName>style.visibility</p:attrName>
                                        </p:attrNameLst>
                                      </p:cBhvr>
                                      <p:to>
                                        <p:strVal val="visible"/>
                                      </p:to>
                                    </p:set>
                                    <p:animEffect transition="in" filter="fade">
                                      <p:cBhvr>
                                        <p:cTn id="44" dur="500"/>
                                        <p:tgtEl>
                                          <p:spTgt spid="68"/>
                                        </p:tgtEl>
                                      </p:cBhvr>
                                    </p:animEffect>
                                  </p:childTnLst>
                                </p:cTn>
                              </p:par>
                              <p:par>
                                <p:cTn id="45" presetID="10" presetClass="entr" presetSubtype="0" fill="hold" nodeType="withEffect">
                                  <p:stCondLst>
                                    <p:cond delay="40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10" presetClass="entr" presetSubtype="0" fill="hold" nodeType="withEffect">
                                  <p:stCondLst>
                                    <p:cond delay="500"/>
                                  </p:stCondLst>
                                  <p:childTnLst>
                                    <p:set>
                                      <p:cBhvr>
                                        <p:cTn id="49" dur="1" fill="hold">
                                          <p:stCondLst>
                                            <p:cond delay="0"/>
                                          </p:stCondLst>
                                        </p:cTn>
                                        <p:tgtEl>
                                          <p:spTgt spid="71"/>
                                        </p:tgtEl>
                                        <p:attrNameLst>
                                          <p:attrName>style.visibility</p:attrName>
                                        </p:attrNameLst>
                                      </p:cBhvr>
                                      <p:to>
                                        <p:strVal val="visible"/>
                                      </p:to>
                                    </p:set>
                                    <p:animEffect transition="in" filter="fade">
                                      <p:cBhvr>
                                        <p:cTn id="5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动态】IOS风格超实用大气简约图形化商务报告11"/>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219112043"/>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709</TotalTime>
  <Words>3879</Words>
  <Application>Microsoft Office PowerPoint</Application>
  <PresentationFormat>自定义</PresentationFormat>
  <Paragraphs>485</Paragraphs>
  <Slides>43</Slides>
  <Notes>42</Notes>
  <HiddenSlides>0</HiddenSlides>
  <MMClips>0</MMClips>
  <ScaleCrop>false</ScaleCrop>
  <HeadingPairs>
    <vt:vector size="4" baseType="variant">
      <vt:variant>
        <vt:lpstr>主题</vt:lpstr>
      </vt:variant>
      <vt:variant>
        <vt:i4>2</vt:i4>
      </vt:variant>
      <vt:variant>
        <vt:lpstr>幻灯片标题</vt:lpstr>
      </vt:variant>
      <vt:variant>
        <vt:i4>43</vt:i4>
      </vt:variant>
    </vt:vector>
  </HeadingPairs>
  <TitlesOfParts>
    <vt:vector size="4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第一PPT模板网-WWW.1PPT.COM</dc:creator>
  <cp:keywords>第一PPT模板网-WWW.1PPT.COM</cp:keywords>
  <cp:lastModifiedBy>Windows User</cp:lastModifiedBy>
  <cp:revision>314</cp:revision>
  <dcterms:created xsi:type="dcterms:W3CDTF">2014-11-04T04:04:00Z</dcterms:created>
  <dcterms:modified xsi:type="dcterms:W3CDTF">2018-02-26T12:14:32Z</dcterms:modified>
</cp:coreProperties>
</file>