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2.xml" ContentType="application/vnd.openxmlformats-officedocument.presentationml.notesSlide+xml"/>
  <Override PartName="/ppt/tags/tag19.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38" r:id="rId1"/>
    <p:sldMasterId id="2147483953" r:id="rId2"/>
  </p:sldMasterIdLst>
  <p:notesMasterIdLst>
    <p:notesMasterId r:id="rId30"/>
  </p:notesMasterIdLst>
  <p:handoutMasterIdLst>
    <p:handoutMasterId r:id="rId31"/>
  </p:handoutMasterIdLst>
  <p:sldIdLst>
    <p:sldId id="9902" r:id="rId3"/>
    <p:sldId id="10006" r:id="rId4"/>
    <p:sldId id="10002" r:id="rId5"/>
    <p:sldId id="9996" r:id="rId6"/>
    <p:sldId id="10001" r:id="rId7"/>
    <p:sldId id="9981" r:id="rId8"/>
    <p:sldId id="9989" r:id="rId9"/>
    <p:sldId id="9995" r:id="rId10"/>
    <p:sldId id="10003" r:id="rId11"/>
    <p:sldId id="9998" r:id="rId12"/>
    <p:sldId id="9985" r:id="rId13"/>
    <p:sldId id="9999" r:id="rId14"/>
    <p:sldId id="9992" r:id="rId15"/>
    <p:sldId id="9993" r:id="rId16"/>
    <p:sldId id="10004" r:id="rId17"/>
    <p:sldId id="9997" r:id="rId18"/>
    <p:sldId id="9982" r:id="rId19"/>
    <p:sldId id="9986" r:id="rId20"/>
    <p:sldId id="9987" r:id="rId21"/>
    <p:sldId id="9991" r:id="rId22"/>
    <p:sldId id="10005" r:id="rId23"/>
    <p:sldId id="10000" r:id="rId24"/>
    <p:sldId id="9983" r:id="rId25"/>
    <p:sldId id="9984" r:id="rId26"/>
    <p:sldId id="9988" r:id="rId27"/>
    <p:sldId id="10007" r:id="rId28"/>
    <p:sldId id="10008"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C8AD"/>
    <a:srgbClr val="569582"/>
    <a:srgbClr val="093285"/>
    <a:srgbClr val="215BB5"/>
    <a:srgbClr val="0147A7"/>
    <a:srgbClr val="639CD3"/>
    <a:srgbClr val="7AB2E1"/>
    <a:srgbClr val="477FBB"/>
    <a:srgbClr val="7E3E88"/>
    <a:srgbClr val="F3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13" autoAdjust="0"/>
    <p:restoredTop sz="95317" autoAdjust="0"/>
  </p:normalViewPr>
  <p:slideViewPr>
    <p:cSldViewPr>
      <p:cViewPr varScale="1">
        <p:scale>
          <a:sx n="57" d="100"/>
          <a:sy n="57" d="100"/>
        </p:scale>
        <p:origin x="-102" y="-1404"/>
      </p:cViewPr>
      <p:guideLst>
        <p:guide orient="horz" pos="328"/>
        <p:guide orient="horz" pos="4183"/>
        <p:guide pos="4050"/>
        <p:guide pos="557"/>
        <p:guide pos="7497"/>
        <p:guide pos="6908"/>
      </p:guideLst>
    </p:cSldViewPr>
  </p:slideViewPr>
  <p:outlineViewPr>
    <p:cViewPr>
      <p:scale>
        <a:sx n="100" d="100"/>
        <a:sy n="100" d="100"/>
      </p:scale>
      <p:origin x="0" y="0"/>
    </p:cViewPr>
  </p:outlineViewPr>
  <p:notesTextViewPr>
    <p:cViewPr>
      <p:scale>
        <a:sx n="1" d="1"/>
        <a:sy n="1" d="1"/>
      </p:scale>
      <p:origin x="0" y="0"/>
    </p:cViewPr>
  </p:notesTextViewPr>
  <p:sorterViewPr>
    <p:cViewPr>
      <p:scale>
        <a:sx n="86" d="100"/>
        <a:sy n="86" d="100"/>
      </p:scale>
      <p:origin x="0" y="0"/>
    </p:cViewPr>
  </p:sorterViewPr>
  <p:notesViewPr>
    <p:cSldViewPr>
      <p:cViewPr varScale="1">
        <p:scale>
          <a:sx n="69" d="100"/>
          <a:sy n="69" d="100"/>
        </p:scale>
        <p:origin x="2826"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2018/2/26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2018/2/26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167825A-42C3-43DF-A9E0-B8B749B3939F}" type="datetime1">
              <a:rPr lang="zh-CN" altLang="en-US" smtClean="0"/>
              <a:pPr/>
              <a:t>2018/2/26</a:t>
            </a:fld>
            <a:endParaRPr lang="zh-CN" altLang="en-US" sz="1200"/>
          </a:p>
        </p:txBody>
      </p:sp>
      <p:sp>
        <p:nvSpPr>
          <p:cNvPr id="5" name="灯片编号占位符 4"/>
          <p:cNvSpPr>
            <a:spLocks noGrp="1"/>
          </p:cNvSpPr>
          <p:nvPr>
            <p:ph type="sldNum" sz="quarter" idx="11"/>
          </p:nvPr>
        </p:nvSpPr>
        <p:spPr/>
        <p:txBody>
          <a:bodyPr/>
          <a:lstStyle/>
          <a:p>
            <a:fld id="{DFA0162E-2667-456C-A790-270787271587}" type="slidenum">
              <a:rPr lang="zh-CN" altLang="en-US" smtClean="0"/>
              <a:pPr/>
              <a:t>1</a:t>
            </a:fld>
            <a:endParaRPr lang="zh-CN" altLang="en-US" sz="1200"/>
          </a:p>
        </p:txBody>
      </p:sp>
    </p:spTree>
    <p:extLst>
      <p:ext uri="{BB962C8B-B14F-4D97-AF65-F5344CB8AC3E}">
        <p14:creationId xmlns:p14="http://schemas.microsoft.com/office/powerpoint/2010/main" val="35503598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831380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11</a:t>
            </a:fld>
            <a:endParaRPr lang="zh-CN" altLang="en-US"/>
          </a:p>
        </p:txBody>
      </p:sp>
    </p:spTree>
    <p:extLst>
      <p:ext uri="{BB962C8B-B14F-4D97-AF65-F5344CB8AC3E}">
        <p14:creationId xmlns:p14="http://schemas.microsoft.com/office/powerpoint/2010/main" val="35427066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5009844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13</a:t>
            </a:fld>
            <a:endParaRPr lang="zh-CN" altLang="en-US"/>
          </a:p>
        </p:txBody>
      </p:sp>
    </p:spTree>
    <p:extLst>
      <p:ext uri="{BB962C8B-B14F-4D97-AF65-F5344CB8AC3E}">
        <p14:creationId xmlns:p14="http://schemas.microsoft.com/office/powerpoint/2010/main" val="28844736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14</a:t>
            </a:fld>
            <a:endParaRPr lang="zh-CN" altLang="en-US"/>
          </a:p>
        </p:txBody>
      </p:sp>
    </p:spTree>
    <p:extLst>
      <p:ext uri="{BB962C8B-B14F-4D97-AF65-F5344CB8AC3E}">
        <p14:creationId xmlns:p14="http://schemas.microsoft.com/office/powerpoint/2010/main" val="3106427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4271063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660243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17</a:t>
            </a:fld>
            <a:endParaRPr lang="zh-CN" altLang="en-US"/>
          </a:p>
        </p:txBody>
      </p:sp>
    </p:spTree>
    <p:extLst>
      <p:ext uri="{BB962C8B-B14F-4D97-AF65-F5344CB8AC3E}">
        <p14:creationId xmlns:p14="http://schemas.microsoft.com/office/powerpoint/2010/main" val="3037338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18</a:t>
            </a:fld>
            <a:endParaRPr lang="zh-CN" altLang="en-US"/>
          </a:p>
        </p:txBody>
      </p:sp>
    </p:spTree>
    <p:extLst>
      <p:ext uri="{BB962C8B-B14F-4D97-AF65-F5344CB8AC3E}">
        <p14:creationId xmlns:p14="http://schemas.microsoft.com/office/powerpoint/2010/main" val="37658573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19</a:t>
            </a:fld>
            <a:endParaRPr lang="zh-CN" altLang="en-US"/>
          </a:p>
        </p:txBody>
      </p:sp>
    </p:spTree>
    <p:extLst>
      <p:ext uri="{BB962C8B-B14F-4D97-AF65-F5344CB8AC3E}">
        <p14:creationId xmlns:p14="http://schemas.microsoft.com/office/powerpoint/2010/main" val="469758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D2C7D44-82C0-4973-81A6-B9B6825A7855}"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3627136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20</a:t>
            </a:fld>
            <a:endParaRPr lang="zh-CN" altLang="en-US"/>
          </a:p>
        </p:txBody>
      </p:sp>
    </p:spTree>
    <p:extLst>
      <p:ext uri="{BB962C8B-B14F-4D97-AF65-F5344CB8AC3E}">
        <p14:creationId xmlns:p14="http://schemas.microsoft.com/office/powerpoint/2010/main" val="5845060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1360816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914821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23</a:t>
            </a:fld>
            <a:endParaRPr lang="zh-CN" altLang="en-US"/>
          </a:p>
        </p:txBody>
      </p:sp>
    </p:spTree>
    <p:extLst>
      <p:ext uri="{BB962C8B-B14F-4D97-AF65-F5344CB8AC3E}">
        <p14:creationId xmlns:p14="http://schemas.microsoft.com/office/powerpoint/2010/main" val="38942183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24</a:t>
            </a:fld>
            <a:endParaRPr lang="zh-CN" altLang="en-US"/>
          </a:p>
        </p:txBody>
      </p:sp>
    </p:spTree>
    <p:extLst>
      <p:ext uri="{BB962C8B-B14F-4D97-AF65-F5344CB8AC3E}">
        <p14:creationId xmlns:p14="http://schemas.microsoft.com/office/powerpoint/2010/main" val="21111524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25</a:t>
            </a:fld>
            <a:endParaRPr lang="zh-CN" altLang="en-US"/>
          </a:p>
        </p:txBody>
      </p:sp>
    </p:spTree>
    <p:extLst>
      <p:ext uri="{BB962C8B-B14F-4D97-AF65-F5344CB8AC3E}">
        <p14:creationId xmlns:p14="http://schemas.microsoft.com/office/powerpoint/2010/main" val="36888475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167825A-42C3-43DF-A9E0-B8B749B3939F}" type="datetime1">
              <a:rPr lang="zh-CN" altLang="en-US" smtClean="0"/>
              <a:pPr/>
              <a:t>2018/2/26</a:t>
            </a:fld>
            <a:endParaRPr lang="zh-CN" altLang="en-US" sz="1200"/>
          </a:p>
        </p:txBody>
      </p:sp>
      <p:sp>
        <p:nvSpPr>
          <p:cNvPr id="5" name="灯片编号占位符 4"/>
          <p:cNvSpPr>
            <a:spLocks noGrp="1"/>
          </p:cNvSpPr>
          <p:nvPr>
            <p:ph type="sldNum" sz="quarter" idx="11"/>
          </p:nvPr>
        </p:nvSpPr>
        <p:spPr/>
        <p:txBody>
          <a:bodyPr/>
          <a:lstStyle/>
          <a:p>
            <a:fld id="{DFA0162E-2667-456C-A790-270787271587}" type="slidenum">
              <a:rPr lang="zh-CN" altLang="en-US" smtClean="0"/>
              <a:pPr/>
              <a:t>26</a:t>
            </a:fld>
            <a:endParaRPr lang="zh-CN" altLang="en-US" sz="1200"/>
          </a:p>
        </p:txBody>
      </p:sp>
    </p:spTree>
    <p:extLst>
      <p:ext uri="{BB962C8B-B14F-4D97-AF65-F5344CB8AC3E}">
        <p14:creationId xmlns:p14="http://schemas.microsoft.com/office/powerpoint/2010/main" val="3779687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066779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975016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312975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6</a:t>
            </a:fld>
            <a:endParaRPr lang="zh-CN" altLang="en-US"/>
          </a:p>
        </p:txBody>
      </p:sp>
    </p:spTree>
    <p:extLst>
      <p:ext uri="{BB962C8B-B14F-4D97-AF65-F5344CB8AC3E}">
        <p14:creationId xmlns:p14="http://schemas.microsoft.com/office/powerpoint/2010/main" val="811247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7</a:t>
            </a:fld>
            <a:endParaRPr lang="zh-CN" altLang="en-US"/>
          </a:p>
        </p:txBody>
      </p:sp>
    </p:spTree>
    <p:extLst>
      <p:ext uri="{BB962C8B-B14F-4D97-AF65-F5344CB8AC3E}">
        <p14:creationId xmlns:p14="http://schemas.microsoft.com/office/powerpoint/2010/main" val="39192627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8</a:t>
            </a:fld>
            <a:endParaRPr lang="zh-CN" altLang="en-US"/>
          </a:p>
        </p:txBody>
      </p:sp>
    </p:spTree>
    <p:extLst>
      <p:ext uri="{BB962C8B-B14F-4D97-AF65-F5344CB8AC3E}">
        <p14:creationId xmlns:p14="http://schemas.microsoft.com/office/powerpoint/2010/main" val="2052054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239568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D615DFD-8505-4C7B-90FE-F45A3565472F}" type="datetimeFigureOut">
              <a:rPr lang="zh-CN" altLang="en-US" smtClean="0"/>
              <a:t>2018/2/26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7406F3C-FA24-4A80-8CD4-EE5698C541FD}" type="slidenum">
              <a:rPr lang="zh-CN" altLang="en-US" smtClean="0"/>
              <a:t>‹#›</a:t>
            </a:fld>
            <a:endParaRPr lang="zh-CN" altLang="en-US"/>
          </a:p>
        </p:txBody>
      </p:sp>
    </p:spTree>
    <p:extLst>
      <p:ext uri="{BB962C8B-B14F-4D97-AF65-F5344CB8AC3E}">
        <p14:creationId xmlns:p14="http://schemas.microsoft.com/office/powerpoint/2010/main" val="21854497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2247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17645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71896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67128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9228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5163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81372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32967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88630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00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3293617"/>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0747419"/>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ortfolio #3">
    <p:spTree>
      <p:nvGrpSpPr>
        <p:cNvPr id="1" name=""/>
        <p:cNvGrpSpPr/>
        <p:nvPr/>
      </p:nvGrpSpPr>
      <p:grpSpPr>
        <a:xfrm>
          <a:off x="0" y="0"/>
          <a:ext cx="0" cy="0"/>
          <a:chOff x="0" y="0"/>
          <a:chExt cx="0" cy="0"/>
        </a:xfrm>
      </p:grpSpPr>
      <p:sp>
        <p:nvSpPr>
          <p:cNvPr id="16" name="Picture Placeholder 15"/>
          <p:cNvSpPr>
            <a:spLocks noGrp="1"/>
          </p:cNvSpPr>
          <p:nvPr>
            <p:ph type="pic" sz="quarter" idx="10" hasCustomPrompt="1"/>
          </p:nvPr>
        </p:nvSpPr>
        <p:spPr>
          <a:xfrm>
            <a:off x="604496" y="1872909"/>
            <a:ext cx="2854643" cy="2092647"/>
          </a:xfrm>
          <a:prstGeom prst="rect">
            <a:avLst/>
          </a:prstGeom>
          <a:solidFill>
            <a:schemeClr val="bg1">
              <a:lumMod val="65000"/>
            </a:schemeClr>
          </a:solidFill>
        </p:spPr>
        <p:txBody>
          <a:bodyPr/>
          <a:lstStyle>
            <a:lvl1pPr marL="0" indent="0">
              <a:buNone/>
              <a:defRPr sz="1055" baseline="0">
                <a:solidFill>
                  <a:schemeClr val="bg1"/>
                </a:solidFill>
              </a:defRPr>
            </a:lvl1pPr>
          </a:lstStyle>
          <a:p>
            <a:r>
              <a:rPr lang="zh-CN" altLang="en-US" dirty="0" smtClean="0"/>
              <a:t>请替换文字内容</a:t>
            </a:r>
            <a:r>
              <a:rPr lang="en-US" dirty="0" smtClean="0"/>
              <a:t>#</a:t>
            </a:r>
            <a:endParaRPr lang="en-US" dirty="0"/>
          </a:p>
        </p:txBody>
      </p:sp>
      <p:sp>
        <p:nvSpPr>
          <p:cNvPr id="17" name="Picture Placeholder 15"/>
          <p:cNvSpPr>
            <a:spLocks noGrp="1"/>
          </p:cNvSpPr>
          <p:nvPr>
            <p:ph type="pic" sz="quarter" idx="11" hasCustomPrompt="1"/>
          </p:nvPr>
        </p:nvSpPr>
        <p:spPr>
          <a:xfrm>
            <a:off x="3536225" y="1872909"/>
            <a:ext cx="2854643" cy="2092647"/>
          </a:xfrm>
          <a:prstGeom prst="rect">
            <a:avLst/>
          </a:prstGeom>
          <a:solidFill>
            <a:schemeClr val="bg1">
              <a:lumMod val="65000"/>
            </a:schemeClr>
          </a:solidFill>
        </p:spPr>
        <p:txBody>
          <a:bodyPr/>
          <a:lstStyle>
            <a:lvl1pPr marL="0" indent="0">
              <a:buNone/>
              <a:defRPr sz="1055" baseline="0">
                <a:solidFill>
                  <a:schemeClr val="bg1"/>
                </a:solidFill>
              </a:defRPr>
            </a:lvl1pPr>
          </a:lstStyle>
          <a:p>
            <a:r>
              <a:rPr lang="zh-CN" altLang="en-US" dirty="0" smtClean="0"/>
              <a:t>请替换文字内容</a:t>
            </a:r>
            <a:r>
              <a:rPr lang="en-US" dirty="0" smtClean="0"/>
              <a:t>#</a:t>
            </a:r>
            <a:endParaRPr lang="en-US" dirty="0"/>
          </a:p>
        </p:txBody>
      </p:sp>
      <p:sp>
        <p:nvSpPr>
          <p:cNvPr id="18" name="Picture Placeholder 15"/>
          <p:cNvSpPr>
            <a:spLocks noGrp="1"/>
          </p:cNvSpPr>
          <p:nvPr>
            <p:ph type="pic" sz="quarter" idx="12" hasCustomPrompt="1"/>
          </p:nvPr>
        </p:nvSpPr>
        <p:spPr>
          <a:xfrm>
            <a:off x="6466211" y="1872909"/>
            <a:ext cx="2854643" cy="2092647"/>
          </a:xfrm>
          <a:prstGeom prst="rect">
            <a:avLst/>
          </a:prstGeom>
          <a:solidFill>
            <a:schemeClr val="bg1">
              <a:lumMod val="65000"/>
            </a:schemeClr>
          </a:solidFill>
        </p:spPr>
        <p:txBody>
          <a:bodyPr/>
          <a:lstStyle>
            <a:lvl1pPr marL="0" indent="0">
              <a:buNone/>
              <a:defRPr sz="1055" baseline="0">
                <a:solidFill>
                  <a:schemeClr val="bg1"/>
                </a:solidFill>
              </a:defRPr>
            </a:lvl1pPr>
          </a:lstStyle>
          <a:p>
            <a:r>
              <a:rPr lang="zh-CN" altLang="en-US" dirty="0" smtClean="0"/>
              <a:t>请替换文字内容</a:t>
            </a:r>
            <a:r>
              <a:rPr lang="en-US" dirty="0" smtClean="0"/>
              <a:t>#</a:t>
            </a:r>
            <a:endParaRPr lang="en-US" dirty="0"/>
          </a:p>
        </p:txBody>
      </p:sp>
      <p:sp>
        <p:nvSpPr>
          <p:cNvPr id="19" name="Picture Placeholder 15"/>
          <p:cNvSpPr>
            <a:spLocks noGrp="1"/>
          </p:cNvSpPr>
          <p:nvPr>
            <p:ph type="pic" sz="quarter" idx="13" hasCustomPrompt="1"/>
          </p:nvPr>
        </p:nvSpPr>
        <p:spPr>
          <a:xfrm>
            <a:off x="9398006" y="1872909"/>
            <a:ext cx="2854643" cy="2092647"/>
          </a:xfrm>
          <a:prstGeom prst="rect">
            <a:avLst/>
          </a:prstGeom>
          <a:solidFill>
            <a:schemeClr val="bg1">
              <a:lumMod val="65000"/>
            </a:schemeClr>
          </a:solidFill>
        </p:spPr>
        <p:txBody>
          <a:bodyPr/>
          <a:lstStyle>
            <a:lvl1pPr marL="0" indent="0">
              <a:buNone/>
              <a:defRPr sz="1055" baseline="0">
                <a:solidFill>
                  <a:schemeClr val="bg1"/>
                </a:solidFill>
              </a:defRPr>
            </a:lvl1pPr>
          </a:lstStyle>
          <a:p>
            <a:r>
              <a:rPr lang="zh-CN" altLang="en-US" dirty="0" smtClean="0"/>
              <a:t>请替换文字内容</a:t>
            </a:r>
            <a:r>
              <a:rPr lang="en-US" dirty="0" smtClean="0"/>
              <a:t>#</a:t>
            </a:r>
            <a:endParaRPr lang="en-US" dirty="0"/>
          </a:p>
        </p:txBody>
      </p:sp>
      <p:sp>
        <p:nvSpPr>
          <p:cNvPr id="20" name="Picture Placeholder 15"/>
          <p:cNvSpPr>
            <a:spLocks noGrp="1"/>
          </p:cNvSpPr>
          <p:nvPr>
            <p:ph type="pic" sz="quarter" idx="14" hasCustomPrompt="1"/>
          </p:nvPr>
        </p:nvSpPr>
        <p:spPr>
          <a:xfrm>
            <a:off x="604496" y="4024924"/>
            <a:ext cx="2854643" cy="2092647"/>
          </a:xfrm>
          <a:prstGeom prst="rect">
            <a:avLst/>
          </a:prstGeom>
          <a:solidFill>
            <a:schemeClr val="bg1">
              <a:lumMod val="65000"/>
            </a:schemeClr>
          </a:solidFill>
        </p:spPr>
        <p:txBody>
          <a:bodyPr/>
          <a:lstStyle>
            <a:lvl1pPr marL="0" indent="0">
              <a:buNone/>
              <a:defRPr sz="1055" baseline="0">
                <a:solidFill>
                  <a:schemeClr val="bg1"/>
                </a:solidFill>
              </a:defRPr>
            </a:lvl1pPr>
          </a:lstStyle>
          <a:p>
            <a:r>
              <a:rPr lang="zh-CN" altLang="en-US" dirty="0" smtClean="0"/>
              <a:t>请替换文字内容</a:t>
            </a:r>
            <a:r>
              <a:rPr lang="en-US" dirty="0" smtClean="0"/>
              <a:t>#</a:t>
            </a:r>
            <a:endParaRPr lang="en-US" dirty="0"/>
          </a:p>
        </p:txBody>
      </p:sp>
      <p:sp>
        <p:nvSpPr>
          <p:cNvPr id="21" name="Picture Placeholder 15"/>
          <p:cNvSpPr>
            <a:spLocks noGrp="1"/>
          </p:cNvSpPr>
          <p:nvPr>
            <p:ph type="pic" sz="quarter" idx="15" hasCustomPrompt="1"/>
          </p:nvPr>
        </p:nvSpPr>
        <p:spPr>
          <a:xfrm>
            <a:off x="3536225" y="4024924"/>
            <a:ext cx="2854643" cy="2092647"/>
          </a:xfrm>
          <a:prstGeom prst="rect">
            <a:avLst/>
          </a:prstGeom>
          <a:solidFill>
            <a:schemeClr val="bg1">
              <a:lumMod val="65000"/>
            </a:schemeClr>
          </a:solidFill>
        </p:spPr>
        <p:txBody>
          <a:bodyPr/>
          <a:lstStyle>
            <a:lvl1pPr marL="0" indent="0">
              <a:buNone/>
              <a:defRPr sz="1055" baseline="0">
                <a:solidFill>
                  <a:schemeClr val="bg1"/>
                </a:solidFill>
              </a:defRPr>
            </a:lvl1pPr>
          </a:lstStyle>
          <a:p>
            <a:r>
              <a:rPr lang="zh-CN" altLang="en-US" dirty="0" smtClean="0"/>
              <a:t>请替换文字内容</a:t>
            </a:r>
            <a:r>
              <a:rPr lang="en-US" dirty="0" smtClean="0"/>
              <a:t>#</a:t>
            </a:r>
            <a:endParaRPr lang="en-US" dirty="0"/>
          </a:p>
        </p:txBody>
      </p:sp>
      <p:sp>
        <p:nvSpPr>
          <p:cNvPr id="22" name="Picture Placeholder 15"/>
          <p:cNvSpPr>
            <a:spLocks noGrp="1"/>
          </p:cNvSpPr>
          <p:nvPr>
            <p:ph type="pic" sz="quarter" idx="16" hasCustomPrompt="1"/>
          </p:nvPr>
        </p:nvSpPr>
        <p:spPr>
          <a:xfrm>
            <a:off x="6466211" y="4024924"/>
            <a:ext cx="2854643" cy="2092647"/>
          </a:xfrm>
          <a:prstGeom prst="rect">
            <a:avLst/>
          </a:prstGeom>
          <a:solidFill>
            <a:schemeClr val="bg1">
              <a:lumMod val="65000"/>
            </a:schemeClr>
          </a:solidFill>
        </p:spPr>
        <p:txBody>
          <a:bodyPr/>
          <a:lstStyle>
            <a:lvl1pPr marL="0" indent="0">
              <a:buNone/>
              <a:defRPr sz="1055" baseline="0">
                <a:solidFill>
                  <a:schemeClr val="bg1"/>
                </a:solidFill>
              </a:defRPr>
            </a:lvl1pPr>
          </a:lstStyle>
          <a:p>
            <a:r>
              <a:rPr lang="zh-CN" altLang="en-US" dirty="0" smtClean="0"/>
              <a:t>请替换文字内容</a:t>
            </a:r>
            <a:r>
              <a:rPr lang="en-US" dirty="0" smtClean="0"/>
              <a:t>#</a:t>
            </a:r>
            <a:endParaRPr lang="en-US" dirty="0"/>
          </a:p>
        </p:txBody>
      </p:sp>
      <p:sp>
        <p:nvSpPr>
          <p:cNvPr id="23" name="Picture Placeholder 15"/>
          <p:cNvSpPr>
            <a:spLocks noGrp="1"/>
          </p:cNvSpPr>
          <p:nvPr>
            <p:ph type="pic" sz="quarter" idx="17" hasCustomPrompt="1"/>
          </p:nvPr>
        </p:nvSpPr>
        <p:spPr>
          <a:xfrm>
            <a:off x="9396197" y="4024924"/>
            <a:ext cx="2854643" cy="2092647"/>
          </a:xfrm>
          <a:prstGeom prst="rect">
            <a:avLst/>
          </a:prstGeom>
          <a:solidFill>
            <a:schemeClr val="bg1">
              <a:lumMod val="65000"/>
            </a:schemeClr>
          </a:solidFill>
        </p:spPr>
        <p:txBody>
          <a:bodyPr/>
          <a:lstStyle>
            <a:lvl1pPr marL="0" indent="0">
              <a:buNone/>
              <a:defRPr sz="1055" baseline="0">
                <a:solidFill>
                  <a:schemeClr val="bg1"/>
                </a:solidFill>
              </a:defRPr>
            </a:lvl1pPr>
          </a:lstStyle>
          <a:p>
            <a:r>
              <a:rPr lang="zh-CN" altLang="en-US" dirty="0" smtClean="0"/>
              <a:t>请替换文字内容</a:t>
            </a:r>
            <a:r>
              <a:rPr lang="en-US" dirty="0" smtClean="0"/>
              <a:t>#</a:t>
            </a:r>
            <a:endParaRPr lang="en-US" dirty="0"/>
          </a:p>
        </p:txBody>
      </p:sp>
    </p:spTree>
    <p:extLst>
      <p:ext uri="{BB962C8B-B14F-4D97-AF65-F5344CB8AC3E}">
        <p14:creationId xmlns:p14="http://schemas.microsoft.com/office/powerpoint/2010/main" val="296658385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24" name="Picture Placeholder 7"/>
          <p:cNvSpPr>
            <a:spLocks noGrp="1"/>
          </p:cNvSpPr>
          <p:nvPr>
            <p:ph type="pic" sz="quarter" idx="10"/>
          </p:nvPr>
        </p:nvSpPr>
        <p:spPr>
          <a:xfrm>
            <a:off x="0" y="1466849"/>
            <a:ext cx="6429375" cy="5029795"/>
          </a:xfrm>
          <a:prstGeom prst="rect">
            <a:avLst/>
          </a:prstGeom>
          <a:solidFill>
            <a:schemeClr val="bg1">
              <a:lumMod val="65000"/>
            </a:schemeClr>
          </a:solidFill>
        </p:spPr>
        <p:txBody>
          <a:bodyPr/>
          <a:lstStyle>
            <a:lvl1pPr marL="0" indent="0">
              <a:buNone/>
              <a:defRPr sz="1055">
                <a:solidFill>
                  <a:schemeClr val="bg1"/>
                </a:solidFill>
              </a:defRPr>
            </a:lvl1pPr>
          </a:lstStyle>
          <a:p>
            <a:endParaRPr lang="en-US"/>
          </a:p>
        </p:txBody>
      </p:sp>
    </p:spTree>
    <p:extLst>
      <p:ext uri="{BB962C8B-B14F-4D97-AF65-F5344CB8AC3E}">
        <p14:creationId xmlns:p14="http://schemas.microsoft.com/office/powerpoint/2010/main" val="37069182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Portfolio #6">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2118895"/>
            <a:ext cx="6429375" cy="4383344"/>
          </a:xfrm>
          <a:prstGeom prst="rect">
            <a:avLst/>
          </a:prstGeom>
          <a:solidFill>
            <a:schemeClr val="bg1">
              <a:lumMod val="65000"/>
            </a:schemeClr>
          </a:solidFill>
        </p:spPr>
        <p:txBody>
          <a:bodyPr/>
          <a:lstStyle>
            <a:lvl1pPr marL="0" indent="0">
              <a:buNone/>
              <a:defRPr sz="1055" baseline="0">
                <a:solidFill>
                  <a:schemeClr val="bg1"/>
                </a:solidFill>
              </a:defRPr>
            </a:lvl1pPr>
          </a:lstStyle>
          <a:p>
            <a:r>
              <a:rPr lang="zh-CN" altLang="en-US" dirty="0" smtClean="0"/>
              <a:t>请替换文字内容</a:t>
            </a:r>
            <a:r>
              <a:rPr lang="en-US" dirty="0" smtClean="0"/>
              <a:t>#</a:t>
            </a:r>
            <a:endParaRPr lang="en-US" dirty="0"/>
          </a:p>
        </p:txBody>
      </p:sp>
      <p:sp>
        <p:nvSpPr>
          <p:cNvPr id="7" name="Picture Placeholder 5"/>
          <p:cNvSpPr>
            <a:spLocks noGrp="1"/>
          </p:cNvSpPr>
          <p:nvPr>
            <p:ph type="pic" sz="quarter" idx="11" hasCustomPrompt="1"/>
          </p:nvPr>
        </p:nvSpPr>
        <p:spPr>
          <a:xfrm>
            <a:off x="6429375" y="2118894"/>
            <a:ext cx="2451199" cy="2454638"/>
          </a:xfrm>
          <a:prstGeom prst="rect">
            <a:avLst/>
          </a:prstGeom>
          <a:solidFill>
            <a:schemeClr val="bg1">
              <a:lumMod val="65000"/>
            </a:schemeClr>
          </a:solidFill>
        </p:spPr>
        <p:txBody>
          <a:bodyPr/>
          <a:lstStyle>
            <a:lvl1pPr marL="0" indent="0">
              <a:buNone/>
              <a:defRPr sz="1055" baseline="0">
                <a:solidFill>
                  <a:schemeClr val="bg1"/>
                </a:solidFill>
              </a:defRPr>
            </a:lvl1pPr>
          </a:lstStyle>
          <a:p>
            <a:r>
              <a:rPr lang="zh-CN" altLang="en-US" dirty="0" smtClean="0"/>
              <a:t>请替换文字内容</a:t>
            </a:r>
            <a:r>
              <a:rPr lang="en-US" dirty="0" smtClean="0"/>
              <a:t>#</a:t>
            </a:r>
            <a:endParaRPr lang="en-US" dirty="0"/>
          </a:p>
        </p:txBody>
      </p:sp>
      <p:sp>
        <p:nvSpPr>
          <p:cNvPr id="8" name="Picture Placeholder 5"/>
          <p:cNvSpPr>
            <a:spLocks noGrp="1"/>
          </p:cNvSpPr>
          <p:nvPr>
            <p:ph type="pic" sz="quarter" idx="12" hasCustomPrompt="1"/>
          </p:nvPr>
        </p:nvSpPr>
        <p:spPr>
          <a:xfrm>
            <a:off x="8880574" y="2118894"/>
            <a:ext cx="3978176" cy="2454638"/>
          </a:xfrm>
          <a:prstGeom prst="rect">
            <a:avLst/>
          </a:prstGeom>
          <a:solidFill>
            <a:schemeClr val="bg1">
              <a:lumMod val="65000"/>
            </a:schemeClr>
          </a:solidFill>
        </p:spPr>
        <p:txBody>
          <a:bodyPr/>
          <a:lstStyle>
            <a:lvl1pPr marL="0" indent="0">
              <a:buNone/>
              <a:defRPr sz="1055" baseline="0">
                <a:solidFill>
                  <a:schemeClr val="bg1"/>
                </a:solidFill>
              </a:defRPr>
            </a:lvl1pPr>
          </a:lstStyle>
          <a:p>
            <a:r>
              <a:rPr lang="zh-CN" altLang="en-US" dirty="0" smtClean="0"/>
              <a:t>请替换文字内容</a:t>
            </a:r>
            <a:r>
              <a:rPr lang="en-US" dirty="0" smtClean="0"/>
              <a:t>#</a:t>
            </a:r>
            <a:endParaRPr lang="en-US" dirty="0"/>
          </a:p>
        </p:txBody>
      </p:sp>
    </p:spTree>
    <p:extLst>
      <p:ext uri="{BB962C8B-B14F-4D97-AF65-F5344CB8AC3E}">
        <p14:creationId xmlns:p14="http://schemas.microsoft.com/office/powerpoint/2010/main" val="209896325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Recent Projec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1932163" y="1498565"/>
            <a:ext cx="4497214" cy="2448272"/>
          </a:xfrm>
          <a:prstGeom prst="rect">
            <a:avLst/>
          </a:prstGeom>
          <a:solidFill>
            <a:schemeClr val="bg1">
              <a:lumMod val="85000"/>
            </a:schemeClr>
          </a:solidFill>
        </p:spPr>
        <p:txBody>
          <a:bodyPr/>
          <a:lstStyle/>
          <a:p>
            <a:endParaRPr lang="en-US"/>
          </a:p>
        </p:txBody>
      </p:sp>
      <p:sp>
        <p:nvSpPr>
          <p:cNvPr id="21" name="Picture Placeholder 20"/>
          <p:cNvSpPr>
            <a:spLocks noGrp="1"/>
          </p:cNvSpPr>
          <p:nvPr>
            <p:ph type="pic" sz="quarter" idx="11"/>
          </p:nvPr>
        </p:nvSpPr>
        <p:spPr>
          <a:xfrm>
            <a:off x="6429375" y="3976365"/>
            <a:ext cx="4497214" cy="2448272"/>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1433276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80065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2925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DD615DFD-8505-4C7B-90FE-F45A3565472F}" type="datetimeFigureOut">
              <a:rPr lang="zh-CN" altLang="en-US" smtClean="0"/>
              <a:t>2018/2/26</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27406F3C-FA24-4A80-8CD4-EE5698C541FD}" type="slidenum">
              <a:rPr lang="zh-CN" altLang="en-US" smtClean="0"/>
              <a:t>‹#›</a:t>
            </a:fld>
            <a:endParaRPr lang="zh-CN" altLang="en-US"/>
          </a:p>
        </p:txBody>
      </p:sp>
    </p:spTree>
    <p:extLst>
      <p:ext uri="{BB962C8B-B14F-4D97-AF65-F5344CB8AC3E}">
        <p14:creationId xmlns:p14="http://schemas.microsoft.com/office/powerpoint/2010/main" val="3332929234"/>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2018/2/26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32201518"/>
      </p:ext>
    </p:extLst>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tags" Target="../tags/tag21.xml"/><Relationship Id="rId5" Type="http://schemas.microsoft.com/office/2007/relationships/hdphoto" Target="../media/hdphoto1.wdp"/><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Layout" Target="../slideLayouts/slideLayout1.xml"/><Relationship Id="rId3" Type="http://schemas.openxmlformats.org/officeDocument/2006/relationships/tags" Target="../tags/tag4.xml"/><Relationship Id="rId21" Type="http://schemas.microsoft.com/office/2007/relationships/hdphoto" Target="../media/hdphoto1.wdp"/><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image" Target="../media/image1.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notesSlide" Target="../notesSlides/notesSlide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tags" Target="../tags/tag22.xml"/><Relationship Id="rId5" Type="http://schemas.microsoft.com/office/2007/relationships/hdphoto" Target="../media/hdphoto1.wdp"/><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tags" Target="../tags/tag19.xml"/><Relationship Id="rId5" Type="http://schemas.microsoft.com/office/2007/relationships/hdphoto" Target="../media/hdphoto1.wdp"/><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tags" Target="../tags/tag20.xml"/><Relationship Id="rId5" Type="http://schemas.microsoft.com/office/2007/relationships/hdphoto" Target="../media/hdphoto1.wdp"/><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
            <a:ext cx="12858750" cy="7232650"/>
          </a:xfrm>
          <a:prstGeom prst="rect">
            <a:avLst/>
          </a:prstGeom>
          <a:blipFill dpi="0" rotWithShape="1">
            <a:blip r:embed="rId3">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259"/>
          <p:cNvSpPr>
            <a:spLocks noChangeArrowheads="1"/>
          </p:cNvSpPr>
          <p:nvPr/>
        </p:nvSpPr>
        <p:spPr bwMode="auto">
          <a:xfrm>
            <a:off x="1638300" y="3256285"/>
            <a:ext cx="9582150" cy="923330"/>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dirty="0">
                <a:cs typeface="Arial" panose="020B0604020202020204" pitchFamily="34" charset="0"/>
              </a:rPr>
              <a:t>文艺</a:t>
            </a:r>
            <a:r>
              <a:rPr lang="zh-CN" altLang="en-US" sz="6000" dirty="0" smtClean="0">
                <a:cs typeface="Arial" panose="020B0604020202020204" pitchFamily="34" charset="0"/>
              </a:rPr>
              <a:t>范清新淡雅</a:t>
            </a:r>
            <a:r>
              <a:rPr lang="en-US" altLang="zh-CN" sz="6000" dirty="0" smtClean="0">
                <a:cs typeface="Arial" panose="020B0604020202020204" pitchFamily="34" charset="0"/>
              </a:rPr>
              <a:t>PPT</a:t>
            </a:r>
            <a:endParaRPr lang="zh-CN" altLang="en-US" sz="6000" dirty="0">
              <a:cs typeface="Arial" panose="020B0604020202020204" pitchFamily="34" charset="0"/>
            </a:endParaRPr>
          </a:p>
        </p:txBody>
      </p:sp>
      <p:sp>
        <p:nvSpPr>
          <p:cNvPr id="8" name="矩形 259"/>
          <p:cNvSpPr>
            <a:spLocks noChangeArrowheads="1"/>
          </p:cNvSpPr>
          <p:nvPr/>
        </p:nvSpPr>
        <p:spPr bwMode="auto">
          <a:xfrm>
            <a:off x="2071312" y="4287441"/>
            <a:ext cx="8716126" cy="307777"/>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a:cs typeface="Arial" panose="020B0604020202020204" pitchFamily="34" charset="0"/>
              </a:rPr>
              <a:t>Han Fan pure and fresh quietly elegant creative PPT</a:t>
            </a:r>
            <a:endParaRPr lang="zh-CN" altLang="en-US" sz="2000" dirty="0">
              <a:cs typeface="Arial" panose="020B0604020202020204" pitchFamily="34" charset="0"/>
            </a:endParaRPr>
          </a:p>
        </p:txBody>
      </p:sp>
    </p:spTree>
    <p:extLst>
      <p:ext uri="{BB962C8B-B14F-4D97-AF65-F5344CB8AC3E}">
        <p14:creationId xmlns:p14="http://schemas.microsoft.com/office/powerpoint/2010/main" val="37899596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19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par>
                          <p:cTn id="22" fill="hold">
                            <p:stCondLst>
                              <p:cond delay="24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childTnLst>
                          </p:cTn>
                        </p:par>
                        <p:par>
                          <p:cTn id="30" fill="hold">
                            <p:stCondLst>
                              <p:cond delay="505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8"/>
                                        </p:tgtEl>
                                      </p:cBhvr>
                                    </p:animEffect>
                                    <p:animScale>
                                      <p:cBhvr>
                                        <p:cTn id="33"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7" grpId="1"/>
      <p:bldP spid="8"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pic>
        <p:nvPicPr>
          <p:cNvPr id="10" name="图片占位符 9"/>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sp>
        <p:nvSpPr>
          <p:cNvPr id="28" name="Rectangle 27"/>
          <p:cNvSpPr/>
          <p:nvPr/>
        </p:nvSpPr>
        <p:spPr>
          <a:xfrm>
            <a:off x="6911527" y="4870687"/>
            <a:ext cx="5337816" cy="1169166"/>
          </a:xfrm>
          <a:prstGeom prst="rect">
            <a:avLst/>
          </a:prstGeom>
        </p:spPr>
        <p:txBody>
          <a:bodyPr wrap="square" lIns="0" tIns="0" rIns="0" bIns="0">
            <a:spAutoFit/>
          </a:bodyPr>
          <a:lstStyle/>
          <a:p>
            <a:pPr algn="just">
              <a:lnSpc>
                <a:spcPct val="150000"/>
              </a:lnSpc>
            </a:pPr>
            <a:r>
              <a:rPr lang="zh-CN" altLang="en-US"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16" name="Rectangle 11"/>
          <p:cNvSpPr/>
          <p:nvPr/>
        </p:nvSpPr>
        <p:spPr>
          <a:xfrm>
            <a:off x="867429" y="1260239"/>
            <a:ext cx="11381914" cy="584584"/>
          </a:xfrm>
          <a:prstGeom prst="rect">
            <a:avLst/>
          </a:prstGeom>
        </p:spPr>
        <p:txBody>
          <a:bodyPr wrap="square" lIns="0" tIns="0" rIns="0" bIns="0">
            <a:spAutoFit/>
          </a:bodyPr>
          <a:lstStyle/>
          <a:p>
            <a:pPr algn="just">
              <a:lnSpc>
                <a:spcPct val="150000"/>
              </a:lnSpc>
            </a:pPr>
            <a:r>
              <a:rPr lang="zh-CN" altLang="en-US" sz="844" dirty="0" smtClean="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rPr>
              <a:t>请</a:t>
            </a:r>
            <a:r>
              <a:rPr lang="zh-CN" altLang="en-US"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rPr>
              <a:t>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pic>
        <p:nvPicPr>
          <p:cNvPr id="3" name="图片占位符 2"/>
          <p:cNvPicPr>
            <a:picLocks noGrp="1" noChangeAspect="1"/>
          </p:cNvPicPr>
          <p:nvPr>
            <p:ph type="pic" sz="quarter" idx="10"/>
          </p:nvPr>
        </p:nvPicPr>
        <p:blipFill>
          <a:blip r:embed="rId5" cstate="screen">
            <a:extLst>
              <a:ext uri="{28A0092B-C50C-407E-A947-70E740481C1C}">
                <a14:useLocalDpi xmlns:a14="http://schemas.microsoft.com/office/drawing/2010/main"/>
              </a:ext>
            </a:extLst>
          </a:blip>
          <a:srcRect/>
          <a:stretch>
            <a:fillRect/>
          </a:stretch>
        </p:blipFill>
        <p:spPr/>
      </p:pic>
      <p:sp>
        <p:nvSpPr>
          <p:cNvPr id="12" name="TextBox 39"/>
          <p:cNvSpPr txBox="1"/>
          <p:nvPr/>
        </p:nvSpPr>
        <p:spPr>
          <a:xfrm>
            <a:off x="8301583" y="2453661"/>
            <a:ext cx="4179018" cy="1785104"/>
          </a:xfrm>
          <a:prstGeom prst="rect">
            <a:avLst/>
          </a:prstGeom>
          <a:noFill/>
        </p:spPr>
        <p:txBody>
          <a:bodyPr wrap="square" lIns="0" tIns="0" rIns="0" bIns="0" rtlCol="0">
            <a:spAutoFit/>
          </a:bodyPr>
          <a:lstStyle/>
          <a:p>
            <a:pPr algn="r"/>
            <a:r>
              <a:rPr lang="zh-CN" altLang="en-US" sz="2800" b="1"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点击请替换文字</a:t>
            </a:r>
            <a:r>
              <a:rPr lang="zh-CN" altLang="en-US" sz="2800" b="1"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rPr>
              <a:t>内容</a:t>
            </a:r>
            <a:endParaRPr lang="en-US" altLang="zh-CN" sz="2800" b="1"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a:p>
            <a:pPr algn="r"/>
            <a:r>
              <a:rPr lang="en-US" altLang="zh-CN" sz="4400" dirty="0">
                <a:solidFill>
                  <a:schemeClr val="bg1"/>
                </a:solidFill>
                <a:latin typeface="Impact" panose="020B0806030902050204" pitchFamily="34" charset="0"/>
                <a:ea typeface="方正正粗黑简体" panose="02000000000000000000" pitchFamily="2" charset="-122"/>
                <a:sym typeface="Arial" panose="020B0604020202020204" pitchFamily="34" charset="0"/>
              </a:rPr>
              <a:t>ADD RELATED TITLE WORDS</a:t>
            </a:r>
            <a:endParaRPr lang="zh-CN" altLang="en-US" sz="4400" dirty="0">
              <a:solidFill>
                <a:schemeClr val="bg1"/>
              </a:solidFill>
              <a:latin typeface="Impact" panose="020B0806030902050204" pitchFamily="34" charset="0"/>
              <a:ea typeface="方正正粗黑简体" panose="02000000000000000000" pitchFamily="2" charset="-122"/>
              <a:sym typeface="Arial" panose="020B0604020202020204" pitchFamily="34" charset="0"/>
            </a:endParaRPr>
          </a:p>
        </p:txBody>
      </p:sp>
      <p:sp>
        <p:nvSpPr>
          <p:cNvPr id="8" name="矩形 7"/>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9" name="矩形 8"/>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1" name="文本框 10"/>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3" name="文本框 12"/>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16540014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6"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3907929" y="1268868"/>
            <a:ext cx="4891659" cy="4889889"/>
            <a:chOff x="3704682" y="1203419"/>
            <a:chExt cx="4637668" cy="4637668"/>
          </a:xfrm>
        </p:grpSpPr>
        <p:sp>
          <p:nvSpPr>
            <p:cNvPr id="2" name="椭圆 1"/>
            <p:cNvSpPr/>
            <p:nvPr/>
          </p:nvSpPr>
          <p:spPr>
            <a:xfrm>
              <a:off x="3704682" y="1203419"/>
              <a:ext cx="4637668" cy="4637668"/>
            </a:xfrm>
            <a:prstGeom prst="ellipse">
              <a:avLst/>
            </a:prstGeom>
            <a:gradFill>
              <a:gsLst>
                <a:gs pos="0">
                  <a:schemeClr val="bg1"/>
                </a:gs>
                <a:gs pos="100000">
                  <a:srgbClr val="B2B2B2"/>
                </a:gs>
              </a:gsLst>
              <a:lin ang="2700000" scaled="1"/>
            </a:gradFill>
            <a:ln>
              <a:noFill/>
            </a:ln>
            <a:effectLst>
              <a:outerShdw blurRad="635000" dist="215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3750795" y="1249532"/>
              <a:ext cx="4545442" cy="4545442"/>
            </a:xfrm>
            <a:prstGeom prst="ellipse">
              <a:avLst/>
            </a:prstGeom>
            <a:gradFill>
              <a:gsLst>
                <a:gs pos="100000">
                  <a:schemeClr val="bg1"/>
                </a:gs>
                <a:gs pos="0">
                  <a:srgbClr val="BCBCBC"/>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a:off x="4400272" y="1760659"/>
            <a:ext cx="3906974" cy="3906311"/>
            <a:chOff x="4171460" y="1669843"/>
            <a:chExt cx="3704111" cy="3704823"/>
          </a:xfrm>
        </p:grpSpPr>
        <p:sp>
          <p:nvSpPr>
            <p:cNvPr id="4" name="任意多边形 3"/>
            <p:cNvSpPr/>
            <p:nvPr/>
          </p:nvSpPr>
          <p:spPr>
            <a:xfrm>
              <a:off x="4171460" y="1669843"/>
              <a:ext cx="3704111" cy="3704823"/>
            </a:xfrm>
            <a:custGeom>
              <a:avLst/>
              <a:gdLst>
                <a:gd name="connsiteX0" fmla="*/ 2030648 w 4326152"/>
                <a:gd name="connsiteY0" fmla="*/ 0 h 4326984"/>
                <a:gd name="connsiteX1" fmla="*/ 2030648 w 4326152"/>
                <a:gd name="connsiteY1" fmla="*/ 111254 h 4326984"/>
                <a:gd name="connsiteX2" fmla="*/ 2163076 w 4326152"/>
                <a:gd name="connsiteY2" fmla="*/ 243682 h 4326984"/>
                <a:gd name="connsiteX3" fmla="*/ 2163076 w 4326152"/>
                <a:gd name="connsiteY3" fmla="*/ 243683 h 4326984"/>
                <a:gd name="connsiteX4" fmla="*/ 2295504 w 4326152"/>
                <a:gd name="connsiteY4" fmla="*/ 111255 h 4326984"/>
                <a:gd name="connsiteX5" fmla="*/ 2295504 w 4326152"/>
                <a:gd name="connsiteY5" fmla="*/ 0 h 4326984"/>
                <a:gd name="connsiteX6" fmla="*/ 2371233 w 4326152"/>
                <a:gd name="connsiteY6" fmla="*/ 3586 h 4326984"/>
                <a:gd name="connsiteX7" fmla="*/ 2549612 w 4326152"/>
                <a:gd name="connsiteY7" fmla="*/ 28059 h 4326984"/>
                <a:gd name="connsiteX8" fmla="*/ 2595431 w 4326152"/>
                <a:gd name="connsiteY8" fmla="*/ 38261 h 4326984"/>
                <a:gd name="connsiteX9" fmla="*/ 2566319 w 4326152"/>
                <a:gd name="connsiteY9" fmla="*/ 146906 h 4326984"/>
                <a:gd name="connsiteX10" fmla="*/ 2659960 w 4326152"/>
                <a:gd name="connsiteY10" fmla="*/ 309097 h 4326984"/>
                <a:gd name="connsiteX11" fmla="*/ 2659960 w 4326152"/>
                <a:gd name="connsiteY11" fmla="*/ 309098 h 4326984"/>
                <a:gd name="connsiteX12" fmla="*/ 2822150 w 4326152"/>
                <a:gd name="connsiteY12" fmla="*/ 215457 h 4326984"/>
                <a:gd name="connsiteX13" fmla="*/ 2851337 w 4326152"/>
                <a:gd name="connsiteY13" fmla="*/ 106529 h 4326984"/>
                <a:gd name="connsiteX14" fmla="*/ 2891016 w 4326152"/>
                <a:gd name="connsiteY14" fmla="*/ 118856 h 4326984"/>
                <a:gd name="connsiteX15" fmla="*/ 3052820 w 4326152"/>
                <a:gd name="connsiteY15" fmla="*/ 183959 h 4326984"/>
                <a:gd name="connsiteX16" fmla="*/ 3130038 w 4326152"/>
                <a:gd name="connsiteY16" fmla="*/ 223810 h 4326984"/>
                <a:gd name="connsiteX17" fmla="*/ 3074510 w 4326152"/>
                <a:gd name="connsiteY17" fmla="*/ 319987 h 4326984"/>
                <a:gd name="connsiteX18" fmla="*/ 3122982 w 4326152"/>
                <a:gd name="connsiteY18" fmla="*/ 500887 h 4326984"/>
                <a:gd name="connsiteX19" fmla="*/ 3122982 w 4326152"/>
                <a:gd name="connsiteY19" fmla="*/ 500886 h 4326984"/>
                <a:gd name="connsiteX20" fmla="*/ 3303882 w 4326152"/>
                <a:gd name="connsiteY20" fmla="*/ 452415 h 4326984"/>
                <a:gd name="connsiteX21" fmla="*/ 3359224 w 4326152"/>
                <a:gd name="connsiteY21" fmla="*/ 356559 h 4326984"/>
                <a:gd name="connsiteX22" fmla="*/ 3449666 w 4326152"/>
                <a:gd name="connsiteY22" fmla="*/ 416159 h 4326984"/>
                <a:gd name="connsiteX23" fmla="*/ 3583755 w 4326152"/>
                <a:gd name="connsiteY23" fmla="*/ 523465 h 4326984"/>
                <a:gd name="connsiteX24" fmla="*/ 3600299 w 4326152"/>
                <a:gd name="connsiteY24" fmla="*/ 538988 h 4326984"/>
                <a:gd name="connsiteX25" fmla="*/ 3520588 w 4326152"/>
                <a:gd name="connsiteY25" fmla="*/ 618698 h 4326984"/>
                <a:gd name="connsiteX26" fmla="*/ 3520588 w 4326152"/>
                <a:gd name="connsiteY26" fmla="*/ 805980 h 4326984"/>
                <a:gd name="connsiteX27" fmla="*/ 3520589 w 4326152"/>
                <a:gd name="connsiteY27" fmla="*/ 805979 h 4326984"/>
                <a:gd name="connsiteX28" fmla="*/ 3707871 w 4326152"/>
                <a:gd name="connsiteY28" fmla="*/ 805979 h 4326984"/>
                <a:gd name="connsiteX29" fmla="*/ 3787084 w 4326152"/>
                <a:gd name="connsiteY29" fmla="*/ 726766 h 4326984"/>
                <a:gd name="connsiteX30" fmla="*/ 3824377 w 4326152"/>
                <a:gd name="connsiteY30" fmla="*/ 767725 h 4326984"/>
                <a:gd name="connsiteX31" fmla="*/ 3929689 w 4326152"/>
                <a:gd name="connsiteY31" fmla="*/ 903458 h 4326984"/>
                <a:gd name="connsiteX32" fmla="*/ 3971001 w 4326152"/>
                <a:gd name="connsiteY32" fmla="*/ 966771 h 4326984"/>
                <a:gd name="connsiteX33" fmla="*/ 3874154 w 4326152"/>
                <a:gd name="connsiteY33" fmla="*/ 1022685 h 4326984"/>
                <a:gd name="connsiteX34" fmla="*/ 3825682 w 4326152"/>
                <a:gd name="connsiteY34" fmla="*/ 1203585 h 4326984"/>
                <a:gd name="connsiteX35" fmla="*/ 3825683 w 4326152"/>
                <a:gd name="connsiteY35" fmla="*/ 1203585 h 4326984"/>
                <a:gd name="connsiteX36" fmla="*/ 4006583 w 4326152"/>
                <a:gd name="connsiteY36" fmla="*/ 1252057 h 4326984"/>
                <a:gd name="connsiteX37" fmla="*/ 4104403 w 4326152"/>
                <a:gd name="connsiteY37" fmla="*/ 1195580 h 4326984"/>
                <a:gd name="connsiteX38" fmla="*/ 4117447 w 4326152"/>
                <a:gd name="connsiteY38" fmla="*/ 1219846 h 4326984"/>
                <a:gd name="connsiteX39" fmla="*/ 4191020 w 4326152"/>
                <a:gd name="connsiteY39" fmla="*/ 1390279 h 4326984"/>
                <a:gd name="connsiteX40" fmla="*/ 4219328 w 4326152"/>
                <a:gd name="connsiteY40" fmla="*/ 1475421 h 4326984"/>
                <a:gd name="connsiteX41" fmla="*/ 4111112 w 4326152"/>
                <a:gd name="connsiteY41" fmla="*/ 1504417 h 4326984"/>
                <a:gd name="connsiteX42" fmla="*/ 4017472 w 4326152"/>
                <a:gd name="connsiteY42" fmla="*/ 1666608 h 4326984"/>
                <a:gd name="connsiteX43" fmla="*/ 4017472 w 4326152"/>
                <a:gd name="connsiteY43" fmla="*/ 1666607 h 4326984"/>
                <a:gd name="connsiteX44" fmla="*/ 4179663 w 4326152"/>
                <a:gd name="connsiteY44" fmla="*/ 1760248 h 4326984"/>
                <a:gd name="connsiteX45" fmla="*/ 4288875 w 4326152"/>
                <a:gd name="connsiteY45" fmla="*/ 1730985 h 4326984"/>
                <a:gd name="connsiteX46" fmla="*/ 4293856 w 4326152"/>
                <a:gd name="connsiteY46" fmla="*/ 1751919 h 4326984"/>
                <a:gd name="connsiteX47" fmla="*/ 4321637 w 4326152"/>
                <a:gd name="connsiteY47" fmla="*/ 1941645 h 4326984"/>
                <a:gd name="connsiteX48" fmla="*/ 4326152 w 4326152"/>
                <a:gd name="connsiteY48" fmla="*/ 2031064 h 4326984"/>
                <a:gd name="connsiteX49" fmla="*/ 4215316 w 4326152"/>
                <a:gd name="connsiteY49" fmla="*/ 2031064 h 4326984"/>
                <a:gd name="connsiteX50" fmla="*/ 4093295 w 4326152"/>
                <a:gd name="connsiteY50" fmla="*/ 2111945 h 4326984"/>
                <a:gd name="connsiteX51" fmla="*/ 4082888 w 4326152"/>
                <a:gd name="connsiteY51" fmla="*/ 2163492 h 4326984"/>
                <a:gd name="connsiteX52" fmla="*/ 4093295 w 4326152"/>
                <a:gd name="connsiteY52" fmla="*/ 2215038 h 4326984"/>
                <a:gd name="connsiteX53" fmla="*/ 4215316 w 4326152"/>
                <a:gd name="connsiteY53" fmla="*/ 2295919 h 4326984"/>
                <a:gd name="connsiteX54" fmla="*/ 4326152 w 4326152"/>
                <a:gd name="connsiteY54" fmla="*/ 2295919 h 4326984"/>
                <a:gd name="connsiteX55" fmla="*/ 4321637 w 4326152"/>
                <a:gd name="connsiteY55" fmla="*/ 2385337 h 4326984"/>
                <a:gd name="connsiteX56" fmla="*/ 4293856 w 4326152"/>
                <a:gd name="connsiteY56" fmla="*/ 2575063 h 4326984"/>
                <a:gd name="connsiteX57" fmla="*/ 4288875 w 4326152"/>
                <a:gd name="connsiteY57" fmla="*/ 2595998 h 4326984"/>
                <a:gd name="connsiteX58" fmla="*/ 4179663 w 4326152"/>
                <a:gd name="connsiteY58" fmla="*/ 2566735 h 4326984"/>
                <a:gd name="connsiteX59" fmla="*/ 4017472 w 4326152"/>
                <a:gd name="connsiteY59" fmla="*/ 2660376 h 4326984"/>
                <a:gd name="connsiteX60" fmla="*/ 4017472 w 4326152"/>
                <a:gd name="connsiteY60" fmla="*/ 2660375 h 4326984"/>
                <a:gd name="connsiteX61" fmla="*/ 4111113 w 4326152"/>
                <a:gd name="connsiteY61" fmla="*/ 2822565 h 4326984"/>
                <a:gd name="connsiteX62" fmla="*/ 4219329 w 4326152"/>
                <a:gd name="connsiteY62" fmla="*/ 2851562 h 4326984"/>
                <a:gd name="connsiteX63" fmla="*/ 4191021 w 4326152"/>
                <a:gd name="connsiteY63" fmla="*/ 2936704 h 4326984"/>
                <a:gd name="connsiteX64" fmla="*/ 4117447 w 4326152"/>
                <a:gd name="connsiteY64" fmla="*/ 3107136 h 4326984"/>
                <a:gd name="connsiteX65" fmla="*/ 4104403 w 4326152"/>
                <a:gd name="connsiteY65" fmla="*/ 3131403 h 4326984"/>
                <a:gd name="connsiteX66" fmla="*/ 4006582 w 4326152"/>
                <a:gd name="connsiteY66" fmla="*/ 3074926 h 4326984"/>
                <a:gd name="connsiteX67" fmla="*/ 3825682 w 4326152"/>
                <a:gd name="connsiteY67" fmla="*/ 3123398 h 4326984"/>
                <a:gd name="connsiteX68" fmla="*/ 3825683 w 4326152"/>
                <a:gd name="connsiteY68" fmla="*/ 3123398 h 4326984"/>
                <a:gd name="connsiteX69" fmla="*/ 3874155 w 4326152"/>
                <a:gd name="connsiteY69" fmla="*/ 3304298 h 4326984"/>
                <a:gd name="connsiteX70" fmla="*/ 3971001 w 4326152"/>
                <a:gd name="connsiteY70" fmla="*/ 3360212 h 4326984"/>
                <a:gd name="connsiteX71" fmla="*/ 3929689 w 4326152"/>
                <a:gd name="connsiteY71" fmla="*/ 3423525 h 4326984"/>
                <a:gd name="connsiteX72" fmla="*/ 3824377 w 4326152"/>
                <a:gd name="connsiteY72" fmla="*/ 3559259 h 4326984"/>
                <a:gd name="connsiteX73" fmla="*/ 3787083 w 4326152"/>
                <a:gd name="connsiteY73" fmla="*/ 3600218 h 4326984"/>
                <a:gd name="connsiteX74" fmla="*/ 3707870 w 4326152"/>
                <a:gd name="connsiteY74" fmla="*/ 3521004 h 4326984"/>
                <a:gd name="connsiteX75" fmla="*/ 3564396 w 4326152"/>
                <a:gd name="connsiteY75" fmla="*/ 3491914 h 4326984"/>
                <a:gd name="connsiteX76" fmla="*/ 3520589 w 4326152"/>
                <a:gd name="connsiteY76" fmla="*/ 3521004 h 4326984"/>
                <a:gd name="connsiteX77" fmla="*/ 3491499 w 4326152"/>
                <a:gd name="connsiteY77" fmla="*/ 3564811 h 4326984"/>
                <a:gd name="connsiteX78" fmla="*/ 3520589 w 4326152"/>
                <a:gd name="connsiteY78" fmla="*/ 3708285 h 4326984"/>
                <a:gd name="connsiteX79" fmla="*/ 3600299 w 4326152"/>
                <a:gd name="connsiteY79" fmla="*/ 3787995 h 4326984"/>
                <a:gd name="connsiteX80" fmla="*/ 3583755 w 4326152"/>
                <a:gd name="connsiteY80" fmla="*/ 3803519 h 4326984"/>
                <a:gd name="connsiteX81" fmla="*/ 3449666 w 4326152"/>
                <a:gd name="connsiteY81" fmla="*/ 3910825 h 4326984"/>
                <a:gd name="connsiteX82" fmla="*/ 3359224 w 4326152"/>
                <a:gd name="connsiteY82" fmla="*/ 3970425 h 4326984"/>
                <a:gd name="connsiteX83" fmla="*/ 3303882 w 4326152"/>
                <a:gd name="connsiteY83" fmla="*/ 3874570 h 4326984"/>
                <a:gd name="connsiteX84" fmla="*/ 3122982 w 4326152"/>
                <a:gd name="connsiteY84" fmla="*/ 3826098 h 4326984"/>
                <a:gd name="connsiteX85" fmla="*/ 3122982 w 4326152"/>
                <a:gd name="connsiteY85" fmla="*/ 3826097 h 4326984"/>
                <a:gd name="connsiteX86" fmla="*/ 3074510 w 4326152"/>
                <a:gd name="connsiteY86" fmla="*/ 4006997 h 4326984"/>
                <a:gd name="connsiteX87" fmla="*/ 3130038 w 4326152"/>
                <a:gd name="connsiteY87" fmla="*/ 4103174 h 4326984"/>
                <a:gd name="connsiteX88" fmla="*/ 3052820 w 4326152"/>
                <a:gd name="connsiteY88" fmla="*/ 4143025 h 4326984"/>
                <a:gd name="connsiteX89" fmla="*/ 2891016 w 4326152"/>
                <a:gd name="connsiteY89" fmla="*/ 4208128 h 4326984"/>
                <a:gd name="connsiteX90" fmla="*/ 2851337 w 4326152"/>
                <a:gd name="connsiteY90" fmla="*/ 4220455 h 4326984"/>
                <a:gd name="connsiteX91" fmla="*/ 2822150 w 4326152"/>
                <a:gd name="connsiteY91" fmla="*/ 4111528 h 4326984"/>
                <a:gd name="connsiteX92" fmla="*/ 2659960 w 4326152"/>
                <a:gd name="connsiteY92" fmla="*/ 4017887 h 4326984"/>
                <a:gd name="connsiteX93" fmla="*/ 2659961 w 4326152"/>
                <a:gd name="connsiteY93" fmla="*/ 4017887 h 4326984"/>
                <a:gd name="connsiteX94" fmla="*/ 2566320 w 4326152"/>
                <a:gd name="connsiteY94" fmla="*/ 4180078 h 4326984"/>
                <a:gd name="connsiteX95" fmla="*/ 2595431 w 4326152"/>
                <a:gd name="connsiteY95" fmla="*/ 4288723 h 4326984"/>
                <a:gd name="connsiteX96" fmla="*/ 2549612 w 4326152"/>
                <a:gd name="connsiteY96" fmla="*/ 4298926 h 4326984"/>
                <a:gd name="connsiteX97" fmla="*/ 2371233 w 4326152"/>
                <a:gd name="connsiteY97" fmla="*/ 4323399 h 4326984"/>
                <a:gd name="connsiteX98" fmla="*/ 2295504 w 4326152"/>
                <a:gd name="connsiteY98" fmla="*/ 4326984 h 4326984"/>
                <a:gd name="connsiteX99" fmla="*/ 2295504 w 4326152"/>
                <a:gd name="connsiteY99" fmla="*/ 4215732 h 4326984"/>
                <a:gd name="connsiteX100" fmla="*/ 2214623 w 4326152"/>
                <a:gd name="connsiteY100" fmla="*/ 4093711 h 4326984"/>
                <a:gd name="connsiteX101" fmla="*/ 2163077 w 4326152"/>
                <a:gd name="connsiteY101" fmla="*/ 4083304 h 4326984"/>
                <a:gd name="connsiteX102" fmla="*/ 2111530 w 4326152"/>
                <a:gd name="connsiteY102" fmla="*/ 4093711 h 4326984"/>
                <a:gd name="connsiteX103" fmla="*/ 2030649 w 4326152"/>
                <a:gd name="connsiteY103" fmla="*/ 4215732 h 4326984"/>
                <a:gd name="connsiteX104" fmla="*/ 2030649 w 4326152"/>
                <a:gd name="connsiteY104" fmla="*/ 4326984 h 4326984"/>
                <a:gd name="connsiteX105" fmla="*/ 1954919 w 4326152"/>
                <a:gd name="connsiteY105" fmla="*/ 4323399 h 4326984"/>
                <a:gd name="connsiteX106" fmla="*/ 1776540 w 4326152"/>
                <a:gd name="connsiteY106" fmla="*/ 4298926 h 4326984"/>
                <a:gd name="connsiteX107" fmla="*/ 1730721 w 4326152"/>
                <a:gd name="connsiteY107" fmla="*/ 4288723 h 4326984"/>
                <a:gd name="connsiteX108" fmla="*/ 1759832 w 4326152"/>
                <a:gd name="connsiteY108" fmla="*/ 4180078 h 4326984"/>
                <a:gd name="connsiteX109" fmla="*/ 1666192 w 4326152"/>
                <a:gd name="connsiteY109" fmla="*/ 4017887 h 4326984"/>
                <a:gd name="connsiteX110" fmla="*/ 1666193 w 4326152"/>
                <a:gd name="connsiteY110" fmla="*/ 4017887 h 4326984"/>
                <a:gd name="connsiteX111" fmla="*/ 1504002 w 4326152"/>
                <a:gd name="connsiteY111" fmla="*/ 4111528 h 4326984"/>
                <a:gd name="connsiteX112" fmla="*/ 1474816 w 4326152"/>
                <a:gd name="connsiteY112" fmla="*/ 4220455 h 4326984"/>
                <a:gd name="connsiteX113" fmla="*/ 1435137 w 4326152"/>
                <a:gd name="connsiteY113" fmla="*/ 4208128 h 4326984"/>
                <a:gd name="connsiteX114" fmla="*/ 1273332 w 4326152"/>
                <a:gd name="connsiteY114" fmla="*/ 4143025 h 4326984"/>
                <a:gd name="connsiteX115" fmla="*/ 1196114 w 4326152"/>
                <a:gd name="connsiteY115" fmla="*/ 4103174 h 4326984"/>
                <a:gd name="connsiteX116" fmla="*/ 1251642 w 4326152"/>
                <a:gd name="connsiteY116" fmla="*/ 4006996 h 4326984"/>
                <a:gd name="connsiteX117" fmla="*/ 1203170 w 4326152"/>
                <a:gd name="connsiteY117" fmla="*/ 3826096 h 4326984"/>
                <a:gd name="connsiteX118" fmla="*/ 1203171 w 4326152"/>
                <a:gd name="connsiteY118" fmla="*/ 3826097 h 4326984"/>
                <a:gd name="connsiteX119" fmla="*/ 1022271 w 4326152"/>
                <a:gd name="connsiteY119" fmla="*/ 3874569 h 4326984"/>
                <a:gd name="connsiteX120" fmla="*/ 966928 w 4326152"/>
                <a:gd name="connsiteY120" fmla="*/ 3970425 h 4326984"/>
                <a:gd name="connsiteX121" fmla="*/ 876487 w 4326152"/>
                <a:gd name="connsiteY121" fmla="*/ 3910825 h 4326984"/>
                <a:gd name="connsiteX122" fmla="*/ 742398 w 4326152"/>
                <a:gd name="connsiteY122" fmla="*/ 3803519 h 4326984"/>
                <a:gd name="connsiteX123" fmla="*/ 725853 w 4326152"/>
                <a:gd name="connsiteY123" fmla="*/ 3787994 h 4326984"/>
                <a:gd name="connsiteX124" fmla="*/ 805563 w 4326152"/>
                <a:gd name="connsiteY124" fmla="*/ 3708284 h 4326984"/>
                <a:gd name="connsiteX125" fmla="*/ 834654 w 4326152"/>
                <a:gd name="connsiteY125" fmla="*/ 3564810 h 4326984"/>
                <a:gd name="connsiteX126" fmla="*/ 805564 w 4326152"/>
                <a:gd name="connsiteY126" fmla="*/ 3521003 h 4326984"/>
                <a:gd name="connsiteX127" fmla="*/ 805564 w 4326152"/>
                <a:gd name="connsiteY127" fmla="*/ 3521003 h 4326984"/>
                <a:gd name="connsiteX128" fmla="*/ 805563 w 4326152"/>
                <a:gd name="connsiteY128" fmla="*/ 3521002 h 4326984"/>
                <a:gd name="connsiteX129" fmla="*/ 805564 w 4326152"/>
                <a:gd name="connsiteY129" fmla="*/ 3521003 h 4326984"/>
                <a:gd name="connsiteX130" fmla="*/ 761756 w 4326152"/>
                <a:gd name="connsiteY130" fmla="*/ 3491913 h 4326984"/>
                <a:gd name="connsiteX131" fmla="*/ 618283 w 4326152"/>
                <a:gd name="connsiteY131" fmla="*/ 3521003 h 4326984"/>
                <a:gd name="connsiteX132" fmla="*/ 539069 w 4326152"/>
                <a:gd name="connsiteY132" fmla="*/ 3600217 h 4326984"/>
                <a:gd name="connsiteX133" fmla="*/ 501776 w 4326152"/>
                <a:gd name="connsiteY133" fmla="*/ 3559259 h 4326984"/>
                <a:gd name="connsiteX134" fmla="*/ 396463 w 4326152"/>
                <a:gd name="connsiteY134" fmla="*/ 3423525 h 4326984"/>
                <a:gd name="connsiteX135" fmla="*/ 355151 w 4326152"/>
                <a:gd name="connsiteY135" fmla="*/ 3360211 h 4326984"/>
                <a:gd name="connsiteX136" fmla="*/ 451998 w 4326152"/>
                <a:gd name="connsiteY136" fmla="*/ 3304297 h 4326984"/>
                <a:gd name="connsiteX137" fmla="*/ 500470 w 4326152"/>
                <a:gd name="connsiteY137" fmla="*/ 3123397 h 4326984"/>
                <a:gd name="connsiteX138" fmla="*/ 500470 w 4326152"/>
                <a:gd name="connsiteY138" fmla="*/ 3123397 h 4326984"/>
                <a:gd name="connsiteX139" fmla="*/ 319570 w 4326152"/>
                <a:gd name="connsiteY139" fmla="*/ 3074925 h 4326984"/>
                <a:gd name="connsiteX140" fmla="*/ 221749 w 4326152"/>
                <a:gd name="connsiteY140" fmla="*/ 3131402 h 4326984"/>
                <a:gd name="connsiteX141" fmla="*/ 208706 w 4326152"/>
                <a:gd name="connsiteY141" fmla="*/ 3107136 h 4326984"/>
                <a:gd name="connsiteX142" fmla="*/ 135132 w 4326152"/>
                <a:gd name="connsiteY142" fmla="*/ 2936704 h 4326984"/>
                <a:gd name="connsiteX143" fmla="*/ 106824 w 4326152"/>
                <a:gd name="connsiteY143" fmla="*/ 2851561 h 4326984"/>
                <a:gd name="connsiteX144" fmla="*/ 215039 w 4326152"/>
                <a:gd name="connsiteY144" fmla="*/ 2822564 h 4326984"/>
                <a:gd name="connsiteX145" fmla="*/ 308680 w 4326152"/>
                <a:gd name="connsiteY145" fmla="*/ 2660374 h 4326984"/>
                <a:gd name="connsiteX146" fmla="*/ 308680 w 4326152"/>
                <a:gd name="connsiteY146" fmla="*/ 2660375 h 4326984"/>
                <a:gd name="connsiteX147" fmla="*/ 146490 w 4326152"/>
                <a:gd name="connsiteY147" fmla="*/ 2566734 h 4326984"/>
                <a:gd name="connsiteX148" fmla="*/ 37277 w 4326152"/>
                <a:gd name="connsiteY148" fmla="*/ 2595997 h 4326984"/>
                <a:gd name="connsiteX149" fmla="*/ 32296 w 4326152"/>
                <a:gd name="connsiteY149" fmla="*/ 2575063 h 4326984"/>
                <a:gd name="connsiteX150" fmla="*/ 4516 w 4326152"/>
                <a:gd name="connsiteY150" fmla="*/ 2385337 h 4326984"/>
                <a:gd name="connsiteX151" fmla="*/ 0 w 4326152"/>
                <a:gd name="connsiteY151" fmla="*/ 2295920 h 4326984"/>
                <a:gd name="connsiteX152" fmla="*/ 110836 w 4326152"/>
                <a:gd name="connsiteY152" fmla="*/ 2295920 h 4326984"/>
                <a:gd name="connsiteX153" fmla="*/ 243264 w 4326152"/>
                <a:gd name="connsiteY153" fmla="*/ 2163492 h 4326984"/>
                <a:gd name="connsiteX154" fmla="*/ 243265 w 4326152"/>
                <a:gd name="connsiteY154" fmla="*/ 2163492 h 4326984"/>
                <a:gd name="connsiteX155" fmla="*/ 110837 w 4326152"/>
                <a:gd name="connsiteY155" fmla="*/ 2031064 h 4326984"/>
                <a:gd name="connsiteX156" fmla="*/ 0 w 4326152"/>
                <a:gd name="connsiteY156" fmla="*/ 2031064 h 4326984"/>
                <a:gd name="connsiteX157" fmla="*/ 4516 w 4326152"/>
                <a:gd name="connsiteY157" fmla="*/ 1941645 h 4326984"/>
                <a:gd name="connsiteX158" fmla="*/ 32296 w 4326152"/>
                <a:gd name="connsiteY158" fmla="*/ 1751919 h 4326984"/>
                <a:gd name="connsiteX159" fmla="*/ 37277 w 4326152"/>
                <a:gd name="connsiteY159" fmla="*/ 1730986 h 4326984"/>
                <a:gd name="connsiteX160" fmla="*/ 146489 w 4326152"/>
                <a:gd name="connsiteY160" fmla="*/ 1760249 h 4326984"/>
                <a:gd name="connsiteX161" fmla="*/ 308680 w 4326152"/>
                <a:gd name="connsiteY161" fmla="*/ 1666608 h 4326984"/>
                <a:gd name="connsiteX162" fmla="*/ 308681 w 4326152"/>
                <a:gd name="connsiteY162" fmla="*/ 1666609 h 4326984"/>
                <a:gd name="connsiteX163" fmla="*/ 215040 w 4326152"/>
                <a:gd name="connsiteY163" fmla="*/ 1504418 h 4326984"/>
                <a:gd name="connsiteX164" fmla="*/ 106824 w 4326152"/>
                <a:gd name="connsiteY164" fmla="*/ 1475422 h 4326984"/>
                <a:gd name="connsiteX165" fmla="*/ 135132 w 4326152"/>
                <a:gd name="connsiteY165" fmla="*/ 1390279 h 4326984"/>
                <a:gd name="connsiteX166" fmla="*/ 208706 w 4326152"/>
                <a:gd name="connsiteY166" fmla="*/ 1219846 h 4326984"/>
                <a:gd name="connsiteX167" fmla="*/ 221749 w 4326152"/>
                <a:gd name="connsiteY167" fmla="*/ 1195581 h 4326984"/>
                <a:gd name="connsiteX168" fmla="*/ 319570 w 4326152"/>
                <a:gd name="connsiteY168" fmla="*/ 1252058 h 4326984"/>
                <a:gd name="connsiteX169" fmla="*/ 500470 w 4326152"/>
                <a:gd name="connsiteY169" fmla="*/ 1203586 h 4326984"/>
                <a:gd name="connsiteX170" fmla="*/ 500471 w 4326152"/>
                <a:gd name="connsiteY170" fmla="*/ 1203586 h 4326984"/>
                <a:gd name="connsiteX171" fmla="*/ 451999 w 4326152"/>
                <a:gd name="connsiteY171" fmla="*/ 1022686 h 4326984"/>
                <a:gd name="connsiteX172" fmla="*/ 355151 w 4326152"/>
                <a:gd name="connsiteY172" fmla="*/ 966771 h 4326984"/>
                <a:gd name="connsiteX173" fmla="*/ 396463 w 4326152"/>
                <a:gd name="connsiteY173" fmla="*/ 903458 h 4326984"/>
                <a:gd name="connsiteX174" fmla="*/ 501776 w 4326152"/>
                <a:gd name="connsiteY174" fmla="*/ 767725 h 4326984"/>
                <a:gd name="connsiteX175" fmla="*/ 539068 w 4326152"/>
                <a:gd name="connsiteY175" fmla="*/ 726767 h 4326984"/>
                <a:gd name="connsiteX176" fmla="*/ 618282 w 4326152"/>
                <a:gd name="connsiteY176" fmla="*/ 805980 h 4326984"/>
                <a:gd name="connsiteX177" fmla="*/ 805563 w 4326152"/>
                <a:gd name="connsiteY177" fmla="*/ 805980 h 4326984"/>
                <a:gd name="connsiteX178" fmla="*/ 805564 w 4326152"/>
                <a:gd name="connsiteY178" fmla="*/ 805981 h 4326984"/>
                <a:gd name="connsiteX179" fmla="*/ 805564 w 4326152"/>
                <a:gd name="connsiteY179" fmla="*/ 618700 h 4326984"/>
                <a:gd name="connsiteX180" fmla="*/ 725853 w 4326152"/>
                <a:gd name="connsiteY180" fmla="*/ 538989 h 4326984"/>
                <a:gd name="connsiteX181" fmla="*/ 742398 w 4326152"/>
                <a:gd name="connsiteY181" fmla="*/ 523465 h 4326984"/>
                <a:gd name="connsiteX182" fmla="*/ 876487 w 4326152"/>
                <a:gd name="connsiteY182" fmla="*/ 416159 h 4326984"/>
                <a:gd name="connsiteX183" fmla="*/ 966928 w 4326152"/>
                <a:gd name="connsiteY183" fmla="*/ 356559 h 4326984"/>
                <a:gd name="connsiteX184" fmla="*/ 1022270 w 4326152"/>
                <a:gd name="connsiteY184" fmla="*/ 452415 h 4326984"/>
                <a:gd name="connsiteX185" fmla="*/ 1203170 w 4326152"/>
                <a:gd name="connsiteY185" fmla="*/ 500888 h 4326984"/>
                <a:gd name="connsiteX186" fmla="*/ 1203171 w 4326152"/>
                <a:gd name="connsiteY186" fmla="*/ 500888 h 4326984"/>
                <a:gd name="connsiteX187" fmla="*/ 1251643 w 4326152"/>
                <a:gd name="connsiteY187" fmla="*/ 319988 h 4326984"/>
                <a:gd name="connsiteX188" fmla="*/ 1196114 w 4326152"/>
                <a:gd name="connsiteY188" fmla="*/ 223810 h 4326984"/>
                <a:gd name="connsiteX189" fmla="*/ 1273332 w 4326152"/>
                <a:gd name="connsiteY189" fmla="*/ 183959 h 4326984"/>
                <a:gd name="connsiteX190" fmla="*/ 1435137 w 4326152"/>
                <a:gd name="connsiteY190" fmla="*/ 118856 h 4326984"/>
                <a:gd name="connsiteX191" fmla="*/ 1474815 w 4326152"/>
                <a:gd name="connsiteY191" fmla="*/ 106529 h 4326984"/>
                <a:gd name="connsiteX192" fmla="*/ 1504001 w 4326152"/>
                <a:gd name="connsiteY192" fmla="*/ 215456 h 4326984"/>
                <a:gd name="connsiteX193" fmla="*/ 1666192 w 4326152"/>
                <a:gd name="connsiteY193" fmla="*/ 309096 h 4326984"/>
                <a:gd name="connsiteX194" fmla="*/ 1666192 w 4326152"/>
                <a:gd name="connsiteY194" fmla="*/ 309098 h 4326984"/>
                <a:gd name="connsiteX195" fmla="*/ 1759833 w 4326152"/>
                <a:gd name="connsiteY195" fmla="*/ 146907 h 4326984"/>
                <a:gd name="connsiteX196" fmla="*/ 1730721 w 4326152"/>
                <a:gd name="connsiteY196" fmla="*/ 38261 h 4326984"/>
                <a:gd name="connsiteX197" fmla="*/ 1776540 w 4326152"/>
                <a:gd name="connsiteY197" fmla="*/ 28059 h 4326984"/>
                <a:gd name="connsiteX198" fmla="*/ 1954919 w 4326152"/>
                <a:gd name="connsiteY198" fmla="*/ 3586 h 432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4326152" h="4326984">
                  <a:moveTo>
                    <a:pt x="2030648" y="0"/>
                  </a:moveTo>
                  <a:lnTo>
                    <a:pt x="2030648" y="111254"/>
                  </a:lnTo>
                  <a:cubicBezTo>
                    <a:pt x="2030648" y="184392"/>
                    <a:pt x="2089938" y="243682"/>
                    <a:pt x="2163076" y="243682"/>
                  </a:cubicBezTo>
                  <a:lnTo>
                    <a:pt x="2163076" y="243683"/>
                  </a:lnTo>
                  <a:cubicBezTo>
                    <a:pt x="2236214" y="243683"/>
                    <a:pt x="2295504" y="184393"/>
                    <a:pt x="2295504" y="111255"/>
                  </a:cubicBezTo>
                  <a:lnTo>
                    <a:pt x="2295504" y="0"/>
                  </a:lnTo>
                  <a:lnTo>
                    <a:pt x="2371233" y="3586"/>
                  </a:lnTo>
                  <a:cubicBezTo>
                    <a:pt x="2431444" y="9316"/>
                    <a:pt x="2490937" y="17508"/>
                    <a:pt x="2549612" y="28059"/>
                  </a:cubicBezTo>
                  <a:lnTo>
                    <a:pt x="2595431" y="38261"/>
                  </a:lnTo>
                  <a:lnTo>
                    <a:pt x="2566319" y="146906"/>
                  </a:lnTo>
                  <a:cubicBezTo>
                    <a:pt x="2547390" y="217552"/>
                    <a:pt x="2589314" y="290167"/>
                    <a:pt x="2659960" y="309097"/>
                  </a:cubicBezTo>
                  <a:lnTo>
                    <a:pt x="2659960" y="309098"/>
                  </a:lnTo>
                  <a:cubicBezTo>
                    <a:pt x="2730606" y="328027"/>
                    <a:pt x="2803221" y="286103"/>
                    <a:pt x="2822150" y="215457"/>
                  </a:cubicBezTo>
                  <a:lnTo>
                    <a:pt x="2851337" y="106529"/>
                  </a:lnTo>
                  <a:lnTo>
                    <a:pt x="2891016" y="118856"/>
                  </a:lnTo>
                  <a:cubicBezTo>
                    <a:pt x="2946007" y="138435"/>
                    <a:pt x="2999976" y="160170"/>
                    <a:pt x="3052820" y="183959"/>
                  </a:cubicBezTo>
                  <a:lnTo>
                    <a:pt x="3130038" y="223810"/>
                  </a:lnTo>
                  <a:lnTo>
                    <a:pt x="3074510" y="319987"/>
                  </a:lnTo>
                  <a:cubicBezTo>
                    <a:pt x="3037941" y="383327"/>
                    <a:pt x="3059643" y="464318"/>
                    <a:pt x="3122982" y="500887"/>
                  </a:cubicBezTo>
                  <a:lnTo>
                    <a:pt x="3122982" y="500886"/>
                  </a:lnTo>
                  <a:cubicBezTo>
                    <a:pt x="3186322" y="537455"/>
                    <a:pt x="3267313" y="515753"/>
                    <a:pt x="3303882" y="452415"/>
                  </a:cubicBezTo>
                  <a:lnTo>
                    <a:pt x="3359224" y="356559"/>
                  </a:lnTo>
                  <a:lnTo>
                    <a:pt x="3449666" y="416159"/>
                  </a:lnTo>
                  <a:cubicBezTo>
                    <a:pt x="3495792" y="450178"/>
                    <a:pt x="3540522" y="485981"/>
                    <a:pt x="3583755" y="523465"/>
                  </a:cubicBezTo>
                  <a:lnTo>
                    <a:pt x="3600299" y="538988"/>
                  </a:lnTo>
                  <a:lnTo>
                    <a:pt x="3520588" y="618698"/>
                  </a:lnTo>
                  <a:cubicBezTo>
                    <a:pt x="3468872" y="670415"/>
                    <a:pt x="3468872" y="754263"/>
                    <a:pt x="3520588" y="805980"/>
                  </a:cubicBezTo>
                  <a:lnTo>
                    <a:pt x="3520589" y="805979"/>
                  </a:lnTo>
                  <a:cubicBezTo>
                    <a:pt x="3572305" y="857695"/>
                    <a:pt x="3656154" y="857695"/>
                    <a:pt x="3707871" y="805979"/>
                  </a:cubicBezTo>
                  <a:lnTo>
                    <a:pt x="3787084" y="726766"/>
                  </a:lnTo>
                  <a:lnTo>
                    <a:pt x="3824377" y="767725"/>
                  </a:lnTo>
                  <a:cubicBezTo>
                    <a:pt x="3861215" y="811526"/>
                    <a:pt x="3896353" y="856804"/>
                    <a:pt x="3929689" y="903458"/>
                  </a:cubicBezTo>
                  <a:lnTo>
                    <a:pt x="3971001" y="966771"/>
                  </a:lnTo>
                  <a:lnTo>
                    <a:pt x="3874154" y="1022685"/>
                  </a:lnTo>
                  <a:cubicBezTo>
                    <a:pt x="3810815" y="1059254"/>
                    <a:pt x="3789113" y="1140246"/>
                    <a:pt x="3825682" y="1203585"/>
                  </a:cubicBezTo>
                  <a:lnTo>
                    <a:pt x="3825683" y="1203585"/>
                  </a:lnTo>
                  <a:cubicBezTo>
                    <a:pt x="3862252" y="1266924"/>
                    <a:pt x="3943243" y="1288626"/>
                    <a:pt x="4006583" y="1252057"/>
                  </a:cubicBezTo>
                  <a:lnTo>
                    <a:pt x="4104403" y="1195580"/>
                  </a:lnTo>
                  <a:lnTo>
                    <a:pt x="4117447" y="1219846"/>
                  </a:lnTo>
                  <a:cubicBezTo>
                    <a:pt x="4144310" y="1275380"/>
                    <a:pt x="4168875" y="1332232"/>
                    <a:pt x="4191020" y="1390279"/>
                  </a:cubicBezTo>
                  <a:lnTo>
                    <a:pt x="4219328" y="1475421"/>
                  </a:lnTo>
                  <a:lnTo>
                    <a:pt x="4111112" y="1504417"/>
                  </a:lnTo>
                  <a:cubicBezTo>
                    <a:pt x="4040466" y="1523347"/>
                    <a:pt x="3998542" y="1595962"/>
                    <a:pt x="4017472" y="1666608"/>
                  </a:cubicBezTo>
                  <a:lnTo>
                    <a:pt x="4017472" y="1666607"/>
                  </a:lnTo>
                  <a:cubicBezTo>
                    <a:pt x="4036402" y="1737253"/>
                    <a:pt x="4109017" y="1779178"/>
                    <a:pt x="4179663" y="1760248"/>
                  </a:cubicBezTo>
                  <a:lnTo>
                    <a:pt x="4288875" y="1730985"/>
                  </a:lnTo>
                  <a:lnTo>
                    <a:pt x="4293856" y="1751919"/>
                  </a:lnTo>
                  <a:cubicBezTo>
                    <a:pt x="4305825" y="1814254"/>
                    <a:pt x="4315127" y="1877537"/>
                    <a:pt x="4321637" y="1941645"/>
                  </a:cubicBezTo>
                  <a:lnTo>
                    <a:pt x="4326152" y="2031064"/>
                  </a:lnTo>
                  <a:lnTo>
                    <a:pt x="4215316" y="2031064"/>
                  </a:lnTo>
                  <a:cubicBezTo>
                    <a:pt x="4160463" y="2031064"/>
                    <a:pt x="4113399" y="2064415"/>
                    <a:pt x="4093295" y="2111945"/>
                  </a:cubicBezTo>
                  <a:lnTo>
                    <a:pt x="4082888" y="2163492"/>
                  </a:lnTo>
                  <a:lnTo>
                    <a:pt x="4093295" y="2215038"/>
                  </a:lnTo>
                  <a:cubicBezTo>
                    <a:pt x="4113399" y="2262568"/>
                    <a:pt x="4160463" y="2295919"/>
                    <a:pt x="4215316" y="2295919"/>
                  </a:cubicBezTo>
                  <a:lnTo>
                    <a:pt x="4326152" y="2295919"/>
                  </a:lnTo>
                  <a:lnTo>
                    <a:pt x="4321637" y="2385337"/>
                  </a:lnTo>
                  <a:cubicBezTo>
                    <a:pt x="4315127" y="2449445"/>
                    <a:pt x="4305825" y="2512729"/>
                    <a:pt x="4293856" y="2575063"/>
                  </a:cubicBezTo>
                  <a:lnTo>
                    <a:pt x="4288875" y="2595998"/>
                  </a:lnTo>
                  <a:lnTo>
                    <a:pt x="4179663" y="2566735"/>
                  </a:lnTo>
                  <a:cubicBezTo>
                    <a:pt x="4109017" y="2547805"/>
                    <a:pt x="4036402" y="2589730"/>
                    <a:pt x="4017472" y="2660376"/>
                  </a:cubicBezTo>
                  <a:lnTo>
                    <a:pt x="4017472" y="2660375"/>
                  </a:lnTo>
                  <a:cubicBezTo>
                    <a:pt x="3998543" y="2731021"/>
                    <a:pt x="4040467" y="2803636"/>
                    <a:pt x="4111113" y="2822565"/>
                  </a:cubicBezTo>
                  <a:lnTo>
                    <a:pt x="4219329" y="2851562"/>
                  </a:lnTo>
                  <a:lnTo>
                    <a:pt x="4191021" y="2936704"/>
                  </a:lnTo>
                  <a:cubicBezTo>
                    <a:pt x="4168876" y="2994751"/>
                    <a:pt x="4144310" y="3051603"/>
                    <a:pt x="4117447" y="3107136"/>
                  </a:cubicBezTo>
                  <a:lnTo>
                    <a:pt x="4104403" y="3131403"/>
                  </a:lnTo>
                  <a:lnTo>
                    <a:pt x="4006582" y="3074926"/>
                  </a:lnTo>
                  <a:cubicBezTo>
                    <a:pt x="3943243" y="3038357"/>
                    <a:pt x="3862251" y="3060059"/>
                    <a:pt x="3825682" y="3123398"/>
                  </a:cubicBezTo>
                  <a:lnTo>
                    <a:pt x="3825683" y="3123398"/>
                  </a:lnTo>
                  <a:cubicBezTo>
                    <a:pt x="3789114" y="3186737"/>
                    <a:pt x="3810815" y="3267729"/>
                    <a:pt x="3874155" y="3304298"/>
                  </a:cubicBezTo>
                  <a:lnTo>
                    <a:pt x="3971001" y="3360212"/>
                  </a:lnTo>
                  <a:lnTo>
                    <a:pt x="3929689" y="3423525"/>
                  </a:lnTo>
                  <a:cubicBezTo>
                    <a:pt x="3896353" y="3470179"/>
                    <a:pt x="3861215" y="3515458"/>
                    <a:pt x="3824377" y="3559259"/>
                  </a:cubicBezTo>
                  <a:lnTo>
                    <a:pt x="3787083" y="3600218"/>
                  </a:lnTo>
                  <a:lnTo>
                    <a:pt x="3707870" y="3521004"/>
                  </a:lnTo>
                  <a:cubicBezTo>
                    <a:pt x="3669082" y="3482217"/>
                    <a:pt x="3612221" y="3472520"/>
                    <a:pt x="3564396" y="3491914"/>
                  </a:cubicBezTo>
                  <a:lnTo>
                    <a:pt x="3520589" y="3521004"/>
                  </a:lnTo>
                  <a:lnTo>
                    <a:pt x="3491499" y="3564811"/>
                  </a:lnTo>
                  <a:cubicBezTo>
                    <a:pt x="3472105" y="3612636"/>
                    <a:pt x="3481802" y="3669497"/>
                    <a:pt x="3520589" y="3708285"/>
                  </a:cubicBezTo>
                  <a:lnTo>
                    <a:pt x="3600299" y="3787995"/>
                  </a:lnTo>
                  <a:lnTo>
                    <a:pt x="3583755" y="3803519"/>
                  </a:lnTo>
                  <a:cubicBezTo>
                    <a:pt x="3540522" y="3841003"/>
                    <a:pt x="3495791" y="3876805"/>
                    <a:pt x="3449666" y="3910825"/>
                  </a:cubicBezTo>
                  <a:lnTo>
                    <a:pt x="3359224" y="3970425"/>
                  </a:lnTo>
                  <a:lnTo>
                    <a:pt x="3303882" y="3874570"/>
                  </a:lnTo>
                  <a:cubicBezTo>
                    <a:pt x="3267313" y="3811230"/>
                    <a:pt x="3186321" y="3789529"/>
                    <a:pt x="3122982" y="3826098"/>
                  </a:cubicBezTo>
                  <a:lnTo>
                    <a:pt x="3122982" y="3826097"/>
                  </a:lnTo>
                  <a:cubicBezTo>
                    <a:pt x="3059643" y="3862666"/>
                    <a:pt x="3037941" y="3943658"/>
                    <a:pt x="3074510" y="4006997"/>
                  </a:cubicBezTo>
                  <a:lnTo>
                    <a:pt x="3130038" y="4103174"/>
                  </a:lnTo>
                  <a:lnTo>
                    <a:pt x="3052820" y="4143025"/>
                  </a:lnTo>
                  <a:cubicBezTo>
                    <a:pt x="2999976" y="4166814"/>
                    <a:pt x="2946007" y="4188549"/>
                    <a:pt x="2891016" y="4208128"/>
                  </a:cubicBezTo>
                  <a:lnTo>
                    <a:pt x="2851337" y="4220455"/>
                  </a:lnTo>
                  <a:lnTo>
                    <a:pt x="2822150" y="4111528"/>
                  </a:lnTo>
                  <a:cubicBezTo>
                    <a:pt x="2803221" y="4040882"/>
                    <a:pt x="2730606" y="3998958"/>
                    <a:pt x="2659960" y="4017887"/>
                  </a:cubicBezTo>
                  <a:lnTo>
                    <a:pt x="2659961" y="4017887"/>
                  </a:lnTo>
                  <a:cubicBezTo>
                    <a:pt x="2589315" y="4036817"/>
                    <a:pt x="2547391" y="4109432"/>
                    <a:pt x="2566320" y="4180078"/>
                  </a:cubicBezTo>
                  <a:lnTo>
                    <a:pt x="2595431" y="4288723"/>
                  </a:lnTo>
                  <a:lnTo>
                    <a:pt x="2549612" y="4298926"/>
                  </a:lnTo>
                  <a:cubicBezTo>
                    <a:pt x="2490937" y="4309476"/>
                    <a:pt x="2431444" y="4317668"/>
                    <a:pt x="2371233" y="4323399"/>
                  </a:cubicBezTo>
                  <a:lnTo>
                    <a:pt x="2295504" y="4326984"/>
                  </a:lnTo>
                  <a:lnTo>
                    <a:pt x="2295504" y="4215732"/>
                  </a:lnTo>
                  <a:cubicBezTo>
                    <a:pt x="2295504" y="4160879"/>
                    <a:pt x="2262154" y="4113815"/>
                    <a:pt x="2214623" y="4093711"/>
                  </a:cubicBezTo>
                  <a:lnTo>
                    <a:pt x="2163077" y="4083304"/>
                  </a:lnTo>
                  <a:lnTo>
                    <a:pt x="2111530" y="4093711"/>
                  </a:lnTo>
                  <a:cubicBezTo>
                    <a:pt x="2064000" y="4113815"/>
                    <a:pt x="2030649" y="4160879"/>
                    <a:pt x="2030649" y="4215732"/>
                  </a:cubicBezTo>
                  <a:lnTo>
                    <a:pt x="2030649" y="4326984"/>
                  </a:lnTo>
                  <a:lnTo>
                    <a:pt x="1954919" y="4323399"/>
                  </a:lnTo>
                  <a:cubicBezTo>
                    <a:pt x="1894708" y="4317668"/>
                    <a:pt x="1835215" y="4309476"/>
                    <a:pt x="1776540" y="4298926"/>
                  </a:cubicBezTo>
                  <a:lnTo>
                    <a:pt x="1730721" y="4288723"/>
                  </a:lnTo>
                  <a:lnTo>
                    <a:pt x="1759832" y="4180078"/>
                  </a:lnTo>
                  <a:cubicBezTo>
                    <a:pt x="1778762" y="4109432"/>
                    <a:pt x="1736838" y="4036817"/>
                    <a:pt x="1666192" y="4017887"/>
                  </a:cubicBezTo>
                  <a:lnTo>
                    <a:pt x="1666193" y="4017887"/>
                  </a:lnTo>
                  <a:cubicBezTo>
                    <a:pt x="1595547" y="3998958"/>
                    <a:pt x="1522932" y="4040882"/>
                    <a:pt x="1504002" y="4111528"/>
                  </a:cubicBezTo>
                  <a:lnTo>
                    <a:pt x="1474816" y="4220455"/>
                  </a:lnTo>
                  <a:lnTo>
                    <a:pt x="1435137" y="4208128"/>
                  </a:lnTo>
                  <a:cubicBezTo>
                    <a:pt x="1380146" y="4188549"/>
                    <a:pt x="1326177" y="4166814"/>
                    <a:pt x="1273332" y="4143025"/>
                  </a:cubicBezTo>
                  <a:lnTo>
                    <a:pt x="1196114" y="4103174"/>
                  </a:lnTo>
                  <a:lnTo>
                    <a:pt x="1251642" y="4006996"/>
                  </a:lnTo>
                  <a:cubicBezTo>
                    <a:pt x="1288211" y="3943657"/>
                    <a:pt x="1266509" y="3862665"/>
                    <a:pt x="1203170" y="3826096"/>
                  </a:cubicBezTo>
                  <a:lnTo>
                    <a:pt x="1203171" y="3826097"/>
                  </a:lnTo>
                  <a:cubicBezTo>
                    <a:pt x="1139832" y="3789528"/>
                    <a:pt x="1058840" y="3811229"/>
                    <a:pt x="1022271" y="3874569"/>
                  </a:cubicBezTo>
                  <a:lnTo>
                    <a:pt x="966928" y="3970425"/>
                  </a:lnTo>
                  <a:lnTo>
                    <a:pt x="876487" y="3910825"/>
                  </a:lnTo>
                  <a:cubicBezTo>
                    <a:pt x="830362" y="3876805"/>
                    <a:pt x="785631" y="3841003"/>
                    <a:pt x="742398" y="3803519"/>
                  </a:cubicBezTo>
                  <a:lnTo>
                    <a:pt x="725853" y="3787994"/>
                  </a:lnTo>
                  <a:lnTo>
                    <a:pt x="805563" y="3708284"/>
                  </a:lnTo>
                  <a:cubicBezTo>
                    <a:pt x="844351" y="3669496"/>
                    <a:pt x="854048" y="3612635"/>
                    <a:pt x="834654" y="3564810"/>
                  </a:cubicBezTo>
                  <a:lnTo>
                    <a:pt x="805564" y="3521003"/>
                  </a:lnTo>
                  <a:lnTo>
                    <a:pt x="805564" y="3521003"/>
                  </a:lnTo>
                  <a:lnTo>
                    <a:pt x="805563" y="3521002"/>
                  </a:lnTo>
                  <a:lnTo>
                    <a:pt x="805564" y="3521003"/>
                  </a:lnTo>
                  <a:lnTo>
                    <a:pt x="761756" y="3491913"/>
                  </a:lnTo>
                  <a:cubicBezTo>
                    <a:pt x="713932" y="3472519"/>
                    <a:pt x="657070" y="3482216"/>
                    <a:pt x="618283" y="3521003"/>
                  </a:cubicBezTo>
                  <a:lnTo>
                    <a:pt x="539069" y="3600217"/>
                  </a:lnTo>
                  <a:lnTo>
                    <a:pt x="501776" y="3559259"/>
                  </a:lnTo>
                  <a:cubicBezTo>
                    <a:pt x="464937" y="3515458"/>
                    <a:pt x="429799" y="3470179"/>
                    <a:pt x="396463" y="3423525"/>
                  </a:cubicBezTo>
                  <a:lnTo>
                    <a:pt x="355151" y="3360211"/>
                  </a:lnTo>
                  <a:lnTo>
                    <a:pt x="451998" y="3304297"/>
                  </a:lnTo>
                  <a:cubicBezTo>
                    <a:pt x="515337" y="3267728"/>
                    <a:pt x="537039" y="3186736"/>
                    <a:pt x="500470" y="3123397"/>
                  </a:cubicBezTo>
                  <a:lnTo>
                    <a:pt x="500470" y="3123397"/>
                  </a:lnTo>
                  <a:cubicBezTo>
                    <a:pt x="463901" y="3060058"/>
                    <a:pt x="382910" y="3038356"/>
                    <a:pt x="319570" y="3074925"/>
                  </a:cubicBezTo>
                  <a:lnTo>
                    <a:pt x="221749" y="3131402"/>
                  </a:lnTo>
                  <a:lnTo>
                    <a:pt x="208706" y="3107136"/>
                  </a:lnTo>
                  <a:cubicBezTo>
                    <a:pt x="181843" y="3051603"/>
                    <a:pt x="157277" y="2994751"/>
                    <a:pt x="135132" y="2936704"/>
                  </a:cubicBezTo>
                  <a:lnTo>
                    <a:pt x="106824" y="2851561"/>
                  </a:lnTo>
                  <a:lnTo>
                    <a:pt x="215039" y="2822564"/>
                  </a:lnTo>
                  <a:cubicBezTo>
                    <a:pt x="285685" y="2803635"/>
                    <a:pt x="327610" y="2731020"/>
                    <a:pt x="308680" y="2660374"/>
                  </a:cubicBezTo>
                  <a:lnTo>
                    <a:pt x="308680" y="2660375"/>
                  </a:lnTo>
                  <a:cubicBezTo>
                    <a:pt x="289751" y="2589729"/>
                    <a:pt x="217136" y="2547804"/>
                    <a:pt x="146490" y="2566734"/>
                  </a:cubicBezTo>
                  <a:lnTo>
                    <a:pt x="37277" y="2595997"/>
                  </a:lnTo>
                  <a:lnTo>
                    <a:pt x="32296" y="2575063"/>
                  </a:lnTo>
                  <a:cubicBezTo>
                    <a:pt x="20328" y="2512729"/>
                    <a:pt x="11026" y="2449445"/>
                    <a:pt x="4516" y="2385337"/>
                  </a:cubicBezTo>
                  <a:lnTo>
                    <a:pt x="0" y="2295920"/>
                  </a:lnTo>
                  <a:lnTo>
                    <a:pt x="110836" y="2295920"/>
                  </a:lnTo>
                  <a:cubicBezTo>
                    <a:pt x="183974" y="2295920"/>
                    <a:pt x="243264" y="2236630"/>
                    <a:pt x="243264" y="2163492"/>
                  </a:cubicBezTo>
                  <a:lnTo>
                    <a:pt x="243265" y="2163492"/>
                  </a:lnTo>
                  <a:cubicBezTo>
                    <a:pt x="243265" y="2090354"/>
                    <a:pt x="183975" y="2031064"/>
                    <a:pt x="110837" y="2031064"/>
                  </a:cubicBezTo>
                  <a:lnTo>
                    <a:pt x="0" y="2031064"/>
                  </a:lnTo>
                  <a:lnTo>
                    <a:pt x="4516" y="1941645"/>
                  </a:lnTo>
                  <a:cubicBezTo>
                    <a:pt x="11026" y="1877537"/>
                    <a:pt x="20327" y="1814254"/>
                    <a:pt x="32296" y="1751919"/>
                  </a:cubicBezTo>
                  <a:lnTo>
                    <a:pt x="37277" y="1730986"/>
                  </a:lnTo>
                  <a:lnTo>
                    <a:pt x="146489" y="1760249"/>
                  </a:lnTo>
                  <a:cubicBezTo>
                    <a:pt x="217135" y="1779179"/>
                    <a:pt x="289751" y="1737254"/>
                    <a:pt x="308680" y="1666608"/>
                  </a:cubicBezTo>
                  <a:lnTo>
                    <a:pt x="308681" y="1666609"/>
                  </a:lnTo>
                  <a:cubicBezTo>
                    <a:pt x="327610" y="1595963"/>
                    <a:pt x="285686" y="1523348"/>
                    <a:pt x="215040" y="1504418"/>
                  </a:cubicBezTo>
                  <a:lnTo>
                    <a:pt x="106824" y="1475422"/>
                  </a:lnTo>
                  <a:lnTo>
                    <a:pt x="135132" y="1390279"/>
                  </a:lnTo>
                  <a:cubicBezTo>
                    <a:pt x="157277" y="1332232"/>
                    <a:pt x="181843" y="1275379"/>
                    <a:pt x="208706" y="1219846"/>
                  </a:cubicBezTo>
                  <a:lnTo>
                    <a:pt x="221749" y="1195581"/>
                  </a:lnTo>
                  <a:lnTo>
                    <a:pt x="319570" y="1252058"/>
                  </a:lnTo>
                  <a:cubicBezTo>
                    <a:pt x="382909" y="1288627"/>
                    <a:pt x="463901" y="1266925"/>
                    <a:pt x="500470" y="1203586"/>
                  </a:cubicBezTo>
                  <a:lnTo>
                    <a:pt x="500471" y="1203586"/>
                  </a:lnTo>
                  <a:cubicBezTo>
                    <a:pt x="537040" y="1140247"/>
                    <a:pt x="515338" y="1059255"/>
                    <a:pt x="451999" y="1022686"/>
                  </a:cubicBezTo>
                  <a:lnTo>
                    <a:pt x="355151" y="966771"/>
                  </a:lnTo>
                  <a:lnTo>
                    <a:pt x="396463" y="903458"/>
                  </a:lnTo>
                  <a:cubicBezTo>
                    <a:pt x="429799" y="856804"/>
                    <a:pt x="464937" y="811526"/>
                    <a:pt x="501776" y="767725"/>
                  </a:cubicBezTo>
                  <a:lnTo>
                    <a:pt x="539068" y="726767"/>
                  </a:lnTo>
                  <a:lnTo>
                    <a:pt x="618282" y="805980"/>
                  </a:lnTo>
                  <a:cubicBezTo>
                    <a:pt x="669998" y="857696"/>
                    <a:pt x="753847" y="857696"/>
                    <a:pt x="805563" y="805980"/>
                  </a:cubicBezTo>
                  <a:lnTo>
                    <a:pt x="805564" y="805981"/>
                  </a:lnTo>
                  <a:cubicBezTo>
                    <a:pt x="857281" y="754265"/>
                    <a:pt x="857281" y="670416"/>
                    <a:pt x="805564" y="618700"/>
                  </a:cubicBezTo>
                  <a:lnTo>
                    <a:pt x="725853" y="538989"/>
                  </a:lnTo>
                  <a:lnTo>
                    <a:pt x="742398" y="523465"/>
                  </a:lnTo>
                  <a:cubicBezTo>
                    <a:pt x="785631" y="485981"/>
                    <a:pt x="830362" y="450178"/>
                    <a:pt x="876487" y="416159"/>
                  </a:cubicBezTo>
                  <a:lnTo>
                    <a:pt x="966928" y="356559"/>
                  </a:lnTo>
                  <a:lnTo>
                    <a:pt x="1022270" y="452415"/>
                  </a:lnTo>
                  <a:cubicBezTo>
                    <a:pt x="1058839" y="515755"/>
                    <a:pt x="1139831" y="537457"/>
                    <a:pt x="1203170" y="500888"/>
                  </a:cubicBezTo>
                  <a:lnTo>
                    <a:pt x="1203171" y="500888"/>
                  </a:lnTo>
                  <a:cubicBezTo>
                    <a:pt x="1266510" y="464320"/>
                    <a:pt x="1288212" y="383328"/>
                    <a:pt x="1251643" y="319988"/>
                  </a:cubicBezTo>
                  <a:lnTo>
                    <a:pt x="1196114" y="223810"/>
                  </a:lnTo>
                  <a:lnTo>
                    <a:pt x="1273332" y="183959"/>
                  </a:lnTo>
                  <a:cubicBezTo>
                    <a:pt x="1326177" y="160170"/>
                    <a:pt x="1380146" y="138435"/>
                    <a:pt x="1435137" y="118856"/>
                  </a:cubicBezTo>
                  <a:lnTo>
                    <a:pt x="1474815" y="106529"/>
                  </a:lnTo>
                  <a:lnTo>
                    <a:pt x="1504001" y="215456"/>
                  </a:lnTo>
                  <a:cubicBezTo>
                    <a:pt x="1522931" y="286102"/>
                    <a:pt x="1595546" y="328026"/>
                    <a:pt x="1666192" y="309096"/>
                  </a:cubicBezTo>
                  <a:lnTo>
                    <a:pt x="1666192" y="309098"/>
                  </a:lnTo>
                  <a:cubicBezTo>
                    <a:pt x="1736838" y="290168"/>
                    <a:pt x="1778762" y="217553"/>
                    <a:pt x="1759833" y="146907"/>
                  </a:cubicBezTo>
                  <a:lnTo>
                    <a:pt x="1730721" y="38261"/>
                  </a:lnTo>
                  <a:lnTo>
                    <a:pt x="1776540" y="28059"/>
                  </a:lnTo>
                  <a:cubicBezTo>
                    <a:pt x="1835215" y="17508"/>
                    <a:pt x="1894708" y="9316"/>
                    <a:pt x="1954919" y="3586"/>
                  </a:cubicBezTo>
                  <a:close/>
                </a:path>
              </a:pathLst>
            </a:custGeom>
            <a:ln>
              <a:noFill/>
            </a:ln>
            <a:effectLst>
              <a:outerShdw blurRad="457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nvSpPr>
          <p:spPr>
            <a:xfrm>
              <a:off x="4171460" y="166984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chemeClr val="accent1"/>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任意多边形 5"/>
            <p:cNvSpPr/>
            <p:nvPr/>
          </p:nvSpPr>
          <p:spPr>
            <a:xfrm flipH="1">
              <a:off x="6023160" y="166984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chemeClr val="accent2"/>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任意多边形 6"/>
            <p:cNvSpPr/>
            <p:nvPr/>
          </p:nvSpPr>
          <p:spPr>
            <a:xfrm flipV="1">
              <a:off x="4171460" y="352225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chemeClr val="accent4"/>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任意多边形 7"/>
            <p:cNvSpPr/>
            <p:nvPr/>
          </p:nvSpPr>
          <p:spPr>
            <a:xfrm flipH="1" flipV="1">
              <a:off x="6023160" y="352225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chemeClr val="accent3"/>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p:cNvSpPr/>
            <p:nvPr/>
          </p:nvSpPr>
          <p:spPr>
            <a:xfrm>
              <a:off x="5114428" y="2613165"/>
              <a:ext cx="1818177" cy="1818177"/>
            </a:xfrm>
            <a:prstGeom prst="ellipse">
              <a:avLst/>
            </a:prstGeom>
            <a:gradFill>
              <a:gsLst>
                <a:gs pos="100000">
                  <a:schemeClr val="bg1"/>
                </a:gs>
                <a:gs pos="0">
                  <a:srgbClr val="B2B2B2"/>
                </a:gs>
              </a:gsLst>
              <a:lin ang="2700000" scaled="1"/>
            </a:gradFill>
            <a:ln w="15875">
              <a:gradFill flip="none" rotWithShape="1">
                <a:gsLst>
                  <a:gs pos="0">
                    <a:srgbClr val="B0B0B0"/>
                  </a:gs>
                  <a:gs pos="100000">
                    <a:schemeClr val="bg1">
                      <a:lumMod val="95000"/>
                    </a:schemeClr>
                  </a:gs>
                </a:gsLst>
                <a:lin ang="2700000" scaled="1"/>
                <a:tileRect/>
              </a:gradFill>
            </a:ln>
            <a:effectLst>
              <a:innerShdw blurRad="558800" dist="101600" dir="13500000">
                <a:prstClr val="black">
                  <a:alpha val="2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Group 41"/>
            <p:cNvGrpSpPr>
              <a:grpSpLocks noChangeAspect="1"/>
            </p:cNvGrpSpPr>
            <p:nvPr/>
          </p:nvGrpSpPr>
          <p:grpSpPr bwMode="auto">
            <a:xfrm>
              <a:off x="4865078" y="2446036"/>
              <a:ext cx="348413" cy="426505"/>
              <a:chOff x="3783" y="2089"/>
              <a:chExt cx="116" cy="142"/>
            </a:xfrm>
            <a:solidFill>
              <a:schemeClr val="bg1"/>
            </a:solidFill>
            <a:effectLst/>
          </p:grpSpPr>
          <p:sp>
            <p:nvSpPr>
              <p:cNvPr id="11"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52"/>
            <p:cNvGrpSpPr>
              <a:grpSpLocks noChangeAspect="1"/>
            </p:cNvGrpSpPr>
            <p:nvPr/>
          </p:nvGrpSpPr>
          <p:grpSpPr bwMode="auto">
            <a:xfrm>
              <a:off x="4859275" y="4171037"/>
              <a:ext cx="442081" cy="438269"/>
              <a:chOff x="3783" y="2102"/>
              <a:chExt cx="116" cy="115"/>
            </a:xfrm>
            <a:solidFill>
              <a:schemeClr val="bg1"/>
            </a:solidFill>
            <a:effectLst/>
          </p:grpSpPr>
          <p:sp>
            <p:nvSpPr>
              <p:cNvPr id="20"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Group 62"/>
            <p:cNvGrpSpPr>
              <a:grpSpLocks noChangeAspect="1"/>
            </p:cNvGrpSpPr>
            <p:nvPr/>
          </p:nvGrpSpPr>
          <p:grpSpPr bwMode="auto">
            <a:xfrm>
              <a:off x="6751809" y="2519083"/>
              <a:ext cx="428564" cy="342187"/>
              <a:chOff x="3775" y="2110"/>
              <a:chExt cx="129" cy="103"/>
            </a:xfrm>
            <a:solidFill>
              <a:schemeClr val="bg1"/>
            </a:solidFill>
            <a:effectLst/>
          </p:grpSpPr>
          <p:sp>
            <p:nvSpPr>
              <p:cNvPr id="28"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Group 68"/>
            <p:cNvGrpSpPr>
              <a:grpSpLocks noChangeAspect="1"/>
            </p:cNvGrpSpPr>
            <p:nvPr/>
          </p:nvGrpSpPr>
          <p:grpSpPr bwMode="auto">
            <a:xfrm>
              <a:off x="6708675" y="4162910"/>
              <a:ext cx="420525" cy="405179"/>
              <a:chOff x="3770" y="2095"/>
              <a:chExt cx="137" cy="132"/>
            </a:xfrm>
            <a:solidFill>
              <a:schemeClr val="bg1"/>
            </a:solidFill>
            <a:effectLst/>
          </p:grpSpPr>
          <p:sp>
            <p:nvSpPr>
              <p:cNvPr id="32"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6" name="组合 105"/>
          <p:cNvGrpSpPr/>
          <p:nvPr/>
        </p:nvGrpSpPr>
        <p:grpSpPr>
          <a:xfrm>
            <a:off x="1265132" y="1902002"/>
            <a:ext cx="2490492" cy="933903"/>
            <a:chOff x="2047385" y="1803897"/>
            <a:chExt cx="2361178" cy="885732"/>
          </a:xfrm>
        </p:grpSpPr>
        <p:sp>
          <p:nvSpPr>
            <p:cNvPr id="94" name="文本框 96"/>
            <p:cNvSpPr txBox="1"/>
            <p:nvPr/>
          </p:nvSpPr>
          <p:spPr>
            <a:xfrm>
              <a:off x="2914714" y="1885036"/>
              <a:ext cx="1493849" cy="333802"/>
            </a:xfrm>
            <a:prstGeom prst="rect">
              <a:avLst/>
            </a:prstGeom>
            <a:noFill/>
          </p:spPr>
          <p:txBody>
            <a:bodyPr wrap="square" rtlCol="0">
              <a:spAutoFit/>
            </a:bodyPr>
            <a:lstStyle/>
            <a:p>
              <a:r>
                <a:rPr lang="zh-CN" altLang="en-US" sz="1687"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95" name="文本框 98"/>
            <p:cNvSpPr txBox="1"/>
            <p:nvPr/>
          </p:nvSpPr>
          <p:spPr>
            <a:xfrm>
              <a:off x="2494050" y="1803897"/>
              <a:ext cx="587176" cy="456948"/>
            </a:xfrm>
            <a:prstGeom prst="rect">
              <a:avLst/>
            </a:prstGeom>
            <a:noFill/>
          </p:spPr>
          <p:txBody>
            <a:bodyPr wrap="square" rtlCol="0">
              <a:spAutoFit/>
            </a:bodyPr>
            <a:lstStyle/>
            <a:p>
              <a:r>
                <a:rPr lang="en-US" altLang="zh-CN"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文本框 113"/>
            <p:cNvSpPr txBox="1"/>
            <p:nvPr/>
          </p:nvSpPr>
          <p:spPr>
            <a:xfrm>
              <a:off x="2047385" y="2232560"/>
              <a:ext cx="2247621" cy="457069"/>
            </a:xfrm>
            <a:prstGeom prst="rect">
              <a:avLst/>
            </a:prstGeom>
            <a:noFill/>
          </p:spPr>
          <p:txBody>
            <a:bodyPr wrap="square" rtlCol="0">
              <a:spAutoFit/>
            </a:bodyPr>
            <a:lstStyle/>
            <a:p>
              <a:pPr algn="r">
                <a:lnSpc>
                  <a:spcPct val="12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grpSp>
      <p:grpSp>
        <p:nvGrpSpPr>
          <p:cNvPr id="107" name="组合 106"/>
          <p:cNvGrpSpPr/>
          <p:nvPr/>
        </p:nvGrpSpPr>
        <p:grpSpPr>
          <a:xfrm>
            <a:off x="1264663" y="4654242"/>
            <a:ext cx="2490961" cy="931265"/>
            <a:chOff x="347439" y="3865512"/>
            <a:chExt cx="2361623" cy="883231"/>
          </a:xfrm>
        </p:grpSpPr>
        <p:sp>
          <p:nvSpPr>
            <p:cNvPr id="96" name="文本框 100"/>
            <p:cNvSpPr txBox="1"/>
            <p:nvPr/>
          </p:nvSpPr>
          <p:spPr>
            <a:xfrm>
              <a:off x="1215213" y="3946651"/>
              <a:ext cx="1493849" cy="333802"/>
            </a:xfrm>
            <a:prstGeom prst="rect">
              <a:avLst/>
            </a:prstGeom>
            <a:noFill/>
          </p:spPr>
          <p:txBody>
            <a:bodyPr wrap="square" rtlCol="0">
              <a:spAutoFit/>
            </a:bodyPr>
            <a:lstStyle/>
            <a:p>
              <a:r>
                <a:rPr lang="zh-CN" altLang="en-US" sz="1687" b="1" dirty="0">
                  <a:solidFill>
                    <a:schemeClr val="accent4"/>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97" name="文本框 102"/>
            <p:cNvSpPr txBox="1"/>
            <p:nvPr/>
          </p:nvSpPr>
          <p:spPr>
            <a:xfrm>
              <a:off x="794548" y="3865512"/>
              <a:ext cx="596685" cy="456948"/>
            </a:xfrm>
            <a:prstGeom prst="rect">
              <a:avLst/>
            </a:prstGeom>
            <a:noFill/>
          </p:spPr>
          <p:txBody>
            <a:bodyPr wrap="square" rtlCol="0">
              <a:spAutoFit/>
            </a:bodyPr>
            <a:lstStyle/>
            <a:p>
              <a:r>
                <a:rPr lang="en-US" altLang="zh-CN" sz="2531" dirty="0">
                  <a:solidFill>
                    <a:schemeClr val="accent4"/>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531"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文本框 113"/>
            <p:cNvSpPr txBox="1"/>
            <p:nvPr/>
          </p:nvSpPr>
          <p:spPr>
            <a:xfrm>
              <a:off x="347439" y="4291673"/>
              <a:ext cx="2247621" cy="457070"/>
            </a:xfrm>
            <a:prstGeom prst="rect">
              <a:avLst/>
            </a:prstGeom>
            <a:noFill/>
          </p:spPr>
          <p:txBody>
            <a:bodyPr wrap="square" rtlCol="0">
              <a:spAutoFit/>
            </a:bodyPr>
            <a:lstStyle/>
            <a:p>
              <a:pPr algn="r">
                <a:lnSpc>
                  <a:spcPct val="12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grpSp>
      <p:grpSp>
        <p:nvGrpSpPr>
          <p:cNvPr id="108" name="组合 107"/>
          <p:cNvGrpSpPr/>
          <p:nvPr/>
        </p:nvGrpSpPr>
        <p:grpSpPr>
          <a:xfrm>
            <a:off x="9041216" y="1902002"/>
            <a:ext cx="2400968" cy="924445"/>
            <a:chOff x="7494655" y="2117107"/>
            <a:chExt cx="2276302" cy="876762"/>
          </a:xfrm>
        </p:grpSpPr>
        <p:sp>
          <p:nvSpPr>
            <p:cNvPr id="98" name="文本框 104"/>
            <p:cNvSpPr txBox="1"/>
            <p:nvPr/>
          </p:nvSpPr>
          <p:spPr>
            <a:xfrm>
              <a:off x="7829687" y="2198246"/>
              <a:ext cx="1493849" cy="333802"/>
            </a:xfrm>
            <a:prstGeom prst="rect">
              <a:avLst/>
            </a:prstGeom>
            <a:noFill/>
          </p:spPr>
          <p:txBody>
            <a:bodyPr wrap="square" rtlCol="0">
              <a:spAutoFit/>
            </a:bodyPr>
            <a:lstStyle/>
            <a:p>
              <a:r>
                <a:rPr lang="zh-CN" altLang="en-US" sz="1687"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99" name="文本框 106"/>
            <p:cNvSpPr txBox="1"/>
            <p:nvPr/>
          </p:nvSpPr>
          <p:spPr>
            <a:xfrm>
              <a:off x="7494655" y="2117107"/>
              <a:ext cx="553181" cy="456948"/>
            </a:xfrm>
            <a:prstGeom prst="rect">
              <a:avLst/>
            </a:prstGeom>
            <a:noFill/>
          </p:spPr>
          <p:txBody>
            <a:bodyPr wrap="square" rtlCol="0">
              <a:spAutoFit/>
            </a:bodyPr>
            <a:lstStyle/>
            <a:p>
              <a:r>
                <a:rPr lang="en-US" altLang="zh-CN"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文本框 113"/>
            <p:cNvSpPr txBox="1"/>
            <p:nvPr/>
          </p:nvSpPr>
          <p:spPr>
            <a:xfrm>
              <a:off x="7523336" y="2536800"/>
              <a:ext cx="2247621" cy="457069"/>
            </a:xfrm>
            <a:prstGeom prst="rect">
              <a:avLst/>
            </a:prstGeom>
            <a:noFill/>
          </p:spPr>
          <p:txBody>
            <a:bodyPr wrap="square" rtlCol="0">
              <a:spAutoFit/>
            </a:bodyPr>
            <a:lstStyle/>
            <a:p>
              <a:pPr>
                <a:lnSpc>
                  <a:spcPct val="12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grpSp>
      <p:grpSp>
        <p:nvGrpSpPr>
          <p:cNvPr id="109" name="组合 108"/>
          <p:cNvGrpSpPr/>
          <p:nvPr/>
        </p:nvGrpSpPr>
        <p:grpSpPr>
          <a:xfrm>
            <a:off x="9027443" y="4654242"/>
            <a:ext cx="2414741" cy="927260"/>
            <a:chOff x="7481597" y="3875197"/>
            <a:chExt cx="2289360" cy="879432"/>
          </a:xfrm>
        </p:grpSpPr>
        <p:sp>
          <p:nvSpPr>
            <p:cNvPr id="100" name="文本框 108"/>
            <p:cNvSpPr txBox="1"/>
            <p:nvPr/>
          </p:nvSpPr>
          <p:spPr>
            <a:xfrm>
              <a:off x="7816629" y="3956336"/>
              <a:ext cx="1493849" cy="333802"/>
            </a:xfrm>
            <a:prstGeom prst="rect">
              <a:avLst/>
            </a:prstGeom>
            <a:noFill/>
          </p:spPr>
          <p:txBody>
            <a:bodyPr wrap="square" rtlCol="0">
              <a:spAutoFit/>
            </a:bodyPr>
            <a:lstStyle/>
            <a:p>
              <a:r>
                <a:rPr lang="zh-CN" altLang="en-US" sz="1687" b="1" dirty="0">
                  <a:solidFill>
                    <a:schemeClr val="accent3"/>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01" name="文本框 110"/>
            <p:cNvSpPr txBox="1"/>
            <p:nvPr/>
          </p:nvSpPr>
          <p:spPr>
            <a:xfrm>
              <a:off x="7481597" y="3875197"/>
              <a:ext cx="531335" cy="456948"/>
            </a:xfrm>
            <a:prstGeom prst="rect">
              <a:avLst/>
            </a:prstGeom>
            <a:noFill/>
          </p:spPr>
          <p:txBody>
            <a:bodyPr wrap="square" rtlCol="0">
              <a:spAutoFit/>
            </a:bodyPr>
            <a:lstStyle/>
            <a:p>
              <a:r>
                <a:rPr lang="en-US" altLang="zh-CN" sz="2531" dirty="0">
                  <a:solidFill>
                    <a:schemeClr val="accent3"/>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531"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文本框 113"/>
            <p:cNvSpPr txBox="1"/>
            <p:nvPr/>
          </p:nvSpPr>
          <p:spPr>
            <a:xfrm>
              <a:off x="7523336" y="4297560"/>
              <a:ext cx="2247621" cy="457069"/>
            </a:xfrm>
            <a:prstGeom prst="rect">
              <a:avLst/>
            </a:prstGeom>
            <a:noFill/>
          </p:spPr>
          <p:txBody>
            <a:bodyPr wrap="square" rtlCol="0">
              <a:spAutoFit/>
            </a:bodyPr>
            <a:lstStyle/>
            <a:p>
              <a:pPr>
                <a:lnSpc>
                  <a:spcPct val="12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grpSp>
      <p:sp>
        <p:nvSpPr>
          <p:cNvPr id="56" name="文本框 136"/>
          <p:cNvSpPr txBox="1"/>
          <p:nvPr/>
        </p:nvSpPr>
        <p:spPr>
          <a:xfrm>
            <a:off x="5725386" y="3236705"/>
            <a:ext cx="1255995" cy="1001172"/>
          </a:xfrm>
          <a:prstGeom prst="rect">
            <a:avLst/>
          </a:prstGeom>
          <a:noFill/>
        </p:spPr>
        <p:txBody>
          <a:bodyPr wrap="square" rtlCol="0">
            <a:spAutoFit/>
          </a:bodyPr>
          <a:lstStyle/>
          <a:p>
            <a:pPr algn="ctr"/>
            <a:r>
              <a:rPr lang="zh-CN" altLang="en-US" sz="2953" dirty="0">
                <a:solidFill>
                  <a:schemeClr val="accent5"/>
                </a:solidFill>
                <a:latin typeface="Arial" panose="020B0604020202020204" pitchFamily="34" charset="0"/>
                <a:ea typeface="微软雅黑" panose="020B0503020204020204" pitchFamily="34" charset="-122"/>
                <a:sym typeface="Arial" panose="020B0604020202020204" pitchFamily="34" charset="0"/>
              </a:rPr>
              <a:t>添加</a:t>
            </a:r>
            <a:endParaRPr lang="en-US" altLang="zh-CN" sz="2953"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2953" dirty="0">
                <a:solidFill>
                  <a:schemeClr val="accent5"/>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58" name="矩形 57"/>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59" name="矩形 58"/>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60" name="文本框 59"/>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1" name="文本框 60"/>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95072153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21" presetClass="entr" presetSubtype="1"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heel(1)">
                                      <p:cBhvr>
                                        <p:cTn id="13" dur="2000"/>
                                        <p:tgtEl>
                                          <p:spTgt spid="40"/>
                                        </p:tgtEl>
                                      </p:cBhvr>
                                    </p:animEffect>
                                  </p:childTnLst>
                                </p:cTn>
                              </p:par>
                            </p:childTnLst>
                          </p:cTn>
                        </p:par>
                        <p:par>
                          <p:cTn id="14" fill="hold">
                            <p:stCondLst>
                              <p:cond delay="2500"/>
                            </p:stCondLst>
                            <p:childTnLst>
                              <p:par>
                                <p:cTn id="15" presetID="21" presetClass="entr" presetSubtype="1" fill="hold" grpId="0"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heel(1)">
                                      <p:cBhvr>
                                        <p:cTn id="17" dur="2000"/>
                                        <p:tgtEl>
                                          <p:spTgt spid="56"/>
                                        </p:tgtEl>
                                      </p:cBhvr>
                                    </p:animEffect>
                                  </p:childTnLst>
                                </p:cTn>
                              </p:par>
                            </p:childTnLst>
                          </p:cTn>
                        </p:par>
                        <p:par>
                          <p:cTn id="18" fill="hold">
                            <p:stCondLst>
                              <p:cond delay="4500"/>
                            </p:stCondLst>
                            <p:childTnLst>
                              <p:par>
                                <p:cTn id="19" presetID="2" presetClass="entr" presetSubtype="8" fill="hold" nodeType="afterEffect">
                                  <p:stCondLst>
                                    <p:cond delay="0"/>
                                  </p:stCondLst>
                                  <p:childTnLst>
                                    <p:set>
                                      <p:cBhvr>
                                        <p:cTn id="20" dur="1" fill="hold">
                                          <p:stCondLst>
                                            <p:cond delay="0"/>
                                          </p:stCondLst>
                                        </p:cTn>
                                        <p:tgtEl>
                                          <p:spTgt spid="106"/>
                                        </p:tgtEl>
                                        <p:attrNameLst>
                                          <p:attrName>style.visibility</p:attrName>
                                        </p:attrNameLst>
                                      </p:cBhvr>
                                      <p:to>
                                        <p:strVal val="visible"/>
                                      </p:to>
                                    </p:set>
                                    <p:anim calcmode="lin" valueType="num">
                                      <p:cBhvr additive="base">
                                        <p:cTn id="21" dur="500" fill="hold"/>
                                        <p:tgtEl>
                                          <p:spTgt spid="106"/>
                                        </p:tgtEl>
                                        <p:attrNameLst>
                                          <p:attrName>ppt_x</p:attrName>
                                        </p:attrNameLst>
                                      </p:cBhvr>
                                      <p:tavLst>
                                        <p:tav tm="0">
                                          <p:val>
                                            <p:strVal val="0-#ppt_w/2"/>
                                          </p:val>
                                        </p:tav>
                                        <p:tav tm="100000">
                                          <p:val>
                                            <p:strVal val="#ppt_x"/>
                                          </p:val>
                                        </p:tav>
                                      </p:tavLst>
                                    </p:anim>
                                    <p:anim calcmode="lin" valueType="num">
                                      <p:cBhvr additive="base">
                                        <p:cTn id="22" dur="500" fill="hold"/>
                                        <p:tgtEl>
                                          <p:spTgt spid="106"/>
                                        </p:tgtEl>
                                        <p:attrNameLst>
                                          <p:attrName>ppt_y</p:attrName>
                                        </p:attrNameLst>
                                      </p:cBhvr>
                                      <p:tavLst>
                                        <p:tav tm="0">
                                          <p:val>
                                            <p:strVal val="#ppt_y"/>
                                          </p:val>
                                        </p:tav>
                                        <p:tav tm="100000">
                                          <p:val>
                                            <p:strVal val="#ppt_y"/>
                                          </p:val>
                                        </p:tav>
                                      </p:tavLst>
                                    </p:anim>
                                  </p:childTnLst>
                                </p:cTn>
                              </p:par>
                            </p:childTnLst>
                          </p:cTn>
                        </p:par>
                        <p:par>
                          <p:cTn id="23" fill="hold">
                            <p:stCondLst>
                              <p:cond delay="5000"/>
                            </p:stCondLst>
                            <p:childTnLst>
                              <p:par>
                                <p:cTn id="24" presetID="2" presetClass="entr" presetSubtype="2" fill="hold" nodeType="afterEffect">
                                  <p:stCondLst>
                                    <p:cond delay="0"/>
                                  </p:stCondLst>
                                  <p:childTnLst>
                                    <p:set>
                                      <p:cBhvr>
                                        <p:cTn id="25" dur="1" fill="hold">
                                          <p:stCondLst>
                                            <p:cond delay="0"/>
                                          </p:stCondLst>
                                        </p:cTn>
                                        <p:tgtEl>
                                          <p:spTgt spid="108"/>
                                        </p:tgtEl>
                                        <p:attrNameLst>
                                          <p:attrName>style.visibility</p:attrName>
                                        </p:attrNameLst>
                                      </p:cBhvr>
                                      <p:to>
                                        <p:strVal val="visible"/>
                                      </p:to>
                                    </p:set>
                                    <p:anim calcmode="lin" valueType="num">
                                      <p:cBhvr additive="base">
                                        <p:cTn id="26" dur="500" fill="hold"/>
                                        <p:tgtEl>
                                          <p:spTgt spid="108"/>
                                        </p:tgtEl>
                                        <p:attrNameLst>
                                          <p:attrName>ppt_x</p:attrName>
                                        </p:attrNameLst>
                                      </p:cBhvr>
                                      <p:tavLst>
                                        <p:tav tm="0">
                                          <p:val>
                                            <p:strVal val="1+#ppt_w/2"/>
                                          </p:val>
                                        </p:tav>
                                        <p:tav tm="100000">
                                          <p:val>
                                            <p:strVal val="#ppt_x"/>
                                          </p:val>
                                        </p:tav>
                                      </p:tavLst>
                                    </p:anim>
                                    <p:anim calcmode="lin" valueType="num">
                                      <p:cBhvr additive="base">
                                        <p:cTn id="27" dur="500" fill="hold"/>
                                        <p:tgtEl>
                                          <p:spTgt spid="108"/>
                                        </p:tgtEl>
                                        <p:attrNameLst>
                                          <p:attrName>ppt_y</p:attrName>
                                        </p:attrNameLst>
                                      </p:cBhvr>
                                      <p:tavLst>
                                        <p:tav tm="0">
                                          <p:val>
                                            <p:strVal val="#ppt_y"/>
                                          </p:val>
                                        </p:tav>
                                        <p:tav tm="100000">
                                          <p:val>
                                            <p:strVal val="#ppt_y"/>
                                          </p:val>
                                        </p:tav>
                                      </p:tavLst>
                                    </p:anim>
                                  </p:childTnLst>
                                </p:cTn>
                              </p:par>
                            </p:childTnLst>
                          </p:cTn>
                        </p:par>
                        <p:par>
                          <p:cTn id="28" fill="hold">
                            <p:stCondLst>
                              <p:cond delay="5500"/>
                            </p:stCondLst>
                            <p:childTnLst>
                              <p:par>
                                <p:cTn id="29" presetID="2" presetClass="entr" presetSubtype="8" fill="hold" nodeType="after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additive="base">
                                        <p:cTn id="31" dur="500" fill="hold"/>
                                        <p:tgtEl>
                                          <p:spTgt spid="107"/>
                                        </p:tgtEl>
                                        <p:attrNameLst>
                                          <p:attrName>ppt_x</p:attrName>
                                        </p:attrNameLst>
                                      </p:cBhvr>
                                      <p:tavLst>
                                        <p:tav tm="0">
                                          <p:val>
                                            <p:strVal val="0-#ppt_w/2"/>
                                          </p:val>
                                        </p:tav>
                                        <p:tav tm="100000">
                                          <p:val>
                                            <p:strVal val="#ppt_x"/>
                                          </p:val>
                                        </p:tav>
                                      </p:tavLst>
                                    </p:anim>
                                    <p:anim calcmode="lin" valueType="num">
                                      <p:cBhvr additive="base">
                                        <p:cTn id="32" dur="500" fill="hold"/>
                                        <p:tgtEl>
                                          <p:spTgt spid="107"/>
                                        </p:tgtEl>
                                        <p:attrNameLst>
                                          <p:attrName>ppt_y</p:attrName>
                                        </p:attrNameLst>
                                      </p:cBhvr>
                                      <p:tavLst>
                                        <p:tav tm="0">
                                          <p:val>
                                            <p:strVal val="#ppt_y"/>
                                          </p:val>
                                        </p:tav>
                                        <p:tav tm="100000">
                                          <p:val>
                                            <p:strVal val="#ppt_y"/>
                                          </p:val>
                                        </p:tav>
                                      </p:tavLst>
                                    </p:anim>
                                  </p:childTnLst>
                                </p:cTn>
                              </p:par>
                            </p:childTnLst>
                          </p:cTn>
                        </p:par>
                        <p:par>
                          <p:cTn id="33" fill="hold">
                            <p:stCondLst>
                              <p:cond delay="6000"/>
                            </p:stCondLst>
                            <p:childTnLst>
                              <p:par>
                                <p:cTn id="34" presetID="2" presetClass="entr" presetSubtype="2" fill="hold" nodeType="afterEffect">
                                  <p:stCondLst>
                                    <p:cond delay="0"/>
                                  </p:stCondLst>
                                  <p:childTnLst>
                                    <p:set>
                                      <p:cBhvr>
                                        <p:cTn id="35" dur="1" fill="hold">
                                          <p:stCondLst>
                                            <p:cond delay="0"/>
                                          </p:stCondLst>
                                        </p:cTn>
                                        <p:tgtEl>
                                          <p:spTgt spid="109"/>
                                        </p:tgtEl>
                                        <p:attrNameLst>
                                          <p:attrName>style.visibility</p:attrName>
                                        </p:attrNameLst>
                                      </p:cBhvr>
                                      <p:to>
                                        <p:strVal val="visible"/>
                                      </p:to>
                                    </p:set>
                                    <p:anim calcmode="lin" valueType="num">
                                      <p:cBhvr additive="base">
                                        <p:cTn id="36" dur="500" fill="hold"/>
                                        <p:tgtEl>
                                          <p:spTgt spid="109"/>
                                        </p:tgtEl>
                                        <p:attrNameLst>
                                          <p:attrName>ppt_x</p:attrName>
                                        </p:attrNameLst>
                                      </p:cBhvr>
                                      <p:tavLst>
                                        <p:tav tm="0">
                                          <p:val>
                                            <p:strVal val="1+#ppt_w/2"/>
                                          </p:val>
                                        </p:tav>
                                        <p:tav tm="100000">
                                          <p:val>
                                            <p:strVal val="#ppt_x"/>
                                          </p:val>
                                        </p:tav>
                                      </p:tavLst>
                                    </p:anim>
                                    <p:anim calcmode="lin" valueType="num">
                                      <p:cBhvr additive="base">
                                        <p:cTn id="37" dur="500" fill="hold"/>
                                        <p:tgtEl>
                                          <p:spTgt spid="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6" name="Rectangle 5"/>
          <p:cNvSpPr/>
          <p:nvPr/>
        </p:nvSpPr>
        <p:spPr>
          <a:xfrm>
            <a:off x="6429376" y="1766839"/>
            <a:ext cx="6428670" cy="31405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41" name="TextBox 40"/>
          <p:cNvSpPr txBox="1"/>
          <p:nvPr/>
        </p:nvSpPr>
        <p:spPr>
          <a:xfrm>
            <a:off x="6818201" y="5440201"/>
            <a:ext cx="5515830" cy="1056443"/>
          </a:xfrm>
          <a:prstGeom prst="rect">
            <a:avLst/>
          </a:prstGeom>
          <a:noFill/>
        </p:spPr>
        <p:txBody>
          <a:bodyPr wrap="square" lIns="0" tIns="0" rIns="0" bIns="0" rtlCol="0">
            <a:spAutoFit/>
          </a:bodyPr>
          <a:lstStyle/>
          <a:p>
            <a:pPr algn="just"/>
            <a:r>
              <a:rPr lang="en-US"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DESIGN’s : </a:t>
            </a:r>
            <a:r>
              <a:rPr lang="en-US" b="1"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SUMMER TREND</a:t>
            </a:r>
          </a:p>
          <a:p>
            <a:pPr algn="just">
              <a:lnSpc>
                <a:spcPct val="150000"/>
              </a:lnSpc>
            </a:pPr>
            <a:endParaRPr lang="en-US" sz="844"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endParaRPr>
          </a:p>
          <a:p>
            <a:pPr algn="just">
              <a:lnSpc>
                <a:spcPct val="150000"/>
              </a:lnSpc>
            </a:pPr>
            <a:r>
              <a:rPr lang="zh-CN" altLang="en-US" sz="844"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44"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57" name="Group 56"/>
          <p:cNvGrpSpPr/>
          <p:nvPr/>
        </p:nvGrpSpPr>
        <p:grpSpPr>
          <a:xfrm>
            <a:off x="987661" y="1603268"/>
            <a:ext cx="4681208" cy="2694028"/>
            <a:chOff x="8440747" y="4796156"/>
            <a:chExt cx="2786063" cy="1603375"/>
          </a:xfrm>
        </p:grpSpPr>
        <p:sp>
          <p:nvSpPr>
            <p:cNvPr id="58" name="Freeform 45"/>
            <p:cNvSpPr>
              <a:spLocks/>
            </p:cNvSpPr>
            <p:nvPr/>
          </p:nvSpPr>
          <p:spPr bwMode="auto">
            <a:xfrm>
              <a:off x="8440747" y="6337618"/>
              <a:ext cx="1403350" cy="61913"/>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59" name="Freeform 46"/>
            <p:cNvSpPr>
              <a:spLocks/>
            </p:cNvSpPr>
            <p:nvPr/>
          </p:nvSpPr>
          <p:spPr bwMode="auto">
            <a:xfrm>
              <a:off x="9823459" y="6337618"/>
              <a:ext cx="1403350" cy="61913"/>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60" name="Freeform 47"/>
            <p:cNvSpPr>
              <a:spLocks/>
            </p:cNvSpPr>
            <p:nvPr/>
          </p:nvSpPr>
          <p:spPr bwMode="auto">
            <a:xfrm>
              <a:off x="8715384" y="4796156"/>
              <a:ext cx="2257425" cy="1546225"/>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61" name="Freeform 48"/>
            <p:cNvSpPr>
              <a:spLocks/>
            </p:cNvSpPr>
            <p:nvPr/>
          </p:nvSpPr>
          <p:spPr bwMode="auto">
            <a:xfrm>
              <a:off x="8723322" y="4804093"/>
              <a:ext cx="2243138" cy="1530350"/>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62" name="Freeform 49"/>
            <p:cNvSpPr>
              <a:spLocks/>
            </p:cNvSpPr>
            <p:nvPr/>
          </p:nvSpPr>
          <p:spPr bwMode="auto">
            <a:xfrm>
              <a:off x="8723322" y="6269356"/>
              <a:ext cx="2243138" cy="65088"/>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63" name="Rectangle 50"/>
            <p:cNvSpPr>
              <a:spLocks noChangeArrowheads="1"/>
            </p:cNvSpPr>
            <p:nvPr/>
          </p:nvSpPr>
          <p:spPr bwMode="auto">
            <a:xfrm>
              <a:off x="8440747" y="6312218"/>
              <a:ext cx="2786063" cy="50800"/>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64" name="Freeform 51"/>
            <p:cNvSpPr>
              <a:spLocks/>
            </p:cNvSpPr>
            <p:nvPr/>
          </p:nvSpPr>
          <p:spPr bwMode="auto">
            <a:xfrm>
              <a:off x="9632959" y="6312218"/>
              <a:ext cx="400050" cy="28575"/>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65" name="Rectangle 52"/>
            <p:cNvSpPr>
              <a:spLocks noChangeArrowheads="1"/>
            </p:cNvSpPr>
            <p:nvPr/>
          </p:nvSpPr>
          <p:spPr bwMode="auto">
            <a:xfrm>
              <a:off x="8797934" y="4900931"/>
              <a:ext cx="2093913" cy="1322388"/>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66" name="Rectangle 53"/>
            <p:cNvSpPr>
              <a:spLocks noChangeArrowheads="1"/>
            </p:cNvSpPr>
            <p:nvPr/>
          </p:nvSpPr>
          <p:spPr bwMode="auto">
            <a:xfrm>
              <a:off x="8804284" y="4908868"/>
              <a:ext cx="2079625" cy="13081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67" name="Oval 54"/>
            <p:cNvSpPr>
              <a:spLocks noChangeArrowheads="1"/>
            </p:cNvSpPr>
            <p:nvPr/>
          </p:nvSpPr>
          <p:spPr bwMode="auto">
            <a:xfrm>
              <a:off x="9831397" y="484536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68" name="Oval 55"/>
            <p:cNvSpPr>
              <a:spLocks noChangeArrowheads="1"/>
            </p:cNvSpPr>
            <p:nvPr/>
          </p:nvSpPr>
          <p:spPr bwMode="auto">
            <a:xfrm>
              <a:off x="9831397" y="4843781"/>
              <a:ext cx="23813" cy="22225"/>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69" name="Oval 56"/>
            <p:cNvSpPr>
              <a:spLocks noChangeArrowheads="1"/>
            </p:cNvSpPr>
            <p:nvPr/>
          </p:nvSpPr>
          <p:spPr bwMode="auto">
            <a:xfrm>
              <a:off x="9836159" y="4846956"/>
              <a:ext cx="14288" cy="158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70" name="Oval 57"/>
            <p:cNvSpPr>
              <a:spLocks noChangeArrowheads="1"/>
            </p:cNvSpPr>
            <p:nvPr/>
          </p:nvSpPr>
          <p:spPr bwMode="auto">
            <a:xfrm>
              <a:off x="9839334" y="485171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71" name="Freeform 58"/>
            <p:cNvSpPr>
              <a:spLocks/>
            </p:cNvSpPr>
            <p:nvPr/>
          </p:nvSpPr>
          <p:spPr bwMode="auto">
            <a:xfrm>
              <a:off x="9842509" y="4853306"/>
              <a:ext cx="1588" cy="3175"/>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22" name="TextBox 39"/>
          <p:cNvSpPr txBox="1"/>
          <p:nvPr/>
        </p:nvSpPr>
        <p:spPr>
          <a:xfrm>
            <a:off x="6818201" y="2543934"/>
            <a:ext cx="4179018" cy="1785104"/>
          </a:xfrm>
          <a:prstGeom prst="rect">
            <a:avLst/>
          </a:prstGeom>
          <a:noFill/>
        </p:spPr>
        <p:txBody>
          <a:bodyPr wrap="square" lIns="0" tIns="0" rIns="0" bIns="0" rtlCol="0">
            <a:spAutoFit/>
          </a:bodyPr>
          <a:lstStyle/>
          <a:p>
            <a:r>
              <a:rPr lang="zh-CN" altLang="en-US" sz="2800" b="1"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点击请替换文字</a:t>
            </a:r>
            <a:r>
              <a:rPr lang="zh-CN" altLang="en-US" sz="2800" b="1"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rPr>
              <a:t>内容</a:t>
            </a:r>
            <a:endParaRPr lang="en-US" altLang="zh-CN" sz="2800" b="1"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a:p>
            <a:r>
              <a:rPr lang="en-US" altLang="zh-CN" sz="4400" dirty="0">
                <a:solidFill>
                  <a:schemeClr val="bg1"/>
                </a:solidFill>
                <a:latin typeface="Impact" panose="020B0806030902050204" pitchFamily="34" charset="0"/>
                <a:ea typeface="方正正粗黑简体" panose="02000000000000000000" pitchFamily="2" charset="-122"/>
                <a:sym typeface="Arial" panose="020B0604020202020204" pitchFamily="34" charset="0"/>
              </a:rPr>
              <a:t>ADD RELATED TITLE WORDS</a:t>
            </a:r>
            <a:endParaRPr lang="zh-CN" altLang="en-US" sz="4400" dirty="0">
              <a:solidFill>
                <a:schemeClr val="bg1"/>
              </a:solidFill>
              <a:latin typeface="Impact" panose="020B0806030902050204" pitchFamily="34" charset="0"/>
              <a:ea typeface="方正正粗黑简体" panose="02000000000000000000" pitchFamily="2" charset="-122"/>
              <a:sym typeface="Arial" panose="020B0604020202020204" pitchFamily="34" charset="0"/>
            </a:endParaRPr>
          </a:p>
        </p:txBody>
      </p:sp>
      <p:sp>
        <p:nvSpPr>
          <p:cNvPr id="21" name="矩形 20"/>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3" name="矩形 22"/>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4" name="文本框 23"/>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10423719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fill="hold"/>
                                        <p:tgtEl>
                                          <p:spTgt spid="57"/>
                                        </p:tgtEl>
                                        <p:attrNameLst>
                                          <p:attrName>ppt_x</p:attrName>
                                        </p:attrNameLst>
                                      </p:cBhvr>
                                      <p:tavLst>
                                        <p:tav tm="0">
                                          <p:val>
                                            <p:strVal val="0-#ppt_w/2"/>
                                          </p:val>
                                        </p:tav>
                                        <p:tav tm="100000">
                                          <p:val>
                                            <p:strVal val="#ppt_x"/>
                                          </p:val>
                                        </p:tav>
                                      </p:tavLst>
                                    </p:anim>
                                    <p:anim calcmode="lin" valueType="num">
                                      <p:cBhvr additive="base">
                                        <p:cTn id="16" dur="500" fill="hold"/>
                                        <p:tgtEl>
                                          <p:spTgt spid="57"/>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down)">
                                      <p:cBhvr>
                                        <p:cTn id="2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6700704" y="5041426"/>
            <a:ext cx="4676692" cy="157911"/>
            <a:chOff x="7872142" y="1716173"/>
            <a:chExt cx="4433863" cy="149766"/>
          </a:xfrm>
        </p:grpSpPr>
        <p:cxnSp>
          <p:nvCxnSpPr>
            <p:cNvPr id="3" name="直接连接符 2"/>
            <p:cNvCxnSpPr>
              <a:endCxn id="4" idx="6"/>
            </p:cNvCxnSpPr>
            <p:nvPr/>
          </p:nvCxnSpPr>
          <p:spPr>
            <a:xfrm flipH="1" flipV="1">
              <a:off x="8021908" y="1791056"/>
              <a:ext cx="4284097" cy="22276"/>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7872142" y="1716173"/>
              <a:ext cx="149766" cy="1497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flipH="1">
            <a:off x="7244596" y="2949915"/>
            <a:ext cx="4132798" cy="157911"/>
            <a:chOff x="7872142" y="1716173"/>
            <a:chExt cx="3918210" cy="149766"/>
          </a:xfrm>
        </p:grpSpPr>
        <p:cxnSp>
          <p:nvCxnSpPr>
            <p:cNvPr id="6" name="直接连接符 5"/>
            <p:cNvCxnSpPr>
              <a:endCxn id="7" idx="6"/>
            </p:cNvCxnSpPr>
            <p:nvPr/>
          </p:nvCxnSpPr>
          <p:spPr>
            <a:xfrm flipH="1" flipV="1">
              <a:off x="8021908" y="1791056"/>
              <a:ext cx="3768444" cy="19595"/>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7872142" y="1716173"/>
              <a:ext cx="149766" cy="1497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任意多边形 10"/>
          <p:cNvSpPr/>
          <p:nvPr/>
        </p:nvSpPr>
        <p:spPr>
          <a:xfrm>
            <a:off x="5403768" y="1171446"/>
            <a:ext cx="2052888" cy="936626"/>
          </a:xfrm>
          <a:custGeom>
            <a:avLst/>
            <a:gdLst>
              <a:gd name="connsiteX0" fmla="*/ 1289422 w 2578844"/>
              <a:gd name="connsiteY0" fmla="*/ 0 h 1177018"/>
              <a:gd name="connsiteX1" fmla="*/ 2578134 w 2578844"/>
              <a:gd name="connsiteY1" fmla="*/ 1162953 h 1177018"/>
              <a:gd name="connsiteX2" fmla="*/ 2578844 w 2578844"/>
              <a:gd name="connsiteY2" fmla="*/ 1177018 h 1177018"/>
              <a:gd name="connsiteX3" fmla="*/ 0 w 2578844"/>
              <a:gd name="connsiteY3" fmla="*/ 1177018 h 1177018"/>
              <a:gd name="connsiteX4" fmla="*/ 710 w 2578844"/>
              <a:gd name="connsiteY4" fmla="*/ 1162953 h 1177018"/>
              <a:gd name="connsiteX5" fmla="*/ 1289422 w 2578844"/>
              <a:gd name="connsiteY5" fmla="*/ 0 h 11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8844" h="1177018">
                <a:moveTo>
                  <a:pt x="1289422" y="0"/>
                </a:moveTo>
                <a:cubicBezTo>
                  <a:pt x="1960138" y="0"/>
                  <a:pt x="2511797" y="509739"/>
                  <a:pt x="2578134" y="1162953"/>
                </a:cubicBezTo>
                <a:lnTo>
                  <a:pt x="2578844" y="1177018"/>
                </a:lnTo>
                <a:lnTo>
                  <a:pt x="0" y="1177018"/>
                </a:lnTo>
                <a:lnTo>
                  <a:pt x="710" y="1162953"/>
                </a:lnTo>
                <a:cubicBezTo>
                  <a:pt x="67048" y="509739"/>
                  <a:pt x="618707" y="0"/>
                  <a:pt x="1289422" y="0"/>
                </a:cubicBezTo>
                <a:close/>
              </a:path>
            </a:pathLst>
          </a:custGeom>
          <a:gradFill>
            <a:gsLst>
              <a:gs pos="100000">
                <a:schemeClr val="bg1">
                  <a:lumMod val="95000"/>
                </a:schemeClr>
              </a:gs>
              <a:gs pos="0">
                <a:schemeClr val="bg1">
                  <a:lumMod val="80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梯形 11"/>
          <p:cNvSpPr/>
          <p:nvPr/>
        </p:nvSpPr>
        <p:spPr>
          <a:xfrm flipV="1">
            <a:off x="5403768" y="2193384"/>
            <a:ext cx="2052888" cy="850232"/>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梯形 12"/>
          <p:cNvSpPr/>
          <p:nvPr/>
        </p:nvSpPr>
        <p:spPr>
          <a:xfrm flipV="1">
            <a:off x="5633198" y="3128927"/>
            <a:ext cx="1602408" cy="850232"/>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任意多边形 13"/>
          <p:cNvSpPr/>
          <p:nvPr/>
        </p:nvSpPr>
        <p:spPr>
          <a:xfrm flipV="1">
            <a:off x="5858142" y="4064470"/>
            <a:ext cx="1152520" cy="1134868"/>
          </a:xfrm>
          <a:custGeom>
            <a:avLst/>
            <a:gdLst>
              <a:gd name="connsiteX0" fmla="*/ 0 w 1447800"/>
              <a:gd name="connsiteY0" fmla="*/ 1426140 h 1426140"/>
              <a:gd name="connsiteX1" fmla="*/ 1447800 w 1447800"/>
              <a:gd name="connsiteY1" fmla="*/ 1426140 h 1426140"/>
              <a:gd name="connsiteX2" fmla="*/ 1180688 w 1447800"/>
              <a:gd name="connsiteY2" fmla="*/ 357690 h 1426140"/>
              <a:gd name="connsiteX3" fmla="*/ 1177247 w 1447800"/>
              <a:gd name="connsiteY3" fmla="*/ 357690 h 1426140"/>
              <a:gd name="connsiteX4" fmla="*/ 1174880 w 1447800"/>
              <a:gd name="connsiteY4" fmla="*/ 336305 h 1426140"/>
              <a:gd name="connsiteX5" fmla="*/ 721810 w 1447800"/>
              <a:gd name="connsiteY5" fmla="*/ 0 h 1426140"/>
              <a:gd name="connsiteX6" fmla="*/ 268741 w 1447800"/>
              <a:gd name="connsiteY6" fmla="*/ 336305 h 1426140"/>
              <a:gd name="connsiteX7" fmla="*/ 265786 w 1447800"/>
              <a:gd name="connsiteY7" fmla="*/ 362997 h 142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0" h="1426140">
                <a:moveTo>
                  <a:pt x="0" y="1426140"/>
                </a:moveTo>
                <a:lnTo>
                  <a:pt x="1447800" y="1426140"/>
                </a:lnTo>
                <a:lnTo>
                  <a:pt x="1180688" y="357690"/>
                </a:lnTo>
                <a:lnTo>
                  <a:pt x="1177247" y="357690"/>
                </a:lnTo>
                <a:lnTo>
                  <a:pt x="1174880" y="336305"/>
                </a:lnTo>
                <a:cubicBezTo>
                  <a:pt x="1131756" y="144376"/>
                  <a:pt x="945296" y="0"/>
                  <a:pt x="721810" y="0"/>
                </a:cubicBezTo>
                <a:cubicBezTo>
                  <a:pt x="498325" y="0"/>
                  <a:pt x="311864" y="144376"/>
                  <a:pt x="268741" y="336305"/>
                </a:cubicBezTo>
                <a:lnTo>
                  <a:pt x="265786" y="362997"/>
                </a:lnTo>
                <a:close/>
              </a:path>
            </a:pathLst>
          </a:custGeom>
          <a:gradFill flip="none" rotWithShape="1">
            <a:gsLst>
              <a:gs pos="100000">
                <a:schemeClr val="bg1">
                  <a:lumMod val="95000"/>
                </a:schemeClr>
              </a:gs>
              <a:gs pos="0">
                <a:schemeClr val="bg1">
                  <a:lumMod val="75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2" name="组合 41"/>
          <p:cNvGrpSpPr/>
          <p:nvPr/>
        </p:nvGrpSpPr>
        <p:grpSpPr>
          <a:xfrm>
            <a:off x="5827971" y="5354933"/>
            <a:ext cx="1204483" cy="1102493"/>
            <a:chOff x="5525029" y="5078724"/>
            <a:chExt cx="1141942" cy="1045626"/>
          </a:xfrm>
        </p:grpSpPr>
        <p:sp>
          <p:nvSpPr>
            <p:cNvPr id="15" name="椭圆 14"/>
            <p:cNvSpPr/>
            <p:nvPr/>
          </p:nvSpPr>
          <p:spPr>
            <a:xfrm>
              <a:off x="5573188" y="5078724"/>
              <a:ext cx="1045626" cy="1045626"/>
            </a:xfrm>
            <a:prstGeom prst="ellipse">
              <a:avLst/>
            </a:prstGeom>
            <a:gradFill>
              <a:gsLst>
                <a:gs pos="100000">
                  <a:schemeClr val="bg1">
                    <a:lumMod val="95000"/>
                  </a:schemeClr>
                </a:gs>
                <a:gs pos="0">
                  <a:schemeClr val="bg1">
                    <a:lumMod val="75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17"/>
            <p:cNvSpPr txBox="1"/>
            <p:nvPr/>
          </p:nvSpPr>
          <p:spPr>
            <a:xfrm>
              <a:off x="5525029" y="5370704"/>
              <a:ext cx="1141942" cy="518551"/>
            </a:xfrm>
            <a:prstGeom prst="rect">
              <a:avLst/>
            </a:prstGeom>
            <a:noFill/>
          </p:spPr>
          <p:txBody>
            <a:bodyPr wrap="square" rtlCol="0">
              <a:spAutoFit/>
            </a:bodyPr>
            <a:lstStyle/>
            <a:p>
              <a:pPr algn="ctr"/>
              <a:r>
                <a:rPr lang="zh-CN" altLang="en-US" sz="2953"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标题</a:t>
              </a:r>
            </a:p>
          </p:txBody>
        </p:sp>
      </p:grpSp>
      <p:grpSp>
        <p:nvGrpSpPr>
          <p:cNvPr id="17" name="Group 4"/>
          <p:cNvGrpSpPr>
            <a:grpSpLocks noChangeAspect="1"/>
          </p:cNvGrpSpPr>
          <p:nvPr/>
        </p:nvGrpSpPr>
        <p:grpSpPr bwMode="auto">
          <a:xfrm>
            <a:off x="6183360" y="1418193"/>
            <a:ext cx="443620" cy="519685"/>
            <a:chOff x="1776" y="1776"/>
            <a:chExt cx="64" cy="75"/>
          </a:xfrm>
          <a:solidFill>
            <a:schemeClr val="accent1"/>
          </a:solidFill>
        </p:grpSpPr>
        <p:sp>
          <p:nvSpPr>
            <p:cNvPr id="18"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Group 18"/>
          <p:cNvGrpSpPr>
            <a:grpSpLocks noChangeAspect="1"/>
          </p:cNvGrpSpPr>
          <p:nvPr/>
        </p:nvGrpSpPr>
        <p:grpSpPr bwMode="auto">
          <a:xfrm>
            <a:off x="6207402" y="4339938"/>
            <a:ext cx="450535" cy="419662"/>
            <a:chOff x="3802" y="2858"/>
            <a:chExt cx="616" cy="574"/>
          </a:xfrm>
          <a:solidFill>
            <a:schemeClr val="accent4"/>
          </a:solidFill>
        </p:grpSpPr>
        <p:sp>
          <p:nvSpPr>
            <p:cNvPr id="2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13"/>
          <p:cNvGrpSpPr>
            <a:grpSpLocks noChangeAspect="1"/>
          </p:cNvGrpSpPr>
          <p:nvPr/>
        </p:nvGrpSpPr>
        <p:grpSpPr bwMode="auto">
          <a:xfrm>
            <a:off x="6159721" y="2357345"/>
            <a:ext cx="540982" cy="547169"/>
            <a:chOff x="2426" y="2781"/>
            <a:chExt cx="593" cy="600"/>
          </a:xfrm>
          <a:solidFill>
            <a:schemeClr val="accent2"/>
          </a:solidFill>
        </p:grpSpPr>
        <p:sp>
          <p:nvSpPr>
            <p:cNvPr id="29"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组合 30"/>
          <p:cNvGrpSpPr/>
          <p:nvPr/>
        </p:nvGrpSpPr>
        <p:grpSpPr>
          <a:xfrm>
            <a:off x="6205065" y="3303845"/>
            <a:ext cx="464890" cy="505725"/>
            <a:chOff x="4873626" y="1965325"/>
            <a:chExt cx="269876" cy="293688"/>
          </a:xfrm>
          <a:solidFill>
            <a:schemeClr val="accent3"/>
          </a:solidFill>
        </p:grpSpPr>
        <p:sp>
          <p:nvSpPr>
            <p:cNvPr id="32"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3" name="组合 42"/>
          <p:cNvGrpSpPr/>
          <p:nvPr/>
        </p:nvGrpSpPr>
        <p:grpSpPr>
          <a:xfrm>
            <a:off x="1642696" y="2008456"/>
            <a:ext cx="3761072" cy="157911"/>
            <a:chOff x="1557067" y="1904859"/>
            <a:chExt cx="3565785" cy="149766"/>
          </a:xfrm>
        </p:grpSpPr>
        <p:cxnSp>
          <p:nvCxnSpPr>
            <p:cNvPr id="8" name="直接连接符 7"/>
            <p:cNvCxnSpPr>
              <a:stCxn id="11" idx="3"/>
            </p:cNvCxnSpPr>
            <p:nvPr/>
          </p:nvCxnSpPr>
          <p:spPr>
            <a:xfrm flipH="1">
              <a:off x="1642533" y="1999337"/>
              <a:ext cx="3480319" cy="0"/>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1557067" y="1904859"/>
              <a:ext cx="149766" cy="1497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a:off x="1642696" y="3882456"/>
            <a:ext cx="4215447" cy="157911"/>
            <a:chOff x="1557067" y="3682197"/>
            <a:chExt cx="3996568" cy="149766"/>
          </a:xfrm>
        </p:grpSpPr>
        <p:cxnSp>
          <p:nvCxnSpPr>
            <p:cNvPr id="9" name="直接连接符 8"/>
            <p:cNvCxnSpPr/>
            <p:nvPr/>
          </p:nvCxnSpPr>
          <p:spPr>
            <a:xfrm flipH="1">
              <a:off x="1642533" y="3773912"/>
              <a:ext cx="3911102" cy="0"/>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1557067" y="3682197"/>
              <a:ext cx="149766" cy="1497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52"/>
          <p:cNvSpPr txBox="1"/>
          <p:nvPr/>
        </p:nvSpPr>
        <p:spPr>
          <a:xfrm>
            <a:off x="1779964" y="1602025"/>
            <a:ext cx="1915152" cy="416909"/>
          </a:xfrm>
          <a:prstGeom prst="rect">
            <a:avLst/>
          </a:prstGeom>
          <a:noFill/>
        </p:spPr>
        <p:txBody>
          <a:bodyPr wrap="square" rtlCol="0">
            <a:spAutoFit/>
          </a:bodyPr>
          <a:lstStyle/>
          <a:p>
            <a:r>
              <a:rPr lang="zh-CN" altLang="en-US" sz="2109" dirty="0">
                <a:solidFill>
                  <a:schemeClr val="accent1"/>
                </a:solidFill>
                <a:latin typeface="Arial" panose="020B0604020202020204" pitchFamily="34" charset="0"/>
                <a:ea typeface="微软雅黑" panose="020B0503020204020204" pitchFamily="34" charset="-122"/>
                <a:sym typeface="Arial" panose="020B0604020202020204" pitchFamily="34" charset="0"/>
              </a:rPr>
              <a:t>添加标题一</a:t>
            </a:r>
          </a:p>
        </p:txBody>
      </p:sp>
      <p:sp>
        <p:nvSpPr>
          <p:cNvPr id="39" name="文本框 53"/>
          <p:cNvSpPr txBox="1"/>
          <p:nvPr/>
        </p:nvSpPr>
        <p:spPr>
          <a:xfrm>
            <a:off x="1779964" y="3472025"/>
            <a:ext cx="1915152" cy="416909"/>
          </a:xfrm>
          <a:prstGeom prst="rect">
            <a:avLst/>
          </a:prstGeom>
          <a:noFill/>
        </p:spPr>
        <p:txBody>
          <a:bodyPr wrap="square" rtlCol="0">
            <a:spAutoFit/>
          </a:bodyPr>
          <a:lstStyle/>
          <a:p>
            <a:r>
              <a:rPr lang="zh-CN" altLang="en-US" sz="2109" dirty="0">
                <a:solidFill>
                  <a:schemeClr val="accent3"/>
                </a:solidFill>
                <a:latin typeface="Arial" panose="020B0604020202020204" pitchFamily="34" charset="0"/>
                <a:ea typeface="微软雅黑" panose="020B0503020204020204" pitchFamily="34" charset="-122"/>
                <a:sym typeface="Arial" panose="020B0604020202020204" pitchFamily="34" charset="0"/>
              </a:rPr>
              <a:t>添加标题三</a:t>
            </a:r>
          </a:p>
        </p:txBody>
      </p:sp>
      <p:sp>
        <p:nvSpPr>
          <p:cNvPr id="40" name="文本框 54"/>
          <p:cNvSpPr txBox="1"/>
          <p:nvPr/>
        </p:nvSpPr>
        <p:spPr>
          <a:xfrm>
            <a:off x="9656497" y="2539374"/>
            <a:ext cx="1861639" cy="416909"/>
          </a:xfrm>
          <a:prstGeom prst="rect">
            <a:avLst/>
          </a:prstGeom>
          <a:noFill/>
        </p:spPr>
        <p:txBody>
          <a:bodyPr wrap="square" rtlCol="0">
            <a:spAutoFit/>
          </a:bodyPr>
          <a:lstStyle/>
          <a:p>
            <a:r>
              <a:rPr lang="zh-CN" altLang="en-US" sz="2109" dirty="0">
                <a:solidFill>
                  <a:schemeClr val="accent2"/>
                </a:solidFill>
                <a:latin typeface="Arial" panose="020B0604020202020204" pitchFamily="34" charset="0"/>
                <a:ea typeface="微软雅黑" panose="020B0503020204020204" pitchFamily="34" charset="-122"/>
                <a:sym typeface="Arial" panose="020B0604020202020204" pitchFamily="34" charset="0"/>
              </a:rPr>
              <a:t>添加标题二</a:t>
            </a:r>
          </a:p>
        </p:txBody>
      </p:sp>
      <p:sp>
        <p:nvSpPr>
          <p:cNvPr id="41" name="文本框 55"/>
          <p:cNvSpPr txBox="1"/>
          <p:nvPr/>
        </p:nvSpPr>
        <p:spPr>
          <a:xfrm>
            <a:off x="9124835" y="4637015"/>
            <a:ext cx="1861639" cy="416909"/>
          </a:xfrm>
          <a:prstGeom prst="rect">
            <a:avLst/>
          </a:prstGeom>
          <a:noFill/>
        </p:spPr>
        <p:txBody>
          <a:bodyPr wrap="square" rtlCol="0">
            <a:spAutoFit/>
          </a:bodyPr>
          <a:lstStyle/>
          <a:p>
            <a:r>
              <a:rPr lang="zh-CN" altLang="en-US" sz="2109" dirty="0">
                <a:solidFill>
                  <a:schemeClr val="accent4"/>
                </a:solidFill>
                <a:latin typeface="Arial" panose="020B0604020202020204" pitchFamily="34" charset="0"/>
                <a:ea typeface="微软雅黑" panose="020B0503020204020204" pitchFamily="34" charset="-122"/>
                <a:sym typeface="Arial" panose="020B0604020202020204" pitchFamily="34" charset="0"/>
              </a:rPr>
              <a:t>添加标题四</a:t>
            </a:r>
          </a:p>
        </p:txBody>
      </p:sp>
      <p:sp>
        <p:nvSpPr>
          <p:cNvPr id="46" name="文本框 129"/>
          <p:cNvSpPr txBox="1"/>
          <p:nvPr/>
        </p:nvSpPr>
        <p:spPr>
          <a:xfrm>
            <a:off x="1796325" y="2166367"/>
            <a:ext cx="2810211" cy="1066446"/>
          </a:xfrm>
          <a:prstGeom prst="rect">
            <a:avLst/>
          </a:prstGeom>
          <a:noFill/>
        </p:spPr>
        <p:txBody>
          <a:bodyPr wrap="square" rtlCol="0">
            <a:spAutoFit/>
          </a:bodyPr>
          <a:lstStyle/>
          <a:p>
            <a:pPr>
              <a:lnSpc>
                <a:spcPct val="150000"/>
              </a:lnSpc>
            </a:pPr>
            <a:r>
              <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a:t>
            </a:r>
          </a:p>
          <a:p>
            <a:pPr>
              <a:lnSpc>
                <a:spcPct val="150000"/>
              </a:lnSpc>
            </a:pPr>
            <a:endPar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文本框 129"/>
          <p:cNvSpPr txBox="1"/>
          <p:nvPr/>
        </p:nvSpPr>
        <p:spPr>
          <a:xfrm>
            <a:off x="1824395" y="4094742"/>
            <a:ext cx="2810211" cy="1066446"/>
          </a:xfrm>
          <a:prstGeom prst="rect">
            <a:avLst/>
          </a:prstGeom>
          <a:noFill/>
        </p:spPr>
        <p:txBody>
          <a:bodyPr wrap="square" rtlCol="0">
            <a:spAutoFit/>
          </a:bodyPr>
          <a:lstStyle/>
          <a:p>
            <a:pPr>
              <a:lnSpc>
                <a:spcPct val="150000"/>
              </a:lnSpc>
            </a:pPr>
            <a:r>
              <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a:t>
            </a:r>
          </a:p>
          <a:p>
            <a:pPr>
              <a:lnSpc>
                <a:spcPct val="150000"/>
              </a:lnSpc>
            </a:pPr>
            <a:endPar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文本框 129"/>
          <p:cNvSpPr txBox="1"/>
          <p:nvPr/>
        </p:nvSpPr>
        <p:spPr>
          <a:xfrm>
            <a:off x="8376047" y="3117756"/>
            <a:ext cx="2810211" cy="1066446"/>
          </a:xfrm>
          <a:prstGeom prst="rect">
            <a:avLst/>
          </a:prstGeom>
          <a:noFill/>
        </p:spPr>
        <p:txBody>
          <a:bodyPr wrap="square" rtlCol="0">
            <a:spAutoFit/>
          </a:bodyPr>
          <a:lstStyle/>
          <a:p>
            <a:pPr algn="r">
              <a:lnSpc>
                <a:spcPct val="150000"/>
              </a:lnSpc>
            </a:pPr>
            <a:r>
              <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a:t>
            </a:r>
          </a:p>
          <a:p>
            <a:pPr algn="r">
              <a:lnSpc>
                <a:spcPct val="150000"/>
              </a:lnSpc>
            </a:pPr>
            <a:endPar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文本框 129"/>
          <p:cNvSpPr txBox="1"/>
          <p:nvPr/>
        </p:nvSpPr>
        <p:spPr>
          <a:xfrm>
            <a:off x="8100311" y="5134809"/>
            <a:ext cx="2810211" cy="1066446"/>
          </a:xfrm>
          <a:prstGeom prst="rect">
            <a:avLst/>
          </a:prstGeom>
          <a:noFill/>
        </p:spPr>
        <p:txBody>
          <a:bodyPr wrap="square" rtlCol="0">
            <a:spAutoFit/>
          </a:bodyPr>
          <a:lstStyle/>
          <a:p>
            <a:pPr algn="r">
              <a:lnSpc>
                <a:spcPct val="150000"/>
              </a:lnSpc>
            </a:pPr>
            <a:r>
              <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a:t>
            </a:r>
          </a:p>
          <a:p>
            <a:pPr algn="r">
              <a:lnSpc>
                <a:spcPct val="150000"/>
              </a:lnSpc>
            </a:pPr>
            <a:endPar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矩形 49"/>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51" name="矩形 50"/>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52" name="文本框 51"/>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3" name="文本框 52"/>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61005353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100" fill="hold"/>
                                        <p:tgtEl>
                                          <p:spTgt spid="42"/>
                                        </p:tgtEl>
                                        <p:attrNameLst>
                                          <p:attrName>ppt_w</p:attrName>
                                        </p:attrNameLst>
                                      </p:cBhvr>
                                      <p:tavLst>
                                        <p:tav tm="0">
                                          <p:val>
                                            <p:fltVal val="0"/>
                                          </p:val>
                                        </p:tav>
                                        <p:tav tm="100000">
                                          <p:val>
                                            <p:strVal val="#ppt_w"/>
                                          </p:val>
                                        </p:tav>
                                      </p:tavLst>
                                    </p:anim>
                                    <p:anim calcmode="lin" valueType="num">
                                      <p:cBhvr>
                                        <p:cTn id="8" dur="100" fill="hold"/>
                                        <p:tgtEl>
                                          <p:spTgt spid="42"/>
                                        </p:tgtEl>
                                        <p:attrNameLst>
                                          <p:attrName>ppt_h</p:attrName>
                                        </p:attrNameLst>
                                      </p:cBhvr>
                                      <p:tavLst>
                                        <p:tav tm="0">
                                          <p:val>
                                            <p:fltVal val="0"/>
                                          </p:val>
                                        </p:tav>
                                        <p:tav tm="100000">
                                          <p:val>
                                            <p:strVal val="#ppt_h"/>
                                          </p:val>
                                        </p:tav>
                                      </p:tavLst>
                                    </p:anim>
                                    <p:animEffect transition="in" filter="fade">
                                      <p:cBhvr>
                                        <p:cTn id="9" dur="100"/>
                                        <p:tgtEl>
                                          <p:spTgt spid="42"/>
                                        </p:tgtEl>
                                      </p:cBhvr>
                                    </p:animEffect>
                                  </p:childTnLst>
                                </p:cTn>
                              </p:par>
                              <p:par>
                                <p:cTn id="10" presetID="6" presetClass="emph" presetSubtype="0" fill="hold" nodeType="withEffect">
                                  <p:stCondLst>
                                    <p:cond delay="100"/>
                                  </p:stCondLst>
                                  <p:childTnLst>
                                    <p:animScale>
                                      <p:cBhvr>
                                        <p:cTn id="11" dur="100" fill="hold"/>
                                        <p:tgtEl>
                                          <p:spTgt spid="42"/>
                                        </p:tgtEl>
                                      </p:cBhvr>
                                      <p:by x="110000" y="110000"/>
                                    </p:animScale>
                                  </p:childTnLst>
                                </p:cTn>
                              </p:par>
                              <p:par>
                                <p:cTn id="12" presetID="6" presetClass="emph" presetSubtype="0" fill="hold" nodeType="withEffect">
                                  <p:stCondLst>
                                    <p:cond delay="200"/>
                                  </p:stCondLst>
                                  <p:childTnLst>
                                    <p:animScale>
                                      <p:cBhvr>
                                        <p:cTn id="13" dur="200" fill="hold"/>
                                        <p:tgtEl>
                                          <p:spTgt spid="42"/>
                                        </p:tgtEl>
                                      </p:cBhvr>
                                      <p:by x="90000" y="90000"/>
                                    </p:animScale>
                                  </p:childTnLst>
                                </p:cTn>
                              </p:par>
                              <p:par>
                                <p:cTn id="14" presetID="6" presetClass="emph" presetSubtype="0" fill="hold" nodeType="withEffect">
                                  <p:stCondLst>
                                    <p:cond delay="400"/>
                                  </p:stCondLst>
                                  <p:childTnLst>
                                    <p:animScale>
                                      <p:cBhvr>
                                        <p:cTn id="15" dur="100" fill="hold"/>
                                        <p:tgtEl>
                                          <p:spTgt spid="42"/>
                                        </p:tgtEl>
                                      </p:cBhvr>
                                      <p:by x="105000" y="105000"/>
                                    </p:animScale>
                                  </p:childTnLst>
                                </p:cTn>
                              </p:par>
                              <p:par>
                                <p:cTn id="16" presetID="6" presetClass="emph" presetSubtype="0" fill="hold" nodeType="withEffect">
                                  <p:stCondLst>
                                    <p:cond delay="500"/>
                                  </p:stCondLst>
                                  <p:childTnLst>
                                    <p:animScale>
                                      <p:cBhvr>
                                        <p:cTn id="17" dur="200" fill="hold"/>
                                        <p:tgtEl>
                                          <p:spTgt spid="42"/>
                                        </p:tgtEl>
                                      </p:cBhvr>
                                      <p:by x="95000" y="95000"/>
                                    </p:animScale>
                                  </p:childTnLst>
                                </p:cTn>
                              </p:par>
                            </p:childTnLst>
                          </p:cTn>
                        </p:par>
                        <p:par>
                          <p:cTn id="18" fill="hold">
                            <p:stCondLst>
                              <p:cond delay="1200"/>
                            </p:stCondLst>
                            <p:childTnLst>
                              <p:par>
                                <p:cTn id="19" presetID="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par>
                          <p:cTn id="23" fill="hold">
                            <p:stCondLst>
                              <p:cond delay="1700"/>
                            </p:stCondLst>
                            <p:childTnLst>
                              <p:par>
                                <p:cTn id="24" presetID="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childTnLst>
                          </p:cTn>
                        </p:par>
                        <p:par>
                          <p:cTn id="28" fill="hold">
                            <p:stCondLst>
                              <p:cond delay="2200"/>
                            </p:stCondLst>
                            <p:childTnLst>
                              <p:par>
                                <p:cTn id="29" presetID="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par>
                          <p:cTn id="33" fill="hold">
                            <p:stCondLst>
                              <p:cond delay="27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par>
                          <p:cTn id="38" fill="hold">
                            <p:stCondLst>
                              <p:cond delay="3200"/>
                            </p:stCondLst>
                            <p:childTnLst>
                              <p:par>
                                <p:cTn id="39" presetID="14" presetClass="entr" presetSubtype="10"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randombar(horizontal)">
                                      <p:cBhvr>
                                        <p:cTn id="41" dur="500"/>
                                        <p:tgtEl>
                                          <p:spTgt spid="17"/>
                                        </p:tgtEl>
                                      </p:cBhvr>
                                    </p:animEffect>
                                  </p:childTnLst>
                                </p:cTn>
                              </p:par>
                            </p:childTnLst>
                          </p:cTn>
                        </p:par>
                        <p:par>
                          <p:cTn id="42" fill="hold">
                            <p:stCondLst>
                              <p:cond delay="3700"/>
                            </p:stCondLst>
                            <p:childTnLst>
                              <p:par>
                                <p:cTn id="43" presetID="14" presetClass="entr" presetSubtype="10"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randombar(horizontal)">
                                      <p:cBhvr>
                                        <p:cTn id="45" dur="500"/>
                                        <p:tgtEl>
                                          <p:spTgt spid="28"/>
                                        </p:tgtEl>
                                      </p:cBhvr>
                                    </p:animEffect>
                                  </p:childTnLst>
                                </p:cTn>
                              </p:par>
                            </p:childTnLst>
                          </p:cTn>
                        </p:par>
                        <p:par>
                          <p:cTn id="46" fill="hold">
                            <p:stCondLst>
                              <p:cond delay="4200"/>
                            </p:stCondLst>
                            <p:childTnLst>
                              <p:par>
                                <p:cTn id="47" presetID="14" presetClass="entr" presetSubtype="10"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randombar(horizontal)">
                                      <p:cBhvr>
                                        <p:cTn id="49" dur="500"/>
                                        <p:tgtEl>
                                          <p:spTgt spid="31"/>
                                        </p:tgtEl>
                                      </p:cBhvr>
                                    </p:animEffect>
                                  </p:childTnLst>
                                </p:cTn>
                              </p:par>
                            </p:childTnLst>
                          </p:cTn>
                        </p:par>
                        <p:par>
                          <p:cTn id="50" fill="hold">
                            <p:stCondLst>
                              <p:cond delay="4700"/>
                            </p:stCondLst>
                            <p:childTnLst>
                              <p:par>
                                <p:cTn id="51" presetID="14" presetClass="entr" presetSubtype="10"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randombar(horizontal)">
                                      <p:cBhvr>
                                        <p:cTn id="53" dur="500"/>
                                        <p:tgtEl>
                                          <p:spTgt spid="22"/>
                                        </p:tgtEl>
                                      </p:cBhvr>
                                    </p:animEffect>
                                  </p:childTnLst>
                                </p:cTn>
                              </p:par>
                            </p:childTnLst>
                          </p:cTn>
                        </p:par>
                        <p:par>
                          <p:cTn id="54" fill="hold">
                            <p:stCondLst>
                              <p:cond delay="5200"/>
                            </p:stCondLst>
                            <p:childTnLst>
                              <p:par>
                                <p:cTn id="55" presetID="22" presetClass="entr" presetSubtype="2"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500"/>
                                        <p:tgtEl>
                                          <p:spTgt spid="43"/>
                                        </p:tgtEl>
                                      </p:cBhvr>
                                    </p:animEffect>
                                  </p:childTnLst>
                                </p:cTn>
                              </p:par>
                            </p:childTnLst>
                          </p:cTn>
                        </p:par>
                        <p:par>
                          <p:cTn id="58" fill="hold">
                            <p:stCondLst>
                              <p:cond delay="5700"/>
                            </p:stCondLst>
                            <p:childTnLst>
                              <p:par>
                                <p:cTn id="59" presetID="42" presetClass="entr" presetSubtype="0"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anim calcmode="lin" valueType="num">
                                      <p:cBhvr>
                                        <p:cTn id="62" dur="500" fill="hold"/>
                                        <p:tgtEl>
                                          <p:spTgt spid="38"/>
                                        </p:tgtEl>
                                        <p:attrNameLst>
                                          <p:attrName>ppt_x</p:attrName>
                                        </p:attrNameLst>
                                      </p:cBhvr>
                                      <p:tavLst>
                                        <p:tav tm="0">
                                          <p:val>
                                            <p:strVal val="#ppt_x"/>
                                          </p:val>
                                        </p:tav>
                                        <p:tav tm="100000">
                                          <p:val>
                                            <p:strVal val="#ppt_x"/>
                                          </p:val>
                                        </p:tav>
                                      </p:tavLst>
                                    </p:anim>
                                    <p:anim calcmode="lin" valueType="num">
                                      <p:cBhvr>
                                        <p:cTn id="63" dur="500" fill="hold"/>
                                        <p:tgtEl>
                                          <p:spTgt spid="38"/>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fade">
                                      <p:cBhvr>
                                        <p:cTn id="66" dur="500"/>
                                        <p:tgtEl>
                                          <p:spTgt spid="46"/>
                                        </p:tgtEl>
                                      </p:cBhvr>
                                    </p:animEffect>
                                    <p:anim calcmode="lin" valueType="num">
                                      <p:cBhvr>
                                        <p:cTn id="67" dur="500" fill="hold"/>
                                        <p:tgtEl>
                                          <p:spTgt spid="46"/>
                                        </p:tgtEl>
                                        <p:attrNameLst>
                                          <p:attrName>ppt_x</p:attrName>
                                        </p:attrNameLst>
                                      </p:cBhvr>
                                      <p:tavLst>
                                        <p:tav tm="0">
                                          <p:val>
                                            <p:strVal val="#ppt_x"/>
                                          </p:val>
                                        </p:tav>
                                        <p:tav tm="100000">
                                          <p:val>
                                            <p:strVal val="#ppt_x"/>
                                          </p:val>
                                        </p:tav>
                                      </p:tavLst>
                                    </p:anim>
                                    <p:anim calcmode="lin" valueType="num">
                                      <p:cBhvr>
                                        <p:cTn id="68" dur="500" fill="hold"/>
                                        <p:tgtEl>
                                          <p:spTgt spid="46"/>
                                        </p:tgtEl>
                                        <p:attrNameLst>
                                          <p:attrName>ppt_y</p:attrName>
                                        </p:attrNameLst>
                                      </p:cBhvr>
                                      <p:tavLst>
                                        <p:tav tm="0">
                                          <p:val>
                                            <p:strVal val="#ppt_y-.1"/>
                                          </p:val>
                                        </p:tav>
                                        <p:tav tm="100000">
                                          <p:val>
                                            <p:strVal val="#ppt_y"/>
                                          </p:val>
                                        </p:tav>
                                      </p:tavLst>
                                    </p:anim>
                                  </p:childTnLst>
                                </p:cTn>
                              </p:par>
                            </p:childTnLst>
                          </p:cTn>
                        </p:par>
                        <p:par>
                          <p:cTn id="69" fill="hold">
                            <p:stCondLst>
                              <p:cond delay="6200"/>
                            </p:stCondLst>
                            <p:childTnLst>
                              <p:par>
                                <p:cTn id="70" presetID="22" presetClass="entr" presetSubtype="8" fill="hold" nodeType="after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wipe(left)">
                                      <p:cBhvr>
                                        <p:cTn id="72" dur="500"/>
                                        <p:tgtEl>
                                          <p:spTgt spid="5"/>
                                        </p:tgtEl>
                                      </p:cBhvr>
                                    </p:animEffect>
                                  </p:childTnLst>
                                </p:cTn>
                              </p:par>
                            </p:childTnLst>
                          </p:cTn>
                        </p:par>
                        <p:par>
                          <p:cTn id="73" fill="hold">
                            <p:stCondLst>
                              <p:cond delay="6700"/>
                            </p:stCondLst>
                            <p:childTnLst>
                              <p:par>
                                <p:cTn id="74" presetID="42" presetClass="entr" presetSubtype="0" fill="hold" grpId="0" nodeType="after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fade">
                                      <p:cBhvr>
                                        <p:cTn id="76" dur="500"/>
                                        <p:tgtEl>
                                          <p:spTgt spid="40"/>
                                        </p:tgtEl>
                                      </p:cBhvr>
                                    </p:animEffect>
                                    <p:anim calcmode="lin" valueType="num">
                                      <p:cBhvr>
                                        <p:cTn id="77" dur="500" fill="hold"/>
                                        <p:tgtEl>
                                          <p:spTgt spid="40"/>
                                        </p:tgtEl>
                                        <p:attrNameLst>
                                          <p:attrName>ppt_x</p:attrName>
                                        </p:attrNameLst>
                                      </p:cBhvr>
                                      <p:tavLst>
                                        <p:tav tm="0">
                                          <p:val>
                                            <p:strVal val="#ppt_x"/>
                                          </p:val>
                                        </p:tav>
                                        <p:tav tm="100000">
                                          <p:val>
                                            <p:strVal val="#ppt_x"/>
                                          </p:val>
                                        </p:tav>
                                      </p:tavLst>
                                    </p:anim>
                                    <p:anim calcmode="lin" valueType="num">
                                      <p:cBhvr>
                                        <p:cTn id="78" dur="500" fill="hold"/>
                                        <p:tgtEl>
                                          <p:spTgt spid="40"/>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anim calcmode="lin" valueType="num">
                                      <p:cBhvr>
                                        <p:cTn id="82" dur="500" fill="hold"/>
                                        <p:tgtEl>
                                          <p:spTgt spid="48"/>
                                        </p:tgtEl>
                                        <p:attrNameLst>
                                          <p:attrName>ppt_x</p:attrName>
                                        </p:attrNameLst>
                                      </p:cBhvr>
                                      <p:tavLst>
                                        <p:tav tm="0">
                                          <p:val>
                                            <p:strVal val="#ppt_x"/>
                                          </p:val>
                                        </p:tav>
                                        <p:tav tm="100000">
                                          <p:val>
                                            <p:strVal val="#ppt_x"/>
                                          </p:val>
                                        </p:tav>
                                      </p:tavLst>
                                    </p:anim>
                                    <p:anim calcmode="lin" valueType="num">
                                      <p:cBhvr>
                                        <p:cTn id="83" dur="500" fill="hold"/>
                                        <p:tgtEl>
                                          <p:spTgt spid="48"/>
                                        </p:tgtEl>
                                        <p:attrNameLst>
                                          <p:attrName>ppt_y</p:attrName>
                                        </p:attrNameLst>
                                      </p:cBhvr>
                                      <p:tavLst>
                                        <p:tav tm="0">
                                          <p:val>
                                            <p:strVal val="#ppt_y-.1"/>
                                          </p:val>
                                        </p:tav>
                                        <p:tav tm="100000">
                                          <p:val>
                                            <p:strVal val="#ppt_y"/>
                                          </p:val>
                                        </p:tav>
                                      </p:tavLst>
                                    </p:anim>
                                  </p:childTnLst>
                                </p:cTn>
                              </p:par>
                            </p:childTnLst>
                          </p:cTn>
                        </p:par>
                        <p:par>
                          <p:cTn id="84" fill="hold">
                            <p:stCondLst>
                              <p:cond delay="7200"/>
                            </p:stCondLst>
                            <p:childTnLst>
                              <p:par>
                                <p:cTn id="85" presetID="22" presetClass="entr" presetSubtype="2" fill="hold" nodeType="after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wipe(right)">
                                      <p:cBhvr>
                                        <p:cTn id="87" dur="500"/>
                                        <p:tgtEl>
                                          <p:spTgt spid="44"/>
                                        </p:tgtEl>
                                      </p:cBhvr>
                                    </p:animEffect>
                                  </p:childTnLst>
                                </p:cTn>
                              </p:par>
                            </p:childTnLst>
                          </p:cTn>
                        </p:par>
                        <p:par>
                          <p:cTn id="88" fill="hold">
                            <p:stCondLst>
                              <p:cond delay="7700"/>
                            </p:stCondLst>
                            <p:childTnLst>
                              <p:par>
                                <p:cTn id="89" presetID="42" presetClass="entr" presetSubtype="0" fill="hold" grpId="0" nodeType="after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500"/>
                                        <p:tgtEl>
                                          <p:spTgt spid="39"/>
                                        </p:tgtEl>
                                      </p:cBhvr>
                                    </p:animEffect>
                                    <p:anim calcmode="lin" valueType="num">
                                      <p:cBhvr>
                                        <p:cTn id="92" dur="500" fill="hold"/>
                                        <p:tgtEl>
                                          <p:spTgt spid="39"/>
                                        </p:tgtEl>
                                        <p:attrNameLst>
                                          <p:attrName>ppt_x</p:attrName>
                                        </p:attrNameLst>
                                      </p:cBhvr>
                                      <p:tavLst>
                                        <p:tav tm="0">
                                          <p:val>
                                            <p:strVal val="#ppt_x"/>
                                          </p:val>
                                        </p:tav>
                                        <p:tav tm="100000">
                                          <p:val>
                                            <p:strVal val="#ppt_x"/>
                                          </p:val>
                                        </p:tav>
                                      </p:tavLst>
                                    </p:anim>
                                    <p:anim calcmode="lin" valueType="num">
                                      <p:cBhvr>
                                        <p:cTn id="93" dur="500" fill="hold"/>
                                        <p:tgtEl>
                                          <p:spTgt spid="39"/>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47"/>
                                        </p:tgtEl>
                                        <p:attrNameLst>
                                          <p:attrName>style.visibility</p:attrName>
                                        </p:attrNameLst>
                                      </p:cBhvr>
                                      <p:to>
                                        <p:strVal val="visible"/>
                                      </p:to>
                                    </p:set>
                                    <p:animEffect transition="in" filter="fade">
                                      <p:cBhvr>
                                        <p:cTn id="96" dur="500"/>
                                        <p:tgtEl>
                                          <p:spTgt spid="47"/>
                                        </p:tgtEl>
                                      </p:cBhvr>
                                    </p:animEffect>
                                    <p:anim calcmode="lin" valueType="num">
                                      <p:cBhvr>
                                        <p:cTn id="97" dur="500" fill="hold"/>
                                        <p:tgtEl>
                                          <p:spTgt spid="47"/>
                                        </p:tgtEl>
                                        <p:attrNameLst>
                                          <p:attrName>ppt_x</p:attrName>
                                        </p:attrNameLst>
                                      </p:cBhvr>
                                      <p:tavLst>
                                        <p:tav tm="0">
                                          <p:val>
                                            <p:strVal val="#ppt_x"/>
                                          </p:val>
                                        </p:tav>
                                        <p:tav tm="100000">
                                          <p:val>
                                            <p:strVal val="#ppt_x"/>
                                          </p:val>
                                        </p:tav>
                                      </p:tavLst>
                                    </p:anim>
                                    <p:anim calcmode="lin" valueType="num">
                                      <p:cBhvr>
                                        <p:cTn id="98" dur="500" fill="hold"/>
                                        <p:tgtEl>
                                          <p:spTgt spid="47"/>
                                        </p:tgtEl>
                                        <p:attrNameLst>
                                          <p:attrName>ppt_y</p:attrName>
                                        </p:attrNameLst>
                                      </p:cBhvr>
                                      <p:tavLst>
                                        <p:tav tm="0">
                                          <p:val>
                                            <p:strVal val="#ppt_y-.1"/>
                                          </p:val>
                                        </p:tav>
                                        <p:tav tm="100000">
                                          <p:val>
                                            <p:strVal val="#ppt_y"/>
                                          </p:val>
                                        </p:tav>
                                      </p:tavLst>
                                    </p:anim>
                                  </p:childTnLst>
                                </p:cTn>
                              </p:par>
                            </p:childTnLst>
                          </p:cTn>
                        </p:par>
                        <p:par>
                          <p:cTn id="99" fill="hold">
                            <p:stCondLst>
                              <p:cond delay="8200"/>
                            </p:stCondLst>
                            <p:childTnLst>
                              <p:par>
                                <p:cTn id="100" presetID="22" presetClass="entr" presetSubtype="8" fill="hold" nodeType="afterEffect">
                                  <p:stCondLst>
                                    <p:cond delay="0"/>
                                  </p:stCondLst>
                                  <p:childTnLst>
                                    <p:set>
                                      <p:cBhvr>
                                        <p:cTn id="101" dur="1" fill="hold">
                                          <p:stCondLst>
                                            <p:cond delay="0"/>
                                          </p:stCondLst>
                                        </p:cTn>
                                        <p:tgtEl>
                                          <p:spTgt spid="2"/>
                                        </p:tgtEl>
                                        <p:attrNameLst>
                                          <p:attrName>style.visibility</p:attrName>
                                        </p:attrNameLst>
                                      </p:cBhvr>
                                      <p:to>
                                        <p:strVal val="visible"/>
                                      </p:to>
                                    </p:set>
                                    <p:animEffect transition="in" filter="wipe(left)">
                                      <p:cBhvr>
                                        <p:cTn id="102" dur="500"/>
                                        <p:tgtEl>
                                          <p:spTgt spid="2"/>
                                        </p:tgtEl>
                                      </p:cBhvr>
                                    </p:animEffect>
                                  </p:childTnLst>
                                </p:cTn>
                              </p:par>
                            </p:childTnLst>
                          </p:cTn>
                        </p:par>
                        <p:par>
                          <p:cTn id="103" fill="hold">
                            <p:stCondLst>
                              <p:cond delay="8700"/>
                            </p:stCondLst>
                            <p:childTnLst>
                              <p:par>
                                <p:cTn id="104" presetID="42" presetClass="entr" presetSubtype="0" fill="hold" grpId="0" nodeType="after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ppt_x</p:attrName>
                                        </p:attrNameLst>
                                      </p:cBhvr>
                                      <p:tavLst>
                                        <p:tav tm="0">
                                          <p:val>
                                            <p:strVal val="#ppt_x"/>
                                          </p:val>
                                        </p:tav>
                                        <p:tav tm="100000">
                                          <p:val>
                                            <p:strVal val="#ppt_x"/>
                                          </p:val>
                                        </p:tav>
                                      </p:tavLst>
                                    </p:anim>
                                    <p:anim calcmode="lin" valueType="num">
                                      <p:cBhvr>
                                        <p:cTn id="108" dur="500" fill="hold"/>
                                        <p:tgtEl>
                                          <p:spTgt spid="41"/>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fade">
                                      <p:cBhvr>
                                        <p:cTn id="111" dur="500"/>
                                        <p:tgtEl>
                                          <p:spTgt spid="49"/>
                                        </p:tgtEl>
                                      </p:cBhvr>
                                    </p:animEffect>
                                    <p:anim calcmode="lin" valueType="num">
                                      <p:cBhvr>
                                        <p:cTn id="112" dur="500" fill="hold"/>
                                        <p:tgtEl>
                                          <p:spTgt spid="49"/>
                                        </p:tgtEl>
                                        <p:attrNameLst>
                                          <p:attrName>ppt_x</p:attrName>
                                        </p:attrNameLst>
                                      </p:cBhvr>
                                      <p:tavLst>
                                        <p:tav tm="0">
                                          <p:val>
                                            <p:strVal val="#ppt_x"/>
                                          </p:val>
                                        </p:tav>
                                        <p:tav tm="100000">
                                          <p:val>
                                            <p:strVal val="#ppt_x"/>
                                          </p:val>
                                        </p:tav>
                                      </p:tavLst>
                                    </p:anim>
                                    <p:anim calcmode="lin" valueType="num">
                                      <p:cBhvr>
                                        <p:cTn id="113" dur="5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38" grpId="0"/>
      <p:bldP spid="39" grpId="0"/>
      <p:bldP spid="40" grpId="0"/>
      <p:bldP spid="41" grpId="0"/>
      <p:bldP spid="46" grpId="0"/>
      <p:bldP spid="47" grpId="0"/>
      <p:bldP spid="48" grpId="0"/>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4"/>
          <p:cNvGrpSpPr>
            <a:grpSpLocks noChangeAspect="1"/>
          </p:cNvGrpSpPr>
          <p:nvPr/>
        </p:nvGrpSpPr>
        <p:grpSpPr bwMode="auto">
          <a:xfrm>
            <a:off x="4673931" y="2591322"/>
            <a:ext cx="3119257" cy="3118129"/>
            <a:chOff x="2162" y="480"/>
            <a:chExt cx="3358" cy="3358"/>
          </a:xfrm>
          <a:solidFill>
            <a:schemeClr val="bg1"/>
          </a:solidFill>
        </p:grpSpPr>
        <p:sp>
          <p:nvSpPr>
            <p:cNvPr id="78" name="Freeform 5"/>
            <p:cNvSpPr>
              <a:spLocks noEditPoints="1"/>
            </p:cNvSpPr>
            <p:nvPr/>
          </p:nvSpPr>
          <p:spPr bwMode="auto">
            <a:xfrm>
              <a:off x="2252" y="570"/>
              <a:ext cx="3178" cy="3178"/>
            </a:xfrm>
            <a:custGeom>
              <a:avLst/>
              <a:gdLst>
                <a:gd name="T0" fmla="*/ 671 w 1342"/>
                <a:gd name="T1" fmla="*/ 1277 h 1342"/>
                <a:gd name="T2" fmla="*/ 65 w 1342"/>
                <a:gd name="T3" fmla="*/ 671 h 1342"/>
                <a:gd name="T4" fmla="*/ 671 w 1342"/>
                <a:gd name="T5" fmla="*/ 65 h 1342"/>
                <a:gd name="T6" fmla="*/ 1277 w 1342"/>
                <a:gd name="T7" fmla="*/ 671 h 1342"/>
                <a:gd name="T8" fmla="*/ 671 w 1342"/>
                <a:gd name="T9" fmla="*/ 1277 h 1342"/>
                <a:gd name="T10" fmla="*/ 671 w 1342"/>
                <a:gd name="T11" fmla="*/ 0 h 1342"/>
                <a:gd name="T12" fmla="*/ 0 w 1342"/>
                <a:gd name="T13" fmla="*/ 671 h 1342"/>
                <a:gd name="T14" fmla="*/ 671 w 1342"/>
                <a:gd name="T15" fmla="*/ 1342 h 1342"/>
                <a:gd name="T16" fmla="*/ 1342 w 1342"/>
                <a:gd name="T17" fmla="*/ 671 h 1342"/>
                <a:gd name="T18" fmla="*/ 671 w 1342"/>
                <a:gd name="T19" fmla="*/ 0 h 1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2" h="1342">
                  <a:moveTo>
                    <a:pt x="671" y="1277"/>
                  </a:moveTo>
                  <a:cubicBezTo>
                    <a:pt x="337" y="1277"/>
                    <a:pt x="65" y="1005"/>
                    <a:pt x="65" y="671"/>
                  </a:cubicBezTo>
                  <a:cubicBezTo>
                    <a:pt x="65" y="337"/>
                    <a:pt x="337" y="65"/>
                    <a:pt x="671" y="65"/>
                  </a:cubicBezTo>
                  <a:cubicBezTo>
                    <a:pt x="1005" y="65"/>
                    <a:pt x="1277" y="337"/>
                    <a:pt x="1277" y="671"/>
                  </a:cubicBezTo>
                  <a:cubicBezTo>
                    <a:pt x="1277" y="1005"/>
                    <a:pt x="1005" y="1277"/>
                    <a:pt x="671" y="1277"/>
                  </a:cubicBezTo>
                  <a:moveTo>
                    <a:pt x="671" y="0"/>
                  </a:moveTo>
                  <a:cubicBezTo>
                    <a:pt x="301" y="0"/>
                    <a:pt x="0" y="301"/>
                    <a:pt x="0" y="671"/>
                  </a:cubicBezTo>
                  <a:cubicBezTo>
                    <a:pt x="0" y="1041"/>
                    <a:pt x="301" y="1342"/>
                    <a:pt x="671" y="1342"/>
                  </a:cubicBezTo>
                  <a:cubicBezTo>
                    <a:pt x="1041" y="1342"/>
                    <a:pt x="1342" y="1041"/>
                    <a:pt x="1342" y="671"/>
                  </a:cubicBezTo>
                  <a:cubicBezTo>
                    <a:pt x="1342" y="301"/>
                    <a:pt x="1041" y="0"/>
                    <a:pt x="67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6"/>
            <p:cNvSpPr>
              <a:spLocks noEditPoints="1"/>
            </p:cNvSpPr>
            <p:nvPr/>
          </p:nvSpPr>
          <p:spPr bwMode="auto">
            <a:xfrm>
              <a:off x="2162" y="480"/>
              <a:ext cx="3358" cy="3358"/>
            </a:xfrm>
            <a:custGeom>
              <a:avLst/>
              <a:gdLst>
                <a:gd name="T0" fmla="*/ 709 w 1418"/>
                <a:gd name="T1" fmla="*/ 1406 h 1418"/>
                <a:gd name="T2" fmla="*/ 13 w 1418"/>
                <a:gd name="T3" fmla="*/ 709 h 1418"/>
                <a:gd name="T4" fmla="*/ 709 w 1418"/>
                <a:gd name="T5" fmla="*/ 12 h 1418"/>
                <a:gd name="T6" fmla="*/ 1406 w 1418"/>
                <a:gd name="T7" fmla="*/ 709 h 1418"/>
                <a:gd name="T8" fmla="*/ 709 w 1418"/>
                <a:gd name="T9" fmla="*/ 1406 h 1418"/>
                <a:gd name="T10" fmla="*/ 709 w 1418"/>
                <a:gd name="T11" fmla="*/ 0 h 1418"/>
                <a:gd name="T12" fmla="*/ 0 w 1418"/>
                <a:gd name="T13" fmla="*/ 709 h 1418"/>
                <a:gd name="T14" fmla="*/ 709 w 1418"/>
                <a:gd name="T15" fmla="*/ 1418 h 1418"/>
                <a:gd name="T16" fmla="*/ 1418 w 1418"/>
                <a:gd name="T17" fmla="*/ 709 h 1418"/>
                <a:gd name="T18" fmla="*/ 709 w 1418"/>
                <a:gd name="T19" fmla="*/ 0 h 1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8" h="1418">
                  <a:moveTo>
                    <a:pt x="709" y="1406"/>
                  </a:moveTo>
                  <a:cubicBezTo>
                    <a:pt x="325" y="1406"/>
                    <a:pt x="13" y="1093"/>
                    <a:pt x="13" y="709"/>
                  </a:cubicBezTo>
                  <a:cubicBezTo>
                    <a:pt x="13" y="325"/>
                    <a:pt x="325" y="12"/>
                    <a:pt x="709" y="12"/>
                  </a:cubicBezTo>
                  <a:cubicBezTo>
                    <a:pt x="1093" y="12"/>
                    <a:pt x="1406" y="325"/>
                    <a:pt x="1406" y="709"/>
                  </a:cubicBezTo>
                  <a:cubicBezTo>
                    <a:pt x="1406" y="1093"/>
                    <a:pt x="1093" y="1406"/>
                    <a:pt x="709" y="1406"/>
                  </a:cubicBezTo>
                  <a:moveTo>
                    <a:pt x="709" y="0"/>
                  </a:moveTo>
                  <a:cubicBezTo>
                    <a:pt x="318" y="0"/>
                    <a:pt x="0" y="318"/>
                    <a:pt x="0" y="709"/>
                  </a:cubicBezTo>
                  <a:cubicBezTo>
                    <a:pt x="0" y="1100"/>
                    <a:pt x="318" y="1418"/>
                    <a:pt x="709" y="1418"/>
                  </a:cubicBezTo>
                  <a:cubicBezTo>
                    <a:pt x="1100" y="1418"/>
                    <a:pt x="1418" y="1100"/>
                    <a:pt x="1418" y="709"/>
                  </a:cubicBezTo>
                  <a:cubicBezTo>
                    <a:pt x="1418" y="318"/>
                    <a:pt x="1100" y="0"/>
                    <a:pt x="70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6" name="组合 95"/>
          <p:cNvGrpSpPr/>
          <p:nvPr/>
        </p:nvGrpSpPr>
        <p:grpSpPr>
          <a:xfrm rot="8100000">
            <a:off x="4472885" y="2655542"/>
            <a:ext cx="842174" cy="172028"/>
            <a:chOff x="8725719" y="1669670"/>
            <a:chExt cx="1424726" cy="291130"/>
          </a:xfrm>
        </p:grpSpPr>
        <p:sp>
          <p:nvSpPr>
            <p:cNvPr id="97" name="椭圆 96"/>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椭圆 97"/>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椭圆 98"/>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0" name="组合 99"/>
          <p:cNvGrpSpPr/>
          <p:nvPr/>
        </p:nvGrpSpPr>
        <p:grpSpPr>
          <a:xfrm rot="8100000">
            <a:off x="7226632" y="5426764"/>
            <a:ext cx="842174" cy="172028"/>
            <a:chOff x="8725719" y="1669670"/>
            <a:chExt cx="1424726" cy="291130"/>
          </a:xfrm>
        </p:grpSpPr>
        <p:sp>
          <p:nvSpPr>
            <p:cNvPr id="101" name="椭圆 100"/>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椭圆 101"/>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椭圆 102"/>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4" name="组合 103"/>
          <p:cNvGrpSpPr/>
          <p:nvPr/>
        </p:nvGrpSpPr>
        <p:grpSpPr>
          <a:xfrm rot="13500000">
            <a:off x="7211965" y="2640810"/>
            <a:ext cx="841870" cy="172090"/>
            <a:chOff x="8725719" y="1669670"/>
            <a:chExt cx="1424726" cy="291130"/>
          </a:xfrm>
        </p:grpSpPr>
        <p:sp>
          <p:nvSpPr>
            <p:cNvPr id="105" name="椭圆 104"/>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椭圆 105"/>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椭圆 106"/>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8" name="组合 107"/>
          <p:cNvGrpSpPr/>
          <p:nvPr/>
        </p:nvGrpSpPr>
        <p:grpSpPr>
          <a:xfrm rot="13500000">
            <a:off x="4439734" y="5393558"/>
            <a:ext cx="841870" cy="172090"/>
            <a:chOff x="8725719" y="1669670"/>
            <a:chExt cx="1424726" cy="291130"/>
          </a:xfrm>
        </p:grpSpPr>
        <p:sp>
          <p:nvSpPr>
            <p:cNvPr id="109" name="椭圆 108"/>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椭圆 109"/>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椭圆 110"/>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5549716" y="1112613"/>
            <a:ext cx="1980550" cy="2466790"/>
            <a:chOff x="5261222" y="534402"/>
            <a:chExt cx="1877714" cy="2339553"/>
          </a:xfrm>
        </p:grpSpPr>
        <p:grpSp>
          <p:nvGrpSpPr>
            <p:cNvPr id="80" name="组合 79"/>
            <p:cNvGrpSpPr/>
            <p:nvPr/>
          </p:nvGrpSpPr>
          <p:grpSpPr>
            <a:xfrm>
              <a:off x="5261222" y="534402"/>
              <a:ext cx="1877714" cy="2339553"/>
              <a:chOff x="7380501" y="2927403"/>
              <a:chExt cx="2311884" cy="2880513"/>
            </a:xfrm>
          </p:grpSpPr>
          <p:sp>
            <p:nvSpPr>
              <p:cNvPr id="81"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椭圆 81"/>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椭圆 82"/>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9" name="Group 4"/>
            <p:cNvGrpSpPr>
              <a:grpSpLocks noChangeAspect="1"/>
            </p:cNvGrpSpPr>
            <p:nvPr/>
          </p:nvGrpSpPr>
          <p:grpSpPr bwMode="auto">
            <a:xfrm>
              <a:off x="5713341" y="980391"/>
              <a:ext cx="365268" cy="536356"/>
              <a:chOff x="3540" y="531"/>
              <a:chExt cx="348" cy="511"/>
            </a:xfrm>
            <a:solidFill>
              <a:srgbClr val="FFB850"/>
            </a:solidFill>
          </p:grpSpPr>
          <p:sp>
            <p:nvSpPr>
              <p:cNvPr id="140"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43"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 name="组合 2"/>
          <p:cNvGrpSpPr/>
          <p:nvPr/>
        </p:nvGrpSpPr>
        <p:grpSpPr>
          <a:xfrm>
            <a:off x="7793188" y="3307217"/>
            <a:ext cx="1980550" cy="2466790"/>
            <a:chOff x="7388206" y="2615808"/>
            <a:chExt cx="1877714" cy="2339553"/>
          </a:xfrm>
        </p:grpSpPr>
        <p:grpSp>
          <p:nvGrpSpPr>
            <p:cNvPr id="88" name="组合 87"/>
            <p:cNvGrpSpPr/>
            <p:nvPr/>
          </p:nvGrpSpPr>
          <p:grpSpPr>
            <a:xfrm>
              <a:off x="7388206" y="2615808"/>
              <a:ext cx="1877714" cy="2339553"/>
              <a:chOff x="7380501" y="2927403"/>
              <a:chExt cx="2311884" cy="2880513"/>
            </a:xfrm>
          </p:grpSpPr>
          <p:sp>
            <p:nvSpPr>
              <p:cNvPr id="89"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椭圆 89"/>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椭圆 90"/>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4" name="Group 11"/>
            <p:cNvGrpSpPr>
              <a:grpSpLocks noChangeAspect="1"/>
            </p:cNvGrpSpPr>
            <p:nvPr/>
          </p:nvGrpSpPr>
          <p:grpSpPr bwMode="auto">
            <a:xfrm>
              <a:off x="7813988" y="3135607"/>
              <a:ext cx="521662" cy="453436"/>
              <a:chOff x="4838" y="1902"/>
              <a:chExt cx="497" cy="432"/>
            </a:xfrm>
            <a:solidFill>
              <a:srgbClr val="663A77"/>
            </a:solidFill>
          </p:grpSpPr>
          <p:sp>
            <p:nvSpPr>
              <p:cNvPr id="145"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 name="组合 1"/>
          <p:cNvGrpSpPr/>
          <p:nvPr/>
        </p:nvGrpSpPr>
        <p:grpSpPr>
          <a:xfrm>
            <a:off x="3279545" y="3307217"/>
            <a:ext cx="1980550" cy="2466790"/>
            <a:chOff x="3108926" y="2615808"/>
            <a:chExt cx="1877714" cy="2339553"/>
          </a:xfrm>
        </p:grpSpPr>
        <p:grpSp>
          <p:nvGrpSpPr>
            <p:cNvPr id="84" name="组合 83"/>
            <p:cNvGrpSpPr/>
            <p:nvPr/>
          </p:nvGrpSpPr>
          <p:grpSpPr>
            <a:xfrm>
              <a:off x="3108926" y="2615808"/>
              <a:ext cx="1877714" cy="2339553"/>
              <a:chOff x="7380501" y="2927403"/>
              <a:chExt cx="2311884" cy="2880513"/>
            </a:xfrm>
          </p:grpSpPr>
          <p:sp>
            <p:nvSpPr>
              <p:cNvPr id="85"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椭圆 85"/>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椭圆 86"/>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8" name="Freeform 18"/>
            <p:cNvSpPr>
              <a:spLocks noEditPoints="1"/>
            </p:cNvSpPr>
            <p:nvPr/>
          </p:nvSpPr>
          <p:spPr bwMode="auto">
            <a:xfrm>
              <a:off x="3515374" y="3161104"/>
              <a:ext cx="483792" cy="361068"/>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5549715" y="5622817"/>
            <a:ext cx="1980550" cy="2466790"/>
            <a:chOff x="5261221" y="4811968"/>
            <a:chExt cx="1877714" cy="2339553"/>
          </a:xfrm>
        </p:grpSpPr>
        <p:grpSp>
          <p:nvGrpSpPr>
            <p:cNvPr id="92" name="组合 91"/>
            <p:cNvGrpSpPr/>
            <p:nvPr/>
          </p:nvGrpSpPr>
          <p:grpSpPr>
            <a:xfrm>
              <a:off x="5261221" y="4811968"/>
              <a:ext cx="1877714" cy="2339553"/>
              <a:chOff x="7380501" y="2927403"/>
              <a:chExt cx="2311884" cy="2880513"/>
            </a:xfrm>
          </p:grpSpPr>
          <p:sp>
            <p:nvSpPr>
              <p:cNvPr id="93"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椭圆 93"/>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椭圆 94"/>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9" name="Group 21"/>
            <p:cNvGrpSpPr>
              <a:grpSpLocks noChangeAspect="1"/>
            </p:cNvGrpSpPr>
            <p:nvPr/>
          </p:nvGrpSpPr>
          <p:grpSpPr bwMode="auto">
            <a:xfrm>
              <a:off x="5775527" y="5292279"/>
              <a:ext cx="287500" cy="521308"/>
              <a:chOff x="5127" y="3041"/>
              <a:chExt cx="166" cy="301"/>
            </a:xfrm>
            <a:solidFill>
              <a:srgbClr val="E87071"/>
            </a:solidFill>
          </p:grpSpPr>
          <p:sp>
            <p:nvSpPr>
              <p:cNvPr id="150" name="Freeform 22"/>
              <p:cNvSpPr>
                <a:spLocks noEditPoints="1"/>
              </p:cNvSpPr>
              <p:nvPr/>
            </p:nvSpPr>
            <p:spPr bwMode="auto">
              <a:xfrm>
                <a:off x="5127" y="3041"/>
                <a:ext cx="166" cy="213"/>
              </a:xfrm>
              <a:custGeom>
                <a:avLst/>
                <a:gdLst>
                  <a:gd name="T0" fmla="*/ 49 w 68"/>
                  <a:gd name="T1" fmla="*/ 88 h 89"/>
                  <a:gd name="T2" fmla="*/ 52 w 68"/>
                  <a:gd name="T3" fmla="*/ 89 h 89"/>
                  <a:gd name="T4" fmla="*/ 52 w 68"/>
                  <a:gd name="T5" fmla="*/ 83 h 89"/>
                  <a:gd name="T6" fmla="*/ 68 w 68"/>
                  <a:gd name="T7" fmla="*/ 33 h 89"/>
                  <a:gd name="T8" fmla="*/ 34 w 68"/>
                  <a:gd name="T9" fmla="*/ 0 h 89"/>
                  <a:gd name="T10" fmla="*/ 0 w 68"/>
                  <a:gd name="T11" fmla="*/ 33 h 89"/>
                  <a:gd name="T12" fmla="*/ 16 w 68"/>
                  <a:gd name="T13" fmla="*/ 83 h 89"/>
                  <a:gd name="T14" fmla="*/ 16 w 68"/>
                  <a:gd name="T15" fmla="*/ 89 h 89"/>
                  <a:gd name="T16" fmla="*/ 18 w 68"/>
                  <a:gd name="T17" fmla="*/ 88 h 89"/>
                  <a:gd name="T18" fmla="*/ 49 w 68"/>
                  <a:gd name="T19" fmla="*/ 88 h 89"/>
                  <a:gd name="T20" fmla="*/ 11 w 68"/>
                  <a:gd name="T21" fmla="*/ 37 h 89"/>
                  <a:gd name="T22" fmla="*/ 9 w 68"/>
                  <a:gd name="T23" fmla="*/ 39 h 89"/>
                  <a:gd name="T24" fmla="*/ 7 w 68"/>
                  <a:gd name="T25" fmla="*/ 37 h 89"/>
                  <a:gd name="T26" fmla="*/ 7 w 68"/>
                  <a:gd name="T27" fmla="*/ 26 h 89"/>
                  <a:gd name="T28" fmla="*/ 9 w 68"/>
                  <a:gd name="T29" fmla="*/ 24 h 89"/>
                  <a:gd name="T30" fmla="*/ 11 w 68"/>
                  <a:gd name="T31" fmla="*/ 26 h 89"/>
                  <a:gd name="T32" fmla="*/ 11 w 68"/>
                  <a:gd name="T33" fmla="*/ 3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89">
                    <a:moveTo>
                      <a:pt x="49" y="88"/>
                    </a:moveTo>
                    <a:cubicBezTo>
                      <a:pt x="50" y="88"/>
                      <a:pt x="51" y="88"/>
                      <a:pt x="52" y="89"/>
                    </a:cubicBezTo>
                    <a:cubicBezTo>
                      <a:pt x="52" y="83"/>
                      <a:pt x="52" y="83"/>
                      <a:pt x="52" y="83"/>
                    </a:cubicBezTo>
                    <a:cubicBezTo>
                      <a:pt x="52" y="73"/>
                      <a:pt x="68" y="41"/>
                      <a:pt x="68" y="33"/>
                    </a:cubicBezTo>
                    <a:cubicBezTo>
                      <a:pt x="68" y="15"/>
                      <a:pt x="52" y="0"/>
                      <a:pt x="34" y="0"/>
                    </a:cubicBezTo>
                    <a:cubicBezTo>
                      <a:pt x="15" y="0"/>
                      <a:pt x="0" y="15"/>
                      <a:pt x="0" y="33"/>
                    </a:cubicBezTo>
                    <a:cubicBezTo>
                      <a:pt x="0" y="41"/>
                      <a:pt x="15" y="74"/>
                      <a:pt x="16" y="83"/>
                    </a:cubicBezTo>
                    <a:cubicBezTo>
                      <a:pt x="16" y="89"/>
                      <a:pt x="16" y="89"/>
                      <a:pt x="16" y="89"/>
                    </a:cubicBezTo>
                    <a:cubicBezTo>
                      <a:pt x="16" y="88"/>
                      <a:pt x="17" y="88"/>
                      <a:pt x="18" y="88"/>
                    </a:cubicBezTo>
                    <a:lnTo>
                      <a:pt x="49" y="88"/>
                    </a:lnTo>
                    <a:close/>
                    <a:moveTo>
                      <a:pt x="11" y="37"/>
                    </a:moveTo>
                    <a:cubicBezTo>
                      <a:pt x="11" y="38"/>
                      <a:pt x="10" y="39"/>
                      <a:pt x="9" y="39"/>
                    </a:cubicBezTo>
                    <a:cubicBezTo>
                      <a:pt x="8" y="39"/>
                      <a:pt x="7" y="38"/>
                      <a:pt x="7" y="37"/>
                    </a:cubicBezTo>
                    <a:cubicBezTo>
                      <a:pt x="7" y="26"/>
                      <a:pt x="7" y="26"/>
                      <a:pt x="7" y="26"/>
                    </a:cubicBezTo>
                    <a:cubicBezTo>
                      <a:pt x="7" y="25"/>
                      <a:pt x="8" y="24"/>
                      <a:pt x="9" y="24"/>
                    </a:cubicBezTo>
                    <a:cubicBezTo>
                      <a:pt x="10" y="24"/>
                      <a:pt x="11" y="25"/>
                      <a:pt x="11" y="26"/>
                    </a:cubicBezTo>
                    <a:lnTo>
                      <a:pt x="11" y="37"/>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51" name="Freeform 23"/>
              <p:cNvSpPr>
                <a:spLocks/>
              </p:cNvSpPr>
              <p:nvPr/>
            </p:nvSpPr>
            <p:spPr bwMode="auto">
              <a:xfrm>
                <a:off x="5176" y="3325"/>
                <a:ext cx="65" cy="17"/>
              </a:xfrm>
              <a:custGeom>
                <a:avLst/>
                <a:gdLst>
                  <a:gd name="T0" fmla="*/ 0 w 27"/>
                  <a:gd name="T1" fmla="*/ 5 h 7"/>
                  <a:gd name="T2" fmla="*/ 3 w 27"/>
                  <a:gd name="T3" fmla="*/ 7 h 7"/>
                  <a:gd name="T4" fmla="*/ 25 w 27"/>
                  <a:gd name="T5" fmla="*/ 7 h 7"/>
                  <a:gd name="T6" fmla="*/ 27 w 27"/>
                  <a:gd name="T7" fmla="*/ 5 h 7"/>
                  <a:gd name="T8" fmla="*/ 27 w 27"/>
                  <a:gd name="T9" fmla="*/ 0 h 7"/>
                  <a:gd name="T10" fmla="*/ 0 w 27"/>
                  <a:gd name="T11" fmla="*/ 0 h 7"/>
                  <a:gd name="T12" fmla="*/ 0 w 27"/>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27" h="7">
                    <a:moveTo>
                      <a:pt x="0" y="5"/>
                    </a:moveTo>
                    <a:cubicBezTo>
                      <a:pt x="0" y="6"/>
                      <a:pt x="1" y="7"/>
                      <a:pt x="3" y="7"/>
                    </a:cubicBezTo>
                    <a:cubicBezTo>
                      <a:pt x="25" y="7"/>
                      <a:pt x="25" y="7"/>
                      <a:pt x="25" y="7"/>
                    </a:cubicBezTo>
                    <a:cubicBezTo>
                      <a:pt x="26" y="7"/>
                      <a:pt x="27" y="6"/>
                      <a:pt x="27" y="5"/>
                    </a:cubicBezTo>
                    <a:cubicBezTo>
                      <a:pt x="27" y="0"/>
                      <a:pt x="27" y="0"/>
                      <a:pt x="27" y="0"/>
                    </a:cubicBezTo>
                    <a:cubicBezTo>
                      <a:pt x="0" y="0"/>
                      <a:pt x="0" y="0"/>
                      <a:pt x="0" y="0"/>
                    </a:cubicBezTo>
                    <a:lnTo>
                      <a:pt x="0" y="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52" name="Freeform 24"/>
              <p:cNvSpPr>
                <a:spLocks/>
              </p:cNvSpPr>
              <p:nvPr/>
            </p:nvSpPr>
            <p:spPr bwMode="auto">
              <a:xfrm>
                <a:off x="5161" y="3256"/>
                <a:ext cx="95" cy="67"/>
              </a:xfrm>
              <a:custGeom>
                <a:avLst/>
                <a:gdLst>
                  <a:gd name="T0" fmla="*/ 38 w 39"/>
                  <a:gd name="T1" fmla="*/ 0 h 28"/>
                  <a:gd name="T2" fmla="*/ 35 w 39"/>
                  <a:gd name="T3" fmla="*/ 0 h 28"/>
                  <a:gd name="T4" fmla="*/ 4 w 39"/>
                  <a:gd name="T5" fmla="*/ 0 h 28"/>
                  <a:gd name="T6" fmla="*/ 2 w 39"/>
                  <a:gd name="T7" fmla="*/ 0 h 28"/>
                  <a:gd name="T8" fmla="*/ 0 w 39"/>
                  <a:gd name="T9" fmla="*/ 4 h 28"/>
                  <a:gd name="T10" fmla="*/ 0 w 39"/>
                  <a:gd name="T11" fmla="*/ 23 h 28"/>
                  <a:gd name="T12" fmla="*/ 4 w 39"/>
                  <a:gd name="T13" fmla="*/ 28 h 28"/>
                  <a:gd name="T14" fmla="*/ 6 w 39"/>
                  <a:gd name="T15" fmla="*/ 28 h 28"/>
                  <a:gd name="T16" fmla="*/ 33 w 39"/>
                  <a:gd name="T17" fmla="*/ 28 h 28"/>
                  <a:gd name="T18" fmla="*/ 35 w 39"/>
                  <a:gd name="T19" fmla="*/ 28 h 28"/>
                  <a:gd name="T20" fmla="*/ 39 w 39"/>
                  <a:gd name="T21" fmla="*/ 23 h 28"/>
                  <a:gd name="T22" fmla="*/ 39 w 39"/>
                  <a:gd name="T23" fmla="*/ 4 h 28"/>
                  <a:gd name="T24" fmla="*/ 38 w 3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8">
                    <a:moveTo>
                      <a:pt x="38" y="0"/>
                    </a:moveTo>
                    <a:cubicBezTo>
                      <a:pt x="37" y="0"/>
                      <a:pt x="36" y="0"/>
                      <a:pt x="35" y="0"/>
                    </a:cubicBezTo>
                    <a:cubicBezTo>
                      <a:pt x="4" y="0"/>
                      <a:pt x="4" y="0"/>
                      <a:pt x="4" y="0"/>
                    </a:cubicBezTo>
                    <a:cubicBezTo>
                      <a:pt x="3" y="0"/>
                      <a:pt x="2" y="0"/>
                      <a:pt x="2" y="0"/>
                    </a:cubicBezTo>
                    <a:cubicBezTo>
                      <a:pt x="1" y="1"/>
                      <a:pt x="0" y="3"/>
                      <a:pt x="0" y="4"/>
                    </a:cubicBezTo>
                    <a:cubicBezTo>
                      <a:pt x="0" y="23"/>
                      <a:pt x="0" y="23"/>
                      <a:pt x="0" y="23"/>
                    </a:cubicBezTo>
                    <a:cubicBezTo>
                      <a:pt x="0" y="26"/>
                      <a:pt x="2" y="28"/>
                      <a:pt x="4" y="28"/>
                    </a:cubicBezTo>
                    <a:cubicBezTo>
                      <a:pt x="6" y="28"/>
                      <a:pt x="6" y="28"/>
                      <a:pt x="6" y="28"/>
                    </a:cubicBezTo>
                    <a:cubicBezTo>
                      <a:pt x="33" y="28"/>
                      <a:pt x="33" y="28"/>
                      <a:pt x="33" y="28"/>
                    </a:cubicBezTo>
                    <a:cubicBezTo>
                      <a:pt x="35" y="28"/>
                      <a:pt x="35" y="28"/>
                      <a:pt x="35" y="28"/>
                    </a:cubicBezTo>
                    <a:cubicBezTo>
                      <a:pt x="38" y="28"/>
                      <a:pt x="39" y="26"/>
                      <a:pt x="39" y="23"/>
                    </a:cubicBezTo>
                    <a:cubicBezTo>
                      <a:pt x="39" y="4"/>
                      <a:pt x="39" y="4"/>
                      <a:pt x="39" y="4"/>
                    </a:cubicBezTo>
                    <a:cubicBezTo>
                      <a:pt x="39" y="3"/>
                      <a:pt x="39" y="1"/>
                      <a:pt x="38"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 name="组合 9"/>
          <p:cNvGrpSpPr/>
          <p:nvPr/>
        </p:nvGrpSpPr>
        <p:grpSpPr>
          <a:xfrm>
            <a:off x="7062216" y="1857059"/>
            <a:ext cx="3558067" cy="418149"/>
            <a:chOff x="6695188" y="1240450"/>
            <a:chExt cx="3373321" cy="396581"/>
          </a:xfrm>
        </p:grpSpPr>
        <p:sp>
          <p:nvSpPr>
            <p:cNvPr id="124" name="任意多边形 123"/>
            <p:cNvSpPr/>
            <p:nvPr/>
          </p:nvSpPr>
          <p:spPr>
            <a:xfrm flipH="1">
              <a:off x="6805380" y="1279566"/>
              <a:ext cx="3263129"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3" name="椭圆 152"/>
            <p:cNvSpPr/>
            <p:nvPr/>
          </p:nvSpPr>
          <p:spPr>
            <a:xfrm>
              <a:off x="6695188" y="1240450"/>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a:off x="9249465" y="4130048"/>
            <a:ext cx="1411006" cy="410004"/>
            <a:chOff x="8768868" y="3396198"/>
            <a:chExt cx="1337742" cy="388856"/>
          </a:xfrm>
        </p:grpSpPr>
        <p:sp>
          <p:nvSpPr>
            <p:cNvPr id="116" name="任意多边形 115"/>
            <p:cNvSpPr/>
            <p:nvPr/>
          </p:nvSpPr>
          <p:spPr>
            <a:xfrm flipH="1">
              <a:off x="8857283" y="3427589"/>
              <a:ext cx="1249327"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4" name="椭圆 153"/>
            <p:cNvSpPr/>
            <p:nvPr/>
          </p:nvSpPr>
          <p:spPr>
            <a:xfrm>
              <a:off x="8768868" y="3396198"/>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组合 10"/>
          <p:cNvGrpSpPr/>
          <p:nvPr/>
        </p:nvGrpSpPr>
        <p:grpSpPr>
          <a:xfrm>
            <a:off x="1900221" y="6062367"/>
            <a:ext cx="3584061" cy="418161"/>
            <a:chOff x="1801220" y="5228848"/>
            <a:chExt cx="3397965" cy="396592"/>
          </a:xfrm>
        </p:grpSpPr>
        <p:sp>
          <p:nvSpPr>
            <p:cNvPr id="120" name="任意多边形 119"/>
            <p:cNvSpPr/>
            <p:nvPr/>
          </p:nvSpPr>
          <p:spPr>
            <a:xfrm flipV="1">
              <a:off x="1801220" y="5228848"/>
              <a:ext cx="3283899"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5" name="椭圆 154"/>
            <p:cNvSpPr/>
            <p:nvPr/>
          </p:nvSpPr>
          <p:spPr>
            <a:xfrm flipH="1" flipV="1">
              <a:off x="5125714" y="5551969"/>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a:off x="1825792" y="3791554"/>
            <a:ext cx="1415704" cy="416311"/>
            <a:chOff x="1730656" y="3075164"/>
            <a:chExt cx="1342196" cy="394837"/>
          </a:xfrm>
        </p:grpSpPr>
        <p:sp>
          <p:nvSpPr>
            <p:cNvPr id="112" name="任意多边形 111"/>
            <p:cNvSpPr/>
            <p:nvPr/>
          </p:nvSpPr>
          <p:spPr>
            <a:xfrm flipV="1">
              <a:off x="1730656" y="3075164"/>
              <a:ext cx="1249327"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6" name="椭圆 155"/>
            <p:cNvSpPr/>
            <p:nvPr/>
          </p:nvSpPr>
          <p:spPr>
            <a:xfrm>
              <a:off x="2999381" y="3396530"/>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1023796" y="2495139"/>
            <a:ext cx="2828911" cy="1259159"/>
            <a:chOff x="970302" y="1845618"/>
            <a:chExt cx="2682025" cy="1194211"/>
          </a:xfrm>
        </p:grpSpPr>
        <p:sp>
          <p:nvSpPr>
            <p:cNvPr id="114" name="文本框 118"/>
            <p:cNvSpPr txBox="1"/>
            <p:nvPr/>
          </p:nvSpPr>
          <p:spPr>
            <a:xfrm>
              <a:off x="970302" y="1845618"/>
              <a:ext cx="2682025" cy="395405"/>
            </a:xfrm>
            <a:prstGeom prst="rect">
              <a:avLst/>
            </a:prstGeom>
            <a:noFill/>
          </p:spPr>
          <p:txBody>
            <a:bodyPr wrap="square" rtlCol="0">
              <a:spAutoFit/>
            </a:bodyPr>
            <a:lstStyle/>
            <a:p>
              <a:r>
                <a:rPr lang="zh-CN" altLang="en-US" sz="2109" dirty="0">
                  <a:solidFill>
                    <a:schemeClr val="accent2"/>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57" name="矩形 47"/>
            <p:cNvSpPr>
              <a:spLocks noChangeArrowheads="1"/>
            </p:cNvSpPr>
            <p:nvPr/>
          </p:nvSpPr>
          <p:spPr bwMode="auto">
            <a:xfrm>
              <a:off x="1054646" y="2250120"/>
              <a:ext cx="2160555" cy="789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19" tIns="36160" rIns="72319" bIns="36160">
              <a:spAutoFit/>
            </a:bodyPr>
            <a:lstStyle/>
            <a:p>
              <a:pPr>
                <a:lnSpc>
                  <a:spcPct val="130000"/>
                </a:lnSpc>
                <a:spcBef>
                  <a:spcPct val="0"/>
                </a:spcBef>
              </a:pPr>
              <a:r>
                <a:rPr lang="zh-CN" altLang="en-US" sz="1266" dirty="0">
                  <a:solidFill>
                    <a:schemeClr val="tx1">
                      <a:lumMod val="50000"/>
                      <a:lumOff val="50000"/>
                    </a:schemeClr>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endParaRPr lang="en-US" altLang="zh-CN" sz="1266" dirty="0">
                <a:solidFill>
                  <a:schemeClr val="tx1">
                    <a:lumMod val="50000"/>
                    <a:lumOff val="50000"/>
                  </a:schemeClr>
                </a:solidFill>
                <a:latin typeface="Arial" panose="020B0604020202020204" pitchFamily="34" charset="0"/>
                <a:ea typeface="微软雅黑" pitchFamily="34" charset="-122"/>
                <a:sym typeface="Arial" panose="020B0604020202020204" pitchFamily="34" charset="0"/>
              </a:endParaRPr>
            </a:p>
          </p:txBody>
        </p:sp>
      </p:grpSp>
      <p:grpSp>
        <p:nvGrpSpPr>
          <p:cNvPr id="7" name="组合 6"/>
          <p:cNvGrpSpPr/>
          <p:nvPr/>
        </p:nvGrpSpPr>
        <p:grpSpPr>
          <a:xfrm>
            <a:off x="1023796" y="4696938"/>
            <a:ext cx="2828911" cy="1212278"/>
            <a:chOff x="970302" y="3933850"/>
            <a:chExt cx="2682025" cy="1149749"/>
          </a:xfrm>
        </p:grpSpPr>
        <p:sp>
          <p:nvSpPr>
            <p:cNvPr id="122" name="文本框 126"/>
            <p:cNvSpPr txBox="1"/>
            <p:nvPr/>
          </p:nvSpPr>
          <p:spPr>
            <a:xfrm>
              <a:off x="970302" y="3933850"/>
              <a:ext cx="2682025" cy="395405"/>
            </a:xfrm>
            <a:prstGeom prst="rect">
              <a:avLst/>
            </a:prstGeom>
            <a:noFill/>
          </p:spPr>
          <p:txBody>
            <a:bodyPr wrap="square" rtlCol="0">
              <a:spAutoFit/>
            </a:bodyPr>
            <a:lstStyle/>
            <a:p>
              <a:r>
                <a:rPr lang="zh-CN" altLang="en-US" sz="2109" dirty="0">
                  <a:solidFill>
                    <a:schemeClr val="accent3"/>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58" name="矩形 47"/>
            <p:cNvSpPr>
              <a:spLocks noChangeArrowheads="1"/>
            </p:cNvSpPr>
            <p:nvPr/>
          </p:nvSpPr>
          <p:spPr bwMode="auto">
            <a:xfrm>
              <a:off x="1054646" y="4293890"/>
              <a:ext cx="2160555" cy="789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19" tIns="36160" rIns="72319" bIns="36160">
              <a:spAutoFit/>
            </a:bodyPr>
            <a:lstStyle/>
            <a:p>
              <a:pPr>
                <a:lnSpc>
                  <a:spcPct val="130000"/>
                </a:lnSpc>
                <a:spcBef>
                  <a:spcPct val="0"/>
                </a:spcBef>
              </a:pPr>
              <a:r>
                <a:rPr lang="zh-CN" altLang="en-US" sz="1266" dirty="0">
                  <a:solidFill>
                    <a:schemeClr val="tx1">
                      <a:lumMod val="50000"/>
                      <a:lumOff val="50000"/>
                    </a:schemeClr>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endParaRPr lang="en-US" altLang="zh-CN" sz="1266" dirty="0">
                <a:solidFill>
                  <a:schemeClr val="tx1">
                    <a:lumMod val="50000"/>
                    <a:lumOff val="50000"/>
                  </a:schemeClr>
                </a:solidFill>
                <a:latin typeface="Arial" panose="020B0604020202020204" pitchFamily="34" charset="0"/>
                <a:ea typeface="微软雅黑" pitchFamily="34" charset="-122"/>
                <a:sym typeface="Arial" panose="020B0604020202020204" pitchFamily="34" charset="0"/>
              </a:endParaRPr>
            </a:p>
          </p:txBody>
        </p:sp>
      </p:grpSp>
      <p:grpSp>
        <p:nvGrpSpPr>
          <p:cNvPr id="9" name="组合 8"/>
          <p:cNvGrpSpPr/>
          <p:nvPr/>
        </p:nvGrpSpPr>
        <p:grpSpPr>
          <a:xfrm>
            <a:off x="9591974" y="2319906"/>
            <a:ext cx="2828911" cy="1235661"/>
            <a:chOff x="9093593" y="1679425"/>
            <a:chExt cx="2682025" cy="1171926"/>
          </a:xfrm>
        </p:grpSpPr>
        <p:sp>
          <p:nvSpPr>
            <p:cNvPr id="126" name="文本框 130"/>
            <p:cNvSpPr txBox="1"/>
            <p:nvPr/>
          </p:nvSpPr>
          <p:spPr>
            <a:xfrm>
              <a:off x="9093593" y="1679425"/>
              <a:ext cx="2682025" cy="395405"/>
            </a:xfrm>
            <a:prstGeom prst="rect">
              <a:avLst/>
            </a:prstGeom>
            <a:noFill/>
          </p:spPr>
          <p:txBody>
            <a:bodyPr wrap="square" rtlCol="0">
              <a:spAutoFit/>
            </a:bodyPr>
            <a:lstStyle/>
            <a:p>
              <a:r>
                <a:rPr lang="zh-CN" altLang="en-US" sz="2109" dirty="0">
                  <a:solidFill>
                    <a:schemeClr val="accent1"/>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59" name="矩形 47"/>
            <p:cNvSpPr>
              <a:spLocks noChangeArrowheads="1"/>
            </p:cNvSpPr>
            <p:nvPr/>
          </p:nvSpPr>
          <p:spPr bwMode="auto">
            <a:xfrm>
              <a:off x="9119542" y="2061642"/>
              <a:ext cx="2160555" cy="789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19" tIns="36160" rIns="72319" bIns="36160">
              <a:spAutoFit/>
            </a:bodyPr>
            <a:lstStyle/>
            <a:p>
              <a:pPr>
                <a:lnSpc>
                  <a:spcPct val="130000"/>
                </a:lnSpc>
                <a:spcBef>
                  <a:spcPct val="0"/>
                </a:spcBef>
              </a:pPr>
              <a:r>
                <a:rPr lang="zh-CN" altLang="en-US" sz="1266" dirty="0">
                  <a:solidFill>
                    <a:schemeClr val="tx1">
                      <a:lumMod val="50000"/>
                      <a:lumOff val="50000"/>
                    </a:schemeClr>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endParaRPr lang="en-US" altLang="zh-CN" sz="1266" dirty="0">
                <a:solidFill>
                  <a:schemeClr val="tx1">
                    <a:lumMod val="50000"/>
                    <a:lumOff val="50000"/>
                  </a:schemeClr>
                </a:solidFill>
                <a:latin typeface="Arial" panose="020B0604020202020204" pitchFamily="34" charset="0"/>
                <a:ea typeface="微软雅黑" pitchFamily="34" charset="-122"/>
                <a:sym typeface="Arial" panose="020B0604020202020204" pitchFamily="34" charset="0"/>
              </a:endParaRPr>
            </a:p>
          </p:txBody>
        </p:sp>
      </p:grpSp>
      <p:grpSp>
        <p:nvGrpSpPr>
          <p:cNvPr id="8" name="组合 7"/>
          <p:cNvGrpSpPr/>
          <p:nvPr/>
        </p:nvGrpSpPr>
        <p:grpSpPr>
          <a:xfrm>
            <a:off x="9591974" y="4557124"/>
            <a:ext cx="2828911" cy="1200245"/>
            <a:chOff x="9093593" y="3801247"/>
            <a:chExt cx="2682025" cy="1138336"/>
          </a:xfrm>
        </p:grpSpPr>
        <p:sp>
          <p:nvSpPr>
            <p:cNvPr id="118" name="文本框 122"/>
            <p:cNvSpPr txBox="1"/>
            <p:nvPr/>
          </p:nvSpPr>
          <p:spPr>
            <a:xfrm>
              <a:off x="9093593" y="3801247"/>
              <a:ext cx="2682025" cy="395405"/>
            </a:xfrm>
            <a:prstGeom prst="rect">
              <a:avLst/>
            </a:prstGeom>
            <a:noFill/>
          </p:spPr>
          <p:txBody>
            <a:bodyPr wrap="square" rtlCol="0">
              <a:spAutoFit/>
            </a:bodyPr>
            <a:lstStyle/>
            <a:p>
              <a:r>
                <a:rPr lang="zh-CN" altLang="en-US" sz="2109" dirty="0">
                  <a:solidFill>
                    <a:schemeClr val="accent4"/>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60" name="矩形 47"/>
            <p:cNvSpPr>
              <a:spLocks noChangeArrowheads="1"/>
            </p:cNvSpPr>
            <p:nvPr/>
          </p:nvSpPr>
          <p:spPr bwMode="auto">
            <a:xfrm>
              <a:off x="9119542" y="4149874"/>
              <a:ext cx="2160555" cy="789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19" tIns="36160" rIns="72319" bIns="36160">
              <a:spAutoFit/>
            </a:bodyPr>
            <a:lstStyle/>
            <a:p>
              <a:pPr>
                <a:lnSpc>
                  <a:spcPct val="130000"/>
                </a:lnSpc>
                <a:spcBef>
                  <a:spcPct val="0"/>
                </a:spcBef>
              </a:pPr>
              <a:r>
                <a:rPr lang="zh-CN" altLang="en-US" sz="1266" dirty="0">
                  <a:solidFill>
                    <a:schemeClr val="tx1">
                      <a:lumMod val="50000"/>
                      <a:lumOff val="50000"/>
                    </a:schemeClr>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endParaRPr lang="en-US" altLang="zh-CN" sz="1266" dirty="0">
                <a:solidFill>
                  <a:schemeClr val="tx1">
                    <a:lumMod val="50000"/>
                    <a:lumOff val="50000"/>
                  </a:schemeClr>
                </a:solidFill>
                <a:latin typeface="Arial" panose="020B0604020202020204" pitchFamily="34" charset="0"/>
                <a:ea typeface="微软雅黑" pitchFamily="34" charset="-122"/>
                <a:sym typeface="Arial" panose="020B0604020202020204" pitchFamily="34" charset="0"/>
              </a:endParaRPr>
            </a:p>
          </p:txBody>
        </p:sp>
      </p:grpSp>
      <p:sp>
        <p:nvSpPr>
          <p:cNvPr id="161" name="文本框 118"/>
          <p:cNvSpPr txBox="1"/>
          <p:nvPr/>
        </p:nvSpPr>
        <p:spPr>
          <a:xfrm>
            <a:off x="5347537" y="3485212"/>
            <a:ext cx="1917306" cy="1131079"/>
          </a:xfrm>
          <a:prstGeom prst="rect">
            <a:avLst/>
          </a:prstGeom>
          <a:noFill/>
        </p:spPr>
        <p:txBody>
          <a:bodyPr wrap="square" rtlCol="0">
            <a:spAutoFit/>
          </a:bodyPr>
          <a:lstStyle/>
          <a:p>
            <a:pPr algn="ctr"/>
            <a:r>
              <a:rPr lang="zh-CN" altLang="en-US" sz="337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四种</a:t>
            </a:r>
            <a:endParaRPr lang="en-US" altLang="zh-CN" sz="337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337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措施办法</a:t>
            </a:r>
          </a:p>
        </p:txBody>
      </p:sp>
      <p:sp>
        <p:nvSpPr>
          <p:cNvPr id="113" name="矩形 112"/>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15" name="矩形 114"/>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17" name="文本框 116"/>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19" name="文本框 118"/>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79073522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heel(1)">
                                      <p:cBhvr>
                                        <p:cTn id="7" dur="2000"/>
                                        <p:tgtEl>
                                          <p:spTgt spid="77"/>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161"/>
                                        </p:tgtEl>
                                        <p:attrNameLst>
                                          <p:attrName>style.visibility</p:attrName>
                                        </p:attrNameLst>
                                      </p:cBhvr>
                                      <p:to>
                                        <p:strVal val="visible"/>
                                      </p:to>
                                    </p:set>
                                    <p:anim calcmode="lin" valueType="num">
                                      <p:cBhvr>
                                        <p:cTn id="11" dur="500" fill="hold"/>
                                        <p:tgtEl>
                                          <p:spTgt spid="161"/>
                                        </p:tgtEl>
                                        <p:attrNameLst>
                                          <p:attrName>ppt_w</p:attrName>
                                        </p:attrNameLst>
                                      </p:cBhvr>
                                      <p:tavLst>
                                        <p:tav tm="0">
                                          <p:val>
                                            <p:fltVal val="0"/>
                                          </p:val>
                                        </p:tav>
                                        <p:tav tm="100000">
                                          <p:val>
                                            <p:strVal val="#ppt_w"/>
                                          </p:val>
                                        </p:tav>
                                      </p:tavLst>
                                    </p:anim>
                                    <p:anim calcmode="lin" valueType="num">
                                      <p:cBhvr>
                                        <p:cTn id="12" dur="500" fill="hold"/>
                                        <p:tgtEl>
                                          <p:spTgt spid="161"/>
                                        </p:tgtEl>
                                        <p:attrNameLst>
                                          <p:attrName>ppt_h</p:attrName>
                                        </p:attrNameLst>
                                      </p:cBhvr>
                                      <p:tavLst>
                                        <p:tav tm="0">
                                          <p:val>
                                            <p:fltVal val="0"/>
                                          </p:val>
                                        </p:tav>
                                        <p:tav tm="100000">
                                          <p:val>
                                            <p:strVal val="#ppt_h"/>
                                          </p:val>
                                        </p:tav>
                                      </p:tavLst>
                                    </p:anim>
                                    <p:animEffect transition="in" filter="fade">
                                      <p:cBhvr>
                                        <p:cTn id="13" dur="500"/>
                                        <p:tgtEl>
                                          <p:spTgt spid="161"/>
                                        </p:tgtEl>
                                      </p:cBhvr>
                                    </p:animEffect>
                                  </p:childTnLst>
                                </p:cTn>
                              </p:par>
                            </p:childTnLst>
                          </p:cTn>
                        </p:par>
                        <p:par>
                          <p:cTn id="14" fill="hold">
                            <p:stCondLst>
                              <p:cond delay="2500"/>
                            </p:stCondLst>
                            <p:childTnLst>
                              <p:par>
                                <p:cTn id="15" presetID="10" presetClass="entr" presetSubtype="0"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Effect transition="in" filter="fade">
                                      <p:cBhvr>
                                        <p:cTn id="17" dur="500"/>
                                        <p:tgtEl>
                                          <p:spTgt spid="96"/>
                                        </p:tgtEl>
                                      </p:cBhvr>
                                    </p:animEffect>
                                  </p:childTnLst>
                                </p:cTn>
                              </p:par>
                              <p:par>
                                <p:cTn id="18" presetID="10" presetClass="entr" presetSubtype="0" fill="hold" nodeType="withEffect">
                                  <p:stCondLst>
                                    <p:cond delay="0"/>
                                  </p:stCondLst>
                                  <p:childTnLst>
                                    <p:set>
                                      <p:cBhvr>
                                        <p:cTn id="19" dur="1" fill="hold">
                                          <p:stCondLst>
                                            <p:cond delay="0"/>
                                          </p:stCondLst>
                                        </p:cTn>
                                        <p:tgtEl>
                                          <p:spTgt spid="104"/>
                                        </p:tgtEl>
                                        <p:attrNameLst>
                                          <p:attrName>style.visibility</p:attrName>
                                        </p:attrNameLst>
                                      </p:cBhvr>
                                      <p:to>
                                        <p:strVal val="visible"/>
                                      </p:to>
                                    </p:set>
                                    <p:animEffect transition="in" filter="fade">
                                      <p:cBhvr>
                                        <p:cTn id="20" dur="500"/>
                                        <p:tgtEl>
                                          <p:spTgt spid="104"/>
                                        </p:tgtEl>
                                      </p:cBhvr>
                                    </p:animEffect>
                                  </p:childTnLst>
                                </p:cTn>
                              </p:par>
                              <p:par>
                                <p:cTn id="21" presetID="10" presetClass="entr" presetSubtype="0" fill="hold" nodeType="withEffect">
                                  <p:stCondLst>
                                    <p:cond delay="0"/>
                                  </p:stCondLst>
                                  <p:childTnLst>
                                    <p:set>
                                      <p:cBhvr>
                                        <p:cTn id="22" dur="1" fill="hold">
                                          <p:stCondLst>
                                            <p:cond delay="0"/>
                                          </p:stCondLst>
                                        </p:cTn>
                                        <p:tgtEl>
                                          <p:spTgt spid="100"/>
                                        </p:tgtEl>
                                        <p:attrNameLst>
                                          <p:attrName>style.visibility</p:attrName>
                                        </p:attrNameLst>
                                      </p:cBhvr>
                                      <p:to>
                                        <p:strVal val="visible"/>
                                      </p:to>
                                    </p:set>
                                    <p:animEffect transition="in" filter="fade">
                                      <p:cBhvr>
                                        <p:cTn id="23" dur="500"/>
                                        <p:tgtEl>
                                          <p:spTgt spid="100"/>
                                        </p:tgtEl>
                                      </p:cBhvr>
                                    </p:animEffect>
                                  </p:childTnLst>
                                </p:cTn>
                              </p:par>
                              <p:par>
                                <p:cTn id="24" presetID="10" presetClass="entr" presetSubtype="0" fill="hold" nodeType="withEffect">
                                  <p:stCondLst>
                                    <p:cond delay="0"/>
                                  </p:stCondLst>
                                  <p:childTnLst>
                                    <p:set>
                                      <p:cBhvr>
                                        <p:cTn id="25" dur="1" fill="hold">
                                          <p:stCondLst>
                                            <p:cond delay="0"/>
                                          </p:stCondLst>
                                        </p:cTn>
                                        <p:tgtEl>
                                          <p:spTgt spid="108"/>
                                        </p:tgtEl>
                                        <p:attrNameLst>
                                          <p:attrName>style.visibility</p:attrName>
                                        </p:attrNameLst>
                                      </p:cBhvr>
                                      <p:to>
                                        <p:strVal val="visible"/>
                                      </p:to>
                                    </p:set>
                                    <p:animEffect transition="in" filter="fade">
                                      <p:cBhvr>
                                        <p:cTn id="26" dur="500"/>
                                        <p:tgtEl>
                                          <p:spTgt spid="108"/>
                                        </p:tgtEl>
                                      </p:cBhvr>
                                    </p:animEffect>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100" fill="hold"/>
                                        <p:tgtEl>
                                          <p:spTgt spid="2"/>
                                        </p:tgtEl>
                                        <p:attrNameLst>
                                          <p:attrName>ppt_w</p:attrName>
                                        </p:attrNameLst>
                                      </p:cBhvr>
                                      <p:tavLst>
                                        <p:tav tm="0">
                                          <p:val>
                                            <p:fltVal val="0"/>
                                          </p:val>
                                        </p:tav>
                                        <p:tav tm="100000">
                                          <p:val>
                                            <p:strVal val="#ppt_w"/>
                                          </p:val>
                                        </p:tav>
                                      </p:tavLst>
                                    </p:anim>
                                    <p:anim calcmode="lin" valueType="num">
                                      <p:cBhvr>
                                        <p:cTn id="31" dur="100" fill="hold"/>
                                        <p:tgtEl>
                                          <p:spTgt spid="2"/>
                                        </p:tgtEl>
                                        <p:attrNameLst>
                                          <p:attrName>ppt_h</p:attrName>
                                        </p:attrNameLst>
                                      </p:cBhvr>
                                      <p:tavLst>
                                        <p:tav tm="0">
                                          <p:val>
                                            <p:fltVal val="0"/>
                                          </p:val>
                                        </p:tav>
                                        <p:tav tm="100000">
                                          <p:val>
                                            <p:strVal val="#ppt_h"/>
                                          </p:val>
                                        </p:tav>
                                      </p:tavLst>
                                    </p:anim>
                                    <p:animEffect transition="in" filter="fade">
                                      <p:cBhvr>
                                        <p:cTn id="32" dur="100"/>
                                        <p:tgtEl>
                                          <p:spTgt spid="2"/>
                                        </p:tgtEl>
                                      </p:cBhvr>
                                    </p:animEffect>
                                  </p:childTnLst>
                                </p:cTn>
                              </p:par>
                              <p:par>
                                <p:cTn id="33" presetID="6" presetClass="emph" presetSubtype="0" fill="hold" nodeType="withEffect">
                                  <p:stCondLst>
                                    <p:cond delay="100"/>
                                  </p:stCondLst>
                                  <p:childTnLst>
                                    <p:animScale>
                                      <p:cBhvr>
                                        <p:cTn id="34" dur="100" fill="hold"/>
                                        <p:tgtEl>
                                          <p:spTgt spid="2"/>
                                        </p:tgtEl>
                                      </p:cBhvr>
                                      <p:by x="110000" y="110000"/>
                                    </p:animScale>
                                  </p:childTnLst>
                                </p:cTn>
                              </p:par>
                              <p:par>
                                <p:cTn id="35" presetID="6" presetClass="emph" presetSubtype="0" fill="hold" nodeType="withEffect">
                                  <p:stCondLst>
                                    <p:cond delay="200"/>
                                  </p:stCondLst>
                                  <p:childTnLst>
                                    <p:animScale>
                                      <p:cBhvr>
                                        <p:cTn id="36" dur="200" fill="hold"/>
                                        <p:tgtEl>
                                          <p:spTgt spid="2"/>
                                        </p:tgtEl>
                                      </p:cBhvr>
                                      <p:by x="90000" y="90000"/>
                                    </p:animScale>
                                  </p:childTnLst>
                                </p:cTn>
                              </p:par>
                              <p:par>
                                <p:cTn id="37" presetID="6" presetClass="emph" presetSubtype="0" fill="hold" nodeType="withEffect">
                                  <p:stCondLst>
                                    <p:cond delay="400"/>
                                  </p:stCondLst>
                                  <p:childTnLst>
                                    <p:animScale>
                                      <p:cBhvr>
                                        <p:cTn id="38" dur="100" fill="hold"/>
                                        <p:tgtEl>
                                          <p:spTgt spid="2"/>
                                        </p:tgtEl>
                                      </p:cBhvr>
                                      <p:by x="105000" y="105000"/>
                                    </p:animScale>
                                  </p:childTnLst>
                                </p:cTn>
                              </p:par>
                              <p:par>
                                <p:cTn id="39" presetID="6" presetClass="emph" presetSubtype="0" fill="hold" nodeType="withEffect">
                                  <p:stCondLst>
                                    <p:cond delay="500"/>
                                  </p:stCondLst>
                                  <p:childTnLst>
                                    <p:animScale>
                                      <p:cBhvr>
                                        <p:cTn id="40" dur="200" fill="hold"/>
                                        <p:tgtEl>
                                          <p:spTgt spid="2"/>
                                        </p:tgtEl>
                                      </p:cBhvr>
                                      <p:by x="95000" y="95000"/>
                                    </p:animScale>
                                  </p:childTnLst>
                                </p:cTn>
                              </p:par>
                            </p:childTnLst>
                          </p:cTn>
                        </p:par>
                        <p:par>
                          <p:cTn id="41" fill="hold">
                            <p:stCondLst>
                              <p:cond delay="3700"/>
                            </p:stCondLst>
                            <p:childTnLst>
                              <p:par>
                                <p:cTn id="42" presetID="53" presetClass="entr" presetSubtype="16"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p:cTn id="44" dur="100" fill="hold"/>
                                        <p:tgtEl>
                                          <p:spTgt spid="3"/>
                                        </p:tgtEl>
                                        <p:attrNameLst>
                                          <p:attrName>ppt_w</p:attrName>
                                        </p:attrNameLst>
                                      </p:cBhvr>
                                      <p:tavLst>
                                        <p:tav tm="0">
                                          <p:val>
                                            <p:fltVal val="0"/>
                                          </p:val>
                                        </p:tav>
                                        <p:tav tm="100000">
                                          <p:val>
                                            <p:strVal val="#ppt_w"/>
                                          </p:val>
                                        </p:tav>
                                      </p:tavLst>
                                    </p:anim>
                                    <p:anim calcmode="lin" valueType="num">
                                      <p:cBhvr>
                                        <p:cTn id="45" dur="100" fill="hold"/>
                                        <p:tgtEl>
                                          <p:spTgt spid="3"/>
                                        </p:tgtEl>
                                        <p:attrNameLst>
                                          <p:attrName>ppt_h</p:attrName>
                                        </p:attrNameLst>
                                      </p:cBhvr>
                                      <p:tavLst>
                                        <p:tav tm="0">
                                          <p:val>
                                            <p:fltVal val="0"/>
                                          </p:val>
                                        </p:tav>
                                        <p:tav tm="100000">
                                          <p:val>
                                            <p:strVal val="#ppt_h"/>
                                          </p:val>
                                        </p:tav>
                                      </p:tavLst>
                                    </p:anim>
                                    <p:animEffect transition="in" filter="fade">
                                      <p:cBhvr>
                                        <p:cTn id="46" dur="100"/>
                                        <p:tgtEl>
                                          <p:spTgt spid="3"/>
                                        </p:tgtEl>
                                      </p:cBhvr>
                                    </p:animEffect>
                                  </p:childTnLst>
                                </p:cTn>
                              </p:par>
                              <p:par>
                                <p:cTn id="47" presetID="6" presetClass="emph" presetSubtype="0" fill="hold" nodeType="withEffect">
                                  <p:stCondLst>
                                    <p:cond delay="100"/>
                                  </p:stCondLst>
                                  <p:childTnLst>
                                    <p:animScale>
                                      <p:cBhvr>
                                        <p:cTn id="48" dur="100" fill="hold"/>
                                        <p:tgtEl>
                                          <p:spTgt spid="3"/>
                                        </p:tgtEl>
                                      </p:cBhvr>
                                      <p:by x="110000" y="110000"/>
                                    </p:animScale>
                                  </p:childTnLst>
                                </p:cTn>
                              </p:par>
                              <p:par>
                                <p:cTn id="49" presetID="6" presetClass="emph" presetSubtype="0" fill="hold" nodeType="withEffect">
                                  <p:stCondLst>
                                    <p:cond delay="200"/>
                                  </p:stCondLst>
                                  <p:childTnLst>
                                    <p:animScale>
                                      <p:cBhvr>
                                        <p:cTn id="50" dur="200" fill="hold"/>
                                        <p:tgtEl>
                                          <p:spTgt spid="3"/>
                                        </p:tgtEl>
                                      </p:cBhvr>
                                      <p:by x="90000" y="90000"/>
                                    </p:animScale>
                                  </p:childTnLst>
                                </p:cTn>
                              </p:par>
                              <p:par>
                                <p:cTn id="51" presetID="6" presetClass="emph" presetSubtype="0" fill="hold" nodeType="withEffect">
                                  <p:stCondLst>
                                    <p:cond delay="400"/>
                                  </p:stCondLst>
                                  <p:childTnLst>
                                    <p:animScale>
                                      <p:cBhvr>
                                        <p:cTn id="52" dur="100" fill="hold"/>
                                        <p:tgtEl>
                                          <p:spTgt spid="3"/>
                                        </p:tgtEl>
                                      </p:cBhvr>
                                      <p:by x="105000" y="105000"/>
                                    </p:animScale>
                                  </p:childTnLst>
                                </p:cTn>
                              </p:par>
                              <p:par>
                                <p:cTn id="53" presetID="6" presetClass="emph" presetSubtype="0" fill="hold" nodeType="withEffect">
                                  <p:stCondLst>
                                    <p:cond delay="500"/>
                                  </p:stCondLst>
                                  <p:childTnLst>
                                    <p:animScale>
                                      <p:cBhvr>
                                        <p:cTn id="54" dur="200" fill="hold"/>
                                        <p:tgtEl>
                                          <p:spTgt spid="3"/>
                                        </p:tgtEl>
                                      </p:cBhvr>
                                      <p:by x="95000" y="95000"/>
                                    </p:animScale>
                                  </p:childTnLst>
                                </p:cTn>
                              </p:par>
                            </p:childTnLst>
                          </p:cTn>
                        </p:par>
                        <p:par>
                          <p:cTn id="55" fill="hold">
                            <p:stCondLst>
                              <p:cond delay="4400"/>
                            </p:stCondLst>
                            <p:childTnLst>
                              <p:par>
                                <p:cTn id="56" presetID="53" presetClass="entr" presetSubtype="16"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 calcmode="lin" valueType="num">
                                      <p:cBhvr>
                                        <p:cTn id="58" dur="100" fill="hold"/>
                                        <p:tgtEl>
                                          <p:spTgt spid="4"/>
                                        </p:tgtEl>
                                        <p:attrNameLst>
                                          <p:attrName>ppt_w</p:attrName>
                                        </p:attrNameLst>
                                      </p:cBhvr>
                                      <p:tavLst>
                                        <p:tav tm="0">
                                          <p:val>
                                            <p:fltVal val="0"/>
                                          </p:val>
                                        </p:tav>
                                        <p:tav tm="100000">
                                          <p:val>
                                            <p:strVal val="#ppt_w"/>
                                          </p:val>
                                        </p:tav>
                                      </p:tavLst>
                                    </p:anim>
                                    <p:anim calcmode="lin" valueType="num">
                                      <p:cBhvr>
                                        <p:cTn id="59" dur="100" fill="hold"/>
                                        <p:tgtEl>
                                          <p:spTgt spid="4"/>
                                        </p:tgtEl>
                                        <p:attrNameLst>
                                          <p:attrName>ppt_h</p:attrName>
                                        </p:attrNameLst>
                                      </p:cBhvr>
                                      <p:tavLst>
                                        <p:tav tm="0">
                                          <p:val>
                                            <p:fltVal val="0"/>
                                          </p:val>
                                        </p:tav>
                                        <p:tav tm="100000">
                                          <p:val>
                                            <p:strVal val="#ppt_h"/>
                                          </p:val>
                                        </p:tav>
                                      </p:tavLst>
                                    </p:anim>
                                    <p:animEffect transition="in" filter="fade">
                                      <p:cBhvr>
                                        <p:cTn id="60" dur="100"/>
                                        <p:tgtEl>
                                          <p:spTgt spid="4"/>
                                        </p:tgtEl>
                                      </p:cBhvr>
                                    </p:animEffect>
                                  </p:childTnLst>
                                </p:cTn>
                              </p:par>
                              <p:par>
                                <p:cTn id="61" presetID="6" presetClass="emph" presetSubtype="0" fill="hold" nodeType="withEffect">
                                  <p:stCondLst>
                                    <p:cond delay="100"/>
                                  </p:stCondLst>
                                  <p:childTnLst>
                                    <p:animScale>
                                      <p:cBhvr>
                                        <p:cTn id="62" dur="100" fill="hold"/>
                                        <p:tgtEl>
                                          <p:spTgt spid="4"/>
                                        </p:tgtEl>
                                      </p:cBhvr>
                                      <p:by x="110000" y="110000"/>
                                    </p:animScale>
                                  </p:childTnLst>
                                </p:cTn>
                              </p:par>
                              <p:par>
                                <p:cTn id="63" presetID="6" presetClass="emph" presetSubtype="0" fill="hold" nodeType="withEffect">
                                  <p:stCondLst>
                                    <p:cond delay="200"/>
                                  </p:stCondLst>
                                  <p:childTnLst>
                                    <p:animScale>
                                      <p:cBhvr>
                                        <p:cTn id="64" dur="200" fill="hold"/>
                                        <p:tgtEl>
                                          <p:spTgt spid="4"/>
                                        </p:tgtEl>
                                      </p:cBhvr>
                                      <p:by x="90000" y="90000"/>
                                    </p:animScale>
                                  </p:childTnLst>
                                </p:cTn>
                              </p:par>
                              <p:par>
                                <p:cTn id="65" presetID="6" presetClass="emph" presetSubtype="0" fill="hold" nodeType="withEffect">
                                  <p:stCondLst>
                                    <p:cond delay="400"/>
                                  </p:stCondLst>
                                  <p:childTnLst>
                                    <p:animScale>
                                      <p:cBhvr>
                                        <p:cTn id="66" dur="100" fill="hold"/>
                                        <p:tgtEl>
                                          <p:spTgt spid="4"/>
                                        </p:tgtEl>
                                      </p:cBhvr>
                                      <p:by x="105000" y="105000"/>
                                    </p:animScale>
                                  </p:childTnLst>
                                </p:cTn>
                              </p:par>
                              <p:par>
                                <p:cTn id="67" presetID="6" presetClass="emph" presetSubtype="0" fill="hold" nodeType="withEffect">
                                  <p:stCondLst>
                                    <p:cond delay="500"/>
                                  </p:stCondLst>
                                  <p:childTnLst>
                                    <p:animScale>
                                      <p:cBhvr>
                                        <p:cTn id="68" dur="200" fill="hold"/>
                                        <p:tgtEl>
                                          <p:spTgt spid="4"/>
                                        </p:tgtEl>
                                      </p:cBhvr>
                                      <p:by x="95000" y="95000"/>
                                    </p:animScale>
                                  </p:childTnLst>
                                </p:cTn>
                              </p:par>
                            </p:childTnLst>
                          </p:cTn>
                        </p:par>
                        <p:par>
                          <p:cTn id="69" fill="hold">
                            <p:stCondLst>
                              <p:cond delay="5100"/>
                            </p:stCondLst>
                            <p:childTnLst>
                              <p:par>
                                <p:cTn id="70" presetID="53" presetClass="entr" presetSubtype="16" fill="hold" nodeType="after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p:cTn id="72" dur="100" fill="hold"/>
                                        <p:tgtEl>
                                          <p:spTgt spid="5"/>
                                        </p:tgtEl>
                                        <p:attrNameLst>
                                          <p:attrName>ppt_w</p:attrName>
                                        </p:attrNameLst>
                                      </p:cBhvr>
                                      <p:tavLst>
                                        <p:tav tm="0">
                                          <p:val>
                                            <p:fltVal val="0"/>
                                          </p:val>
                                        </p:tav>
                                        <p:tav tm="100000">
                                          <p:val>
                                            <p:strVal val="#ppt_w"/>
                                          </p:val>
                                        </p:tav>
                                      </p:tavLst>
                                    </p:anim>
                                    <p:anim calcmode="lin" valueType="num">
                                      <p:cBhvr>
                                        <p:cTn id="73" dur="100" fill="hold"/>
                                        <p:tgtEl>
                                          <p:spTgt spid="5"/>
                                        </p:tgtEl>
                                        <p:attrNameLst>
                                          <p:attrName>ppt_h</p:attrName>
                                        </p:attrNameLst>
                                      </p:cBhvr>
                                      <p:tavLst>
                                        <p:tav tm="0">
                                          <p:val>
                                            <p:fltVal val="0"/>
                                          </p:val>
                                        </p:tav>
                                        <p:tav tm="100000">
                                          <p:val>
                                            <p:strVal val="#ppt_h"/>
                                          </p:val>
                                        </p:tav>
                                      </p:tavLst>
                                    </p:anim>
                                    <p:animEffect transition="in" filter="fade">
                                      <p:cBhvr>
                                        <p:cTn id="74" dur="100"/>
                                        <p:tgtEl>
                                          <p:spTgt spid="5"/>
                                        </p:tgtEl>
                                      </p:cBhvr>
                                    </p:animEffect>
                                  </p:childTnLst>
                                </p:cTn>
                              </p:par>
                              <p:par>
                                <p:cTn id="75" presetID="6" presetClass="emph" presetSubtype="0" fill="hold" nodeType="withEffect">
                                  <p:stCondLst>
                                    <p:cond delay="100"/>
                                  </p:stCondLst>
                                  <p:childTnLst>
                                    <p:animScale>
                                      <p:cBhvr>
                                        <p:cTn id="76" dur="100" fill="hold"/>
                                        <p:tgtEl>
                                          <p:spTgt spid="5"/>
                                        </p:tgtEl>
                                      </p:cBhvr>
                                      <p:by x="110000" y="110000"/>
                                    </p:animScale>
                                  </p:childTnLst>
                                </p:cTn>
                              </p:par>
                              <p:par>
                                <p:cTn id="77" presetID="6" presetClass="emph" presetSubtype="0" fill="hold" nodeType="withEffect">
                                  <p:stCondLst>
                                    <p:cond delay="200"/>
                                  </p:stCondLst>
                                  <p:childTnLst>
                                    <p:animScale>
                                      <p:cBhvr>
                                        <p:cTn id="78" dur="200" fill="hold"/>
                                        <p:tgtEl>
                                          <p:spTgt spid="5"/>
                                        </p:tgtEl>
                                      </p:cBhvr>
                                      <p:by x="90000" y="90000"/>
                                    </p:animScale>
                                  </p:childTnLst>
                                </p:cTn>
                              </p:par>
                              <p:par>
                                <p:cTn id="79" presetID="6" presetClass="emph" presetSubtype="0" fill="hold" nodeType="withEffect">
                                  <p:stCondLst>
                                    <p:cond delay="400"/>
                                  </p:stCondLst>
                                  <p:childTnLst>
                                    <p:animScale>
                                      <p:cBhvr>
                                        <p:cTn id="80" dur="100" fill="hold"/>
                                        <p:tgtEl>
                                          <p:spTgt spid="5"/>
                                        </p:tgtEl>
                                      </p:cBhvr>
                                      <p:by x="105000" y="105000"/>
                                    </p:animScale>
                                  </p:childTnLst>
                                </p:cTn>
                              </p:par>
                              <p:par>
                                <p:cTn id="81" presetID="6" presetClass="emph" presetSubtype="0" fill="hold" nodeType="withEffect">
                                  <p:stCondLst>
                                    <p:cond delay="500"/>
                                  </p:stCondLst>
                                  <p:childTnLst>
                                    <p:animScale>
                                      <p:cBhvr>
                                        <p:cTn id="82" dur="200" fill="hold"/>
                                        <p:tgtEl>
                                          <p:spTgt spid="5"/>
                                        </p:tgtEl>
                                      </p:cBhvr>
                                      <p:by x="95000" y="95000"/>
                                    </p:animScale>
                                  </p:childTnLst>
                                </p:cTn>
                              </p:par>
                            </p:childTnLst>
                          </p:cTn>
                        </p:par>
                        <p:par>
                          <p:cTn id="83" fill="hold">
                            <p:stCondLst>
                              <p:cond delay="5800"/>
                            </p:stCondLst>
                            <p:childTnLst>
                              <p:par>
                                <p:cTn id="84" presetID="22" presetClass="entr" presetSubtype="2" fill="hold"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wipe(right)">
                                      <p:cBhvr>
                                        <p:cTn id="86" dur="500"/>
                                        <p:tgtEl>
                                          <p:spTgt spid="12"/>
                                        </p:tgtEl>
                                      </p:cBhvr>
                                    </p:animEffect>
                                  </p:childTnLst>
                                </p:cTn>
                              </p:par>
                            </p:childTnLst>
                          </p:cTn>
                        </p:par>
                        <p:par>
                          <p:cTn id="87" fill="hold">
                            <p:stCondLst>
                              <p:cond delay="6300"/>
                            </p:stCondLst>
                            <p:childTnLst>
                              <p:par>
                                <p:cTn id="88" presetID="22" presetClass="entr" presetSubtype="4" fill="hold" nodeType="afterEffect">
                                  <p:stCondLst>
                                    <p:cond delay="0"/>
                                  </p:stCondLst>
                                  <p:childTnLst>
                                    <p:set>
                                      <p:cBhvr>
                                        <p:cTn id="89" dur="1" fill="hold">
                                          <p:stCondLst>
                                            <p:cond delay="0"/>
                                          </p:stCondLst>
                                        </p:cTn>
                                        <p:tgtEl>
                                          <p:spTgt spid="6"/>
                                        </p:tgtEl>
                                        <p:attrNameLst>
                                          <p:attrName>style.visibility</p:attrName>
                                        </p:attrNameLst>
                                      </p:cBhvr>
                                      <p:to>
                                        <p:strVal val="visible"/>
                                      </p:to>
                                    </p:set>
                                    <p:animEffect transition="in" filter="wipe(down)">
                                      <p:cBhvr>
                                        <p:cTn id="90" dur="500"/>
                                        <p:tgtEl>
                                          <p:spTgt spid="6"/>
                                        </p:tgtEl>
                                      </p:cBhvr>
                                    </p:animEffect>
                                  </p:childTnLst>
                                </p:cTn>
                              </p:par>
                            </p:childTnLst>
                          </p:cTn>
                        </p:par>
                        <p:par>
                          <p:cTn id="91" fill="hold">
                            <p:stCondLst>
                              <p:cond delay="6800"/>
                            </p:stCondLst>
                            <p:childTnLst>
                              <p:par>
                                <p:cTn id="92" presetID="22" presetClass="entr" presetSubtype="8" fill="hold" nodeType="afterEffect">
                                  <p:stCondLst>
                                    <p:cond delay="0"/>
                                  </p:stCondLst>
                                  <p:childTnLst>
                                    <p:set>
                                      <p:cBhvr>
                                        <p:cTn id="93" dur="1" fill="hold">
                                          <p:stCondLst>
                                            <p:cond delay="0"/>
                                          </p:stCondLst>
                                        </p:cTn>
                                        <p:tgtEl>
                                          <p:spTgt spid="13"/>
                                        </p:tgtEl>
                                        <p:attrNameLst>
                                          <p:attrName>style.visibility</p:attrName>
                                        </p:attrNameLst>
                                      </p:cBhvr>
                                      <p:to>
                                        <p:strVal val="visible"/>
                                      </p:to>
                                    </p:set>
                                    <p:animEffect transition="in" filter="wipe(left)">
                                      <p:cBhvr>
                                        <p:cTn id="94" dur="500"/>
                                        <p:tgtEl>
                                          <p:spTgt spid="13"/>
                                        </p:tgtEl>
                                      </p:cBhvr>
                                    </p:animEffect>
                                  </p:childTnLst>
                                </p:cTn>
                              </p:par>
                            </p:childTnLst>
                          </p:cTn>
                        </p:par>
                        <p:par>
                          <p:cTn id="95" fill="hold">
                            <p:stCondLst>
                              <p:cond delay="7300"/>
                            </p:stCondLst>
                            <p:childTnLst>
                              <p:par>
                                <p:cTn id="96" presetID="22" presetClass="entr" presetSubtype="1" fill="hold" nodeType="after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wipe(up)">
                                      <p:cBhvr>
                                        <p:cTn id="98" dur="500"/>
                                        <p:tgtEl>
                                          <p:spTgt spid="8"/>
                                        </p:tgtEl>
                                      </p:cBhvr>
                                    </p:animEffect>
                                  </p:childTnLst>
                                </p:cTn>
                              </p:par>
                            </p:childTnLst>
                          </p:cTn>
                        </p:par>
                        <p:par>
                          <p:cTn id="99" fill="hold">
                            <p:stCondLst>
                              <p:cond delay="7800"/>
                            </p:stCondLst>
                            <p:childTnLst>
                              <p:par>
                                <p:cTn id="100" presetID="22" presetClass="entr" presetSubtype="8" fill="hold" nodeType="afterEffect">
                                  <p:stCondLst>
                                    <p:cond delay="0"/>
                                  </p:stCondLst>
                                  <p:childTnLst>
                                    <p:set>
                                      <p:cBhvr>
                                        <p:cTn id="101" dur="1" fill="hold">
                                          <p:stCondLst>
                                            <p:cond delay="0"/>
                                          </p:stCondLst>
                                        </p:cTn>
                                        <p:tgtEl>
                                          <p:spTgt spid="10"/>
                                        </p:tgtEl>
                                        <p:attrNameLst>
                                          <p:attrName>style.visibility</p:attrName>
                                        </p:attrNameLst>
                                      </p:cBhvr>
                                      <p:to>
                                        <p:strVal val="visible"/>
                                      </p:to>
                                    </p:set>
                                    <p:animEffect transition="in" filter="wipe(left)">
                                      <p:cBhvr>
                                        <p:cTn id="102" dur="500"/>
                                        <p:tgtEl>
                                          <p:spTgt spid="10"/>
                                        </p:tgtEl>
                                      </p:cBhvr>
                                    </p:animEffect>
                                  </p:childTnLst>
                                </p:cTn>
                              </p:par>
                            </p:childTnLst>
                          </p:cTn>
                        </p:par>
                        <p:par>
                          <p:cTn id="103" fill="hold">
                            <p:stCondLst>
                              <p:cond delay="8300"/>
                            </p:stCondLst>
                            <p:childTnLst>
                              <p:par>
                                <p:cTn id="104" presetID="22" presetClass="entr" presetSubtype="1" fill="hold" nodeType="afterEffect">
                                  <p:stCondLst>
                                    <p:cond delay="0"/>
                                  </p:stCondLst>
                                  <p:childTnLst>
                                    <p:set>
                                      <p:cBhvr>
                                        <p:cTn id="105" dur="1" fill="hold">
                                          <p:stCondLst>
                                            <p:cond delay="0"/>
                                          </p:stCondLst>
                                        </p:cTn>
                                        <p:tgtEl>
                                          <p:spTgt spid="9"/>
                                        </p:tgtEl>
                                        <p:attrNameLst>
                                          <p:attrName>style.visibility</p:attrName>
                                        </p:attrNameLst>
                                      </p:cBhvr>
                                      <p:to>
                                        <p:strVal val="visible"/>
                                      </p:to>
                                    </p:set>
                                    <p:animEffect transition="in" filter="wipe(up)">
                                      <p:cBhvr>
                                        <p:cTn id="106" dur="500"/>
                                        <p:tgtEl>
                                          <p:spTgt spid="9"/>
                                        </p:tgtEl>
                                      </p:cBhvr>
                                    </p:animEffect>
                                  </p:childTnLst>
                                </p:cTn>
                              </p:par>
                            </p:childTnLst>
                          </p:cTn>
                        </p:par>
                        <p:par>
                          <p:cTn id="107" fill="hold">
                            <p:stCondLst>
                              <p:cond delay="8800"/>
                            </p:stCondLst>
                            <p:childTnLst>
                              <p:par>
                                <p:cTn id="108" presetID="22" presetClass="entr" presetSubtype="2" fill="hold" nodeType="afterEffect">
                                  <p:stCondLst>
                                    <p:cond delay="0"/>
                                  </p:stCondLst>
                                  <p:childTnLst>
                                    <p:set>
                                      <p:cBhvr>
                                        <p:cTn id="109" dur="1" fill="hold">
                                          <p:stCondLst>
                                            <p:cond delay="0"/>
                                          </p:stCondLst>
                                        </p:cTn>
                                        <p:tgtEl>
                                          <p:spTgt spid="11"/>
                                        </p:tgtEl>
                                        <p:attrNameLst>
                                          <p:attrName>style.visibility</p:attrName>
                                        </p:attrNameLst>
                                      </p:cBhvr>
                                      <p:to>
                                        <p:strVal val="visible"/>
                                      </p:to>
                                    </p:set>
                                    <p:animEffect transition="in" filter="wipe(right)">
                                      <p:cBhvr>
                                        <p:cTn id="110" dur="500"/>
                                        <p:tgtEl>
                                          <p:spTgt spid="11"/>
                                        </p:tgtEl>
                                      </p:cBhvr>
                                    </p:animEffect>
                                  </p:childTnLst>
                                </p:cTn>
                              </p:par>
                            </p:childTnLst>
                          </p:cTn>
                        </p:par>
                        <p:par>
                          <p:cTn id="111" fill="hold">
                            <p:stCondLst>
                              <p:cond delay="9300"/>
                            </p:stCondLst>
                            <p:childTnLst>
                              <p:par>
                                <p:cTn id="112" presetID="22" presetClass="entr" presetSubtype="4" fill="hold" nodeType="afterEffect">
                                  <p:stCondLst>
                                    <p:cond delay="0"/>
                                  </p:stCondLst>
                                  <p:childTnLst>
                                    <p:set>
                                      <p:cBhvr>
                                        <p:cTn id="113" dur="1" fill="hold">
                                          <p:stCondLst>
                                            <p:cond delay="0"/>
                                          </p:stCondLst>
                                        </p:cTn>
                                        <p:tgtEl>
                                          <p:spTgt spid="7"/>
                                        </p:tgtEl>
                                        <p:attrNameLst>
                                          <p:attrName>style.visibility</p:attrName>
                                        </p:attrNameLst>
                                      </p:cBhvr>
                                      <p:to>
                                        <p:strVal val="visible"/>
                                      </p:to>
                                    </p:set>
                                    <p:animEffect transition="in" filter="wipe(down)">
                                      <p:cBhvr>
                                        <p:cTn id="1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
            <a:ext cx="12858750" cy="7232650"/>
          </a:xfrm>
          <a:prstGeom prst="rect">
            <a:avLst/>
          </a:prstGeom>
          <a:blipFill dpi="0" rotWithShape="1">
            <a:blip r:embed="rId4">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4239079" y="3493264"/>
            <a:ext cx="4380599" cy="969863"/>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2712" tIns="36355" rIns="72712" bIns="36355"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5919222" y="2215050"/>
            <a:ext cx="1020311" cy="1020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611" y="3624127"/>
            <a:ext cx="2535534" cy="7081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1">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401">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508423" y="46467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38066" y="46467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508423" y="49163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38066" y="49163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2781091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accel="40000" fill="hold" grpId="0" nodeType="clickEffect" p14:presetBounceEnd="40000">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14:bounceEnd="40000">
                                          <p:cBhvr additive="base">
                                            <p:cTn id="14" dur="1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15" dur="15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accel="40000" fill="hold" grpId="0" nodeType="withEffect" p14:presetBounceEnd="40000">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14:bounceEnd="40000">
                                          <p:cBhvr additive="base">
                                            <p:cTn id="18" dur="15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19"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by="(-#ppt_w*2)" calcmode="lin" valueType="num">
                                          <p:cBhvr rctx="PPT">
                                            <p:cTn id="24" dur="500" autoRev="1" fill="hold">
                                              <p:stCondLst>
                                                <p:cond delay="0"/>
                                              </p:stCondLst>
                                            </p:cTn>
                                            <p:tgtEl>
                                              <p:spTgt spid="5"/>
                                            </p:tgtEl>
                                            <p:attrNameLst>
                                              <p:attrName>ppt_w</p:attrName>
                                            </p:attrNameLst>
                                          </p:cBhvr>
                                        </p:anim>
                                        <p:anim by="(#ppt_w*0.50)" calcmode="lin" valueType="num">
                                          <p:cBhvr>
                                            <p:cTn id="25" dur="500" decel="50000" autoRev="1" fill="hold">
                                              <p:stCondLst>
                                                <p:cond delay="0"/>
                                              </p:stCondLst>
                                            </p:cTn>
                                            <p:tgtEl>
                                              <p:spTgt spid="5"/>
                                            </p:tgtEl>
                                            <p:attrNameLst>
                                              <p:attrName>ppt_x</p:attrName>
                                            </p:attrNameLst>
                                          </p:cBhvr>
                                        </p:anim>
                                        <p:anim from="(-#ppt_h/2)" to="(#ppt_y)" calcmode="lin" valueType="num">
                                          <p:cBhvr>
                                            <p:cTn id="26" dur="1000" fill="hold">
                                              <p:stCondLst>
                                                <p:cond delay="0"/>
                                              </p:stCondLst>
                                            </p:cTn>
                                            <p:tgtEl>
                                              <p:spTgt spid="5"/>
                                            </p:tgtEl>
                                            <p:attrNameLst>
                                              <p:attrName>ppt_y</p:attrName>
                                            </p:attrNameLst>
                                          </p:cBhvr>
                                        </p:anim>
                                        <p:animRot by="21600000">
                                          <p:cBhvr>
                                            <p:cTn id="27" dur="1000" fill="hold">
                                              <p:stCondLst>
                                                <p:cond delay="0"/>
                                              </p:stCondLst>
                                            </p:cTn>
                                            <p:tgtEl>
                                              <p:spTgt spid="5"/>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5" grpId="0"/>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accel="4000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500" fill="hold"/>
                                            <p:tgtEl>
                                              <p:spTgt spid="3"/>
                                            </p:tgtEl>
                                            <p:attrNameLst>
                                              <p:attrName>ppt_x</p:attrName>
                                            </p:attrNameLst>
                                          </p:cBhvr>
                                          <p:tavLst>
                                            <p:tav tm="0">
                                              <p:val>
                                                <p:strVal val="#ppt_x"/>
                                              </p:val>
                                            </p:tav>
                                            <p:tav tm="100000">
                                              <p:val>
                                                <p:strVal val="#ppt_x"/>
                                              </p:val>
                                            </p:tav>
                                          </p:tavLst>
                                        </p:anim>
                                        <p:anim calcmode="lin" valueType="num">
                                          <p:cBhvr additive="base">
                                            <p:cTn id="15" dur="15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accel="4000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500" fill="hold"/>
                                            <p:tgtEl>
                                              <p:spTgt spid="2"/>
                                            </p:tgtEl>
                                            <p:attrNameLst>
                                              <p:attrName>ppt_x</p:attrName>
                                            </p:attrNameLst>
                                          </p:cBhvr>
                                          <p:tavLst>
                                            <p:tav tm="0">
                                              <p:val>
                                                <p:strVal val="#ppt_x"/>
                                              </p:val>
                                            </p:tav>
                                            <p:tav tm="100000">
                                              <p:val>
                                                <p:strVal val="#ppt_x"/>
                                              </p:val>
                                            </p:tav>
                                          </p:tavLst>
                                        </p:anim>
                                        <p:anim calcmode="lin" valueType="num">
                                          <p:cBhvr additive="base">
                                            <p:cTn id="19"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by="(-#ppt_w*2)" calcmode="lin" valueType="num">
                                          <p:cBhvr rctx="PPT">
                                            <p:cTn id="24" dur="500" autoRev="1" fill="hold">
                                              <p:stCondLst>
                                                <p:cond delay="0"/>
                                              </p:stCondLst>
                                            </p:cTn>
                                            <p:tgtEl>
                                              <p:spTgt spid="5"/>
                                            </p:tgtEl>
                                            <p:attrNameLst>
                                              <p:attrName>ppt_w</p:attrName>
                                            </p:attrNameLst>
                                          </p:cBhvr>
                                        </p:anim>
                                        <p:anim by="(#ppt_w*0.50)" calcmode="lin" valueType="num">
                                          <p:cBhvr>
                                            <p:cTn id="25" dur="500" decel="50000" autoRev="1" fill="hold">
                                              <p:stCondLst>
                                                <p:cond delay="0"/>
                                              </p:stCondLst>
                                            </p:cTn>
                                            <p:tgtEl>
                                              <p:spTgt spid="5"/>
                                            </p:tgtEl>
                                            <p:attrNameLst>
                                              <p:attrName>ppt_x</p:attrName>
                                            </p:attrNameLst>
                                          </p:cBhvr>
                                        </p:anim>
                                        <p:anim from="(-#ppt_h/2)" to="(#ppt_y)" calcmode="lin" valueType="num">
                                          <p:cBhvr>
                                            <p:cTn id="26" dur="1000" fill="hold">
                                              <p:stCondLst>
                                                <p:cond delay="0"/>
                                              </p:stCondLst>
                                            </p:cTn>
                                            <p:tgtEl>
                                              <p:spTgt spid="5"/>
                                            </p:tgtEl>
                                            <p:attrNameLst>
                                              <p:attrName>ppt_y</p:attrName>
                                            </p:attrNameLst>
                                          </p:cBhvr>
                                        </p:anim>
                                        <p:animRot by="21600000">
                                          <p:cBhvr>
                                            <p:cTn id="27" dur="1000" fill="hold">
                                              <p:stCondLst>
                                                <p:cond delay="0"/>
                                              </p:stCondLst>
                                            </p:cTn>
                                            <p:tgtEl>
                                              <p:spTgt spid="5"/>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5" grpId="0"/>
          <p:bldP spid="9" grpId="0"/>
          <p:bldP spid="10" grpId="0"/>
          <p:bldP spid="11" grpId="0"/>
          <p:bldP spid="12"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353" y="1466620"/>
            <a:ext cx="6871018" cy="5029371"/>
          </a:xfrm>
        </p:spPr>
      </p:pic>
      <p:sp>
        <p:nvSpPr>
          <p:cNvPr id="11" name="Rectangle 10"/>
          <p:cNvSpPr/>
          <p:nvPr/>
        </p:nvSpPr>
        <p:spPr>
          <a:xfrm>
            <a:off x="4851556" y="4586366"/>
            <a:ext cx="8006489" cy="1922861"/>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5" name="Rectangle 4"/>
          <p:cNvSpPr/>
          <p:nvPr/>
        </p:nvSpPr>
        <p:spPr>
          <a:xfrm>
            <a:off x="4851556" y="3099736"/>
            <a:ext cx="2039905" cy="14866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13" name="Rectangle 12"/>
          <p:cNvSpPr/>
          <p:nvPr/>
        </p:nvSpPr>
        <p:spPr>
          <a:xfrm>
            <a:off x="707" y="4586366"/>
            <a:ext cx="4850850" cy="14866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14" name="Rectangle 13"/>
          <p:cNvSpPr/>
          <p:nvPr/>
        </p:nvSpPr>
        <p:spPr>
          <a:xfrm>
            <a:off x="654550" y="4912128"/>
            <a:ext cx="3676442" cy="616836"/>
          </a:xfrm>
          <a:prstGeom prst="rect">
            <a:avLst/>
          </a:prstGeom>
        </p:spPr>
        <p:txBody>
          <a:bodyPr wrap="square" lIns="0" tIns="0" rIns="0" bIns="0">
            <a:spAutoFit/>
          </a:bodyPr>
          <a:lstStyle/>
          <a:p>
            <a:r>
              <a:rPr lang="zh-CN" altLang="en-US" sz="1476" b="1"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直接复制你的内容到</a:t>
            </a:r>
            <a:r>
              <a:rPr lang="zh-CN" altLang="en-US" sz="1476" b="1"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rPr>
              <a:t>此</a:t>
            </a:r>
            <a:endParaRPr lang="en-US" altLang="zh-CN" sz="1476" b="1"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a:p>
            <a:pPr>
              <a:lnSpc>
                <a:spcPct val="150000"/>
              </a:lnSpc>
            </a:pPr>
            <a:r>
              <a:rPr lang="zh-CN" altLang="en-US" sz="844"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rPr>
              <a:t>请</a:t>
            </a:r>
            <a:r>
              <a:rPr lang="zh-CN" alt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17" name="Rectangle 16"/>
          <p:cNvSpPr/>
          <p:nvPr/>
        </p:nvSpPr>
        <p:spPr>
          <a:xfrm>
            <a:off x="5103172" y="3295335"/>
            <a:ext cx="1620560" cy="779444"/>
          </a:xfrm>
          <a:prstGeom prst="rect">
            <a:avLst/>
          </a:prstGeom>
        </p:spPr>
        <p:txBody>
          <a:bodyPr wrap="square" lIns="0" tIns="0" rIns="0" bIns="0">
            <a:spAutoFit/>
          </a:bodyPr>
          <a:lstStyle/>
          <a:p>
            <a:pPr>
              <a:lnSpc>
                <a:spcPct val="150000"/>
              </a:lnSpc>
            </a:pPr>
            <a:r>
              <a:rPr lang="zh-CN" alt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19" name="Rectangle 18"/>
          <p:cNvSpPr/>
          <p:nvPr/>
        </p:nvSpPr>
        <p:spPr>
          <a:xfrm>
            <a:off x="5367773" y="4912129"/>
            <a:ext cx="1469288" cy="1251305"/>
          </a:xfrm>
          <a:prstGeom prst="rect">
            <a:avLst/>
          </a:prstGeom>
        </p:spPr>
        <p:txBody>
          <a:bodyPr wrap="square" lIns="0" tIns="0" rIns="0" bIns="0">
            <a:spAutoFit/>
          </a:bodyPr>
          <a:lstStyle/>
          <a:p>
            <a:pPr algn="just"/>
            <a:r>
              <a:rPr lang="en-US" b="1"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01</a:t>
            </a:r>
          </a:p>
          <a:p>
            <a:pPr algn="just">
              <a:lnSpc>
                <a:spcPct val="150000"/>
              </a:lnSpc>
            </a:pPr>
            <a:r>
              <a:rPr lang="zh-CN" alt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20" name="Rectangle 19"/>
          <p:cNvSpPr/>
          <p:nvPr/>
        </p:nvSpPr>
        <p:spPr>
          <a:xfrm>
            <a:off x="8861327" y="4912129"/>
            <a:ext cx="1469288" cy="1251305"/>
          </a:xfrm>
          <a:prstGeom prst="rect">
            <a:avLst/>
          </a:prstGeom>
        </p:spPr>
        <p:txBody>
          <a:bodyPr wrap="square" lIns="0" tIns="0" rIns="0" bIns="0">
            <a:spAutoFit/>
          </a:bodyPr>
          <a:lstStyle/>
          <a:p>
            <a:pPr algn="just"/>
            <a:r>
              <a:rPr lang="en-US" b="1"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03</a:t>
            </a:r>
          </a:p>
          <a:p>
            <a:pPr algn="just">
              <a:lnSpc>
                <a:spcPct val="150000"/>
              </a:lnSpc>
            </a:pPr>
            <a:r>
              <a:rPr lang="zh-CN" alt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25" name="Rectangle 24"/>
          <p:cNvSpPr/>
          <p:nvPr/>
        </p:nvSpPr>
        <p:spPr>
          <a:xfrm>
            <a:off x="7114549" y="4912129"/>
            <a:ext cx="1469288" cy="1251305"/>
          </a:xfrm>
          <a:prstGeom prst="rect">
            <a:avLst/>
          </a:prstGeom>
        </p:spPr>
        <p:txBody>
          <a:bodyPr wrap="square" lIns="0" tIns="0" rIns="0" bIns="0">
            <a:spAutoFit/>
          </a:bodyPr>
          <a:lstStyle/>
          <a:p>
            <a:pPr algn="just"/>
            <a:r>
              <a:rPr lang="en-US" b="1"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02</a:t>
            </a:r>
          </a:p>
          <a:p>
            <a:pPr algn="just">
              <a:lnSpc>
                <a:spcPct val="150000"/>
              </a:lnSpc>
            </a:pPr>
            <a:r>
              <a:rPr lang="zh-CN" alt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26" name="Rectangle 25"/>
          <p:cNvSpPr/>
          <p:nvPr/>
        </p:nvSpPr>
        <p:spPr>
          <a:xfrm>
            <a:off x="10608103" y="4912129"/>
            <a:ext cx="1469288" cy="1251305"/>
          </a:xfrm>
          <a:prstGeom prst="rect">
            <a:avLst/>
          </a:prstGeom>
        </p:spPr>
        <p:txBody>
          <a:bodyPr wrap="square" lIns="0" tIns="0" rIns="0" bIns="0">
            <a:spAutoFit/>
          </a:bodyPr>
          <a:lstStyle/>
          <a:p>
            <a:pPr algn="just"/>
            <a:r>
              <a:rPr lang="en-US" b="1"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04</a:t>
            </a:r>
          </a:p>
          <a:p>
            <a:pPr algn="just">
              <a:lnSpc>
                <a:spcPct val="150000"/>
              </a:lnSpc>
            </a:pPr>
            <a:r>
              <a:rPr lang="zh-CN" alt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32" name="TextBox 31"/>
          <p:cNvSpPr txBox="1"/>
          <p:nvPr/>
        </p:nvSpPr>
        <p:spPr>
          <a:xfrm>
            <a:off x="7315996" y="2122917"/>
            <a:ext cx="4894736" cy="1818255"/>
          </a:xfrm>
          <a:prstGeom prst="rect">
            <a:avLst/>
          </a:prstGeom>
          <a:noFill/>
        </p:spPr>
        <p:txBody>
          <a:bodyPr wrap="square" lIns="0" tIns="0" rIns="0" bIns="0" rtlCol="0">
            <a:spAutoFit/>
          </a:bodyPr>
          <a:lstStyle/>
          <a:p>
            <a:pPr algn="just"/>
            <a:r>
              <a:rPr lang="zh-CN" altLang="en-US" sz="1476"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直接复制你的内容到</a:t>
            </a:r>
            <a:r>
              <a:rPr lang="zh-CN" altLang="en-US" sz="1476" dirty="0" smtClean="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此</a:t>
            </a:r>
            <a:endParaRPr lang="en-US" altLang="zh-CN" sz="1476" dirty="0" smtClean="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endParaRPr>
          </a:p>
          <a:p>
            <a:pPr algn="just"/>
            <a:endParaRPr lang="en-US" altLang="zh-CN" sz="1476" dirty="0" smtClean="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endParaRPr>
          </a:p>
          <a:p>
            <a:pPr algn="just">
              <a:lnSpc>
                <a:spcPct val="150000"/>
              </a:lnSpc>
            </a:pPr>
            <a:r>
              <a:rPr lang="zh-CN" altLang="en-US" sz="844" dirty="0" smtClean="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请</a:t>
            </a:r>
            <a:r>
              <a:rPr lang="zh-CN" altLang="en-US" sz="844"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44"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15" name="矩形 14"/>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6" name="矩形 15"/>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文本框 17"/>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873376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800" decel="100000"/>
                                        <p:tgtEl>
                                          <p:spTgt spid="13"/>
                                        </p:tgtEl>
                                      </p:cBhvr>
                                    </p:animEffect>
                                    <p:anim calcmode="lin" valueType="num">
                                      <p:cBhvr>
                                        <p:cTn id="17" dur="800" decel="100000" fill="hold"/>
                                        <p:tgtEl>
                                          <p:spTgt spid="13"/>
                                        </p:tgtEl>
                                        <p:attrNameLst>
                                          <p:attrName>style.rotation</p:attrName>
                                        </p:attrNameLst>
                                      </p:cBhvr>
                                      <p:tavLst>
                                        <p:tav tm="0">
                                          <p:val>
                                            <p:fltVal val="-90"/>
                                          </p:val>
                                        </p:tav>
                                        <p:tav tm="100000">
                                          <p:val>
                                            <p:fltVal val="0"/>
                                          </p:val>
                                        </p:tav>
                                      </p:tavLst>
                                    </p:anim>
                                    <p:anim calcmode="lin" valueType="num">
                                      <p:cBhvr>
                                        <p:cTn id="18" dur="800" decel="100000" fill="hold"/>
                                        <p:tgtEl>
                                          <p:spTgt spid="13"/>
                                        </p:tgtEl>
                                        <p:attrNameLst>
                                          <p:attrName>ppt_x</p:attrName>
                                        </p:attrNameLst>
                                      </p:cBhvr>
                                      <p:tavLst>
                                        <p:tav tm="0">
                                          <p:val>
                                            <p:strVal val="#ppt_x+0.4"/>
                                          </p:val>
                                        </p:tav>
                                        <p:tav tm="100000">
                                          <p:val>
                                            <p:strVal val="#ppt_x-0.05"/>
                                          </p:val>
                                        </p:tav>
                                      </p:tavLst>
                                    </p:anim>
                                    <p:anim calcmode="lin" valueType="num">
                                      <p:cBhvr>
                                        <p:cTn id="19" dur="800" decel="100000" fill="hold"/>
                                        <p:tgtEl>
                                          <p:spTgt spid="13"/>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3000"/>
                            </p:stCondLst>
                            <p:childTnLst>
                              <p:par>
                                <p:cTn id="34" presetID="12" presetClass="entr" presetSubtype="8" fill="hold" grpId="0" nodeType="afterEffect">
                                  <p:stCondLst>
                                    <p:cond delay="0"/>
                                  </p:stCondLst>
                                  <p:childTnLst>
                                    <p:set>
                                      <p:cBhvr>
                                        <p:cTn id="35" dur="1" fill="hold">
                                          <p:stCondLst>
                                            <p:cond delay="0"/>
                                          </p:stCondLst>
                                        </p:cTn>
                                        <p:tgtEl>
                                          <p:spTgt spid="19">
                                            <p:txEl>
                                              <p:pRg st="0" end="0"/>
                                            </p:txEl>
                                          </p:spTgt>
                                        </p:tgtEl>
                                        <p:attrNameLst>
                                          <p:attrName>style.visibility</p:attrName>
                                        </p:attrNameLst>
                                      </p:cBhvr>
                                      <p:to>
                                        <p:strVal val="visible"/>
                                      </p:to>
                                    </p:set>
                                    <p:anim calcmode="lin" valueType="num">
                                      <p:cBhvr additive="base">
                                        <p:cTn id="36" dur="300"/>
                                        <p:tgtEl>
                                          <p:spTgt spid="19">
                                            <p:txEl>
                                              <p:pRg st="0" end="0"/>
                                            </p:txEl>
                                          </p:spTgt>
                                        </p:tgtEl>
                                        <p:attrNameLst>
                                          <p:attrName>ppt_x</p:attrName>
                                        </p:attrNameLst>
                                      </p:cBhvr>
                                      <p:tavLst>
                                        <p:tav tm="0">
                                          <p:val>
                                            <p:strVal val="#ppt_x-#ppt_w*1.125000"/>
                                          </p:val>
                                        </p:tav>
                                        <p:tav tm="100000">
                                          <p:val>
                                            <p:strVal val="#ppt_x"/>
                                          </p:val>
                                        </p:tav>
                                      </p:tavLst>
                                    </p:anim>
                                    <p:animEffect transition="in" filter="wipe(right)">
                                      <p:cBhvr>
                                        <p:cTn id="37" dur="300"/>
                                        <p:tgtEl>
                                          <p:spTgt spid="19">
                                            <p:txEl>
                                              <p:pRg st="0" end="0"/>
                                            </p:txEl>
                                          </p:spTgt>
                                        </p:tgtEl>
                                      </p:cBhvr>
                                    </p:animEffect>
                                  </p:childTnLst>
                                </p:cTn>
                              </p:par>
                            </p:childTnLst>
                          </p:cTn>
                        </p:par>
                        <p:par>
                          <p:cTn id="38" fill="hold">
                            <p:stCondLst>
                              <p:cond delay="3300"/>
                            </p:stCondLst>
                            <p:childTnLst>
                              <p:par>
                                <p:cTn id="39" presetID="12" presetClass="entr" presetSubtype="8" fill="hold" grpId="0" nodeType="afterEffect">
                                  <p:stCondLst>
                                    <p:cond delay="0"/>
                                  </p:stCondLst>
                                  <p:childTnLst>
                                    <p:set>
                                      <p:cBhvr>
                                        <p:cTn id="40" dur="1" fill="hold">
                                          <p:stCondLst>
                                            <p:cond delay="0"/>
                                          </p:stCondLst>
                                        </p:cTn>
                                        <p:tgtEl>
                                          <p:spTgt spid="19">
                                            <p:txEl>
                                              <p:pRg st="1" end="1"/>
                                            </p:txEl>
                                          </p:spTgt>
                                        </p:tgtEl>
                                        <p:attrNameLst>
                                          <p:attrName>style.visibility</p:attrName>
                                        </p:attrNameLst>
                                      </p:cBhvr>
                                      <p:to>
                                        <p:strVal val="visible"/>
                                      </p:to>
                                    </p:set>
                                    <p:anim calcmode="lin" valueType="num">
                                      <p:cBhvr additive="base">
                                        <p:cTn id="41" dur="300"/>
                                        <p:tgtEl>
                                          <p:spTgt spid="19">
                                            <p:txEl>
                                              <p:pRg st="1" end="1"/>
                                            </p:txEl>
                                          </p:spTgt>
                                        </p:tgtEl>
                                        <p:attrNameLst>
                                          <p:attrName>ppt_x</p:attrName>
                                        </p:attrNameLst>
                                      </p:cBhvr>
                                      <p:tavLst>
                                        <p:tav tm="0">
                                          <p:val>
                                            <p:strVal val="#ppt_x-#ppt_w*1.125000"/>
                                          </p:val>
                                        </p:tav>
                                        <p:tav tm="100000">
                                          <p:val>
                                            <p:strVal val="#ppt_x"/>
                                          </p:val>
                                        </p:tav>
                                      </p:tavLst>
                                    </p:anim>
                                    <p:animEffect transition="in" filter="wipe(right)">
                                      <p:cBhvr>
                                        <p:cTn id="42" dur="300"/>
                                        <p:tgtEl>
                                          <p:spTgt spid="19">
                                            <p:txEl>
                                              <p:pRg st="1" end="1"/>
                                            </p:txEl>
                                          </p:spTgt>
                                        </p:tgtEl>
                                      </p:cBhvr>
                                    </p:animEffect>
                                  </p:childTnLst>
                                </p:cTn>
                              </p:par>
                            </p:childTnLst>
                          </p:cTn>
                        </p:par>
                        <p:par>
                          <p:cTn id="43" fill="hold">
                            <p:stCondLst>
                              <p:cond delay="3600"/>
                            </p:stCondLst>
                            <p:childTnLst>
                              <p:par>
                                <p:cTn id="44" presetID="12" presetClass="entr" presetSubtype="8" fill="hold" grpId="0" nodeType="afterEffect">
                                  <p:stCondLst>
                                    <p:cond delay="0"/>
                                  </p:stCondLst>
                                  <p:childTnLst>
                                    <p:set>
                                      <p:cBhvr>
                                        <p:cTn id="45" dur="1" fill="hold">
                                          <p:stCondLst>
                                            <p:cond delay="0"/>
                                          </p:stCondLst>
                                        </p:cTn>
                                        <p:tgtEl>
                                          <p:spTgt spid="25">
                                            <p:txEl>
                                              <p:pRg st="0" end="0"/>
                                            </p:txEl>
                                          </p:spTgt>
                                        </p:tgtEl>
                                        <p:attrNameLst>
                                          <p:attrName>style.visibility</p:attrName>
                                        </p:attrNameLst>
                                      </p:cBhvr>
                                      <p:to>
                                        <p:strVal val="visible"/>
                                      </p:to>
                                    </p:set>
                                    <p:anim calcmode="lin" valueType="num">
                                      <p:cBhvr additive="base">
                                        <p:cTn id="46" dur="300"/>
                                        <p:tgtEl>
                                          <p:spTgt spid="25">
                                            <p:txEl>
                                              <p:pRg st="0" end="0"/>
                                            </p:txEl>
                                          </p:spTgt>
                                        </p:tgtEl>
                                        <p:attrNameLst>
                                          <p:attrName>ppt_x</p:attrName>
                                        </p:attrNameLst>
                                      </p:cBhvr>
                                      <p:tavLst>
                                        <p:tav tm="0">
                                          <p:val>
                                            <p:strVal val="#ppt_x-#ppt_w*1.125000"/>
                                          </p:val>
                                        </p:tav>
                                        <p:tav tm="100000">
                                          <p:val>
                                            <p:strVal val="#ppt_x"/>
                                          </p:val>
                                        </p:tav>
                                      </p:tavLst>
                                    </p:anim>
                                    <p:animEffect transition="in" filter="wipe(right)">
                                      <p:cBhvr>
                                        <p:cTn id="47" dur="300"/>
                                        <p:tgtEl>
                                          <p:spTgt spid="25">
                                            <p:txEl>
                                              <p:pRg st="0" end="0"/>
                                            </p:txEl>
                                          </p:spTgt>
                                        </p:tgtEl>
                                      </p:cBhvr>
                                    </p:animEffect>
                                  </p:childTnLst>
                                </p:cTn>
                              </p:par>
                            </p:childTnLst>
                          </p:cTn>
                        </p:par>
                        <p:par>
                          <p:cTn id="48" fill="hold">
                            <p:stCondLst>
                              <p:cond delay="3900"/>
                            </p:stCondLst>
                            <p:childTnLst>
                              <p:par>
                                <p:cTn id="49" presetID="12" presetClass="entr" presetSubtype="8" fill="hold" grpId="0" nodeType="afterEffect">
                                  <p:stCondLst>
                                    <p:cond delay="0"/>
                                  </p:stCondLst>
                                  <p:childTnLst>
                                    <p:set>
                                      <p:cBhvr>
                                        <p:cTn id="50" dur="1" fill="hold">
                                          <p:stCondLst>
                                            <p:cond delay="0"/>
                                          </p:stCondLst>
                                        </p:cTn>
                                        <p:tgtEl>
                                          <p:spTgt spid="25">
                                            <p:txEl>
                                              <p:pRg st="1" end="1"/>
                                            </p:txEl>
                                          </p:spTgt>
                                        </p:tgtEl>
                                        <p:attrNameLst>
                                          <p:attrName>style.visibility</p:attrName>
                                        </p:attrNameLst>
                                      </p:cBhvr>
                                      <p:to>
                                        <p:strVal val="visible"/>
                                      </p:to>
                                    </p:set>
                                    <p:anim calcmode="lin" valueType="num">
                                      <p:cBhvr additive="base">
                                        <p:cTn id="51" dur="300"/>
                                        <p:tgtEl>
                                          <p:spTgt spid="25">
                                            <p:txEl>
                                              <p:pRg st="1" end="1"/>
                                            </p:txEl>
                                          </p:spTgt>
                                        </p:tgtEl>
                                        <p:attrNameLst>
                                          <p:attrName>ppt_x</p:attrName>
                                        </p:attrNameLst>
                                      </p:cBhvr>
                                      <p:tavLst>
                                        <p:tav tm="0">
                                          <p:val>
                                            <p:strVal val="#ppt_x-#ppt_w*1.125000"/>
                                          </p:val>
                                        </p:tav>
                                        <p:tav tm="100000">
                                          <p:val>
                                            <p:strVal val="#ppt_x"/>
                                          </p:val>
                                        </p:tav>
                                      </p:tavLst>
                                    </p:anim>
                                    <p:animEffect transition="in" filter="wipe(right)">
                                      <p:cBhvr>
                                        <p:cTn id="52" dur="300"/>
                                        <p:tgtEl>
                                          <p:spTgt spid="25">
                                            <p:txEl>
                                              <p:pRg st="1" end="1"/>
                                            </p:txEl>
                                          </p:spTgt>
                                        </p:tgtEl>
                                      </p:cBhvr>
                                    </p:animEffect>
                                  </p:childTnLst>
                                </p:cTn>
                              </p:par>
                            </p:childTnLst>
                          </p:cTn>
                        </p:par>
                        <p:par>
                          <p:cTn id="53" fill="hold">
                            <p:stCondLst>
                              <p:cond delay="4200"/>
                            </p:stCondLst>
                            <p:childTnLst>
                              <p:par>
                                <p:cTn id="54" presetID="12" presetClass="entr" presetSubtype="8" fill="hold" grpId="0" nodeType="afterEffect">
                                  <p:stCondLst>
                                    <p:cond delay="0"/>
                                  </p:stCondLst>
                                  <p:childTnLst>
                                    <p:set>
                                      <p:cBhvr>
                                        <p:cTn id="55" dur="1" fill="hold">
                                          <p:stCondLst>
                                            <p:cond delay="0"/>
                                          </p:stCondLst>
                                        </p:cTn>
                                        <p:tgtEl>
                                          <p:spTgt spid="20">
                                            <p:txEl>
                                              <p:pRg st="0" end="0"/>
                                            </p:txEl>
                                          </p:spTgt>
                                        </p:tgtEl>
                                        <p:attrNameLst>
                                          <p:attrName>style.visibility</p:attrName>
                                        </p:attrNameLst>
                                      </p:cBhvr>
                                      <p:to>
                                        <p:strVal val="visible"/>
                                      </p:to>
                                    </p:set>
                                    <p:anim calcmode="lin" valueType="num">
                                      <p:cBhvr additive="base">
                                        <p:cTn id="56" dur="300"/>
                                        <p:tgtEl>
                                          <p:spTgt spid="20">
                                            <p:txEl>
                                              <p:pRg st="0" end="0"/>
                                            </p:txEl>
                                          </p:spTgt>
                                        </p:tgtEl>
                                        <p:attrNameLst>
                                          <p:attrName>ppt_x</p:attrName>
                                        </p:attrNameLst>
                                      </p:cBhvr>
                                      <p:tavLst>
                                        <p:tav tm="0">
                                          <p:val>
                                            <p:strVal val="#ppt_x-#ppt_w*1.125000"/>
                                          </p:val>
                                        </p:tav>
                                        <p:tav tm="100000">
                                          <p:val>
                                            <p:strVal val="#ppt_x"/>
                                          </p:val>
                                        </p:tav>
                                      </p:tavLst>
                                    </p:anim>
                                    <p:animEffect transition="in" filter="wipe(right)">
                                      <p:cBhvr>
                                        <p:cTn id="57" dur="300"/>
                                        <p:tgtEl>
                                          <p:spTgt spid="20">
                                            <p:txEl>
                                              <p:pRg st="0" end="0"/>
                                            </p:txEl>
                                          </p:spTgt>
                                        </p:tgtEl>
                                      </p:cBhvr>
                                    </p:animEffect>
                                  </p:childTnLst>
                                </p:cTn>
                              </p:par>
                            </p:childTnLst>
                          </p:cTn>
                        </p:par>
                        <p:par>
                          <p:cTn id="58" fill="hold">
                            <p:stCondLst>
                              <p:cond delay="4500"/>
                            </p:stCondLst>
                            <p:childTnLst>
                              <p:par>
                                <p:cTn id="59" presetID="12" presetClass="entr" presetSubtype="8" fill="hold" grpId="0" nodeType="afterEffect">
                                  <p:stCondLst>
                                    <p:cond delay="0"/>
                                  </p:stCondLst>
                                  <p:childTnLst>
                                    <p:set>
                                      <p:cBhvr>
                                        <p:cTn id="60" dur="1" fill="hold">
                                          <p:stCondLst>
                                            <p:cond delay="0"/>
                                          </p:stCondLst>
                                        </p:cTn>
                                        <p:tgtEl>
                                          <p:spTgt spid="20">
                                            <p:txEl>
                                              <p:pRg st="1" end="1"/>
                                            </p:txEl>
                                          </p:spTgt>
                                        </p:tgtEl>
                                        <p:attrNameLst>
                                          <p:attrName>style.visibility</p:attrName>
                                        </p:attrNameLst>
                                      </p:cBhvr>
                                      <p:to>
                                        <p:strVal val="visible"/>
                                      </p:to>
                                    </p:set>
                                    <p:anim calcmode="lin" valueType="num">
                                      <p:cBhvr additive="base">
                                        <p:cTn id="61" dur="300"/>
                                        <p:tgtEl>
                                          <p:spTgt spid="20">
                                            <p:txEl>
                                              <p:pRg st="1" end="1"/>
                                            </p:txEl>
                                          </p:spTgt>
                                        </p:tgtEl>
                                        <p:attrNameLst>
                                          <p:attrName>ppt_x</p:attrName>
                                        </p:attrNameLst>
                                      </p:cBhvr>
                                      <p:tavLst>
                                        <p:tav tm="0">
                                          <p:val>
                                            <p:strVal val="#ppt_x-#ppt_w*1.125000"/>
                                          </p:val>
                                        </p:tav>
                                        <p:tav tm="100000">
                                          <p:val>
                                            <p:strVal val="#ppt_x"/>
                                          </p:val>
                                        </p:tav>
                                      </p:tavLst>
                                    </p:anim>
                                    <p:animEffect transition="in" filter="wipe(right)">
                                      <p:cBhvr>
                                        <p:cTn id="62" dur="300"/>
                                        <p:tgtEl>
                                          <p:spTgt spid="20">
                                            <p:txEl>
                                              <p:pRg st="1" end="1"/>
                                            </p:txEl>
                                          </p:spTgt>
                                        </p:tgtEl>
                                      </p:cBhvr>
                                    </p:animEffect>
                                  </p:childTnLst>
                                </p:cTn>
                              </p:par>
                            </p:childTnLst>
                          </p:cTn>
                        </p:par>
                        <p:par>
                          <p:cTn id="63" fill="hold">
                            <p:stCondLst>
                              <p:cond delay="4800"/>
                            </p:stCondLst>
                            <p:childTnLst>
                              <p:par>
                                <p:cTn id="64" presetID="12" presetClass="entr" presetSubtype="8" fill="hold" grpId="0" nodeType="afterEffect">
                                  <p:stCondLst>
                                    <p:cond delay="0"/>
                                  </p:stCondLst>
                                  <p:childTnLst>
                                    <p:set>
                                      <p:cBhvr>
                                        <p:cTn id="65" dur="1" fill="hold">
                                          <p:stCondLst>
                                            <p:cond delay="0"/>
                                          </p:stCondLst>
                                        </p:cTn>
                                        <p:tgtEl>
                                          <p:spTgt spid="26">
                                            <p:txEl>
                                              <p:pRg st="0" end="0"/>
                                            </p:txEl>
                                          </p:spTgt>
                                        </p:tgtEl>
                                        <p:attrNameLst>
                                          <p:attrName>style.visibility</p:attrName>
                                        </p:attrNameLst>
                                      </p:cBhvr>
                                      <p:to>
                                        <p:strVal val="visible"/>
                                      </p:to>
                                    </p:set>
                                    <p:anim calcmode="lin" valueType="num">
                                      <p:cBhvr additive="base">
                                        <p:cTn id="66" dur="300"/>
                                        <p:tgtEl>
                                          <p:spTgt spid="26">
                                            <p:txEl>
                                              <p:pRg st="0" end="0"/>
                                            </p:txEl>
                                          </p:spTgt>
                                        </p:tgtEl>
                                        <p:attrNameLst>
                                          <p:attrName>ppt_x</p:attrName>
                                        </p:attrNameLst>
                                      </p:cBhvr>
                                      <p:tavLst>
                                        <p:tav tm="0">
                                          <p:val>
                                            <p:strVal val="#ppt_x-#ppt_w*1.125000"/>
                                          </p:val>
                                        </p:tav>
                                        <p:tav tm="100000">
                                          <p:val>
                                            <p:strVal val="#ppt_x"/>
                                          </p:val>
                                        </p:tav>
                                      </p:tavLst>
                                    </p:anim>
                                    <p:animEffect transition="in" filter="wipe(right)">
                                      <p:cBhvr>
                                        <p:cTn id="67" dur="300"/>
                                        <p:tgtEl>
                                          <p:spTgt spid="26">
                                            <p:txEl>
                                              <p:pRg st="0" end="0"/>
                                            </p:txEl>
                                          </p:spTgt>
                                        </p:tgtEl>
                                      </p:cBhvr>
                                    </p:animEffect>
                                  </p:childTnLst>
                                </p:cTn>
                              </p:par>
                            </p:childTnLst>
                          </p:cTn>
                        </p:par>
                        <p:par>
                          <p:cTn id="68" fill="hold">
                            <p:stCondLst>
                              <p:cond delay="5100"/>
                            </p:stCondLst>
                            <p:childTnLst>
                              <p:par>
                                <p:cTn id="69" presetID="12" presetClass="entr" presetSubtype="8" fill="hold" grpId="0" nodeType="afterEffect">
                                  <p:stCondLst>
                                    <p:cond delay="0"/>
                                  </p:stCondLst>
                                  <p:childTnLst>
                                    <p:set>
                                      <p:cBhvr>
                                        <p:cTn id="70" dur="1" fill="hold">
                                          <p:stCondLst>
                                            <p:cond delay="0"/>
                                          </p:stCondLst>
                                        </p:cTn>
                                        <p:tgtEl>
                                          <p:spTgt spid="26">
                                            <p:txEl>
                                              <p:pRg st="1" end="1"/>
                                            </p:txEl>
                                          </p:spTgt>
                                        </p:tgtEl>
                                        <p:attrNameLst>
                                          <p:attrName>style.visibility</p:attrName>
                                        </p:attrNameLst>
                                      </p:cBhvr>
                                      <p:to>
                                        <p:strVal val="visible"/>
                                      </p:to>
                                    </p:set>
                                    <p:anim calcmode="lin" valueType="num">
                                      <p:cBhvr additive="base">
                                        <p:cTn id="71" dur="300"/>
                                        <p:tgtEl>
                                          <p:spTgt spid="26">
                                            <p:txEl>
                                              <p:pRg st="1" end="1"/>
                                            </p:txEl>
                                          </p:spTgt>
                                        </p:tgtEl>
                                        <p:attrNameLst>
                                          <p:attrName>ppt_x</p:attrName>
                                        </p:attrNameLst>
                                      </p:cBhvr>
                                      <p:tavLst>
                                        <p:tav tm="0">
                                          <p:val>
                                            <p:strVal val="#ppt_x-#ppt_w*1.125000"/>
                                          </p:val>
                                        </p:tav>
                                        <p:tav tm="100000">
                                          <p:val>
                                            <p:strVal val="#ppt_x"/>
                                          </p:val>
                                        </p:tav>
                                      </p:tavLst>
                                    </p:anim>
                                    <p:animEffect transition="in" filter="wipe(right)">
                                      <p:cBhvr>
                                        <p:cTn id="72" dur="300"/>
                                        <p:tgtEl>
                                          <p:spTgt spid="26">
                                            <p:txEl>
                                              <p:pRg st="1" end="1"/>
                                            </p:txEl>
                                          </p:spTgt>
                                        </p:tgtEl>
                                      </p:cBhvr>
                                    </p:animEffect>
                                  </p:childTnLst>
                                </p:cTn>
                              </p:par>
                            </p:childTnLst>
                          </p:cTn>
                        </p:par>
                        <p:par>
                          <p:cTn id="73" fill="hold">
                            <p:stCondLst>
                              <p:cond delay="5400"/>
                            </p:stCondLst>
                            <p:childTnLst>
                              <p:par>
                                <p:cTn id="74" presetID="10" presetClass="entr" presetSubtype="0"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animBg="1"/>
      <p:bldP spid="13" grpId="0" animBg="1"/>
      <p:bldP spid="14" grpId="0"/>
      <p:bldP spid="17" grpId="0"/>
      <p:bldP spid="19" grpId="0" build="p"/>
      <p:bldP spid="20" grpId="0" build="p"/>
      <p:bldP spid="25" grpId="0" build="p"/>
      <p:bldP spid="26" grpId="0" build="p"/>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11206" y="2262445"/>
            <a:ext cx="3129355" cy="3692402"/>
            <a:chOff x="4832531" y="1500201"/>
            <a:chExt cx="2966869" cy="3501947"/>
          </a:xfrm>
        </p:grpSpPr>
        <p:sp>
          <p:nvSpPr>
            <p:cNvPr id="3"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任意多边形 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 name="椭圆 4"/>
          <p:cNvSpPr/>
          <p:nvPr/>
        </p:nvSpPr>
        <p:spPr>
          <a:xfrm>
            <a:off x="1319864" y="1837374"/>
            <a:ext cx="4361950" cy="4360374"/>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 name="组合 5"/>
          <p:cNvGrpSpPr/>
          <p:nvPr/>
        </p:nvGrpSpPr>
        <p:grpSpPr>
          <a:xfrm>
            <a:off x="6713556" y="2262445"/>
            <a:ext cx="3129355" cy="3692402"/>
            <a:chOff x="4832531" y="1500201"/>
            <a:chExt cx="2966869" cy="3501947"/>
          </a:xfrm>
        </p:grpSpPr>
        <p:sp>
          <p:nvSpPr>
            <p:cNvPr id="7"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任意多边形 7"/>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组合 8"/>
          <p:cNvGrpSpPr/>
          <p:nvPr/>
        </p:nvGrpSpPr>
        <p:grpSpPr>
          <a:xfrm>
            <a:off x="5044825" y="2262445"/>
            <a:ext cx="3129355" cy="3692402"/>
            <a:chOff x="4832531" y="1500201"/>
            <a:chExt cx="2966869" cy="3501947"/>
          </a:xfrm>
        </p:grpSpPr>
        <p:sp>
          <p:nvSpPr>
            <p:cNvPr id="10"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任意多边形 10"/>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a:off x="3335683" y="2262445"/>
            <a:ext cx="3129355" cy="3692402"/>
            <a:chOff x="4832531" y="1500201"/>
            <a:chExt cx="2966869" cy="3501947"/>
          </a:xfrm>
        </p:grpSpPr>
        <p:sp>
          <p:nvSpPr>
            <p:cNvPr id="13"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任意多边形 1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组合 45"/>
          <p:cNvGrpSpPr/>
          <p:nvPr/>
        </p:nvGrpSpPr>
        <p:grpSpPr>
          <a:xfrm>
            <a:off x="1623130" y="2262445"/>
            <a:ext cx="3129355" cy="3692402"/>
            <a:chOff x="1538516" y="1764413"/>
            <a:chExt cx="2966869" cy="3501947"/>
          </a:xfrm>
        </p:grpSpPr>
        <p:sp>
          <p:nvSpPr>
            <p:cNvPr id="15" name="等腰三角形 16"/>
            <p:cNvSpPr/>
            <p:nvPr/>
          </p:nvSpPr>
          <p:spPr>
            <a:xfrm rot="420000" flipV="1">
              <a:off x="1538516" y="4874931"/>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15"/>
            <p:cNvSpPr/>
            <p:nvPr/>
          </p:nvSpPr>
          <p:spPr>
            <a:xfrm>
              <a:off x="2522584" y="1764413"/>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组合 47"/>
          <p:cNvGrpSpPr/>
          <p:nvPr/>
        </p:nvGrpSpPr>
        <p:grpSpPr>
          <a:xfrm>
            <a:off x="1319865" y="2331848"/>
            <a:ext cx="1341229" cy="3371428"/>
            <a:chOff x="1250998" y="1830236"/>
            <a:chExt cx="1271587" cy="3197529"/>
          </a:xfrm>
        </p:grpSpPr>
        <p:sp>
          <p:nvSpPr>
            <p:cNvPr id="17" name="任意多边形 16"/>
            <p:cNvSpPr/>
            <p:nvPr/>
          </p:nvSpPr>
          <p:spPr>
            <a:xfrm>
              <a:off x="1250998" y="1830236"/>
              <a:ext cx="1271587" cy="3197529"/>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solidFill>
              <a:schemeClr val="accent1"/>
            </a:soli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3"/>
            <p:cNvSpPr txBox="1"/>
            <p:nvPr/>
          </p:nvSpPr>
          <p:spPr>
            <a:xfrm>
              <a:off x="1636826" y="2455107"/>
              <a:ext cx="729064" cy="1924387"/>
            </a:xfrm>
            <a:prstGeom prst="rect">
              <a:avLst/>
            </a:prstGeom>
            <a:noFill/>
          </p:spPr>
          <p:txBody>
            <a:bodyPr vert="eaVert" wrap="square" rtlCol="0">
              <a:spAutoFit/>
            </a:bodyPr>
            <a:lstStyle/>
            <a:p>
              <a:pPr algn="ctr"/>
              <a:r>
                <a:rPr lang="zh-CN" altLang="en-US" sz="3797" dirty="0">
                  <a:solidFill>
                    <a:prstClr val="white"/>
                  </a:solidFill>
                  <a:latin typeface="Arial" panose="020B0604020202020204" pitchFamily="34" charset="0"/>
                  <a:ea typeface="微软雅黑" panose="020B0503020204020204" pitchFamily="34" charset="-122"/>
                  <a:sym typeface="Arial" panose="020B0604020202020204" pitchFamily="34" charset="0"/>
                </a:rPr>
                <a:t>添加标题</a:t>
              </a:r>
            </a:p>
          </p:txBody>
        </p:sp>
      </p:grpSp>
      <p:sp>
        <p:nvSpPr>
          <p:cNvPr id="19" name="文本框 4"/>
          <p:cNvSpPr txBox="1"/>
          <p:nvPr/>
        </p:nvSpPr>
        <p:spPr>
          <a:xfrm>
            <a:off x="3702079" y="2710965"/>
            <a:ext cx="881687" cy="611706"/>
          </a:xfrm>
          <a:prstGeom prst="rect">
            <a:avLst/>
          </a:prstGeom>
          <a:noFill/>
          <a:scene3d>
            <a:camera prst="perspectiveLeft"/>
            <a:lightRig rig="threePt" dir="t"/>
          </a:scene3d>
        </p:spPr>
        <p:txBody>
          <a:bodyPr wrap="square" rtlCol="0">
            <a:spAutoFit/>
          </a:bodyPr>
          <a:lstStyle/>
          <a:p>
            <a:pPr algn="ct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9"/>
          <p:cNvSpPr/>
          <p:nvPr/>
        </p:nvSpPr>
        <p:spPr>
          <a:xfrm>
            <a:off x="3778995" y="2683730"/>
            <a:ext cx="670600" cy="93405"/>
          </a:xfrm>
          <a:prstGeom prst="rect">
            <a:avLst/>
          </a:prstGeom>
          <a:solidFill>
            <a:schemeClr val="accent1"/>
          </a:soli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B85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9"/>
          <p:cNvSpPr txBox="1"/>
          <p:nvPr/>
        </p:nvSpPr>
        <p:spPr>
          <a:xfrm>
            <a:off x="5326948" y="2710965"/>
            <a:ext cx="881687" cy="611706"/>
          </a:xfrm>
          <a:prstGeom prst="rect">
            <a:avLst/>
          </a:prstGeom>
          <a:noFill/>
          <a:scene3d>
            <a:camera prst="perspectiveLeft"/>
            <a:lightRig rig="threePt" dir="t"/>
          </a:scene3d>
        </p:spPr>
        <p:txBody>
          <a:bodyPr wrap="square" rtlCol="0">
            <a:spAutoFit/>
          </a:bodyPr>
          <a:lstStyle/>
          <a:p>
            <a:pPr algn="ctr"/>
            <a:r>
              <a:rPr lang="en-US" altLang="zh-CN"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zh-CN" alt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21"/>
          <p:cNvSpPr/>
          <p:nvPr/>
        </p:nvSpPr>
        <p:spPr>
          <a:xfrm>
            <a:off x="5437373" y="2683730"/>
            <a:ext cx="670600" cy="93405"/>
          </a:xfrm>
          <a:prstGeom prst="rect">
            <a:avLst/>
          </a:prstGeom>
          <a:solidFill>
            <a:schemeClr val="accent2"/>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文本框 31"/>
          <p:cNvSpPr txBox="1"/>
          <p:nvPr/>
        </p:nvSpPr>
        <p:spPr>
          <a:xfrm>
            <a:off x="7077976" y="2710965"/>
            <a:ext cx="881687" cy="611706"/>
          </a:xfrm>
          <a:prstGeom prst="rect">
            <a:avLst/>
          </a:prstGeom>
          <a:noFill/>
          <a:scene3d>
            <a:camera prst="perspectiveLeft"/>
            <a:lightRig rig="threePt" dir="t"/>
          </a:scene3d>
        </p:spPr>
        <p:txBody>
          <a:bodyPr wrap="square" rtlCol="0">
            <a:spAutoFit/>
          </a:bodyPr>
          <a:lstStyle/>
          <a:p>
            <a:pPr algn="ctr"/>
            <a:r>
              <a:rPr lang="en-US" altLang="zh-CN" sz="3375" dirty="0">
                <a:solidFill>
                  <a:schemeClr val="accent3"/>
                </a:solidFill>
                <a:latin typeface="Arial" panose="020B0604020202020204" pitchFamily="34" charset="0"/>
                <a:ea typeface="微软雅黑" panose="020B0503020204020204" pitchFamily="34" charset="-122"/>
                <a:sym typeface="Arial" panose="020B0604020202020204" pitchFamily="34" charset="0"/>
              </a:rPr>
              <a:t>03</a:t>
            </a:r>
            <a:endParaRPr lang="zh-CN" altLang="en-US" sz="3375"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23"/>
          <p:cNvSpPr/>
          <p:nvPr/>
        </p:nvSpPr>
        <p:spPr>
          <a:xfrm>
            <a:off x="7182065" y="2683730"/>
            <a:ext cx="670600" cy="93405"/>
          </a:xfrm>
          <a:prstGeom prst="rect">
            <a:avLst/>
          </a:prstGeom>
          <a:solidFill>
            <a:schemeClr val="accent3"/>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F1ED"/>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33"/>
          <p:cNvSpPr txBox="1"/>
          <p:nvPr/>
        </p:nvSpPr>
        <p:spPr>
          <a:xfrm>
            <a:off x="8783855" y="2710965"/>
            <a:ext cx="881687" cy="611706"/>
          </a:xfrm>
          <a:prstGeom prst="rect">
            <a:avLst/>
          </a:prstGeom>
          <a:noFill/>
          <a:scene3d>
            <a:camera prst="perspectiveLeft"/>
            <a:lightRig rig="threePt" dir="t"/>
          </a:scene3d>
        </p:spPr>
        <p:txBody>
          <a:bodyPr wrap="square" rtlCol="0">
            <a:spAutoFit/>
          </a:bodyPr>
          <a:lstStyle/>
          <a:p>
            <a:pPr algn="ctr"/>
            <a:r>
              <a:rPr lang="en-US" altLang="zh-CN" sz="3375" dirty="0">
                <a:solidFill>
                  <a:schemeClr val="accent4"/>
                </a:solidFill>
                <a:latin typeface="Arial" panose="020B0604020202020204" pitchFamily="34" charset="0"/>
                <a:ea typeface="微软雅黑" panose="020B0503020204020204" pitchFamily="34" charset="-122"/>
                <a:sym typeface="Arial" panose="020B0604020202020204" pitchFamily="34" charset="0"/>
              </a:rPr>
              <a:t>04</a:t>
            </a:r>
            <a:endParaRPr lang="zh-CN" altLang="en-US" sz="3375"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8892920" y="2683730"/>
            <a:ext cx="670600" cy="93405"/>
          </a:xfrm>
          <a:prstGeom prst="rect">
            <a:avLst/>
          </a:prstGeom>
          <a:solidFill>
            <a:schemeClr val="accent4"/>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26858"/>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文本框 35"/>
          <p:cNvSpPr txBox="1"/>
          <p:nvPr/>
        </p:nvSpPr>
        <p:spPr>
          <a:xfrm>
            <a:off x="10416512" y="2710965"/>
            <a:ext cx="881687" cy="611706"/>
          </a:xfrm>
          <a:prstGeom prst="rect">
            <a:avLst/>
          </a:prstGeom>
          <a:noFill/>
          <a:scene3d>
            <a:camera prst="perspectiveLeft">
              <a:rot lat="0" lon="1200000" rev="0"/>
            </a:camera>
            <a:lightRig rig="threePt" dir="t"/>
          </a:scene3d>
        </p:spPr>
        <p:txBody>
          <a:bodyPr wrap="square" rtlCol="0">
            <a:spAutoFit/>
          </a:bodyPr>
          <a:lstStyle/>
          <a:p>
            <a:pPr algn="ctr"/>
            <a:r>
              <a:rPr lang="en-US" altLang="zh-CN" sz="3375" dirty="0">
                <a:solidFill>
                  <a:schemeClr val="accent5"/>
                </a:solidFill>
                <a:latin typeface="Arial" panose="020B0604020202020204" pitchFamily="34" charset="0"/>
                <a:ea typeface="微软雅黑" panose="020B0503020204020204" pitchFamily="34" charset="-122"/>
                <a:sym typeface="Arial" panose="020B0604020202020204" pitchFamily="34" charset="0"/>
              </a:rPr>
              <a:t>05</a:t>
            </a:r>
            <a:endParaRPr lang="zh-CN" altLang="en-US" sz="3375"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10526821" y="2683730"/>
            <a:ext cx="670600" cy="93405"/>
          </a:xfrm>
          <a:prstGeom prst="rect">
            <a:avLst/>
          </a:prstGeom>
          <a:solidFill>
            <a:schemeClr val="accent5"/>
          </a:soli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9" name="Group 4"/>
          <p:cNvGrpSpPr>
            <a:grpSpLocks noChangeAspect="1"/>
          </p:cNvGrpSpPr>
          <p:nvPr/>
        </p:nvGrpSpPr>
        <p:grpSpPr bwMode="auto">
          <a:xfrm>
            <a:off x="3219869" y="3802397"/>
            <a:ext cx="411000" cy="349984"/>
            <a:chOff x="3688" y="2034"/>
            <a:chExt cx="297" cy="253"/>
          </a:xfrm>
          <a:solidFill>
            <a:schemeClr val="accent1"/>
          </a:solidFill>
          <a:scene3d>
            <a:camera prst="perspectiveLeft"/>
            <a:lightRig rig="threePt" dir="t"/>
          </a:scene3d>
        </p:grpSpPr>
        <p:sp>
          <p:nvSpPr>
            <p:cNvPr id="30" name="Freeform 5"/>
            <p:cNvSpPr>
              <a:spLocks/>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9"/>
          <p:cNvGrpSpPr>
            <a:grpSpLocks noChangeAspect="1"/>
          </p:cNvGrpSpPr>
          <p:nvPr/>
        </p:nvGrpSpPr>
        <p:grpSpPr bwMode="auto">
          <a:xfrm>
            <a:off x="4908100" y="3758389"/>
            <a:ext cx="390242" cy="387334"/>
            <a:chOff x="3740" y="2027"/>
            <a:chExt cx="282" cy="280"/>
          </a:xfrm>
          <a:solidFill>
            <a:schemeClr val="accent2"/>
          </a:solidFill>
          <a:scene3d>
            <a:camera prst="perspectiveLeft"/>
            <a:lightRig rig="threePt" dir="t"/>
          </a:scene3d>
        </p:grpSpPr>
        <p:sp>
          <p:nvSpPr>
            <p:cNvPr id="33" name="Freeform 10"/>
            <p:cNvSpPr>
              <a:spLocks/>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11"/>
            <p:cNvSpPr>
              <a:spLocks/>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Freeform 16"/>
          <p:cNvSpPr>
            <a:spLocks noEditPoints="1"/>
          </p:cNvSpPr>
          <p:nvPr/>
        </p:nvSpPr>
        <p:spPr bwMode="auto">
          <a:xfrm>
            <a:off x="6630264" y="3781125"/>
            <a:ext cx="423178" cy="377374"/>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accent3"/>
          </a:solidFill>
          <a:ln>
            <a:noFill/>
          </a:ln>
          <a:scene3d>
            <a:camera prst="perspectiveLeft"/>
            <a:lightRig rig="threePt" dir="t"/>
          </a:scene3d>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7" name="Group 19"/>
          <p:cNvGrpSpPr>
            <a:grpSpLocks noChangeAspect="1"/>
          </p:cNvGrpSpPr>
          <p:nvPr/>
        </p:nvGrpSpPr>
        <p:grpSpPr bwMode="auto">
          <a:xfrm>
            <a:off x="8338342" y="3811359"/>
            <a:ext cx="428990" cy="348600"/>
            <a:chOff x="3686" y="2034"/>
            <a:chExt cx="310" cy="252"/>
          </a:xfrm>
          <a:solidFill>
            <a:schemeClr val="accent4"/>
          </a:solidFill>
          <a:scene3d>
            <a:camera prst="perspectiveLeft"/>
            <a:lightRig rig="threePt" dir="t"/>
          </a:scene3d>
        </p:grpSpPr>
        <p:sp>
          <p:nvSpPr>
            <p:cNvPr id="38"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Group 24"/>
          <p:cNvGrpSpPr>
            <a:grpSpLocks noChangeAspect="1"/>
          </p:cNvGrpSpPr>
          <p:nvPr/>
        </p:nvGrpSpPr>
        <p:grpSpPr bwMode="auto">
          <a:xfrm>
            <a:off x="9968480" y="3780735"/>
            <a:ext cx="462202" cy="359668"/>
            <a:chOff x="3679" y="2031"/>
            <a:chExt cx="334" cy="260"/>
          </a:xfrm>
          <a:solidFill>
            <a:schemeClr val="accent5"/>
          </a:solidFill>
          <a:scene3d>
            <a:camera prst="perspectiveLeft"/>
            <a:lightRig rig="threePt" dir="t"/>
          </a:scene3d>
        </p:grpSpPr>
        <p:sp>
          <p:nvSpPr>
            <p:cNvPr id="41"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27"/>
            <p:cNvSpPr>
              <a:spLocks/>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28"/>
            <p:cNvSpPr>
              <a:spLocks/>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5" name="文本框 53"/>
          <p:cNvSpPr txBox="1"/>
          <p:nvPr/>
        </p:nvSpPr>
        <p:spPr>
          <a:xfrm>
            <a:off x="3066095" y="4147420"/>
            <a:ext cx="1704683" cy="351956"/>
          </a:xfrm>
          <a:prstGeom prst="rect">
            <a:avLst/>
          </a:prstGeom>
          <a:noFill/>
          <a:scene3d>
            <a:camera prst="perspectiveLeft" fov="2700000">
              <a:rot lat="0" lon="1200000" rev="0"/>
            </a:camera>
            <a:lightRig rig="threePt" dir="t"/>
          </a:scene3d>
        </p:spPr>
        <p:txBody>
          <a:bodyPr wrap="square" rtlCol="0">
            <a:spAutoFit/>
            <a:scene3d>
              <a:camera prst="perspectiveLeft" fov="2700000"/>
              <a:lightRig rig="threePt" dir="t"/>
            </a:scene3d>
          </a:bodyPr>
          <a:lstStyle/>
          <a:p>
            <a:r>
              <a:rPr lang="zh-CN" altLang="en-US" sz="1687" dirty="0">
                <a:solidFill>
                  <a:schemeClr val="accent1"/>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47" name="文本框 55"/>
          <p:cNvSpPr txBox="1"/>
          <p:nvPr/>
        </p:nvSpPr>
        <p:spPr>
          <a:xfrm>
            <a:off x="4743326" y="4147420"/>
            <a:ext cx="1704683" cy="351956"/>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687" dirty="0">
                <a:solidFill>
                  <a:schemeClr val="accent2"/>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49" name="文本框 57"/>
          <p:cNvSpPr txBox="1"/>
          <p:nvPr/>
        </p:nvSpPr>
        <p:spPr>
          <a:xfrm>
            <a:off x="6478411" y="4147420"/>
            <a:ext cx="1704683" cy="351956"/>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687" dirty="0">
                <a:solidFill>
                  <a:schemeClr val="accent3"/>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51" name="文本框 59"/>
          <p:cNvSpPr txBox="1"/>
          <p:nvPr/>
        </p:nvSpPr>
        <p:spPr>
          <a:xfrm>
            <a:off x="8181487" y="4147420"/>
            <a:ext cx="1704683" cy="351956"/>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687" dirty="0">
                <a:solidFill>
                  <a:schemeClr val="accent4"/>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53" name="文本框 66"/>
          <p:cNvSpPr txBox="1"/>
          <p:nvPr/>
        </p:nvSpPr>
        <p:spPr>
          <a:xfrm>
            <a:off x="9831627" y="4147420"/>
            <a:ext cx="1704683" cy="351956"/>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687" dirty="0">
                <a:solidFill>
                  <a:schemeClr val="accent5"/>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55" name="文本框 113"/>
          <p:cNvSpPr txBox="1"/>
          <p:nvPr/>
        </p:nvSpPr>
        <p:spPr>
          <a:xfrm>
            <a:off x="3141699" y="4473943"/>
            <a:ext cx="1231898" cy="1066446"/>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sp>
        <p:nvSpPr>
          <p:cNvPr id="56" name="文本框 113"/>
          <p:cNvSpPr txBox="1"/>
          <p:nvPr/>
        </p:nvSpPr>
        <p:spPr>
          <a:xfrm>
            <a:off x="4834390" y="4478704"/>
            <a:ext cx="1231898" cy="1066446"/>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sp>
        <p:nvSpPr>
          <p:cNvPr id="57" name="文本框 113"/>
          <p:cNvSpPr txBox="1"/>
          <p:nvPr/>
        </p:nvSpPr>
        <p:spPr>
          <a:xfrm>
            <a:off x="6579282" y="4478704"/>
            <a:ext cx="1231898" cy="1066446"/>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sp>
        <p:nvSpPr>
          <p:cNvPr id="58" name="文本框 113"/>
          <p:cNvSpPr txBox="1"/>
          <p:nvPr/>
        </p:nvSpPr>
        <p:spPr>
          <a:xfrm>
            <a:off x="8370219" y="4496855"/>
            <a:ext cx="1231898" cy="1066446"/>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sp>
        <p:nvSpPr>
          <p:cNvPr id="59" name="文本框 113"/>
          <p:cNvSpPr txBox="1"/>
          <p:nvPr/>
        </p:nvSpPr>
        <p:spPr>
          <a:xfrm>
            <a:off x="9938086" y="4478704"/>
            <a:ext cx="1231898" cy="1066446"/>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sp>
        <p:nvSpPr>
          <p:cNvPr id="60" name="矩形 59"/>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61" name="矩形 60"/>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62" name="文本框 61"/>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3" name="文本框 62"/>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89948345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ipe(left)">
                                          <p:cBhvr>
                                            <p:cTn id="13" dur="500"/>
                                            <p:tgtEl>
                                              <p:spTgt spid="48"/>
                                            </p:tgtEl>
                                          </p:cBhvr>
                                        </p:animEffect>
                                      </p:childTnLst>
                                    </p:cTn>
                                  </p:par>
                                </p:childTnLst>
                              </p:cTn>
                            </p:par>
                            <p:par>
                              <p:cTn id="14" fill="hold">
                                <p:stCondLst>
                                  <p:cond delay="1000"/>
                                </p:stCondLst>
                                <p:childTnLst>
                                  <p:par>
                                    <p:cTn id="15" presetID="2" presetClass="entr" presetSubtype="8" accel="40000" fill="hold" nodeType="afterEffect" p14:presetBounceEnd="40000">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14:bounceEnd="40000">
                                          <p:cBhvr additive="base">
                                            <p:cTn id="17" dur="15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18" dur="150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14:presetBounceEnd="40000">
                                      <p:stCondLst>
                                        <p:cond delay="250"/>
                                      </p:stCondLst>
                                      <p:childTnLst>
                                        <p:set>
                                          <p:cBhvr>
                                            <p:cTn id="20" dur="1" fill="hold">
                                              <p:stCondLst>
                                                <p:cond delay="0"/>
                                              </p:stCondLst>
                                            </p:cTn>
                                            <p:tgtEl>
                                              <p:spTgt spid="6"/>
                                            </p:tgtEl>
                                            <p:attrNameLst>
                                              <p:attrName>style.visibility</p:attrName>
                                            </p:attrNameLst>
                                          </p:cBhvr>
                                          <p:to>
                                            <p:strVal val="visible"/>
                                          </p:to>
                                        </p:set>
                                        <p:anim calcmode="lin" valueType="num" p14:bounceEnd="40000">
                                          <p:cBhvr additive="base">
                                            <p:cTn id="21" dur="1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22" dur="15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14:presetBounceEnd="40000">
                                      <p:stCondLst>
                                        <p:cond delay="500"/>
                                      </p:stCondLst>
                                      <p:childTnLst>
                                        <p:set>
                                          <p:cBhvr>
                                            <p:cTn id="24" dur="1" fill="hold">
                                              <p:stCondLst>
                                                <p:cond delay="0"/>
                                              </p:stCondLst>
                                            </p:cTn>
                                            <p:tgtEl>
                                              <p:spTgt spid="9"/>
                                            </p:tgtEl>
                                            <p:attrNameLst>
                                              <p:attrName>style.visibility</p:attrName>
                                            </p:attrNameLst>
                                          </p:cBhvr>
                                          <p:to>
                                            <p:strVal val="visible"/>
                                          </p:to>
                                        </p:set>
                                        <p:anim calcmode="lin" valueType="num" p14:bounceEnd="40000">
                                          <p:cBhvr additive="base">
                                            <p:cTn id="25" dur="1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9"/>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14:presetBounceEnd="40000">
                                      <p:stCondLst>
                                        <p:cond delay="750"/>
                                      </p:stCondLst>
                                      <p:childTnLst>
                                        <p:set>
                                          <p:cBhvr>
                                            <p:cTn id="28" dur="1" fill="hold">
                                              <p:stCondLst>
                                                <p:cond delay="0"/>
                                              </p:stCondLst>
                                            </p:cTn>
                                            <p:tgtEl>
                                              <p:spTgt spid="12"/>
                                            </p:tgtEl>
                                            <p:attrNameLst>
                                              <p:attrName>style.visibility</p:attrName>
                                            </p:attrNameLst>
                                          </p:cBhvr>
                                          <p:to>
                                            <p:strVal val="visible"/>
                                          </p:to>
                                        </p:set>
                                        <p:anim calcmode="lin" valueType="num" p14:bounceEnd="40000">
                                          <p:cBhvr additive="base">
                                            <p:cTn id="29" dur="1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30" dur="150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14:presetBounceEnd="40000">
                                      <p:stCondLst>
                                        <p:cond delay="1000"/>
                                      </p:stCondLst>
                                      <p:childTnLst>
                                        <p:set>
                                          <p:cBhvr>
                                            <p:cTn id="32" dur="1" fill="hold">
                                              <p:stCondLst>
                                                <p:cond delay="0"/>
                                              </p:stCondLst>
                                            </p:cTn>
                                            <p:tgtEl>
                                              <p:spTgt spid="46"/>
                                            </p:tgtEl>
                                            <p:attrNameLst>
                                              <p:attrName>style.visibility</p:attrName>
                                            </p:attrNameLst>
                                          </p:cBhvr>
                                          <p:to>
                                            <p:strVal val="visible"/>
                                          </p:to>
                                        </p:set>
                                        <p:anim calcmode="lin" valueType="num" p14:bounceEnd="40000">
                                          <p:cBhvr additive="base">
                                            <p:cTn id="33" dur="1500" fill="hold"/>
                                            <p:tgtEl>
                                              <p:spTgt spid="46"/>
                                            </p:tgtEl>
                                            <p:attrNameLst>
                                              <p:attrName>ppt_x</p:attrName>
                                            </p:attrNameLst>
                                          </p:cBhvr>
                                          <p:tavLst>
                                            <p:tav tm="0">
                                              <p:val>
                                                <p:strVal val="0-#ppt_w/2"/>
                                              </p:val>
                                            </p:tav>
                                            <p:tav tm="100000">
                                              <p:val>
                                                <p:strVal val="#ppt_x"/>
                                              </p:val>
                                            </p:tav>
                                          </p:tavLst>
                                        </p:anim>
                                        <p:anim calcmode="lin" valueType="num" p14:bounceEnd="40000">
                                          <p:cBhvr additive="base">
                                            <p:cTn id="34" dur="1500" fill="hold"/>
                                            <p:tgtEl>
                                              <p:spTgt spid="46"/>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left)">
                                          <p:cBhvr>
                                            <p:cTn id="65" dur="500"/>
                                            <p:tgtEl>
                                              <p:spTgt spid="28"/>
                                            </p:tgtEl>
                                          </p:cBhvr>
                                        </p:animEffect>
                                      </p:childTnLst>
                                    </p:cTn>
                                  </p:par>
                                </p:childTnLst>
                              </p:cTn>
                            </p:par>
                            <p:par>
                              <p:cTn id="66" fill="hold">
                                <p:stCondLst>
                                  <p:cond delay="4000"/>
                                </p:stCondLst>
                                <p:childTnLst>
                                  <p:par>
                                    <p:cTn id="67" presetID="10" presetClass="entr" presetSubtype="0" fill="hold"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10" presetClass="entr" presetSubtype="0" fill="hold" nodeType="with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500"/>
                                            <p:tgtEl>
                                              <p:spTgt spid="3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10" presetClass="entr" presetSubtype="0" fill="hold"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par>
                                    <p:cTn id="79" presetID="10"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par>
                              <p:cTn id="82" fill="hold">
                                <p:stCondLst>
                                  <p:cond delay="4500"/>
                                </p:stCondLst>
                                <p:childTnLst>
                                  <p:par>
                                    <p:cTn id="83" presetID="22" presetClass="entr" presetSubtype="8" fill="hold" grpId="0"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wipe(left)">
                                          <p:cBhvr>
                                            <p:cTn id="85" dur="500"/>
                                            <p:tgtEl>
                                              <p:spTgt spid="45"/>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wipe(left)">
                                          <p:cBhvr>
                                            <p:cTn id="88" dur="500"/>
                                            <p:tgtEl>
                                              <p:spTgt spid="55"/>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wipe(left)">
                                          <p:cBhvr>
                                            <p:cTn id="91" dur="500"/>
                                            <p:tgtEl>
                                              <p:spTgt spid="4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6"/>
                                            </p:tgtEl>
                                            <p:attrNameLst>
                                              <p:attrName>style.visibility</p:attrName>
                                            </p:attrNameLst>
                                          </p:cBhvr>
                                          <p:to>
                                            <p:strVal val="visible"/>
                                          </p:to>
                                        </p:set>
                                        <p:animEffect transition="in" filter="wipe(left)">
                                          <p:cBhvr>
                                            <p:cTn id="94" dur="500"/>
                                            <p:tgtEl>
                                              <p:spTgt spid="56"/>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9"/>
                                            </p:tgtEl>
                                            <p:attrNameLst>
                                              <p:attrName>style.visibility</p:attrName>
                                            </p:attrNameLst>
                                          </p:cBhvr>
                                          <p:to>
                                            <p:strVal val="visible"/>
                                          </p:to>
                                        </p:set>
                                        <p:animEffect transition="in" filter="wipe(left)">
                                          <p:cBhvr>
                                            <p:cTn id="97" dur="500"/>
                                            <p:tgtEl>
                                              <p:spTgt spid="4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57"/>
                                            </p:tgtEl>
                                            <p:attrNameLst>
                                              <p:attrName>style.visibility</p:attrName>
                                            </p:attrNameLst>
                                          </p:cBhvr>
                                          <p:to>
                                            <p:strVal val="visible"/>
                                          </p:to>
                                        </p:set>
                                        <p:animEffect transition="in" filter="wipe(left)">
                                          <p:cBhvr>
                                            <p:cTn id="100" dur="500"/>
                                            <p:tgtEl>
                                              <p:spTgt spid="5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wipe(left)">
                                          <p:cBhvr>
                                            <p:cTn id="103" dur="500"/>
                                            <p:tgtEl>
                                              <p:spTgt spid="51"/>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58"/>
                                            </p:tgtEl>
                                            <p:attrNameLst>
                                              <p:attrName>style.visibility</p:attrName>
                                            </p:attrNameLst>
                                          </p:cBhvr>
                                          <p:to>
                                            <p:strVal val="visible"/>
                                          </p:to>
                                        </p:set>
                                        <p:animEffect transition="in" filter="wipe(left)">
                                          <p:cBhvr>
                                            <p:cTn id="106" dur="500"/>
                                            <p:tgtEl>
                                              <p:spTgt spid="58"/>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500"/>
                                            <p:tgtEl>
                                              <p:spTgt spid="53"/>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59"/>
                                            </p:tgtEl>
                                            <p:attrNameLst>
                                              <p:attrName>style.visibility</p:attrName>
                                            </p:attrNameLst>
                                          </p:cBhvr>
                                          <p:to>
                                            <p:strVal val="visible"/>
                                          </p:to>
                                        </p:set>
                                        <p:animEffect transition="in" filter="wipe(left)">
                                          <p:cBhvr>
                                            <p:cTn id="11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p:bldP spid="20" grpId="0" animBg="1"/>
          <p:bldP spid="21" grpId="0"/>
          <p:bldP spid="22" grpId="0" animBg="1"/>
          <p:bldP spid="23" grpId="0"/>
          <p:bldP spid="24" grpId="0" animBg="1"/>
          <p:bldP spid="25" grpId="0"/>
          <p:bldP spid="26" grpId="0" animBg="1"/>
          <p:bldP spid="27" grpId="0"/>
          <p:bldP spid="28" grpId="0" animBg="1"/>
          <p:bldP spid="36" grpId="0" animBg="1"/>
          <p:bldP spid="45" grpId="0"/>
          <p:bldP spid="47" grpId="0"/>
          <p:bldP spid="49" grpId="0"/>
          <p:bldP spid="51" grpId="0"/>
          <p:bldP spid="53" grpId="0"/>
          <p:bldP spid="55" grpId="0"/>
          <p:bldP spid="56" grpId="0"/>
          <p:bldP spid="57" grpId="0"/>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ipe(left)">
                                          <p:cBhvr>
                                            <p:cTn id="13" dur="500"/>
                                            <p:tgtEl>
                                              <p:spTgt spid="48"/>
                                            </p:tgtEl>
                                          </p:cBhvr>
                                        </p:animEffect>
                                      </p:childTnLst>
                                    </p:cTn>
                                  </p:par>
                                </p:childTnLst>
                              </p:cTn>
                            </p:par>
                            <p:par>
                              <p:cTn id="14" fill="hold">
                                <p:stCondLst>
                                  <p:cond delay="1000"/>
                                </p:stCondLst>
                                <p:childTnLst>
                                  <p:par>
                                    <p:cTn id="15" presetID="2" presetClass="entr" presetSubtype="8" accel="4000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1500" fill="hold"/>
                                            <p:tgtEl>
                                              <p:spTgt spid="2"/>
                                            </p:tgtEl>
                                            <p:attrNameLst>
                                              <p:attrName>ppt_x</p:attrName>
                                            </p:attrNameLst>
                                          </p:cBhvr>
                                          <p:tavLst>
                                            <p:tav tm="0">
                                              <p:val>
                                                <p:strVal val="0-#ppt_w/2"/>
                                              </p:val>
                                            </p:tav>
                                            <p:tav tm="100000">
                                              <p:val>
                                                <p:strVal val="#ppt_x"/>
                                              </p:val>
                                            </p:tav>
                                          </p:tavLst>
                                        </p:anim>
                                        <p:anim calcmode="lin" valueType="num">
                                          <p:cBhvr additive="base">
                                            <p:cTn id="18" dur="150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stCondLst>
                                        <p:cond delay="25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500" fill="hold"/>
                                            <p:tgtEl>
                                              <p:spTgt spid="6"/>
                                            </p:tgtEl>
                                            <p:attrNameLst>
                                              <p:attrName>ppt_x</p:attrName>
                                            </p:attrNameLst>
                                          </p:cBhvr>
                                          <p:tavLst>
                                            <p:tav tm="0">
                                              <p:val>
                                                <p:strVal val="0-#ppt_w/2"/>
                                              </p:val>
                                            </p:tav>
                                            <p:tav tm="100000">
                                              <p:val>
                                                <p:strVal val="#ppt_x"/>
                                              </p:val>
                                            </p:tav>
                                          </p:tavLst>
                                        </p:anim>
                                        <p:anim calcmode="lin" valueType="num">
                                          <p:cBhvr additive="base">
                                            <p:cTn id="22" dur="15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stCondLst>
                                        <p:cond delay="50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500" fill="hold"/>
                                            <p:tgtEl>
                                              <p:spTgt spid="9"/>
                                            </p:tgtEl>
                                            <p:attrNameLst>
                                              <p:attrName>ppt_x</p:attrName>
                                            </p:attrNameLst>
                                          </p:cBhvr>
                                          <p:tavLst>
                                            <p:tav tm="0">
                                              <p:val>
                                                <p:strVal val="0-#ppt_w/2"/>
                                              </p:val>
                                            </p:tav>
                                            <p:tav tm="100000">
                                              <p:val>
                                                <p:strVal val="#ppt_x"/>
                                              </p:val>
                                            </p:tav>
                                          </p:tavLst>
                                        </p:anim>
                                        <p:anim calcmode="lin" valueType="num">
                                          <p:cBhvr additive="base">
                                            <p:cTn id="26" dur="1500" fill="hold"/>
                                            <p:tgtEl>
                                              <p:spTgt spid="9"/>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stCondLst>
                                        <p:cond delay="75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1500" fill="hold"/>
                                            <p:tgtEl>
                                              <p:spTgt spid="12"/>
                                            </p:tgtEl>
                                            <p:attrNameLst>
                                              <p:attrName>ppt_x</p:attrName>
                                            </p:attrNameLst>
                                          </p:cBhvr>
                                          <p:tavLst>
                                            <p:tav tm="0">
                                              <p:val>
                                                <p:strVal val="0-#ppt_w/2"/>
                                              </p:val>
                                            </p:tav>
                                            <p:tav tm="100000">
                                              <p:val>
                                                <p:strVal val="#ppt_x"/>
                                              </p:val>
                                            </p:tav>
                                          </p:tavLst>
                                        </p:anim>
                                        <p:anim calcmode="lin" valueType="num">
                                          <p:cBhvr additive="base">
                                            <p:cTn id="30" dur="150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stCondLst>
                                        <p:cond delay="100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1500" fill="hold"/>
                                            <p:tgtEl>
                                              <p:spTgt spid="46"/>
                                            </p:tgtEl>
                                            <p:attrNameLst>
                                              <p:attrName>ppt_x</p:attrName>
                                            </p:attrNameLst>
                                          </p:cBhvr>
                                          <p:tavLst>
                                            <p:tav tm="0">
                                              <p:val>
                                                <p:strVal val="0-#ppt_w/2"/>
                                              </p:val>
                                            </p:tav>
                                            <p:tav tm="100000">
                                              <p:val>
                                                <p:strVal val="#ppt_x"/>
                                              </p:val>
                                            </p:tav>
                                          </p:tavLst>
                                        </p:anim>
                                        <p:anim calcmode="lin" valueType="num">
                                          <p:cBhvr additive="base">
                                            <p:cTn id="34" dur="1500" fill="hold"/>
                                            <p:tgtEl>
                                              <p:spTgt spid="46"/>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left)">
                                          <p:cBhvr>
                                            <p:cTn id="65" dur="500"/>
                                            <p:tgtEl>
                                              <p:spTgt spid="28"/>
                                            </p:tgtEl>
                                          </p:cBhvr>
                                        </p:animEffect>
                                      </p:childTnLst>
                                    </p:cTn>
                                  </p:par>
                                </p:childTnLst>
                              </p:cTn>
                            </p:par>
                            <p:par>
                              <p:cTn id="66" fill="hold">
                                <p:stCondLst>
                                  <p:cond delay="4000"/>
                                </p:stCondLst>
                                <p:childTnLst>
                                  <p:par>
                                    <p:cTn id="67" presetID="10" presetClass="entr" presetSubtype="0" fill="hold"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10" presetClass="entr" presetSubtype="0" fill="hold" nodeType="with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500"/>
                                            <p:tgtEl>
                                              <p:spTgt spid="3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10" presetClass="entr" presetSubtype="0" fill="hold"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par>
                                    <p:cTn id="79" presetID="10"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par>
                              <p:cTn id="82" fill="hold">
                                <p:stCondLst>
                                  <p:cond delay="4500"/>
                                </p:stCondLst>
                                <p:childTnLst>
                                  <p:par>
                                    <p:cTn id="83" presetID="22" presetClass="entr" presetSubtype="8" fill="hold" grpId="0"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wipe(left)">
                                          <p:cBhvr>
                                            <p:cTn id="85" dur="500"/>
                                            <p:tgtEl>
                                              <p:spTgt spid="45"/>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wipe(left)">
                                          <p:cBhvr>
                                            <p:cTn id="88" dur="500"/>
                                            <p:tgtEl>
                                              <p:spTgt spid="55"/>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wipe(left)">
                                          <p:cBhvr>
                                            <p:cTn id="91" dur="500"/>
                                            <p:tgtEl>
                                              <p:spTgt spid="4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6"/>
                                            </p:tgtEl>
                                            <p:attrNameLst>
                                              <p:attrName>style.visibility</p:attrName>
                                            </p:attrNameLst>
                                          </p:cBhvr>
                                          <p:to>
                                            <p:strVal val="visible"/>
                                          </p:to>
                                        </p:set>
                                        <p:animEffect transition="in" filter="wipe(left)">
                                          <p:cBhvr>
                                            <p:cTn id="94" dur="500"/>
                                            <p:tgtEl>
                                              <p:spTgt spid="56"/>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9"/>
                                            </p:tgtEl>
                                            <p:attrNameLst>
                                              <p:attrName>style.visibility</p:attrName>
                                            </p:attrNameLst>
                                          </p:cBhvr>
                                          <p:to>
                                            <p:strVal val="visible"/>
                                          </p:to>
                                        </p:set>
                                        <p:animEffect transition="in" filter="wipe(left)">
                                          <p:cBhvr>
                                            <p:cTn id="97" dur="500"/>
                                            <p:tgtEl>
                                              <p:spTgt spid="4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57"/>
                                            </p:tgtEl>
                                            <p:attrNameLst>
                                              <p:attrName>style.visibility</p:attrName>
                                            </p:attrNameLst>
                                          </p:cBhvr>
                                          <p:to>
                                            <p:strVal val="visible"/>
                                          </p:to>
                                        </p:set>
                                        <p:animEffect transition="in" filter="wipe(left)">
                                          <p:cBhvr>
                                            <p:cTn id="100" dur="500"/>
                                            <p:tgtEl>
                                              <p:spTgt spid="5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wipe(left)">
                                          <p:cBhvr>
                                            <p:cTn id="103" dur="500"/>
                                            <p:tgtEl>
                                              <p:spTgt spid="51"/>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58"/>
                                            </p:tgtEl>
                                            <p:attrNameLst>
                                              <p:attrName>style.visibility</p:attrName>
                                            </p:attrNameLst>
                                          </p:cBhvr>
                                          <p:to>
                                            <p:strVal val="visible"/>
                                          </p:to>
                                        </p:set>
                                        <p:animEffect transition="in" filter="wipe(left)">
                                          <p:cBhvr>
                                            <p:cTn id="106" dur="500"/>
                                            <p:tgtEl>
                                              <p:spTgt spid="58"/>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500"/>
                                            <p:tgtEl>
                                              <p:spTgt spid="53"/>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59"/>
                                            </p:tgtEl>
                                            <p:attrNameLst>
                                              <p:attrName>style.visibility</p:attrName>
                                            </p:attrNameLst>
                                          </p:cBhvr>
                                          <p:to>
                                            <p:strVal val="visible"/>
                                          </p:to>
                                        </p:set>
                                        <p:animEffect transition="in" filter="wipe(left)">
                                          <p:cBhvr>
                                            <p:cTn id="11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p:bldP spid="20" grpId="0" animBg="1"/>
          <p:bldP spid="21" grpId="0"/>
          <p:bldP spid="22" grpId="0" animBg="1"/>
          <p:bldP spid="23" grpId="0"/>
          <p:bldP spid="24" grpId="0" animBg="1"/>
          <p:bldP spid="25" grpId="0"/>
          <p:bldP spid="26" grpId="0" animBg="1"/>
          <p:bldP spid="27" grpId="0"/>
          <p:bldP spid="28" grpId="0" animBg="1"/>
          <p:bldP spid="36" grpId="0" animBg="1"/>
          <p:bldP spid="45" grpId="0"/>
          <p:bldP spid="47" grpId="0"/>
          <p:bldP spid="49" grpId="0"/>
          <p:bldP spid="51" grpId="0"/>
          <p:bldP spid="53" grpId="0"/>
          <p:bldP spid="55" grpId="0"/>
          <p:bldP spid="56" grpId="0"/>
          <p:bldP spid="57" grpId="0"/>
          <p:bldP spid="58" grpId="0"/>
          <p:bldP spid="59"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1"/>
          <p:cNvSpPr>
            <a:spLocks/>
          </p:cNvSpPr>
          <p:nvPr/>
        </p:nvSpPr>
        <p:spPr bwMode="auto">
          <a:xfrm>
            <a:off x="3878243" y="934776"/>
            <a:ext cx="5195795" cy="6303671"/>
          </a:xfrm>
          <a:custGeom>
            <a:avLst/>
            <a:gdLst>
              <a:gd name="T0" fmla="*/ 22 w 338"/>
              <a:gd name="T1" fmla="*/ 184 h 411"/>
              <a:gd name="T2" fmla="*/ 20 w 338"/>
              <a:gd name="T3" fmla="*/ 77 h 411"/>
              <a:gd name="T4" fmla="*/ 150 w 338"/>
              <a:gd name="T5" fmla="*/ 0 h 411"/>
              <a:gd name="T6" fmla="*/ 288 w 338"/>
              <a:gd name="T7" fmla="*/ 84 h 411"/>
              <a:gd name="T8" fmla="*/ 303 w 338"/>
              <a:gd name="T9" fmla="*/ 143 h 411"/>
              <a:gd name="T10" fmla="*/ 302 w 338"/>
              <a:gd name="T11" fmla="*/ 169 h 411"/>
              <a:gd name="T12" fmla="*/ 334 w 338"/>
              <a:gd name="T13" fmla="*/ 211 h 411"/>
              <a:gd name="T14" fmla="*/ 330 w 338"/>
              <a:gd name="T15" fmla="*/ 223 h 411"/>
              <a:gd name="T16" fmla="*/ 312 w 338"/>
              <a:gd name="T17" fmla="*/ 230 h 411"/>
              <a:gd name="T18" fmla="*/ 312 w 338"/>
              <a:gd name="T19" fmla="*/ 242 h 411"/>
              <a:gd name="T20" fmla="*/ 311 w 338"/>
              <a:gd name="T21" fmla="*/ 257 h 411"/>
              <a:gd name="T22" fmla="*/ 305 w 338"/>
              <a:gd name="T23" fmla="*/ 261 h 411"/>
              <a:gd name="T24" fmla="*/ 306 w 338"/>
              <a:gd name="T25" fmla="*/ 274 h 411"/>
              <a:gd name="T26" fmla="*/ 300 w 338"/>
              <a:gd name="T27" fmla="*/ 290 h 411"/>
              <a:gd name="T28" fmla="*/ 302 w 338"/>
              <a:gd name="T29" fmla="*/ 307 h 411"/>
              <a:gd name="T30" fmla="*/ 278 w 338"/>
              <a:gd name="T31" fmla="*/ 320 h 411"/>
              <a:gd name="T32" fmla="*/ 236 w 338"/>
              <a:gd name="T33" fmla="*/ 320 h 411"/>
              <a:gd name="T34" fmla="*/ 228 w 338"/>
              <a:gd name="T35" fmla="*/ 322 h 411"/>
              <a:gd name="T36" fmla="*/ 214 w 338"/>
              <a:gd name="T37" fmla="*/ 345 h 411"/>
              <a:gd name="T38" fmla="*/ 210 w 338"/>
              <a:gd name="T39" fmla="*/ 371 h 411"/>
              <a:gd name="T40" fmla="*/ 251 w 338"/>
              <a:gd name="T41" fmla="*/ 411 h 411"/>
              <a:gd name="T42" fmla="*/ 28 w 338"/>
              <a:gd name="T43" fmla="*/ 411 h 411"/>
              <a:gd name="T44" fmla="*/ 75 w 338"/>
              <a:gd name="T45" fmla="*/ 317 h 411"/>
              <a:gd name="T46" fmla="*/ 79 w 338"/>
              <a:gd name="T47" fmla="*/ 280 h 411"/>
              <a:gd name="T48" fmla="*/ 65 w 338"/>
              <a:gd name="T49" fmla="*/ 250 h 411"/>
              <a:gd name="T50" fmla="*/ 24 w 338"/>
              <a:gd name="T51" fmla="*/ 190 h 411"/>
              <a:gd name="T52" fmla="*/ 22 w 338"/>
              <a:gd name="T53" fmla="*/ 184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8" h="411">
                <a:moveTo>
                  <a:pt x="22" y="184"/>
                </a:moveTo>
                <a:cubicBezTo>
                  <a:pt x="22" y="184"/>
                  <a:pt x="0" y="132"/>
                  <a:pt x="20" y="77"/>
                </a:cubicBezTo>
                <a:cubicBezTo>
                  <a:pt x="40" y="22"/>
                  <a:pt x="105" y="0"/>
                  <a:pt x="150" y="0"/>
                </a:cubicBezTo>
                <a:cubicBezTo>
                  <a:pt x="195" y="0"/>
                  <a:pt x="255" y="15"/>
                  <a:pt x="288" y="84"/>
                </a:cubicBezTo>
                <a:cubicBezTo>
                  <a:pt x="288" y="84"/>
                  <a:pt x="304" y="123"/>
                  <a:pt x="303" y="143"/>
                </a:cubicBezTo>
                <a:cubicBezTo>
                  <a:pt x="303" y="143"/>
                  <a:pt x="289" y="155"/>
                  <a:pt x="302" y="169"/>
                </a:cubicBezTo>
                <a:cubicBezTo>
                  <a:pt x="313" y="182"/>
                  <a:pt x="334" y="211"/>
                  <a:pt x="334" y="211"/>
                </a:cubicBezTo>
                <a:cubicBezTo>
                  <a:pt x="334" y="211"/>
                  <a:pt x="338" y="219"/>
                  <a:pt x="330" y="223"/>
                </a:cubicBezTo>
                <a:cubicBezTo>
                  <a:pt x="322" y="226"/>
                  <a:pt x="317" y="226"/>
                  <a:pt x="312" y="230"/>
                </a:cubicBezTo>
                <a:cubicBezTo>
                  <a:pt x="307" y="234"/>
                  <a:pt x="306" y="237"/>
                  <a:pt x="312" y="242"/>
                </a:cubicBezTo>
                <a:cubicBezTo>
                  <a:pt x="317" y="247"/>
                  <a:pt x="315" y="255"/>
                  <a:pt x="311" y="257"/>
                </a:cubicBezTo>
                <a:cubicBezTo>
                  <a:pt x="307" y="260"/>
                  <a:pt x="305" y="261"/>
                  <a:pt x="305" y="261"/>
                </a:cubicBezTo>
                <a:cubicBezTo>
                  <a:pt x="305" y="261"/>
                  <a:pt x="314" y="267"/>
                  <a:pt x="306" y="274"/>
                </a:cubicBezTo>
                <a:cubicBezTo>
                  <a:pt x="298" y="281"/>
                  <a:pt x="299" y="285"/>
                  <a:pt x="300" y="290"/>
                </a:cubicBezTo>
                <a:cubicBezTo>
                  <a:pt x="301" y="294"/>
                  <a:pt x="305" y="301"/>
                  <a:pt x="302" y="307"/>
                </a:cubicBezTo>
                <a:cubicBezTo>
                  <a:pt x="299" y="313"/>
                  <a:pt x="293" y="318"/>
                  <a:pt x="278" y="320"/>
                </a:cubicBezTo>
                <a:cubicBezTo>
                  <a:pt x="278" y="320"/>
                  <a:pt x="244" y="318"/>
                  <a:pt x="236" y="320"/>
                </a:cubicBezTo>
                <a:cubicBezTo>
                  <a:pt x="228" y="321"/>
                  <a:pt x="228" y="322"/>
                  <a:pt x="228" y="322"/>
                </a:cubicBezTo>
                <a:cubicBezTo>
                  <a:pt x="228" y="322"/>
                  <a:pt x="217" y="327"/>
                  <a:pt x="214" y="345"/>
                </a:cubicBezTo>
                <a:cubicBezTo>
                  <a:pt x="211" y="363"/>
                  <a:pt x="210" y="371"/>
                  <a:pt x="210" y="371"/>
                </a:cubicBezTo>
                <a:cubicBezTo>
                  <a:pt x="210" y="371"/>
                  <a:pt x="210" y="388"/>
                  <a:pt x="251" y="411"/>
                </a:cubicBezTo>
                <a:cubicBezTo>
                  <a:pt x="28" y="411"/>
                  <a:pt x="28" y="411"/>
                  <a:pt x="28" y="411"/>
                </a:cubicBezTo>
                <a:cubicBezTo>
                  <a:pt x="28" y="411"/>
                  <a:pt x="67" y="359"/>
                  <a:pt x="75" y="317"/>
                </a:cubicBezTo>
                <a:cubicBezTo>
                  <a:pt x="75" y="317"/>
                  <a:pt x="80" y="291"/>
                  <a:pt x="79" y="280"/>
                </a:cubicBezTo>
                <a:cubicBezTo>
                  <a:pt x="77" y="270"/>
                  <a:pt x="78" y="268"/>
                  <a:pt x="65" y="250"/>
                </a:cubicBezTo>
                <a:cubicBezTo>
                  <a:pt x="51" y="231"/>
                  <a:pt x="28" y="199"/>
                  <a:pt x="24" y="190"/>
                </a:cubicBezTo>
                <a:cubicBezTo>
                  <a:pt x="24" y="189"/>
                  <a:pt x="22" y="184"/>
                  <a:pt x="22" y="184"/>
                </a:cubicBezTo>
                <a:close/>
              </a:path>
            </a:pathLst>
          </a:custGeom>
          <a:solidFill>
            <a:schemeClr val="accent3"/>
          </a:solidFill>
          <a:ln>
            <a:noFill/>
          </a:ln>
          <a:effectLst>
            <a:innerShdw blurRad="63500" dist="50800" dir="18900000">
              <a:prstClr val="black">
                <a:alpha val="50000"/>
              </a:prstClr>
            </a:innerShdw>
          </a:effectLs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5" name="组合 44"/>
          <p:cNvGrpSpPr/>
          <p:nvPr/>
        </p:nvGrpSpPr>
        <p:grpSpPr>
          <a:xfrm>
            <a:off x="4757056" y="2135735"/>
            <a:ext cx="4266750" cy="3405765"/>
            <a:chOff x="4509719" y="1771513"/>
            <a:chExt cx="4045206" cy="3230095"/>
          </a:xfrm>
          <a:solidFill>
            <a:schemeClr val="accent2"/>
          </a:solidFill>
        </p:grpSpPr>
        <p:sp>
          <p:nvSpPr>
            <p:cNvPr id="5" name="任意多边形 4"/>
            <p:cNvSpPr>
              <a:spLocks/>
            </p:cNvSpPr>
            <p:nvPr/>
          </p:nvSpPr>
          <p:spPr bwMode="auto">
            <a:xfrm>
              <a:off x="4521945" y="1779133"/>
              <a:ext cx="4032980" cy="3222475"/>
            </a:xfrm>
            <a:custGeom>
              <a:avLst/>
              <a:gdLst>
                <a:gd name="connsiteX0" fmla="*/ 1811020 w 3945350"/>
                <a:gd name="connsiteY0" fmla="*/ 0 h 3222475"/>
                <a:gd name="connsiteX1" fmla="*/ 3217848 w 3945350"/>
                <a:gd name="connsiteY1" fmla="*/ 0 h 3222475"/>
                <a:gd name="connsiteX2" fmla="*/ 3260372 w 3945350"/>
                <a:gd name="connsiteY2" fmla="*/ 80487 h 3222475"/>
                <a:gd name="connsiteX3" fmla="*/ 3478982 w 3945350"/>
                <a:gd name="connsiteY3" fmla="*/ 938718 h 3222475"/>
                <a:gd name="connsiteX4" fmla="*/ 3464408 w 3945350"/>
                <a:gd name="connsiteY4" fmla="*/ 1316921 h 3222475"/>
                <a:gd name="connsiteX5" fmla="*/ 3930776 w 3945350"/>
                <a:gd name="connsiteY5" fmla="*/ 1927866 h 3222475"/>
                <a:gd name="connsiteX6" fmla="*/ 3872480 w 3945350"/>
                <a:gd name="connsiteY6" fmla="*/ 2102421 h 3222475"/>
                <a:gd name="connsiteX7" fmla="*/ 3610148 w 3945350"/>
                <a:gd name="connsiteY7" fmla="*/ 2204245 h 3222475"/>
                <a:gd name="connsiteX8" fmla="*/ 3610148 w 3945350"/>
                <a:gd name="connsiteY8" fmla="*/ 2378801 h 3222475"/>
                <a:gd name="connsiteX9" fmla="*/ 3595574 w 3945350"/>
                <a:gd name="connsiteY9" fmla="*/ 2596995 h 3222475"/>
                <a:gd name="connsiteX10" fmla="*/ 3508130 w 3945350"/>
                <a:gd name="connsiteY10" fmla="*/ 2655180 h 3222475"/>
                <a:gd name="connsiteX11" fmla="*/ 3522704 w 3945350"/>
                <a:gd name="connsiteY11" fmla="*/ 2844282 h 3222475"/>
                <a:gd name="connsiteX12" fmla="*/ 3435260 w 3945350"/>
                <a:gd name="connsiteY12" fmla="*/ 3077023 h 3222475"/>
                <a:gd name="connsiteX13" fmla="*/ 3471695 w 3945350"/>
                <a:gd name="connsiteY13" fmla="*/ 3189757 h 3222475"/>
                <a:gd name="connsiteX14" fmla="*/ 3475904 w 3945350"/>
                <a:gd name="connsiteY14" fmla="*/ 3222475 h 3222475"/>
                <a:gd name="connsiteX15" fmla="*/ 3041902 w 3945350"/>
                <a:gd name="connsiteY15" fmla="*/ 3222475 h 3222475"/>
                <a:gd name="connsiteX16" fmla="*/ 3041902 w 3945350"/>
                <a:gd name="connsiteY16" fmla="*/ 3217712 h 3222475"/>
                <a:gd name="connsiteX17" fmla="*/ 3051072 w 3945350"/>
                <a:gd name="connsiteY17" fmla="*/ 3217712 h 3222475"/>
                <a:gd name="connsiteX18" fmla="*/ 3051072 w 3945350"/>
                <a:gd name="connsiteY18" fmla="*/ 3201832 h 3222475"/>
                <a:gd name="connsiteX19" fmla="*/ 3051072 w 3945350"/>
                <a:gd name="connsiteY19" fmla="*/ 2997797 h 3222475"/>
                <a:gd name="connsiteX20" fmla="*/ 3045456 w 3945350"/>
                <a:gd name="connsiteY20" fmla="*/ 2997797 h 3222475"/>
                <a:gd name="connsiteX21" fmla="*/ 3043452 w 3945350"/>
                <a:gd name="connsiteY21" fmla="*/ 2924972 h 3222475"/>
                <a:gd name="connsiteX22" fmla="*/ 2814852 w 3945350"/>
                <a:gd name="connsiteY22" fmla="*/ 2924972 h 3222475"/>
                <a:gd name="connsiteX23" fmla="*/ 2814852 w 3945350"/>
                <a:gd name="connsiteY23" fmla="*/ 2670972 h 3222475"/>
                <a:gd name="connsiteX24" fmla="*/ 2408452 w 3945350"/>
                <a:gd name="connsiteY24" fmla="*/ 2670972 h 3222475"/>
                <a:gd name="connsiteX25" fmla="*/ 2408452 w 3945350"/>
                <a:gd name="connsiteY25" fmla="*/ 2378872 h 3222475"/>
                <a:gd name="connsiteX26" fmla="*/ 2014752 w 3945350"/>
                <a:gd name="connsiteY26" fmla="*/ 2378872 h 3222475"/>
                <a:gd name="connsiteX27" fmla="*/ 2014752 w 3945350"/>
                <a:gd name="connsiteY27" fmla="*/ 2137572 h 3222475"/>
                <a:gd name="connsiteX28" fmla="*/ 1621052 w 3945350"/>
                <a:gd name="connsiteY28" fmla="*/ 2137572 h 3222475"/>
                <a:gd name="connsiteX29" fmla="*/ 1621052 w 3945350"/>
                <a:gd name="connsiteY29" fmla="*/ 1870872 h 3222475"/>
                <a:gd name="connsiteX30" fmla="*/ 1240052 w 3945350"/>
                <a:gd name="connsiteY30" fmla="*/ 1870872 h 3222475"/>
                <a:gd name="connsiteX31" fmla="*/ 1240052 w 3945350"/>
                <a:gd name="connsiteY31" fmla="*/ 1604172 h 3222475"/>
                <a:gd name="connsiteX32" fmla="*/ 0 w 3945350"/>
                <a:gd name="connsiteY32" fmla="*/ 1604172 h 3222475"/>
                <a:gd name="connsiteX33" fmla="*/ 0 w 3945350"/>
                <a:gd name="connsiteY33" fmla="*/ 1597660 h 3222475"/>
                <a:gd name="connsiteX34" fmla="*/ 0 w 3945350"/>
                <a:gd name="connsiteY34" fmla="*/ 1393625 h 3222475"/>
                <a:gd name="connsiteX35" fmla="*/ 5616 w 3945350"/>
                <a:gd name="connsiteY35" fmla="*/ 1393625 h 3222475"/>
                <a:gd name="connsiteX36" fmla="*/ 7620 w 3945350"/>
                <a:gd name="connsiteY36" fmla="*/ 1320800 h 3222475"/>
                <a:gd name="connsiteX37" fmla="*/ 236220 w 3945350"/>
                <a:gd name="connsiteY37" fmla="*/ 1320800 h 3222475"/>
                <a:gd name="connsiteX38" fmla="*/ 236220 w 3945350"/>
                <a:gd name="connsiteY38" fmla="*/ 1066800 h 3222475"/>
                <a:gd name="connsiteX39" fmla="*/ 642620 w 3945350"/>
                <a:gd name="connsiteY39" fmla="*/ 1066800 h 3222475"/>
                <a:gd name="connsiteX40" fmla="*/ 642620 w 3945350"/>
                <a:gd name="connsiteY40" fmla="*/ 774700 h 3222475"/>
                <a:gd name="connsiteX41" fmla="*/ 1036320 w 3945350"/>
                <a:gd name="connsiteY41" fmla="*/ 774700 h 3222475"/>
                <a:gd name="connsiteX42" fmla="*/ 1036320 w 3945350"/>
                <a:gd name="connsiteY42" fmla="*/ 533400 h 3222475"/>
                <a:gd name="connsiteX43" fmla="*/ 1430020 w 3945350"/>
                <a:gd name="connsiteY43" fmla="*/ 533400 h 3222475"/>
                <a:gd name="connsiteX44" fmla="*/ 1430020 w 3945350"/>
                <a:gd name="connsiteY44" fmla="*/ 266700 h 3222475"/>
                <a:gd name="connsiteX45" fmla="*/ 1811020 w 3945350"/>
                <a:gd name="connsiteY45" fmla="*/ 266700 h 3222475"/>
                <a:gd name="connsiteX0" fmla="*/ 1811020 w 3945350"/>
                <a:gd name="connsiteY0" fmla="*/ 0 h 3222475"/>
                <a:gd name="connsiteX1" fmla="*/ 3217848 w 3945350"/>
                <a:gd name="connsiteY1" fmla="*/ 0 h 3222475"/>
                <a:gd name="connsiteX2" fmla="*/ 3260372 w 3945350"/>
                <a:gd name="connsiteY2" fmla="*/ 80487 h 3222475"/>
                <a:gd name="connsiteX3" fmla="*/ 3478982 w 3945350"/>
                <a:gd name="connsiteY3" fmla="*/ 938718 h 3222475"/>
                <a:gd name="connsiteX4" fmla="*/ 3464408 w 3945350"/>
                <a:gd name="connsiteY4" fmla="*/ 1316921 h 3222475"/>
                <a:gd name="connsiteX5" fmla="*/ 3930776 w 3945350"/>
                <a:gd name="connsiteY5" fmla="*/ 1927866 h 3222475"/>
                <a:gd name="connsiteX6" fmla="*/ 3872480 w 3945350"/>
                <a:gd name="connsiteY6" fmla="*/ 2102421 h 3222475"/>
                <a:gd name="connsiteX7" fmla="*/ 3610148 w 3945350"/>
                <a:gd name="connsiteY7" fmla="*/ 2204245 h 3222475"/>
                <a:gd name="connsiteX8" fmla="*/ 3610148 w 3945350"/>
                <a:gd name="connsiteY8" fmla="*/ 2378801 h 3222475"/>
                <a:gd name="connsiteX9" fmla="*/ 3595574 w 3945350"/>
                <a:gd name="connsiteY9" fmla="*/ 2596995 h 3222475"/>
                <a:gd name="connsiteX10" fmla="*/ 3508130 w 3945350"/>
                <a:gd name="connsiteY10" fmla="*/ 2655180 h 3222475"/>
                <a:gd name="connsiteX11" fmla="*/ 3522704 w 3945350"/>
                <a:gd name="connsiteY11" fmla="*/ 2844282 h 3222475"/>
                <a:gd name="connsiteX12" fmla="*/ 3435260 w 3945350"/>
                <a:gd name="connsiteY12" fmla="*/ 3077023 h 3222475"/>
                <a:gd name="connsiteX13" fmla="*/ 3471695 w 3945350"/>
                <a:gd name="connsiteY13" fmla="*/ 3189757 h 3222475"/>
                <a:gd name="connsiteX14" fmla="*/ 3475904 w 3945350"/>
                <a:gd name="connsiteY14" fmla="*/ 3222475 h 3222475"/>
                <a:gd name="connsiteX15" fmla="*/ 3041902 w 3945350"/>
                <a:gd name="connsiteY15" fmla="*/ 3222475 h 3222475"/>
                <a:gd name="connsiteX16" fmla="*/ 3041902 w 3945350"/>
                <a:gd name="connsiteY16" fmla="*/ 3217712 h 3222475"/>
                <a:gd name="connsiteX17" fmla="*/ 3051072 w 3945350"/>
                <a:gd name="connsiteY17" fmla="*/ 3217712 h 3222475"/>
                <a:gd name="connsiteX18" fmla="*/ 3051072 w 3945350"/>
                <a:gd name="connsiteY18" fmla="*/ 3201832 h 3222475"/>
                <a:gd name="connsiteX19" fmla="*/ 3051072 w 3945350"/>
                <a:gd name="connsiteY19" fmla="*/ 2997797 h 3222475"/>
                <a:gd name="connsiteX20" fmla="*/ 3045456 w 3945350"/>
                <a:gd name="connsiteY20" fmla="*/ 2997797 h 3222475"/>
                <a:gd name="connsiteX21" fmla="*/ 3043452 w 3945350"/>
                <a:gd name="connsiteY21" fmla="*/ 2924972 h 3222475"/>
                <a:gd name="connsiteX22" fmla="*/ 2814852 w 3945350"/>
                <a:gd name="connsiteY22" fmla="*/ 2924972 h 3222475"/>
                <a:gd name="connsiteX23" fmla="*/ 2814852 w 3945350"/>
                <a:gd name="connsiteY23" fmla="*/ 2670972 h 3222475"/>
                <a:gd name="connsiteX24" fmla="*/ 2408452 w 3945350"/>
                <a:gd name="connsiteY24" fmla="*/ 2670972 h 3222475"/>
                <a:gd name="connsiteX25" fmla="*/ 2408452 w 3945350"/>
                <a:gd name="connsiteY25" fmla="*/ 2378872 h 3222475"/>
                <a:gd name="connsiteX26" fmla="*/ 2014752 w 3945350"/>
                <a:gd name="connsiteY26" fmla="*/ 2378872 h 3222475"/>
                <a:gd name="connsiteX27" fmla="*/ 2014752 w 3945350"/>
                <a:gd name="connsiteY27" fmla="*/ 2137572 h 3222475"/>
                <a:gd name="connsiteX28" fmla="*/ 1621052 w 3945350"/>
                <a:gd name="connsiteY28" fmla="*/ 2137572 h 3222475"/>
                <a:gd name="connsiteX29" fmla="*/ 1621052 w 3945350"/>
                <a:gd name="connsiteY29" fmla="*/ 1870872 h 3222475"/>
                <a:gd name="connsiteX30" fmla="*/ 1240052 w 3945350"/>
                <a:gd name="connsiteY30" fmla="*/ 1870872 h 3222475"/>
                <a:gd name="connsiteX31" fmla="*/ 1240052 w 3945350"/>
                <a:gd name="connsiteY31" fmla="*/ 1604172 h 3222475"/>
                <a:gd name="connsiteX32" fmla="*/ 0 w 3945350"/>
                <a:gd name="connsiteY32" fmla="*/ 1604172 h 3222475"/>
                <a:gd name="connsiteX33" fmla="*/ 0 w 3945350"/>
                <a:gd name="connsiteY33" fmla="*/ 1597660 h 3222475"/>
                <a:gd name="connsiteX34" fmla="*/ 0 w 3945350"/>
                <a:gd name="connsiteY34" fmla="*/ 1393625 h 3222475"/>
                <a:gd name="connsiteX35" fmla="*/ 7620 w 3945350"/>
                <a:gd name="connsiteY35" fmla="*/ 1320800 h 3222475"/>
                <a:gd name="connsiteX36" fmla="*/ 236220 w 3945350"/>
                <a:gd name="connsiteY36" fmla="*/ 1320800 h 3222475"/>
                <a:gd name="connsiteX37" fmla="*/ 236220 w 3945350"/>
                <a:gd name="connsiteY37" fmla="*/ 1066800 h 3222475"/>
                <a:gd name="connsiteX38" fmla="*/ 642620 w 3945350"/>
                <a:gd name="connsiteY38" fmla="*/ 1066800 h 3222475"/>
                <a:gd name="connsiteX39" fmla="*/ 642620 w 3945350"/>
                <a:gd name="connsiteY39" fmla="*/ 774700 h 3222475"/>
                <a:gd name="connsiteX40" fmla="*/ 1036320 w 3945350"/>
                <a:gd name="connsiteY40" fmla="*/ 774700 h 3222475"/>
                <a:gd name="connsiteX41" fmla="*/ 1036320 w 3945350"/>
                <a:gd name="connsiteY41" fmla="*/ 533400 h 3222475"/>
                <a:gd name="connsiteX42" fmla="*/ 1430020 w 3945350"/>
                <a:gd name="connsiteY42" fmla="*/ 533400 h 3222475"/>
                <a:gd name="connsiteX43" fmla="*/ 1430020 w 3945350"/>
                <a:gd name="connsiteY43" fmla="*/ 266700 h 3222475"/>
                <a:gd name="connsiteX44" fmla="*/ 1811020 w 3945350"/>
                <a:gd name="connsiteY44" fmla="*/ 266700 h 3222475"/>
                <a:gd name="connsiteX45" fmla="*/ 1811020 w 3945350"/>
                <a:gd name="connsiteY45" fmla="*/ 0 h 3222475"/>
                <a:gd name="connsiteX0" fmla="*/ 1811020 w 3945350"/>
                <a:gd name="connsiteY0" fmla="*/ 0 h 3222475"/>
                <a:gd name="connsiteX1" fmla="*/ 3217848 w 3945350"/>
                <a:gd name="connsiteY1" fmla="*/ 0 h 3222475"/>
                <a:gd name="connsiteX2" fmla="*/ 3260372 w 3945350"/>
                <a:gd name="connsiteY2" fmla="*/ 80487 h 3222475"/>
                <a:gd name="connsiteX3" fmla="*/ 3478982 w 3945350"/>
                <a:gd name="connsiteY3" fmla="*/ 938718 h 3222475"/>
                <a:gd name="connsiteX4" fmla="*/ 3464408 w 3945350"/>
                <a:gd name="connsiteY4" fmla="*/ 1316921 h 3222475"/>
                <a:gd name="connsiteX5" fmla="*/ 3930776 w 3945350"/>
                <a:gd name="connsiteY5" fmla="*/ 1927866 h 3222475"/>
                <a:gd name="connsiteX6" fmla="*/ 3872480 w 3945350"/>
                <a:gd name="connsiteY6" fmla="*/ 2102421 h 3222475"/>
                <a:gd name="connsiteX7" fmla="*/ 3610148 w 3945350"/>
                <a:gd name="connsiteY7" fmla="*/ 2204245 h 3222475"/>
                <a:gd name="connsiteX8" fmla="*/ 3610148 w 3945350"/>
                <a:gd name="connsiteY8" fmla="*/ 2378801 h 3222475"/>
                <a:gd name="connsiteX9" fmla="*/ 3595574 w 3945350"/>
                <a:gd name="connsiteY9" fmla="*/ 2596995 h 3222475"/>
                <a:gd name="connsiteX10" fmla="*/ 3508130 w 3945350"/>
                <a:gd name="connsiteY10" fmla="*/ 2655180 h 3222475"/>
                <a:gd name="connsiteX11" fmla="*/ 3522704 w 3945350"/>
                <a:gd name="connsiteY11" fmla="*/ 2844282 h 3222475"/>
                <a:gd name="connsiteX12" fmla="*/ 3435260 w 3945350"/>
                <a:gd name="connsiteY12" fmla="*/ 3077023 h 3222475"/>
                <a:gd name="connsiteX13" fmla="*/ 3471695 w 3945350"/>
                <a:gd name="connsiteY13" fmla="*/ 3189757 h 3222475"/>
                <a:gd name="connsiteX14" fmla="*/ 3475904 w 3945350"/>
                <a:gd name="connsiteY14" fmla="*/ 3222475 h 3222475"/>
                <a:gd name="connsiteX15" fmla="*/ 3041902 w 3945350"/>
                <a:gd name="connsiteY15" fmla="*/ 3222475 h 3222475"/>
                <a:gd name="connsiteX16" fmla="*/ 3041902 w 3945350"/>
                <a:gd name="connsiteY16" fmla="*/ 3217712 h 3222475"/>
                <a:gd name="connsiteX17" fmla="*/ 3051072 w 3945350"/>
                <a:gd name="connsiteY17" fmla="*/ 3217712 h 3222475"/>
                <a:gd name="connsiteX18" fmla="*/ 3051072 w 3945350"/>
                <a:gd name="connsiteY18" fmla="*/ 3201832 h 3222475"/>
                <a:gd name="connsiteX19" fmla="*/ 3051072 w 3945350"/>
                <a:gd name="connsiteY19" fmla="*/ 2997797 h 3222475"/>
                <a:gd name="connsiteX20" fmla="*/ 3045456 w 3945350"/>
                <a:gd name="connsiteY20" fmla="*/ 2997797 h 3222475"/>
                <a:gd name="connsiteX21" fmla="*/ 3043452 w 3945350"/>
                <a:gd name="connsiteY21" fmla="*/ 2924972 h 3222475"/>
                <a:gd name="connsiteX22" fmla="*/ 2814852 w 3945350"/>
                <a:gd name="connsiteY22" fmla="*/ 2924972 h 3222475"/>
                <a:gd name="connsiteX23" fmla="*/ 2814852 w 3945350"/>
                <a:gd name="connsiteY23" fmla="*/ 2670972 h 3222475"/>
                <a:gd name="connsiteX24" fmla="*/ 2408452 w 3945350"/>
                <a:gd name="connsiteY24" fmla="*/ 2670972 h 3222475"/>
                <a:gd name="connsiteX25" fmla="*/ 2408452 w 3945350"/>
                <a:gd name="connsiteY25" fmla="*/ 2378872 h 3222475"/>
                <a:gd name="connsiteX26" fmla="*/ 2014752 w 3945350"/>
                <a:gd name="connsiteY26" fmla="*/ 2378872 h 3222475"/>
                <a:gd name="connsiteX27" fmla="*/ 2014752 w 3945350"/>
                <a:gd name="connsiteY27" fmla="*/ 2137572 h 3222475"/>
                <a:gd name="connsiteX28" fmla="*/ 1621052 w 3945350"/>
                <a:gd name="connsiteY28" fmla="*/ 2137572 h 3222475"/>
                <a:gd name="connsiteX29" fmla="*/ 1621052 w 3945350"/>
                <a:gd name="connsiteY29" fmla="*/ 1870872 h 3222475"/>
                <a:gd name="connsiteX30" fmla="*/ 1240052 w 3945350"/>
                <a:gd name="connsiteY30" fmla="*/ 1870872 h 3222475"/>
                <a:gd name="connsiteX31" fmla="*/ 1240052 w 3945350"/>
                <a:gd name="connsiteY31" fmla="*/ 1604172 h 3222475"/>
                <a:gd name="connsiteX32" fmla="*/ 0 w 3945350"/>
                <a:gd name="connsiteY32" fmla="*/ 1604172 h 3222475"/>
                <a:gd name="connsiteX33" fmla="*/ 0 w 3945350"/>
                <a:gd name="connsiteY33" fmla="*/ 1597660 h 3222475"/>
                <a:gd name="connsiteX34" fmla="*/ 7620 w 3945350"/>
                <a:gd name="connsiteY34" fmla="*/ 1320800 h 3222475"/>
                <a:gd name="connsiteX35" fmla="*/ 236220 w 3945350"/>
                <a:gd name="connsiteY35" fmla="*/ 1320800 h 3222475"/>
                <a:gd name="connsiteX36" fmla="*/ 236220 w 3945350"/>
                <a:gd name="connsiteY36" fmla="*/ 1066800 h 3222475"/>
                <a:gd name="connsiteX37" fmla="*/ 642620 w 3945350"/>
                <a:gd name="connsiteY37" fmla="*/ 1066800 h 3222475"/>
                <a:gd name="connsiteX38" fmla="*/ 642620 w 3945350"/>
                <a:gd name="connsiteY38" fmla="*/ 774700 h 3222475"/>
                <a:gd name="connsiteX39" fmla="*/ 1036320 w 3945350"/>
                <a:gd name="connsiteY39" fmla="*/ 774700 h 3222475"/>
                <a:gd name="connsiteX40" fmla="*/ 1036320 w 3945350"/>
                <a:gd name="connsiteY40" fmla="*/ 533400 h 3222475"/>
                <a:gd name="connsiteX41" fmla="*/ 1430020 w 3945350"/>
                <a:gd name="connsiteY41" fmla="*/ 533400 h 3222475"/>
                <a:gd name="connsiteX42" fmla="*/ 1430020 w 3945350"/>
                <a:gd name="connsiteY42" fmla="*/ 266700 h 3222475"/>
                <a:gd name="connsiteX43" fmla="*/ 1811020 w 3945350"/>
                <a:gd name="connsiteY43" fmla="*/ 266700 h 3222475"/>
                <a:gd name="connsiteX44" fmla="*/ 1811020 w 3945350"/>
                <a:gd name="connsiteY44" fmla="*/ 0 h 3222475"/>
                <a:gd name="connsiteX0" fmla="*/ 1898650 w 4032980"/>
                <a:gd name="connsiteY0" fmla="*/ 0 h 3222475"/>
                <a:gd name="connsiteX1" fmla="*/ 3305478 w 4032980"/>
                <a:gd name="connsiteY1" fmla="*/ 0 h 3222475"/>
                <a:gd name="connsiteX2" fmla="*/ 3348002 w 4032980"/>
                <a:gd name="connsiteY2" fmla="*/ 80487 h 3222475"/>
                <a:gd name="connsiteX3" fmla="*/ 3566612 w 4032980"/>
                <a:gd name="connsiteY3" fmla="*/ 938718 h 3222475"/>
                <a:gd name="connsiteX4" fmla="*/ 3552038 w 4032980"/>
                <a:gd name="connsiteY4" fmla="*/ 1316921 h 3222475"/>
                <a:gd name="connsiteX5" fmla="*/ 4018406 w 4032980"/>
                <a:gd name="connsiteY5" fmla="*/ 1927866 h 3222475"/>
                <a:gd name="connsiteX6" fmla="*/ 3960110 w 4032980"/>
                <a:gd name="connsiteY6" fmla="*/ 2102421 h 3222475"/>
                <a:gd name="connsiteX7" fmla="*/ 3697778 w 4032980"/>
                <a:gd name="connsiteY7" fmla="*/ 2204245 h 3222475"/>
                <a:gd name="connsiteX8" fmla="*/ 3697778 w 4032980"/>
                <a:gd name="connsiteY8" fmla="*/ 2378801 h 3222475"/>
                <a:gd name="connsiteX9" fmla="*/ 3683204 w 4032980"/>
                <a:gd name="connsiteY9" fmla="*/ 2596995 h 3222475"/>
                <a:gd name="connsiteX10" fmla="*/ 3595760 w 4032980"/>
                <a:gd name="connsiteY10" fmla="*/ 2655180 h 3222475"/>
                <a:gd name="connsiteX11" fmla="*/ 3610334 w 4032980"/>
                <a:gd name="connsiteY11" fmla="*/ 2844282 h 3222475"/>
                <a:gd name="connsiteX12" fmla="*/ 3522890 w 4032980"/>
                <a:gd name="connsiteY12" fmla="*/ 3077023 h 3222475"/>
                <a:gd name="connsiteX13" fmla="*/ 3559325 w 4032980"/>
                <a:gd name="connsiteY13" fmla="*/ 3189757 h 3222475"/>
                <a:gd name="connsiteX14" fmla="*/ 3563534 w 4032980"/>
                <a:gd name="connsiteY14" fmla="*/ 3222475 h 3222475"/>
                <a:gd name="connsiteX15" fmla="*/ 3129532 w 4032980"/>
                <a:gd name="connsiteY15" fmla="*/ 3222475 h 3222475"/>
                <a:gd name="connsiteX16" fmla="*/ 3129532 w 4032980"/>
                <a:gd name="connsiteY16" fmla="*/ 3217712 h 3222475"/>
                <a:gd name="connsiteX17" fmla="*/ 3138702 w 4032980"/>
                <a:gd name="connsiteY17" fmla="*/ 3217712 h 3222475"/>
                <a:gd name="connsiteX18" fmla="*/ 3138702 w 4032980"/>
                <a:gd name="connsiteY18" fmla="*/ 3201832 h 3222475"/>
                <a:gd name="connsiteX19" fmla="*/ 3138702 w 4032980"/>
                <a:gd name="connsiteY19" fmla="*/ 2997797 h 3222475"/>
                <a:gd name="connsiteX20" fmla="*/ 3133086 w 4032980"/>
                <a:gd name="connsiteY20" fmla="*/ 2997797 h 3222475"/>
                <a:gd name="connsiteX21" fmla="*/ 3131082 w 4032980"/>
                <a:gd name="connsiteY21" fmla="*/ 2924972 h 3222475"/>
                <a:gd name="connsiteX22" fmla="*/ 2902482 w 4032980"/>
                <a:gd name="connsiteY22" fmla="*/ 2924972 h 3222475"/>
                <a:gd name="connsiteX23" fmla="*/ 2902482 w 4032980"/>
                <a:gd name="connsiteY23" fmla="*/ 2670972 h 3222475"/>
                <a:gd name="connsiteX24" fmla="*/ 2496082 w 4032980"/>
                <a:gd name="connsiteY24" fmla="*/ 2670972 h 3222475"/>
                <a:gd name="connsiteX25" fmla="*/ 2496082 w 4032980"/>
                <a:gd name="connsiteY25" fmla="*/ 2378872 h 3222475"/>
                <a:gd name="connsiteX26" fmla="*/ 2102382 w 4032980"/>
                <a:gd name="connsiteY26" fmla="*/ 2378872 h 3222475"/>
                <a:gd name="connsiteX27" fmla="*/ 2102382 w 4032980"/>
                <a:gd name="connsiteY27" fmla="*/ 2137572 h 3222475"/>
                <a:gd name="connsiteX28" fmla="*/ 1708682 w 4032980"/>
                <a:gd name="connsiteY28" fmla="*/ 2137572 h 3222475"/>
                <a:gd name="connsiteX29" fmla="*/ 1708682 w 4032980"/>
                <a:gd name="connsiteY29" fmla="*/ 1870872 h 3222475"/>
                <a:gd name="connsiteX30" fmla="*/ 1327682 w 4032980"/>
                <a:gd name="connsiteY30" fmla="*/ 1870872 h 3222475"/>
                <a:gd name="connsiteX31" fmla="*/ 1327682 w 4032980"/>
                <a:gd name="connsiteY31" fmla="*/ 1604172 h 3222475"/>
                <a:gd name="connsiteX32" fmla="*/ 87630 w 4032980"/>
                <a:gd name="connsiteY32" fmla="*/ 1604172 h 3222475"/>
                <a:gd name="connsiteX33" fmla="*/ 87630 w 4032980"/>
                <a:gd name="connsiteY33" fmla="*/ 1597660 h 3222475"/>
                <a:gd name="connsiteX34" fmla="*/ 0 w 4032980"/>
                <a:gd name="connsiteY34" fmla="*/ 1320800 h 3222475"/>
                <a:gd name="connsiteX35" fmla="*/ 323850 w 4032980"/>
                <a:gd name="connsiteY35" fmla="*/ 1320800 h 3222475"/>
                <a:gd name="connsiteX36" fmla="*/ 323850 w 4032980"/>
                <a:gd name="connsiteY36" fmla="*/ 1066800 h 3222475"/>
                <a:gd name="connsiteX37" fmla="*/ 730250 w 4032980"/>
                <a:gd name="connsiteY37" fmla="*/ 1066800 h 3222475"/>
                <a:gd name="connsiteX38" fmla="*/ 730250 w 4032980"/>
                <a:gd name="connsiteY38" fmla="*/ 774700 h 3222475"/>
                <a:gd name="connsiteX39" fmla="*/ 1123950 w 4032980"/>
                <a:gd name="connsiteY39" fmla="*/ 774700 h 3222475"/>
                <a:gd name="connsiteX40" fmla="*/ 1123950 w 4032980"/>
                <a:gd name="connsiteY40" fmla="*/ 533400 h 3222475"/>
                <a:gd name="connsiteX41" fmla="*/ 1517650 w 4032980"/>
                <a:gd name="connsiteY41" fmla="*/ 533400 h 3222475"/>
                <a:gd name="connsiteX42" fmla="*/ 1517650 w 4032980"/>
                <a:gd name="connsiteY42" fmla="*/ 266700 h 3222475"/>
                <a:gd name="connsiteX43" fmla="*/ 1898650 w 4032980"/>
                <a:gd name="connsiteY43" fmla="*/ 266700 h 3222475"/>
                <a:gd name="connsiteX44" fmla="*/ 1898650 w 4032980"/>
                <a:gd name="connsiteY44" fmla="*/ 0 h 3222475"/>
                <a:gd name="connsiteX0" fmla="*/ 1899920 w 4034250"/>
                <a:gd name="connsiteY0" fmla="*/ 0 h 3222475"/>
                <a:gd name="connsiteX1" fmla="*/ 3306748 w 4034250"/>
                <a:gd name="connsiteY1" fmla="*/ 0 h 3222475"/>
                <a:gd name="connsiteX2" fmla="*/ 3349272 w 4034250"/>
                <a:gd name="connsiteY2" fmla="*/ 80487 h 3222475"/>
                <a:gd name="connsiteX3" fmla="*/ 3567882 w 4034250"/>
                <a:gd name="connsiteY3" fmla="*/ 938718 h 3222475"/>
                <a:gd name="connsiteX4" fmla="*/ 3553308 w 4034250"/>
                <a:gd name="connsiteY4" fmla="*/ 1316921 h 3222475"/>
                <a:gd name="connsiteX5" fmla="*/ 4019676 w 4034250"/>
                <a:gd name="connsiteY5" fmla="*/ 1927866 h 3222475"/>
                <a:gd name="connsiteX6" fmla="*/ 3961380 w 4034250"/>
                <a:gd name="connsiteY6" fmla="*/ 2102421 h 3222475"/>
                <a:gd name="connsiteX7" fmla="*/ 3699048 w 4034250"/>
                <a:gd name="connsiteY7" fmla="*/ 2204245 h 3222475"/>
                <a:gd name="connsiteX8" fmla="*/ 3699048 w 4034250"/>
                <a:gd name="connsiteY8" fmla="*/ 2378801 h 3222475"/>
                <a:gd name="connsiteX9" fmla="*/ 3684474 w 4034250"/>
                <a:gd name="connsiteY9" fmla="*/ 2596995 h 3222475"/>
                <a:gd name="connsiteX10" fmla="*/ 3597030 w 4034250"/>
                <a:gd name="connsiteY10" fmla="*/ 2655180 h 3222475"/>
                <a:gd name="connsiteX11" fmla="*/ 3611604 w 4034250"/>
                <a:gd name="connsiteY11" fmla="*/ 2844282 h 3222475"/>
                <a:gd name="connsiteX12" fmla="*/ 3524160 w 4034250"/>
                <a:gd name="connsiteY12" fmla="*/ 3077023 h 3222475"/>
                <a:gd name="connsiteX13" fmla="*/ 3560595 w 4034250"/>
                <a:gd name="connsiteY13" fmla="*/ 3189757 h 3222475"/>
                <a:gd name="connsiteX14" fmla="*/ 3564804 w 4034250"/>
                <a:gd name="connsiteY14" fmla="*/ 3222475 h 3222475"/>
                <a:gd name="connsiteX15" fmla="*/ 3130802 w 4034250"/>
                <a:gd name="connsiteY15" fmla="*/ 3222475 h 3222475"/>
                <a:gd name="connsiteX16" fmla="*/ 3130802 w 4034250"/>
                <a:gd name="connsiteY16" fmla="*/ 3217712 h 3222475"/>
                <a:gd name="connsiteX17" fmla="*/ 3139972 w 4034250"/>
                <a:gd name="connsiteY17" fmla="*/ 3217712 h 3222475"/>
                <a:gd name="connsiteX18" fmla="*/ 3139972 w 4034250"/>
                <a:gd name="connsiteY18" fmla="*/ 3201832 h 3222475"/>
                <a:gd name="connsiteX19" fmla="*/ 3139972 w 4034250"/>
                <a:gd name="connsiteY19" fmla="*/ 2997797 h 3222475"/>
                <a:gd name="connsiteX20" fmla="*/ 3134356 w 4034250"/>
                <a:gd name="connsiteY20" fmla="*/ 2997797 h 3222475"/>
                <a:gd name="connsiteX21" fmla="*/ 3132352 w 4034250"/>
                <a:gd name="connsiteY21" fmla="*/ 2924972 h 3222475"/>
                <a:gd name="connsiteX22" fmla="*/ 2903752 w 4034250"/>
                <a:gd name="connsiteY22" fmla="*/ 2924972 h 3222475"/>
                <a:gd name="connsiteX23" fmla="*/ 2903752 w 4034250"/>
                <a:gd name="connsiteY23" fmla="*/ 2670972 h 3222475"/>
                <a:gd name="connsiteX24" fmla="*/ 2497352 w 4034250"/>
                <a:gd name="connsiteY24" fmla="*/ 2670972 h 3222475"/>
                <a:gd name="connsiteX25" fmla="*/ 2497352 w 4034250"/>
                <a:gd name="connsiteY25" fmla="*/ 2378872 h 3222475"/>
                <a:gd name="connsiteX26" fmla="*/ 2103652 w 4034250"/>
                <a:gd name="connsiteY26" fmla="*/ 2378872 h 3222475"/>
                <a:gd name="connsiteX27" fmla="*/ 2103652 w 4034250"/>
                <a:gd name="connsiteY27" fmla="*/ 2137572 h 3222475"/>
                <a:gd name="connsiteX28" fmla="*/ 1709952 w 4034250"/>
                <a:gd name="connsiteY28" fmla="*/ 2137572 h 3222475"/>
                <a:gd name="connsiteX29" fmla="*/ 1709952 w 4034250"/>
                <a:gd name="connsiteY29" fmla="*/ 1870872 h 3222475"/>
                <a:gd name="connsiteX30" fmla="*/ 1328952 w 4034250"/>
                <a:gd name="connsiteY30" fmla="*/ 1870872 h 3222475"/>
                <a:gd name="connsiteX31" fmla="*/ 1328952 w 4034250"/>
                <a:gd name="connsiteY31" fmla="*/ 1604172 h 3222475"/>
                <a:gd name="connsiteX32" fmla="*/ 88900 w 4034250"/>
                <a:gd name="connsiteY32" fmla="*/ 1604172 h 3222475"/>
                <a:gd name="connsiteX33" fmla="*/ 0 w 4034250"/>
                <a:gd name="connsiteY33" fmla="*/ 1591310 h 3222475"/>
                <a:gd name="connsiteX34" fmla="*/ 1270 w 4034250"/>
                <a:gd name="connsiteY34" fmla="*/ 1320800 h 3222475"/>
                <a:gd name="connsiteX35" fmla="*/ 325120 w 4034250"/>
                <a:gd name="connsiteY35" fmla="*/ 1320800 h 3222475"/>
                <a:gd name="connsiteX36" fmla="*/ 325120 w 4034250"/>
                <a:gd name="connsiteY36" fmla="*/ 1066800 h 3222475"/>
                <a:gd name="connsiteX37" fmla="*/ 731520 w 4034250"/>
                <a:gd name="connsiteY37" fmla="*/ 1066800 h 3222475"/>
                <a:gd name="connsiteX38" fmla="*/ 731520 w 4034250"/>
                <a:gd name="connsiteY38" fmla="*/ 774700 h 3222475"/>
                <a:gd name="connsiteX39" fmla="*/ 1125220 w 4034250"/>
                <a:gd name="connsiteY39" fmla="*/ 774700 h 3222475"/>
                <a:gd name="connsiteX40" fmla="*/ 1125220 w 4034250"/>
                <a:gd name="connsiteY40" fmla="*/ 533400 h 3222475"/>
                <a:gd name="connsiteX41" fmla="*/ 1518920 w 4034250"/>
                <a:gd name="connsiteY41" fmla="*/ 533400 h 3222475"/>
                <a:gd name="connsiteX42" fmla="*/ 1518920 w 4034250"/>
                <a:gd name="connsiteY42" fmla="*/ 266700 h 3222475"/>
                <a:gd name="connsiteX43" fmla="*/ 1899920 w 4034250"/>
                <a:gd name="connsiteY43" fmla="*/ 266700 h 3222475"/>
                <a:gd name="connsiteX44" fmla="*/ 1899920 w 4034250"/>
                <a:gd name="connsiteY44" fmla="*/ 0 h 3222475"/>
                <a:gd name="connsiteX0" fmla="*/ 1906270 w 4040600"/>
                <a:gd name="connsiteY0" fmla="*/ 0 h 3222475"/>
                <a:gd name="connsiteX1" fmla="*/ 3313098 w 4040600"/>
                <a:gd name="connsiteY1" fmla="*/ 0 h 3222475"/>
                <a:gd name="connsiteX2" fmla="*/ 3355622 w 4040600"/>
                <a:gd name="connsiteY2" fmla="*/ 80487 h 3222475"/>
                <a:gd name="connsiteX3" fmla="*/ 3574232 w 4040600"/>
                <a:gd name="connsiteY3" fmla="*/ 938718 h 3222475"/>
                <a:gd name="connsiteX4" fmla="*/ 3559658 w 4040600"/>
                <a:gd name="connsiteY4" fmla="*/ 1316921 h 3222475"/>
                <a:gd name="connsiteX5" fmla="*/ 4026026 w 4040600"/>
                <a:gd name="connsiteY5" fmla="*/ 1927866 h 3222475"/>
                <a:gd name="connsiteX6" fmla="*/ 3967730 w 4040600"/>
                <a:gd name="connsiteY6" fmla="*/ 2102421 h 3222475"/>
                <a:gd name="connsiteX7" fmla="*/ 3705398 w 4040600"/>
                <a:gd name="connsiteY7" fmla="*/ 2204245 h 3222475"/>
                <a:gd name="connsiteX8" fmla="*/ 3705398 w 4040600"/>
                <a:gd name="connsiteY8" fmla="*/ 2378801 h 3222475"/>
                <a:gd name="connsiteX9" fmla="*/ 3690824 w 4040600"/>
                <a:gd name="connsiteY9" fmla="*/ 2596995 h 3222475"/>
                <a:gd name="connsiteX10" fmla="*/ 3603380 w 4040600"/>
                <a:gd name="connsiteY10" fmla="*/ 2655180 h 3222475"/>
                <a:gd name="connsiteX11" fmla="*/ 3617954 w 4040600"/>
                <a:gd name="connsiteY11" fmla="*/ 2844282 h 3222475"/>
                <a:gd name="connsiteX12" fmla="*/ 3530510 w 4040600"/>
                <a:gd name="connsiteY12" fmla="*/ 3077023 h 3222475"/>
                <a:gd name="connsiteX13" fmla="*/ 3566945 w 4040600"/>
                <a:gd name="connsiteY13" fmla="*/ 3189757 h 3222475"/>
                <a:gd name="connsiteX14" fmla="*/ 3571154 w 4040600"/>
                <a:gd name="connsiteY14" fmla="*/ 3222475 h 3222475"/>
                <a:gd name="connsiteX15" fmla="*/ 3137152 w 4040600"/>
                <a:gd name="connsiteY15" fmla="*/ 3222475 h 3222475"/>
                <a:gd name="connsiteX16" fmla="*/ 3137152 w 4040600"/>
                <a:gd name="connsiteY16" fmla="*/ 3217712 h 3222475"/>
                <a:gd name="connsiteX17" fmla="*/ 3146322 w 4040600"/>
                <a:gd name="connsiteY17" fmla="*/ 3217712 h 3222475"/>
                <a:gd name="connsiteX18" fmla="*/ 3146322 w 4040600"/>
                <a:gd name="connsiteY18" fmla="*/ 3201832 h 3222475"/>
                <a:gd name="connsiteX19" fmla="*/ 3146322 w 4040600"/>
                <a:gd name="connsiteY19" fmla="*/ 2997797 h 3222475"/>
                <a:gd name="connsiteX20" fmla="*/ 3140706 w 4040600"/>
                <a:gd name="connsiteY20" fmla="*/ 2997797 h 3222475"/>
                <a:gd name="connsiteX21" fmla="*/ 3138702 w 4040600"/>
                <a:gd name="connsiteY21" fmla="*/ 2924972 h 3222475"/>
                <a:gd name="connsiteX22" fmla="*/ 2910102 w 4040600"/>
                <a:gd name="connsiteY22" fmla="*/ 2924972 h 3222475"/>
                <a:gd name="connsiteX23" fmla="*/ 2910102 w 4040600"/>
                <a:gd name="connsiteY23" fmla="*/ 2670972 h 3222475"/>
                <a:gd name="connsiteX24" fmla="*/ 2503702 w 4040600"/>
                <a:gd name="connsiteY24" fmla="*/ 2670972 h 3222475"/>
                <a:gd name="connsiteX25" fmla="*/ 2503702 w 4040600"/>
                <a:gd name="connsiteY25" fmla="*/ 2378872 h 3222475"/>
                <a:gd name="connsiteX26" fmla="*/ 2110002 w 4040600"/>
                <a:gd name="connsiteY26" fmla="*/ 2378872 h 3222475"/>
                <a:gd name="connsiteX27" fmla="*/ 2110002 w 4040600"/>
                <a:gd name="connsiteY27" fmla="*/ 2137572 h 3222475"/>
                <a:gd name="connsiteX28" fmla="*/ 1716302 w 4040600"/>
                <a:gd name="connsiteY28" fmla="*/ 2137572 h 3222475"/>
                <a:gd name="connsiteX29" fmla="*/ 1716302 w 4040600"/>
                <a:gd name="connsiteY29" fmla="*/ 1870872 h 3222475"/>
                <a:gd name="connsiteX30" fmla="*/ 1335302 w 4040600"/>
                <a:gd name="connsiteY30" fmla="*/ 1870872 h 3222475"/>
                <a:gd name="connsiteX31" fmla="*/ 1335302 w 4040600"/>
                <a:gd name="connsiteY31" fmla="*/ 1604172 h 3222475"/>
                <a:gd name="connsiteX32" fmla="*/ 95250 w 4040600"/>
                <a:gd name="connsiteY32" fmla="*/ 1604172 h 3222475"/>
                <a:gd name="connsiteX33" fmla="*/ 0 w 4040600"/>
                <a:gd name="connsiteY33" fmla="*/ 1597660 h 3222475"/>
                <a:gd name="connsiteX34" fmla="*/ 7620 w 4040600"/>
                <a:gd name="connsiteY34" fmla="*/ 1320800 h 3222475"/>
                <a:gd name="connsiteX35" fmla="*/ 331470 w 4040600"/>
                <a:gd name="connsiteY35" fmla="*/ 1320800 h 3222475"/>
                <a:gd name="connsiteX36" fmla="*/ 331470 w 4040600"/>
                <a:gd name="connsiteY36" fmla="*/ 1066800 h 3222475"/>
                <a:gd name="connsiteX37" fmla="*/ 737870 w 4040600"/>
                <a:gd name="connsiteY37" fmla="*/ 1066800 h 3222475"/>
                <a:gd name="connsiteX38" fmla="*/ 737870 w 4040600"/>
                <a:gd name="connsiteY38" fmla="*/ 774700 h 3222475"/>
                <a:gd name="connsiteX39" fmla="*/ 1131570 w 4040600"/>
                <a:gd name="connsiteY39" fmla="*/ 774700 h 3222475"/>
                <a:gd name="connsiteX40" fmla="*/ 1131570 w 4040600"/>
                <a:gd name="connsiteY40" fmla="*/ 533400 h 3222475"/>
                <a:gd name="connsiteX41" fmla="*/ 1525270 w 4040600"/>
                <a:gd name="connsiteY41" fmla="*/ 533400 h 3222475"/>
                <a:gd name="connsiteX42" fmla="*/ 1525270 w 4040600"/>
                <a:gd name="connsiteY42" fmla="*/ 266700 h 3222475"/>
                <a:gd name="connsiteX43" fmla="*/ 1906270 w 4040600"/>
                <a:gd name="connsiteY43" fmla="*/ 266700 h 3222475"/>
                <a:gd name="connsiteX44" fmla="*/ 1906270 w 4040600"/>
                <a:gd name="connsiteY44" fmla="*/ 0 h 3222475"/>
                <a:gd name="connsiteX0" fmla="*/ 1898650 w 4032980"/>
                <a:gd name="connsiteY0" fmla="*/ 0 h 3222475"/>
                <a:gd name="connsiteX1" fmla="*/ 3305478 w 4032980"/>
                <a:gd name="connsiteY1" fmla="*/ 0 h 3222475"/>
                <a:gd name="connsiteX2" fmla="*/ 3348002 w 4032980"/>
                <a:gd name="connsiteY2" fmla="*/ 80487 h 3222475"/>
                <a:gd name="connsiteX3" fmla="*/ 3566612 w 4032980"/>
                <a:gd name="connsiteY3" fmla="*/ 938718 h 3222475"/>
                <a:gd name="connsiteX4" fmla="*/ 3552038 w 4032980"/>
                <a:gd name="connsiteY4" fmla="*/ 1316921 h 3222475"/>
                <a:gd name="connsiteX5" fmla="*/ 4018406 w 4032980"/>
                <a:gd name="connsiteY5" fmla="*/ 1927866 h 3222475"/>
                <a:gd name="connsiteX6" fmla="*/ 3960110 w 4032980"/>
                <a:gd name="connsiteY6" fmla="*/ 2102421 h 3222475"/>
                <a:gd name="connsiteX7" fmla="*/ 3697778 w 4032980"/>
                <a:gd name="connsiteY7" fmla="*/ 2204245 h 3222475"/>
                <a:gd name="connsiteX8" fmla="*/ 3697778 w 4032980"/>
                <a:gd name="connsiteY8" fmla="*/ 2378801 h 3222475"/>
                <a:gd name="connsiteX9" fmla="*/ 3683204 w 4032980"/>
                <a:gd name="connsiteY9" fmla="*/ 2596995 h 3222475"/>
                <a:gd name="connsiteX10" fmla="*/ 3595760 w 4032980"/>
                <a:gd name="connsiteY10" fmla="*/ 2655180 h 3222475"/>
                <a:gd name="connsiteX11" fmla="*/ 3610334 w 4032980"/>
                <a:gd name="connsiteY11" fmla="*/ 2844282 h 3222475"/>
                <a:gd name="connsiteX12" fmla="*/ 3522890 w 4032980"/>
                <a:gd name="connsiteY12" fmla="*/ 3077023 h 3222475"/>
                <a:gd name="connsiteX13" fmla="*/ 3559325 w 4032980"/>
                <a:gd name="connsiteY13" fmla="*/ 3189757 h 3222475"/>
                <a:gd name="connsiteX14" fmla="*/ 3563534 w 4032980"/>
                <a:gd name="connsiteY14" fmla="*/ 3222475 h 3222475"/>
                <a:gd name="connsiteX15" fmla="*/ 3129532 w 4032980"/>
                <a:gd name="connsiteY15" fmla="*/ 3222475 h 3222475"/>
                <a:gd name="connsiteX16" fmla="*/ 3129532 w 4032980"/>
                <a:gd name="connsiteY16" fmla="*/ 3217712 h 3222475"/>
                <a:gd name="connsiteX17" fmla="*/ 3138702 w 4032980"/>
                <a:gd name="connsiteY17" fmla="*/ 3217712 h 3222475"/>
                <a:gd name="connsiteX18" fmla="*/ 3138702 w 4032980"/>
                <a:gd name="connsiteY18" fmla="*/ 3201832 h 3222475"/>
                <a:gd name="connsiteX19" fmla="*/ 3138702 w 4032980"/>
                <a:gd name="connsiteY19" fmla="*/ 2997797 h 3222475"/>
                <a:gd name="connsiteX20" fmla="*/ 3133086 w 4032980"/>
                <a:gd name="connsiteY20" fmla="*/ 2997797 h 3222475"/>
                <a:gd name="connsiteX21" fmla="*/ 3131082 w 4032980"/>
                <a:gd name="connsiteY21" fmla="*/ 2924972 h 3222475"/>
                <a:gd name="connsiteX22" fmla="*/ 2902482 w 4032980"/>
                <a:gd name="connsiteY22" fmla="*/ 2924972 h 3222475"/>
                <a:gd name="connsiteX23" fmla="*/ 2902482 w 4032980"/>
                <a:gd name="connsiteY23" fmla="*/ 2670972 h 3222475"/>
                <a:gd name="connsiteX24" fmla="*/ 2496082 w 4032980"/>
                <a:gd name="connsiteY24" fmla="*/ 2670972 h 3222475"/>
                <a:gd name="connsiteX25" fmla="*/ 2496082 w 4032980"/>
                <a:gd name="connsiteY25" fmla="*/ 2378872 h 3222475"/>
                <a:gd name="connsiteX26" fmla="*/ 2102382 w 4032980"/>
                <a:gd name="connsiteY26" fmla="*/ 2378872 h 3222475"/>
                <a:gd name="connsiteX27" fmla="*/ 2102382 w 4032980"/>
                <a:gd name="connsiteY27" fmla="*/ 2137572 h 3222475"/>
                <a:gd name="connsiteX28" fmla="*/ 1708682 w 4032980"/>
                <a:gd name="connsiteY28" fmla="*/ 2137572 h 3222475"/>
                <a:gd name="connsiteX29" fmla="*/ 1708682 w 4032980"/>
                <a:gd name="connsiteY29" fmla="*/ 1870872 h 3222475"/>
                <a:gd name="connsiteX30" fmla="*/ 1327682 w 4032980"/>
                <a:gd name="connsiteY30" fmla="*/ 1870872 h 3222475"/>
                <a:gd name="connsiteX31" fmla="*/ 1327682 w 4032980"/>
                <a:gd name="connsiteY31" fmla="*/ 1604172 h 3222475"/>
                <a:gd name="connsiteX32" fmla="*/ 87630 w 4032980"/>
                <a:gd name="connsiteY32" fmla="*/ 1604172 h 3222475"/>
                <a:gd name="connsiteX33" fmla="*/ 0 w 4032980"/>
                <a:gd name="connsiteY33" fmla="*/ 1320800 h 3222475"/>
                <a:gd name="connsiteX34" fmla="*/ 323850 w 4032980"/>
                <a:gd name="connsiteY34" fmla="*/ 1320800 h 3222475"/>
                <a:gd name="connsiteX35" fmla="*/ 323850 w 4032980"/>
                <a:gd name="connsiteY35" fmla="*/ 1066800 h 3222475"/>
                <a:gd name="connsiteX36" fmla="*/ 730250 w 4032980"/>
                <a:gd name="connsiteY36" fmla="*/ 1066800 h 3222475"/>
                <a:gd name="connsiteX37" fmla="*/ 730250 w 4032980"/>
                <a:gd name="connsiteY37" fmla="*/ 774700 h 3222475"/>
                <a:gd name="connsiteX38" fmla="*/ 1123950 w 4032980"/>
                <a:gd name="connsiteY38" fmla="*/ 774700 h 3222475"/>
                <a:gd name="connsiteX39" fmla="*/ 1123950 w 4032980"/>
                <a:gd name="connsiteY39" fmla="*/ 533400 h 3222475"/>
                <a:gd name="connsiteX40" fmla="*/ 1517650 w 4032980"/>
                <a:gd name="connsiteY40" fmla="*/ 533400 h 3222475"/>
                <a:gd name="connsiteX41" fmla="*/ 1517650 w 4032980"/>
                <a:gd name="connsiteY41" fmla="*/ 266700 h 3222475"/>
                <a:gd name="connsiteX42" fmla="*/ 1898650 w 4032980"/>
                <a:gd name="connsiteY42" fmla="*/ 266700 h 3222475"/>
                <a:gd name="connsiteX43" fmla="*/ 1898650 w 4032980"/>
                <a:gd name="connsiteY43" fmla="*/ 0 h 3222475"/>
                <a:gd name="connsiteX0" fmla="*/ 1898650 w 4032980"/>
                <a:gd name="connsiteY0" fmla="*/ 0 h 3222475"/>
                <a:gd name="connsiteX1" fmla="*/ 3305478 w 4032980"/>
                <a:gd name="connsiteY1" fmla="*/ 0 h 3222475"/>
                <a:gd name="connsiteX2" fmla="*/ 3348002 w 4032980"/>
                <a:gd name="connsiteY2" fmla="*/ 80487 h 3222475"/>
                <a:gd name="connsiteX3" fmla="*/ 3566612 w 4032980"/>
                <a:gd name="connsiteY3" fmla="*/ 938718 h 3222475"/>
                <a:gd name="connsiteX4" fmla="*/ 3552038 w 4032980"/>
                <a:gd name="connsiteY4" fmla="*/ 1316921 h 3222475"/>
                <a:gd name="connsiteX5" fmla="*/ 4018406 w 4032980"/>
                <a:gd name="connsiteY5" fmla="*/ 1927866 h 3222475"/>
                <a:gd name="connsiteX6" fmla="*/ 3960110 w 4032980"/>
                <a:gd name="connsiteY6" fmla="*/ 2102421 h 3222475"/>
                <a:gd name="connsiteX7" fmla="*/ 3697778 w 4032980"/>
                <a:gd name="connsiteY7" fmla="*/ 2204245 h 3222475"/>
                <a:gd name="connsiteX8" fmla="*/ 3697778 w 4032980"/>
                <a:gd name="connsiteY8" fmla="*/ 2378801 h 3222475"/>
                <a:gd name="connsiteX9" fmla="*/ 3683204 w 4032980"/>
                <a:gd name="connsiteY9" fmla="*/ 2596995 h 3222475"/>
                <a:gd name="connsiteX10" fmla="*/ 3595760 w 4032980"/>
                <a:gd name="connsiteY10" fmla="*/ 2655180 h 3222475"/>
                <a:gd name="connsiteX11" fmla="*/ 3610334 w 4032980"/>
                <a:gd name="connsiteY11" fmla="*/ 2844282 h 3222475"/>
                <a:gd name="connsiteX12" fmla="*/ 3522890 w 4032980"/>
                <a:gd name="connsiteY12" fmla="*/ 3077023 h 3222475"/>
                <a:gd name="connsiteX13" fmla="*/ 3559325 w 4032980"/>
                <a:gd name="connsiteY13" fmla="*/ 3189757 h 3222475"/>
                <a:gd name="connsiteX14" fmla="*/ 3563534 w 4032980"/>
                <a:gd name="connsiteY14" fmla="*/ 3222475 h 3222475"/>
                <a:gd name="connsiteX15" fmla="*/ 3129532 w 4032980"/>
                <a:gd name="connsiteY15" fmla="*/ 3222475 h 3222475"/>
                <a:gd name="connsiteX16" fmla="*/ 3129532 w 4032980"/>
                <a:gd name="connsiteY16" fmla="*/ 3217712 h 3222475"/>
                <a:gd name="connsiteX17" fmla="*/ 3138702 w 4032980"/>
                <a:gd name="connsiteY17" fmla="*/ 3217712 h 3222475"/>
                <a:gd name="connsiteX18" fmla="*/ 3138702 w 4032980"/>
                <a:gd name="connsiteY18" fmla="*/ 3201832 h 3222475"/>
                <a:gd name="connsiteX19" fmla="*/ 3138702 w 4032980"/>
                <a:gd name="connsiteY19" fmla="*/ 2997797 h 3222475"/>
                <a:gd name="connsiteX20" fmla="*/ 3133086 w 4032980"/>
                <a:gd name="connsiteY20" fmla="*/ 2997797 h 3222475"/>
                <a:gd name="connsiteX21" fmla="*/ 3131082 w 4032980"/>
                <a:gd name="connsiteY21" fmla="*/ 2924972 h 3222475"/>
                <a:gd name="connsiteX22" fmla="*/ 2902482 w 4032980"/>
                <a:gd name="connsiteY22" fmla="*/ 2924972 h 3222475"/>
                <a:gd name="connsiteX23" fmla="*/ 2902482 w 4032980"/>
                <a:gd name="connsiteY23" fmla="*/ 2670972 h 3222475"/>
                <a:gd name="connsiteX24" fmla="*/ 2496082 w 4032980"/>
                <a:gd name="connsiteY24" fmla="*/ 2670972 h 3222475"/>
                <a:gd name="connsiteX25" fmla="*/ 2496082 w 4032980"/>
                <a:gd name="connsiteY25" fmla="*/ 2378872 h 3222475"/>
                <a:gd name="connsiteX26" fmla="*/ 2102382 w 4032980"/>
                <a:gd name="connsiteY26" fmla="*/ 2378872 h 3222475"/>
                <a:gd name="connsiteX27" fmla="*/ 2102382 w 4032980"/>
                <a:gd name="connsiteY27" fmla="*/ 2137572 h 3222475"/>
                <a:gd name="connsiteX28" fmla="*/ 1708682 w 4032980"/>
                <a:gd name="connsiteY28" fmla="*/ 2137572 h 3222475"/>
                <a:gd name="connsiteX29" fmla="*/ 1708682 w 4032980"/>
                <a:gd name="connsiteY29" fmla="*/ 1870872 h 3222475"/>
                <a:gd name="connsiteX30" fmla="*/ 1327682 w 4032980"/>
                <a:gd name="connsiteY30" fmla="*/ 1870872 h 3222475"/>
                <a:gd name="connsiteX31" fmla="*/ 1327682 w 4032980"/>
                <a:gd name="connsiteY31" fmla="*/ 1604172 h 3222475"/>
                <a:gd name="connsiteX32" fmla="*/ 5080 w 4032980"/>
                <a:gd name="connsiteY32" fmla="*/ 1604172 h 3222475"/>
                <a:gd name="connsiteX33" fmla="*/ 0 w 4032980"/>
                <a:gd name="connsiteY33" fmla="*/ 1320800 h 3222475"/>
                <a:gd name="connsiteX34" fmla="*/ 323850 w 4032980"/>
                <a:gd name="connsiteY34" fmla="*/ 1320800 h 3222475"/>
                <a:gd name="connsiteX35" fmla="*/ 323850 w 4032980"/>
                <a:gd name="connsiteY35" fmla="*/ 1066800 h 3222475"/>
                <a:gd name="connsiteX36" fmla="*/ 730250 w 4032980"/>
                <a:gd name="connsiteY36" fmla="*/ 1066800 h 3222475"/>
                <a:gd name="connsiteX37" fmla="*/ 730250 w 4032980"/>
                <a:gd name="connsiteY37" fmla="*/ 774700 h 3222475"/>
                <a:gd name="connsiteX38" fmla="*/ 1123950 w 4032980"/>
                <a:gd name="connsiteY38" fmla="*/ 774700 h 3222475"/>
                <a:gd name="connsiteX39" fmla="*/ 1123950 w 4032980"/>
                <a:gd name="connsiteY39" fmla="*/ 533400 h 3222475"/>
                <a:gd name="connsiteX40" fmla="*/ 1517650 w 4032980"/>
                <a:gd name="connsiteY40" fmla="*/ 533400 h 3222475"/>
                <a:gd name="connsiteX41" fmla="*/ 1517650 w 4032980"/>
                <a:gd name="connsiteY41" fmla="*/ 266700 h 3222475"/>
                <a:gd name="connsiteX42" fmla="*/ 1898650 w 4032980"/>
                <a:gd name="connsiteY42" fmla="*/ 266700 h 3222475"/>
                <a:gd name="connsiteX43" fmla="*/ 1898650 w 4032980"/>
                <a:gd name="connsiteY43" fmla="*/ 0 h 322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032980" h="3222475">
                  <a:moveTo>
                    <a:pt x="1898650" y="0"/>
                  </a:moveTo>
                  <a:lnTo>
                    <a:pt x="3305478" y="0"/>
                  </a:lnTo>
                  <a:lnTo>
                    <a:pt x="3348002" y="80487"/>
                  </a:lnTo>
                  <a:cubicBezTo>
                    <a:pt x="3348002" y="80487"/>
                    <a:pt x="3581186" y="647792"/>
                    <a:pt x="3566612" y="938718"/>
                  </a:cubicBezTo>
                  <a:cubicBezTo>
                    <a:pt x="3566612" y="938718"/>
                    <a:pt x="3362576" y="1113273"/>
                    <a:pt x="3552038" y="1316921"/>
                  </a:cubicBezTo>
                  <a:cubicBezTo>
                    <a:pt x="3712352" y="1506023"/>
                    <a:pt x="4018406" y="1927866"/>
                    <a:pt x="4018406" y="1927866"/>
                  </a:cubicBezTo>
                  <a:cubicBezTo>
                    <a:pt x="4018406" y="1927866"/>
                    <a:pt x="4076702" y="2044236"/>
                    <a:pt x="3960110" y="2102421"/>
                  </a:cubicBezTo>
                  <a:cubicBezTo>
                    <a:pt x="3843518" y="2146060"/>
                    <a:pt x="3770648" y="2146060"/>
                    <a:pt x="3697778" y="2204245"/>
                  </a:cubicBezTo>
                  <a:cubicBezTo>
                    <a:pt x="3624908" y="2262430"/>
                    <a:pt x="3610334" y="2306069"/>
                    <a:pt x="3697778" y="2378801"/>
                  </a:cubicBezTo>
                  <a:cubicBezTo>
                    <a:pt x="3770648" y="2451532"/>
                    <a:pt x="3741500" y="2567903"/>
                    <a:pt x="3683204" y="2596995"/>
                  </a:cubicBezTo>
                  <a:cubicBezTo>
                    <a:pt x="3624908" y="2640634"/>
                    <a:pt x="3595760" y="2655180"/>
                    <a:pt x="3595760" y="2655180"/>
                  </a:cubicBezTo>
                  <a:cubicBezTo>
                    <a:pt x="3595760" y="2655180"/>
                    <a:pt x="3726926" y="2742458"/>
                    <a:pt x="3610334" y="2844282"/>
                  </a:cubicBezTo>
                  <a:cubicBezTo>
                    <a:pt x="3493742" y="2946106"/>
                    <a:pt x="3508316" y="3004291"/>
                    <a:pt x="3522890" y="3077023"/>
                  </a:cubicBezTo>
                  <a:cubicBezTo>
                    <a:pt x="3530177" y="3106116"/>
                    <a:pt x="3548395" y="3146118"/>
                    <a:pt x="3559325" y="3189757"/>
                  </a:cubicBezTo>
                  <a:lnTo>
                    <a:pt x="3563534" y="3222475"/>
                  </a:lnTo>
                  <a:lnTo>
                    <a:pt x="3129532" y="3222475"/>
                  </a:lnTo>
                  <a:lnTo>
                    <a:pt x="3129532" y="3217712"/>
                  </a:lnTo>
                  <a:lnTo>
                    <a:pt x="3138702" y="3217712"/>
                  </a:lnTo>
                  <a:lnTo>
                    <a:pt x="3138702" y="3201832"/>
                  </a:lnTo>
                  <a:lnTo>
                    <a:pt x="3138702" y="2997797"/>
                  </a:lnTo>
                  <a:lnTo>
                    <a:pt x="3133086" y="2997797"/>
                  </a:lnTo>
                  <a:lnTo>
                    <a:pt x="3131082" y="2924972"/>
                  </a:lnTo>
                  <a:lnTo>
                    <a:pt x="2902482" y="2924972"/>
                  </a:lnTo>
                  <a:lnTo>
                    <a:pt x="2902482" y="2670972"/>
                  </a:lnTo>
                  <a:lnTo>
                    <a:pt x="2496082" y="2670972"/>
                  </a:lnTo>
                  <a:lnTo>
                    <a:pt x="2496082" y="2378872"/>
                  </a:lnTo>
                  <a:lnTo>
                    <a:pt x="2102382" y="2378872"/>
                  </a:lnTo>
                  <a:lnTo>
                    <a:pt x="2102382" y="2137572"/>
                  </a:lnTo>
                  <a:lnTo>
                    <a:pt x="1708682" y="2137572"/>
                  </a:lnTo>
                  <a:lnTo>
                    <a:pt x="1708682" y="1870872"/>
                  </a:lnTo>
                  <a:lnTo>
                    <a:pt x="1327682" y="1870872"/>
                  </a:lnTo>
                  <a:lnTo>
                    <a:pt x="1327682" y="1604172"/>
                  </a:lnTo>
                  <a:lnTo>
                    <a:pt x="5080" y="1604172"/>
                  </a:lnTo>
                  <a:cubicBezTo>
                    <a:pt x="3387" y="1509715"/>
                    <a:pt x="1693" y="1415257"/>
                    <a:pt x="0" y="1320800"/>
                  </a:cubicBezTo>
                  <a:lnTo>
                    <a:pt x="323850" y="1320800"/>
                  </a:lnTo>
                  <a:lnTo>
                    <a:pt x="323850" y="1066800"/>
                  </a:lnTo>
                  <a:lnTo>
                    <a:pt x="730250" y="1066800"/>
                  </a:lnTo>
                  <a:lnTo>
                    <a:pt x="730250" y="774700"/>
                  </a:lnTo>
                  <a:lnTo>
                    <a:pt x="1123950" y="774700"/>
                  </a:lnTo>
                  <a:lnTo>
                    <a:pt x="1123950" y="533400"/>
                  </a:lnTo>
                  <a:lnTo>
                    <a:pt x="1517650" y="533400"/>
                  </a:lnTo>
                  <a:lnTo>
                    <a:pt x="1517650" y="266700"/>
                  </a:lnTo>
                  <a:lnTo>
                    <a:pt x="1898650" y="266700"/>
                  </a:lnTo>
                  <a:lnTo>
                    <a:pt x="1898650" y="0"/>
                  </a:lnTo>
                  <a:close/>
                </a:path>
              </a:pathLst>
            </a:custGeom>
            <a:grpFill/>
            <a:ln>
              <a:noFill/>
            </a:ln>
            <a:effectLst>
              <a:innerShdw blurRad="63500" dist="50800" dir="18900000">
                <a:prstClr val="black">
                  <a:alpha val="50000"/>
                </a:prstClr>
              </a:innerShdw>
            </a:effectLst>
            <a:extLst/>
          </p:spPr>
          <p:txBody>
            <a:bodyPr vert="horz" wrap="square" lIns="96435" tIns="48218" rIns="96435" bIns="48218"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任意多边形 8"/>
            <p:cNvSpPr>
              <a:spLocks/>
            </p:cNvSpPr>
            <p:nvPr/>
          </p:nvSpPr>
          <p:spPr bwMode="auto">
            <a:xfrm>
              <a:off x="4509719" y="1771513"/>
              <a:ext cx="3329634" cy="1604172"/>
            </a:xfrm>
            <a:custGeom>
              <a:avLst/>
              <a:gdLst>
                <a:gd name="connsiteX0" fmla="*/ 1898650 w 3329634"/>
                <a:gd name="connsiteY0" fmla="*/ 0 h 1604172"/>
                <a:gd name="connsiteX1" fmla="*/ 3305478 w 3329634"/>
                <a:gd name="connsiteY1" fmla="*/ 0 h 1604172"/>
                <a:gd name="connsiteX2" fmla="*/ 3329634 w 3329634"/>
                <a:gd name="connsiteY2" fmla="*/ 45720 h 1604172"/>
                <a:gd name="connsiteX3" fmla="*/ 1946785 w 3329634"/>
                <a:gd name="connsiteY3" fmla="*/ 45720 h 1604172"/>
                <a:gd name="connsiteX4" fmla="*/ 1946785 w 3329634"/>
                <a:gd name="connsiteY4" fmla="*/ 312420 h 1604172"/>
                <a:gd name="connsiteX5" fmla="*/ 1565785 w 3329634"/>
                <a:gd name="connsiteY5" fmla="*/ 312420 h 1604172"/>
                <a:gd name="connsiteX6" fmla="*/ 1565785 w 3329634"/>
                <a:gd name="connsiteY6" fmla="*/ 579120 h 1604172"/>
                <a:gd name="connsiteX7" fmla="*/ 1172085 w 3329634"/>
                <a:gd name="connsiteY7" fmla="*/ 579120 h 1604172"/>
                <a:gd name="connsiteX8" fmla="*/ 1172085 w 3329634"/>
                <a:gd name="connsiteY8" fmla="*/ 820420 h 1604172"/>
                <a:gd name="connsiteX9" fmla="*/ 778385 w 3329634"/>
                <a:gd name="connsiteY9" fmla="*/ 820420 h 1604172"/>
                <a:gd name="connsiteX10" fmla="*/ 778385 w 3329634"/>
                <a:gd name="connsiteY10" fmla="*/ 1112520 h 1604172"/>
                <a:gd name="connsiteX11" fmla="*/ 371985 w 3329634"/>
                <a:gd name="connsiteY11" fmla="*/ 1112520 h 1604172"/>
                <a:gd name="connsiteX12" fmla="*/ 371985 w 3329634"/>
                <a:gd name="connsiteY12" fmla="*/ 1366520 h 1604172"/>
                <a:gd name="connsiteX13" fmla="*/ 48135 w 3329634"/>
                <a:gd name="connsiteY13" fmla="*/ 1366520 h 1604172"/>
                <a:gd name="connsiteX14" fmla="*/ 52395 w 3329634"/>
                <a:gd name="connsiteY14" fmla="*/ 1604172 h 1604172"/>
                <a:gd name="connsiteX15" fmla="*/ 5080 w 3329634"/>
                <a:gd name="connsiteY15" fmla="*/ 1604172 h 1604172"/>
                <a:gd name="connsiteX16" fmla="*/ 0 w 3329634"/>
                <a:gd name="connsiteY16" fmla="*/ 1320800 h 1604172"/>
                <a:gd name="connsiteX17" fmla="*/ 323850 w 3329634"/>
                <a:gd name="connsiteY17" fmla="*/ 1320800 h 1604172"/>
                <a:gd name="connsiteX18" fmla="*/ 323850 w 3329634"/>
                <a:gd name="connsiteY18" fmla="*/ 1066800 h 1604172"/>
                <a:gd name="connsiteX19" fmla="*/ 730250 w 3329634"/>
                <a:gd name="connsiteY19" fmla="*/ 1066800 h 1604172"/>
                <a:gd name="connsiteX20" fmla="*/ 730250 w 3329634"/>
                <a:gd name="connsiteY20" fmla="*/ 774700 h 1604172"/>
                <a:gd name="connsiteX21" fmla="*/ 1123950 w 3329634"/>
                <a:gd name="connsiteY21" fmla="*/ 774700 h 1604172"/>
                <a:gd name="connsiteX22" fmla="*/ 1123950 w 3329634"/>
                <a:gd name="connsiteY22" fmla="*/ 533400 h 1604172"/>
                <a:gd name="connsiteX23" fmla="*/ 1517650 w 3329634"/>
                <a:gd name="connsiteY23" fmla="*/ 533400 h 1604172"/>
                <a:gd name="connsiteX24" fmla="*/ 1517650 w 3329634"/>
                <a:gd name="connsiteY24" fmla="*/ 266700 h 1604172"/>
                <a:gd name="connsiteX25" fmla="*/ 1898650 w 3329634"/>
                <a:gd name="connsiteY25" fmla="*/ 266700 h 1604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29634" h="1604172">
                  <a:moveTo>
                    <a:pt x="1898650" y="0"/>
                  </a:moveTo>
                  <a:lnTo>
                    <a:pt x="3305478" y="0"/>
                  </a:lnTo>
                  <a:lnTo>
                    <a:pt x="3329634" y="45720"/>
                  </a:lnTo>
                  <a:lnTo>
                    <a:pt x="1946785" y="45720"/>
                  </a:lnTo>
                  <a:lnTo>
                    <a:pt x="1946785" y="312420"/>
                  </a:lnTo>
                  <a:lnTo>
                    <a:pt x="1565785" y="312420"/>
                  </a:lnTo>
                  <a:lnTo>
                    <a:pt x="1565785" y="579120"/>
                  </a:lnTo>
                  <a:lnTo>
                    <a:pt x="1172085" y="579120"/>
                  </a:lnTo>
                  <a:lnTo>
                    <a:pt x="1172085" y="820420"/>
                  </a:lnTo>
                  <a:lnTo>
                    <a:pt x="778385" y="820420"/>
                  </a:lnTo>
                  <a:lnTo>
                    <a:pt x="778385" y="1112520"/>
                  </a:lnTo>
                  <a:lnTo>
                    <a:pt x="371985" y="1112520"/>
                  </a:lnTo>
                  <a:lnTo>
                    <a:pt x="371985" y="1366520"/>
                  </a:lnTo>
                  <a:lnTo>
                    <a:pt x="48135" y="1366520"/>
                  </a:lnTo>
                  <a:lnTo>
                    <a:pt x="52395" y="1604172"/>
                  </a:lnTo>
                  <a:lnTo>
                    <a:pt x="5080" y="1604172"/>
                  </a:lnTo>
                  <a:cubicBezTo>
                    <a:pt x="3387" y="1509715"/>
                    <a:pt x="1693" y="1415257"/>
                    <a:pt x="0" y="1320800"/>
                  </a:cubicBezTo>
                  <a:lnTo>
                    <a:pt x="323850" y="1320800"/>
                  </a:lnTo>
                  <a:lnTo>
                    <a:pt x="323850" y="1066800"/>
                  </a:lnTo>
                  <a:lnTo>
                    <a:pt x="730250" y="1066800"/>
                  </a:lnTo>
                  <a:lnTo>
                    <a:pt x="730250" y="774700"/>
                  </a:lnTo>
                  <a:lnTo>
                    <a:pt x="1123950" y="774700"/>
                  </a:lnTo>
                  <a:lnTo>
                    <a:pt x="1123950" y="533400"/>
                  </a:lnTo>
                  <a:lnTo>
                    <a:pt x="1517650" y="533400"/>
                  </a:lnTo>
                  <a:lnTo>
                    <a:pt x="1517650" y="266700"/>
                  </a:lnTo>
                  <a:lnTo>
                    <a:pt x="1898650" y="266700"/>
                  </a:lnTo>
                  <a:close/>
                </a:path>
              </a:pathLst>
            </a:custGeom>
            <a:grpFill/>
            <a:ln>
              <a:noFill/>
            </a:ln>
            <a:extLst/>
          </p:spPr>
          <p:txBody>
            <a:bodyPr vert="horz" wrap="square" lIns="96435" tIns="48218" rIns="96435" bIns="48218"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a:off x="4244107" y="3821465"/>
            <a:ext cx="3841678" cy="3411961"/>
            <a:chOff x="4023404" y="3370294"/>
            <a:chExt cx="3642206" cy="3235971"/>
          </a:xfrm>
          <a:solidFill>
            <a:schemeClr val="accent1"/>
          </a:solidFill>
        </p:grpSpPr>
        <p:sp>
          <p:nvSpPr>
            <p:cNvPr id="6" name="任意多边形 5"/>
            <p:cNvSpPr>
              <a:spLocks/>
            </p:cNvSpPr>
            <p:nvPr/>
          </p:nvSpPr>
          <p:spPr bwMode="auto">
            <a:xfrm>
              <a:off x="4026934" y="3393158"/>
              <a:ext cx="3628517" cy="3213107"/>
            </a:xfrm>
            <a:custGeom>
              <a:avLst/>
              <a:gdLst>
                <a:gd name="connsiteX0" fmla="*/ 3243329 w 3628517"/>
                <a:gd name="connsiteY0" fmla="*/ 1877104 h 3213107"/>
                <a:gd name="connsiteX1" fmla="*/ 3236158 w 3628517"/>
                <a:gd name="connsiteY1" fmla="*/ 1877299 h 3213107"/>
                <a:gd name="connsiteX2" fmla="*/ 3240021 w 3628517"/>
                <a:gd name="connsiteY2" fmla="*/ 1877121 h 3213107"/>
                <a:gd name="connsiteX3" fmla="*/ 3340104 w 3628517"/>
                <a:gd name="connsiteY3" fmla="*/ 1876609 h 3213107"/>
                <a:gd name="connsiteX4" fmla="*/ 3628054 w 3628517"/>
                <a:gd name="connsiteY4" fmla="*/ 1885303 h 3213107"/>
                <a:gd name="connsiteX5" fmla="*/ 3628517 w 3628517"/>
                <a:gd name="connsiteY5" fmla="*/ 1885326 h 3213107"/>
                <a:gd name="connsiteX6" fmla="*/ 3628517 w 3628517"/>
                <a:gd name="connsiteY6" fmla="*/ 1885637 h 3213107"/>
                <a:gd name="connsiteX7" fmla="*/ 3621684 w 3628517"/>
                <a:gd name="connsiteY7" fmla="*/ 1885304 h 3213107"/>
                <a:gd name="connsiteX8" fmla="*/ 3489621 w 3628517"/>
                <a:gd name="connsiteY8" fmla="*/ 1879998 h 3213107"/>
                <a:gd name="connsiteX9" fmla="*/ 3334912 w 3628517"/>
                <a:gd name="connsiteY9" fmla="*/ 1876636 h 3213107"/>
                <a:gd name="connsiteX10" fmla="*/ 0 w 3628517"/>
                <a:gd name="connsiteY10" fmla="*/ 0 h 3213107"/>
                <a:gd name="connsiteX11" fmla="*/ 1817497 w 3628517"/>
                <a:gd name="connsiteY11" fmla="*/ 0 h 3213107"/>
                <a:gd name="connsiteX12" fmla="*/ 1817497 w 3628517"/>
                <a:gd name="connsiteY12" fmla="*/ 266700 h 3213107"/>
                <a:gd name="connsiteX13" fmla="*/ 2198497 w 3628517"/>
                <a:gd name="connsiteY13" fmla="*/ 266700 h 3213107"/>
                <a:gd name="connsiteX14" fmla="*/ 2198497 w 3628517"/>
                <a:gd name="connsiteY14" fmla="*/ 533400 h 3213107"/>
                <a:gd name="connsiteX15" fmla="*/ 2592197 w 3628517"/>
                <a:gd name="connsiteY15" fmla="*/ 533400 h 3213107"/>
                <a:gd name="connsiteX16" fmla="*/ 2592197 w 3628517"/>
                <a:gd name="connsiteY16" fmla="*/ 774700 h 3213107"/>
                <a:gd name="connsiteX17" fmla="*/ 2985897 w 3628517"/>
                <a:gd name="connsiteY17" fmla="*/ 774700 h 3213107"/>
                <a:gd name="connsiteX18" fmla="*/ 2985897 w 3628517"/>
                <a:gd name="connsiteY18" fmla="*/ 1066800 h 3213107"/>
                <a:gd name="connsiteX19" fmla="*/ 3392297 w 3628517"/>
                <a:gd name="connsiteY19" fmla="*/ 1066800 h 3213107"/>
                <a:gd name="connsiteX20" fmla="*/ 3392297 w 3628517"/>
                <a:gd name="connsiteY20" fmla="*/ 1320800 h 3213107"/>
                <a:gd name="connsiteX21" fmla="*/ 3620897 w 3628517"/>
                <a:gd name="connsiteY21" fmla="*/ 1320800 h 3213107"/>
                <a:gd name="connsiteX22" fmla="*/ 3622901 w 3628517"/>
                <a:gd name="connsiteY22" fmla="*/ 1393625 h 3213107"/>
                <a:gd name="connsiteX23" fmla="*/ 3628517 w 3628517"/>
                <a:gd name="connsiteY23" fmla="*/ 1393625 h 3213107"/>
                <a:gd name="connsiteX24" fmla="*/ 3628517 w 3628517"/>
                <a:gd name="connsiteY24" fmla="*/ 1597660 h 3213107"/>
                <a:gd name="connsiteX25" fmla="*/ 3628517 w 3628517"/>
                <a:gd name="connsiteY25" fmla="*/ 1613540 h 3213107"/>
                <a:gd name="connsiteX26" fmla="*/ 2105239 w 3628517"/>
                <a:gd name="connsiteY26" fmla="*/ 1613540 h 3213107"/>
                <a:gd name="connsiteX27" fmla="*/ 2105239 w 3628517"/>
                <a:gd name="connsiteY27" fmla="*/ 1880240 h 3213107"/>
                <a:gd name="connsiteX28" fmla="*/ 1724239 w 3628517"/>
                <a:gd name="connsiteY28" fmla="*/ 1880240 h 3213107"/>
                <a:gd name="connsiteX29" fmla="*/ 1724239 w 3628517"/>
                <a:gd name="connsiteY29" fmla="*/ 2146940 h 3213107"/>
                <a:gd name="connsiteX30" fmla="*/ 1330539 w 3628517"/>
                <a:gd name="connsiteY30" fmla="*/ 2146940 h 3213107"/>
                <a:gd name="connsiteX31" fmla="*/ 1330539 w 3628517"/>
                <a:gd name="connsiteY31" fmla="*/ 2388240 h 3213107"/>
                <a:gd name="connsiteX32" fmla="*/ 936839 w 3628517"/>
                <a:gd name="connsiteY32" fmla="*/ 2388240 h 3213107"/>
                <a:gd name="connsiteX33" fmla="*/ 936839 w 3628517"/>
                <a:gd name="connsiteY33" fmla="*/ 2680340 h 3213107"/>
                <a:gd name="connsiteX34" fmla="*/ 530439 w 3628517"/>
                <a:gd name="connsiteY34" fmla="*/ 2680340 h 3213107"/>
                <a:gd name="connsiteX35" fmla="*/ 530439 w 3628517"/>
                <a:gd name="connsiteY35" fmla="*/ 2934340 h 3213107"/>
                <a:gd name="connsiteX36" fmla="*/ 301839 w 3628517"/>
                <a:gd name="connsiteY36" fmla="*/ 2934340 h 3213107"/>
                <a:gd name="connsiteX37" fmla="*/ 116419 w 3628517"/>
                <a:gd name="connsiteY37" fmla="*/ 3211200 h 3213107"/>
                <a:gd name="connsiteX38" fmla="*/ 85605 w 3628517"/>
                <a:gd name="connsiteY38" fmla="*/ 3213106 h 3213107"/>
                <a:gd name="connsiteX39" fmla="*/ 114581 w 3628517"/>
                <a:gd name="connsiteY39" fmla="*/ 3213106 h 3213107"/>
                <a:gd name="connsiteX40" fmla="*/ 3090600 w 3628517"/>
                <a:gd name="connsiteY40" fmla="*/ 3213106 h 3213107"/>
                <a:gd name="connsiteX41" fmla="*/ 3307430 w 3628517"/>
                <a:gd name="connsiteY41" fmla="*/ 3213106 h 3213107"/>
                <a:gd name="connsiteX42" fmla="*/ 3307432 w 3628517"/>
                <a:gd name="connsiteY42" fmla="*/ 3213107 h 3213107"/>
                <a:gd name="connsiteX43" fmla="*/ 57429 w 3628517"/>
                <a:gd name="connsiteY43" fmla="*/ 3213107 h 3213107"/>
                <a:gd name="connsiteX44" fmla="*/ 742407 w 3628517"/>
                <a:gd name="connsiteY44" fmla="*/ 1845756 h 3213107"/>
                <a:gd name="connsiteX45" fmla="*/ 800703 w 3628517"/>
                <a:gd name="connsiteY45" fmla="*/ 1307543 h 3213107"/>
                <a:gd name="connsiteX46" fmla="*/ 596667 w 3628517"/>
                <a:gd name="connsiteY46" fmla="*/ 871154 h 3213107"/>
                <a:gd name="connsiteX47" fmla="*/ 33177 w 3628517"/>
                <a:gd name="connsiteY47" fmla="*/ 62130 h 3213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628517" h="3213107">
                  <a:moveTo>
                    <a:pt x="3243329" y="1877104"/>
                  </a:moveTo>
                  <a:lnTo>
                    <a:pt x="3236158" y="1877299"/>
                  </a:lnTo>
                  <a:lnTo>
                    <a:pt x="3240021" y="1877121"/>
                  </a:lnTo>
                  <a:close/>
                  <a:moveTo>
                    <a:pt x="3340104" y="1876609"/>
                  </a:moveTo>
                  <a:cubicBezTo>
                    <a:pt x="3444285" y="1877462"/>
                    <a:pt x="3555639" y="1881894"/>
                    <a:pt x="3628054" y="1885303"/>
                  </a:cubicBezTo>
                  <a:lnTo>
                    <a:pt x="3628517" y="1885326"/>
                  </a:lnTo>
                  <a:lnTo>
                    <a:pt x="3628517" y="1885637"/>
                  </a:lnTo>
                  <a:lnTo>
                    <a:pt x="3621684" y="1885304"/>
                  </a:lnTo>
                  <a:cubicBezTo>
                    <a:pt x="3585477" y="1883599"/>
                    <a:pt x="3539535" y="1881639"/>
                    <a:pt x="3489621" y="1879998"/>
                  </a:cubicBezTo>
                  <a:lnTo>
                    <a:pt x="3334912" y="1876636"/>
                  </a:lnTo>
                  <a:close/>
                  <a:moveTo>
                    <a:pt x="0" y="0"/>
                  </a:moveTo>
                  <a:lnTo>
                    <a:pt x="1817497" y="0"/>
                  </a:lnTo>
                  <a:lnTo>
                    <a:pt x="1817497" y="266700"/>
                  </a:lnTo>
                  <a:lnTo>
                    <a:pt x="2198497" y="266700"/>
                  </a:lnTo>
                  <a:lnTo>
                    <a:pt x="2198497" y="533400"/>
                  </a:lnTo>
                  <a:lnTo>
                    <a:pt x="2592197" y="533400"/>
                  </a:lnTo>
                  <a:lnTo>
                    <a:pt x="2592197" y="774700"/>
                  </a:lnTo>
                  <a:lnTo>
                    <a:pt x="2985897" y="774700"/>
                  </a:lnTo>
                  <a:lnTo>
                    <a:pt x="2985897" y="1066800"/>
                  </a:lnTo>
                  <a:lnTo>
                    <a:pt x="3392297" y="1066800"/>
                  </a:lnTo>
                  <a:lnTo>
                    <a:pt x="3392297" y="1320800"/>
                  </a:lnTo>
                  <a:lnTo>
                    <a:pt x="3620897" y="1320800"/>
                  </a:lnTo>
                  <a:lnTo>
                    <a:pt x="3622901" y="1393625"/>
                  </a:lnTo>
                  <a:lnTo>
                    <a:pt x="3628517" y="1393625"/>
                  </a:lnTo>
                  <a:lnTo>
                    <a:pt x="3628517" y="1597660"/>
                  </a:lnTo>
                  <a:lnTo>
                    <a:pt x="3628517" y="1613540"/>
                  </a:lnTo>
                  <a:lnTo>
                    <a:pt x="2105239" y="1613540"/>
                  </a:lnTo>
                  <a:lnTo>
                    <a:pt x="2105239" y="1880240"/>
                  </a:lnTo>
                  <a:lnTo>
                    <a:pt x="1724239" y="1880240"/>
                  </a:lnTo>
                  <a:lnTo>
                    <a:pt x="1724239" y="2146940"/>
                  </a:lnTo>
                  <a:lnTo>
                    <a:pt x="1330539" y="2146940"/>
                  </a:lnTo>
                  <a:lnTo>
                    <a:pt x="1330539" y="2388240"/>
                  </a:lnTo>
                  <a:lnTo>
                    <a:pt x="936839" y="2388240"/>
                  </a:lnTo>
                  <a:lnTo>
                    <a:pt x="936839" y="2680340"/>
                  </a:lnTo>
                  <a:lnTo>
                    <a:pt x="530439" y="2680340"/>
                  </a:lnTo>
                  <a:lnTo>
                    <a:pt x="530439" y="2934340"/>
                  </a:lnTo>
                  <a:lnTo>
                    <a:pt x="301839" y="2934340"/>
                  </a:lnTo>
                  <a:lnTo>
                    <a:pt x="116419" y="3211200"/>
                  </a:lnTo>
                  <a:lnTo>
                    <a:pt x="85605" y="3213106"/>
                  </a:lnTo>
                  <a:lnTo>
                    <a:pt x="114581" y="3213106"/>
                  </a:lnTo>
                  <a:cubicBezTo>
                    <a:pt x="262164" y="3213106"/>
                    <a:pt x="838660" y="3213106"/>
                    <a:pt x="3090600" y="3213106"/>
                  </a:cubicBezTo>
                  <a:lnTo>
                    <a:pt x="3307430" y="3213106"/>
                  </a:lnTo>
                  <a:lnTo>
                    <a:pt x="3307432" y="3213107"/>
                  </a:lnTo>
                  <a:cubicBezTo>
                    <a:pt x="57429" y="3213107"/>
                    <a:pt x="57429" y="3213107"/>
                    <a:pt x="57429" y="3213107"/>
                  </a:cubicBezTo>
                  <a:cubicBezTo>
                    <a:pt x="57429" y="3213107"/>
                    <a:pt x="625815" y="2456700"/>
                    <a:pt x="742407" y="1845756"/>
                  </a:cubicBezTo>
                  <a:cubicBezTo>
                    <a:pt x="742407" y="1845756"/>
                    <a:pt x="815277" y="1467552"/>
                    <a:pt x="800703" y="1307543"/>
                  </a:cubicBezTo>
                  <a:cubicBezTo>
                    <a:pt x="771555" y="1162080"/>
                    <a:pt x="786129" y="1132987"/>
                    <a:pt x="596667" y="871154"/>
                  </a:cubicBezTo>
                  <a:cubicBezTo>
                    <a:pt x="418136" y="629322"/>
                    <a:pt x="139180" y="242709"/>
                    <a:pt x="33177" y="62130"/>
                  </a:cubicBezTo>
                  <a:close/>
                </a:path>
              </a:pathLst>
            </a:custGeom>
            <a:grpFill/>
            <a:ln>
              <a:noFill/>
            </a:ln>
            <a:effectLst>
              <a:innerShdw blurRad="63500" dist="50800" dir="18900000">
                <a:prstClr val="black">
                  <a:alpha val="50000"/>
                </a:prstClr>
              </a:innerShdw>
            </a:effectLst>
            <a:extLst/>
          </p:spPr>
          <p:txBody>
            <a:bodyPr vert="horz" wrap="square" lIns="96435" tIns="48218" rIns="96435" bIns="48218"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任意多边形 7"/>
            <p:cNvSpPr>
              <a:spLocks/>
            </p:cNvSpPr>
            <p:nvPr/>
          </p:nvSpPr>
          <p:spPr bwMode="auto">
            <a:xfrm>
              <a:off x="4023404" y="3370294"/>
              <a:ext cx="3642206" cy="1613540"/>
            </a:xfrm>
            <a:custGeom>
              <a:avLst/>
              <a:gdLst>
                <a:gd name="connsiteX0" fmla="*/ 3243329 w 3628517"/>
                <a:gd name="connsiteY0" fmla="*/ 1877104 h 1885637"/>
                <a:gd name="connsiteX1" fmla="*/ 3236158 w 3628517"/>
                <a:gd name="connsiteY1" fmla="*/ 1877299 h 1885637"/>
                <a:gd name="connsiteX2" fmla="*/ 3240021 w 3628517"/>
                <a:gd name="connsiteY2" fmla="*/ 1877121 h 1885637"/>
                <a:gd name="connsiteX3" fmla="*/ 3340104 w 3628517"/>
                <a:gd name="connsiteY3" fmla="*/ 1876609 h 1885637"/>
                <a:gd name="connsiteX4" fmla="*/ 3628054 w 3628517"/>
                <a:gd name="connsiteY4" fmla="*/ 1885303 h 1885637"/>
                <a:gd name="connsiteX5" fmla="*/ 3628517 w 3628517"/>
                <a:gd name="connsiteY5" fmla="*/ 1885326 h 1885637"/>
                <a:gd name="connsiteX6" fmla="*/ 3628517 w 3628517"/>
                <a:gd name="connsiteY6" fmla="*/ 1885637 h 1885637"/>
                <a:gd name="connsiteX7" fmla="*/ 3621684 w 3628517"/>
                <a:gd name="connsiteY7" fmla="*/ 1885304 h 1885637"/>
                <a:gd name="connsiteX8" fmla="*/ 3489621 w 3628517"/>
                <a:gd name="connsiteY8" fmla="*/ 1879998 h 1885637"/>
                <a:gd name="connsiteX9" fmla="*/ 3334912 w 3628517"/>
                <a:gd name="connsiteY9" fmla="*/ 1876636 h 1885637"/>
                <a:gd name="connsiteX10" fmla="*/ 0 w 3628517"/>
                <a:gd name="connsiteY10" fmla="*/ 0 h 1885637"/>
                <a:gd name="connsiteX11" fmla="*/ 1817497 w 3628517"/>
                <a:gd name="connsiteY11" fmla="*/ 0 h 1885637"/>
                <a:gd name="connsiteX12" fmla="*/ 1817497 w 3628517"/>
                <a:gd name="connsiteY12" fmla="*/ 266700 h 1885637"/>
                <a:gd name="connsiteX13" fmla="*/ 2198497 w 3628517"/>
                <a:gd name="connsiteY13" fmla="*/ 266700 h 1885637"/>
                <a:gd name="connsiteX14" fmla="*/ 2198497 w 3628517"/>
                <a:gd name="connsiteY14" fmla="*/ 533400 h 1885637"/>
                <a:gd name="connsiteX15" fmla="*/ 2592197 w 3628517"/>
                <a:gd name="connsiteY15" fmla="*/ 533400 h 1885637"/>
                <a:gd name="connsiteX16" fmla="*/ 2592197 w 3628517"/>
                <a:gd name="connsiteY16" fmla="*/ 774700 h 1885637"/>
                <a:gd name="connsiteX17" fmla="*/ 2985897 w 3628517"/>
                <a:gd name="connsiteY17" fmla="*/ 774700 h 1885637"/>
                <a:gd name="connsiteX18" fmla="*/ 2985897 w 3628517"/>
                <a:gd name="connsiteY18" fmla="*/ 1066800 h 1885637"/>
                <a:gd name="connsiteX19" fmla="*/ 3392297 w 3628517"/>
                <a:gd name="connsiteY19" fmla="*/ 1066800 h 1885637"/>
                <a:gd name="connsiteX20" fmla="*/ 3392297 w 3628517"/>
                <a:gd name="connsiteY20" fmla="*/ 1320800 h 1885637"/>
                <a:gd name="connsiteX21" fmla="*/ 3620897 w 3628517"/>
                <a:gd name="connsiteY21" fmla="*/ 1320800 h 1885637"/>
                <a:gd name="connsiteX22" fmla="*/ 3622901 w 3628517"/>
                <a:gd name="connsiteY22" fmla="*/ 1393625 h 1885637"/>
                <a:gd name="connsiteX23" fmla="*/ 3628517 w 3628517"/>
                <a:gd name="connsiteY23" fmla="*/ 1393625 h 1885637"/>
                <a:gd name="connsiteX24" fmla="*/ 3628517 w 3628517"/>
                <a:gd name="connsiteY24" fmla="*/ 1597660 h 1885637"/>
                <a:gd name="connsiteX25" fmla="*/ 3628517 w 3628517"/>
                <a:gd name="connsiteY25" fmla="*/ 1613540 h 1885637"/>
                <a:gd name="connsiteX26" fmla="*/ 3592909 w 3628517"/>
                <a:gd name="connsiteY26" fmla="*/ 1613540 h 1885637"/>
                <a:gd name="connsiteX27" fmla="*/ 3592909 w 3628517"/>
                <a:gd name="connsiteY27" fmla="*/ 1431725 h 1885637"/>
                <a:gd name="connsiteX28" fmla="*/ 3587293 w 3628517"/>
                <a:gd name="connsiteY28" fmla="*/ 1431725 h 1885637"/>
                <a:gd name="connsiteX29" fmla="*/ 3585289 w 3628517"/>
                <a:gd name="connsiteY29" fmla="*/ 1358900 h 1885637"/>
                <a:gd name="connsiteX30" fmla="*/ 3356689 w 3628517"/>
                <a:gd name="connsiteY30" fmla="*/ 1358900 h 1885637"/>
                <a:gd name="connsiteX31" fmla="*/ 3356689 w 3628517"/>
                <a:gd name="connsiteY31" fmla="*/ 1104900 h 1885637"/>
                <a:gd name="connsiteX32" fmla="*/ 2950289 w 3628517"/>
                <a:gd name="connsiteY32" fmla="*/ 1104900 h 1885637"/>
                <a:gd name="connsiteX33" fmla="*/ 2950289 w 3628517"/>
                <a:gd name="connsiteY33" fmla="*/ 812800 h 1885637"/>
                <a:gd name="connsiteX34" fmla="*/ 2556589 w 3628517"/>
                <a:gd name="connsiteY34" fmla="*/ 812800 h 1885637"/>
                <a:gd name="connsiteX35" fmla="*/ 2556589 w 3628517"/>
                <a:gd name="connsiteY35" fmla="*/ 571500 h 1885637"/>
                <a:gd name="connsiteX36" fmla="*/ 2162889 w 3628517"/>
                <a:gd name="connsiteY36" fmla="*/ 571500 h 1885637"/>
                <a:gd name="connsiteX37" fmla="*/ 2162889 w 3628517"/>
                <a:gd name="connsiteY37" fmla="*/ 304800 h 1885637"/>
                <a:gd name="connsiteX38" fmla="*/ 1781889 w 3628517"/>
                <a:gd name="connsiteY38" fmla="*/ 304800 h 1885637"/>
                <a:gd name="connsiteX39" fmla="*/ 1781889 w 3628517"/>
                <a:gd name="connsiteY39" fmla="*/ 38100 h 1885637"/>
                <a:gd name="connsiteX40" fmla="*/ 20345 w 3628517"/>
                <a:gd name="connsiteY40" fmla="*/ 38100 h 1885637"/>
                <a:gd name="connsiteX0" fmla="*/ 3240021 w 3628517"/>
                <a:gd name="connsiteY0" fmla="*/ 1877121 h 1885637"/>
                <a:gd name="connsiteX1" fmla="*/ 3236158 w 3628517"/>
                <a:gd name="connsiteY1" fmla="*/ 1877299 h 1885637"/>
                <a:gd name="connsiteX2" fmla="*/ 3240021 w 3628517"/>
                <a:gd name="connsiteY2" fmla="*/ 1877121 h 1885637"/>
                <a:gd name="connsiteX3" fmla="*/ 3340104 w 3628517"/>
                <a:gd name="connsiteY3" fmla="*/ 1876609 h 1885637"/>
                <a:gd name="connsiteX4" fmla="*/ 3628054 w 3628517"/>
                <a:gd name="connsiteY4" fmla="*/ 1885303 h 1885637"/>
                <a:gd name="connsiteX5" fmla="*/ 3628517 w 3628517"/>
                <a:gd name="connsiteY5" fmla="*/ 1885326 h 1885637"/>
                <a:gd name="connsiteX6" fmla="*/ 3628517 w 3628517"/>
                <a:gd name="connsiteY6" fmla="*/ 1885637 h 1885637"/>
                <a:gd name="connsiteX7" fmla="*/ 3621684 w 3628517"/>
                <a:gd name="connsiteY7" fmla="*/ 1885304 h 1885637"/>
                <a:gd name="connsiteX8" fmla="*/ 3489621 w 3628517"/>
                <a:gd name="connsiteY8" fmla="*/ 1879998 h 1885637"/>
                <a:gd name="connsiteX9" fmla="*/ 3334912 w 3628517"/>
                <a:gd name="connsiteY9" fmla="*/ 1876636 h 1885637"/>
                <a:gd name="connsiteX10" fmla="*/ 3340104 w 3628517"/>
                <a:gd name="connsiteY10" fmla="*/ 1876609 h 1885637"/>
                <a:gd name="connsiteX11" fmla="*/ 0 w 3628517"/>
                <a:gd name="connsiteY11" fmla="*/ 0 h 1885637"/>
                <a:gd name="connsiteX12" fmla="*/ 1817497 w 3628517"/>
                <a:gd name="connsiteY12" fmla="*/ 0 h 1885637"/>
                <a:gd name="connsiteX13" fmla="*/ 1817497 w 3628517"/>
                <a:gd name="connsiteY13" fmla="*/ 266700 h 1885637"/>
                <a:gd name="connsiteX14" fmla="*/ 2198497 w 3628517"/>
                <a:gd name="connsiteY14" fmla="*/ 266700 h 1885637"/>
                <a:gd name="connsiteX15" fmla="*/ 2198497 w 3628517"/>
                <a:gd name="connsiteY15" fmla="*/ 533400 h 1885637"/>
                <a:gd name="connsiteX16" fmla="*/ 2592197 w 3628517"/>
                <a:gd name="connsiteY16" fmla="*/ 533400 h 1885637"/>
                <a:gd name="connsiteX17" fmla="*/ 2592197 w 3628517"/>
                <a:gd name="connsiteY17" fmla="*/ 774700 h 1885637"/>
                <a:gd name="connsiteX18" fmla="*/ 2985897 w 3628517"/>
                <a:gd name="connsiteY18" fmla="*/ 774700 h 1885637"/>
                <a:gd name="connsiteX19" fmla="*/ 2985897 w 3628517"/>
                <a:gd name="connsiteY19" fmla="*/ 1066800 h 1885637"/>
                <a:gd name="connsiteX20" fmla="*/ 3392297 w 3628517"/>
                <a:gd name="connsiteY20" fmla="*/ 1066800 h 1885637"/>
                <a:gd name="connsiteX21" fmla="*/ 3392297 w 3628517"/>
                <a:gd name="connsiteY21" fmla="*/ 1320800 h 1885637"/>
                <a:gd name="connsiteX22" fmla="*/ 3620897 w 3628517"/>
                <a:gd name="connsiteY22" fmla="*/ 1320800 h 1885637"/>
                <a:gd name="connsiteX23" fmla="*/ 3622901 w 3628517"/>
                <a:gd name="connsiteY23" fmla="*/ 1393625 h 1885637"/>
                <a:gd name="connsiteX24" fmla="*/ 3628517 w 3628517"/>
                <a:gd name="connsiteY24" fmla="*/ 1393625 h 1885637"/>
                <a:gd name="connsiteX25" fmla="*/ 3628517 w 3628517"/>
                <a:gd name="connsiteY25" fmla="*/ 1597660 h 1885637"/>
                <a:gd name="connsiteX26" fmla="*/ 3628517 w 3628517"/>
                <a:gd name="connsiteY26" fmla="*/ 1613540 h 1885637"/>
                <a:gd name="connsiteX27" fmla="*/ 3592909 w 3628517"/>
                <a:gd name="connsiteY27" fmla="*/ 1613540 h 1885637"/>
                <a:gd name="connsiteX28" fmla="*/ 3592909 w 3628517"/>
                <a:gd name="connsiteY28" fmla="*/ 1431725 h 1885637"/>
                <a:gd name="connsiteX29" fmla="*/ 3587293 w 3628517"/>
                <a:gd name="connsiteY29" fmla="*/ 1431725 h 1885637"/>
                <a:gd name="connsiteX30" fmla="*/ 3585289 w 3628517"/>
                <a:gd name="connsiteY30" fmla="*/ 1358900 h 1885637"/>
                <a:gd name="connsiteX31" fmla="*/ 3356689 w 3628517"/>
                <a:gd name="connsiteY31" fmla="*/ 1358900 h 1885637"/>
                <a:gd name="connsiteX32" fmla="*/ 3356689 w 3628517"/>
                <a:gd name="connsiteY32" fmla="*/ 1104900 h 1885637"/>
                <a:gd name="connsiteX33" fmla="*/ 2950289 w 3628517"/>
                <a:gd name="connsiteY33" fmla="*/ 1104900 h 1885637"/>
                <a:gd name="connsiteX34" fmla="*/ 2950289 w 3628517"/>
                <a:gd name="connsiteY34" fmla="*/ 812800 h 1885637"/>
                <a:gd name="connsiteX35" fmla="*/ 2556589 w 3628517"/>
                <a:gd name="connsiteY35" fmla="*/ 812800 h 1885637"/>
                <a:gd name="connsiteX36" fmla="*/ 2556589 w 3628517"/>
                <a:gd name="connsiteY36" fmla="*/ 571500 h 1885637"/>
                <a:gd name="connsiteX37" fmla="*/ 2162889 w 3628517"/>
                <a:gd name="connsiteY37" fmla="*/ 571500 h 1885637"/>
                <a:gd name="connsiteX38" fmla="*/ 2162889 w 3628517"/>
                <a:gd name="connsiteY38" fmla="*/ 304800 h 1885637"/>
                <a:gd name="connsiteX39" fmla="*/ 1781889 w 3628517"/>
                <a:gd name="connsiteY39" fmla="*/ 304800 h 1885637"/>
                <a:gd name="connsiteX40" fmla="*/ 1781889 w 3628517"/>
                <a:gd name="connsiteY40" fmla="*/ 38100 h 1885637"/>
                <a:gd name="connsiteX41" fmla="*/ 20345 w 3628517"/>
                <a:gd name="connsiteY41" fmla="*/ 38100 h 1885637"/>
                <a:gd name="connsiteX42" fmla="*/ 0 w 3628517"/>
                <a:gd name="connsiteY42" fmla="*/ 0 h 1885637"/>
                <a:gd name="connsiteX0" fmla="*/ 3340104 w 3628517"/>
                <a:gd name="connsiteY0" fmla="*/ 1876609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3489621 w 3628517"/>
                <a:gd name="connsiteY5" fmla="*/ 1879998 h 1885637"/>
                <a:gd name="connsiteX6" fmla="*/ 3334912 w 3628517"/>
                <a:gd name="connsiteY6" fmla="*/ 1876636 h 1885637"/>
                <a:gd name="connsiteX7" fmla="*/ 3340104 w 3628517"/>
                <a:gd name="connsiteY7" fmla="*/ 1876609 h 1885637"/>
                <a:gd name="connsiteX8" fmla="*/ 0 w 3628517"/>
                <a:gd name="connsiteY8" fmla="*/ 0 h 1885637"/>
                <a:gd name="connsiteX9" fmla="*/ 1817497 w 3628517"/>
                <a:gd name="connsiteY9" fmla="*/ 0 h 1885637"/>
                <a:gd name="connsiteX10" fmla="*/ 1817497 w 3628517"/>
                <a:gd name="connsiteY10" fmla="*/ 266700 h 1885637"/>
                <a:gd name="connsiteX11" fmla="*/ 2198497 w 3628517"/>
                <a:gd name="connsiteY11" fmla="*/ 266700 h 1885637"/>
                <a:gd name="connsiteX12" fmla="*/ 2198497 w 3628517"/>
                <a:gd name="connsiteY12" fmla="*/ 533400 h 1885637"/>
                <a:gd name="connsiteX13" fmla="*/ 2592197 w 3628517"/>
                <a:gd name="connsiteY13" fmla="*/ 533400 h 1885637"/>
                <a:gd name="connsiteX14" fmla="*/ 2592197 w 3628517"/>
                <a:gd name="connsiteY14" fmla="*/ 774700 h 1885637"/>
                <a:gd name="connsiteX15" fmla="*/ 2985897 w 3628517"/>
                <a:gd name="connsiteY15" fmla="*/ 774700 h 1885637"/>
                <a:gd name="connsiteX16" fmla="*/ 2985897 w 3628517"/>
                <a:gd name="connsiteY16" fmla="*/ 1066800 h 1885637"/>
                <a:gd name="connsiteX17" fmla="*/ 3392297 w 3628517"/>
                <a:gd name="connsiteY17" fmla="*/ 1066800 h 1885637"/>
                <a:gd name="connsiteX18" fmla="*/ 3392297 w 3628517"/>
                <a:gd name="connsiteY18" fmla="*/ 1320800 h 1885637"/>
                <a:gd name="connsiteX19" fmla="*/ 3620897 w 3628517"/>
                <a:gd name="connsiteY19" fmla="*/ 1320800 h 1885637"/>
                <a:gd name="connsiteX20" fmla="*/ 3622901 w 3628517"/>
                <a:gd name="connsiteY20" fmla="*/ 1393625 h 1885637"/>
                <a:gd name="connsiteX21" fmla="*/ 3628517 w 3628517"/>
                <a:gd name="connsiteY21" fmla="*/ 1393625 h 1885637"/>
                <a:gd name="connsiteX22" fmla="*/ 3628517 w 3628517"/>
                <a:gd name="connsiteY22" fmla="*/ 1597660 h 1885637"/>
                <a:gd name="connsiteX23" fmla="*/ 3628517 w 3628517"/>
                <a:gd name="connsiteY23" fmla="*/ 1613540 h 1885637"/>
                <a:gd name="connsiteX24" fmla="*/ 3592909 w 3628517"/>
                <a:gd name="connsiteY24" fmla="*/ 1613540 h 1885637"/>
                <a:gd name="connsiteX25" fmla="*/ 3592909 w 3628517"/>
                <a:gd name="connsiteY25" fmla="*/ 1431725 h 1885637"/>
                <a:gd name="connsiteX26" fmla="*/ 3587293 w 3628517"/>
                <a:gd name="connsiteY26" fmla="*/ 1431725 h 1885637"/>
                <a:gd name="connsiteX27" fmla="*/ 3585289 w 3628517"/>
                <a:gd name="connsiteY27" fmla="*/ 1358900 h 1885637"/>
                <a:gd name="connsiteX28" fmla="*/ 3356689 w 3628517"/>
                <a:gd name="connsiteY28" fmla="*/ 1358900 h 1885637"/>
                <a:gd name="connsiteX29" fmla="*/ 3356689 w 3628517"/>
                <a:gd name="connsiteY29" fmla="*/ 1104900 h 1885637"/>
                <a:gd name="connsiteX30" fmla="*/ 2950289 w 3628517"/>
                <a:gd name="connsiteY30" fmla="*/ 1104900 h 1885637"/>
                <a:gd name="connsiteX31" fmla="*/ 2950289 w 3628517"/>
                <a:gd name="connsiteY31" fmla="*/ 812800 h 1885637"/>
                <a:gd name="connsiteX32" fmla="*/ 2556589 w 3628517"/>
                <a:gd name="connsiteY32" fmla="*/ 812800 h 1885637"/>
                <a:gd name="connsiteX33" fmla="*/ 2556589 w 3628517"/>
                <a:gd name="connsiteY33" fmla="*/ 571500 h 1885637"/>
                <a:gd name="connsiteX34" fmla="*/ 2162889 w 3628517"/>
                <a:gd name="connsiteY34" fmla="*/ 571500 h 1885637"/>
                <a:gd name="connsiteX35" fmla="*/ 2162889 w 3628517"/>
                <a:gd name="connsiteY35" fmla="*/ 304800 h 1885637"/>
                <a:gd name="connsiteX36" fmla="*/ 1781889 w 3628517"/>
                <a:gd name="connsiteY36" fmla="*/ 304800 h 1885637"/>
                <a:gd name="connsiteX37" fmla="*/ 1781889 w 3628517"/>
                <a:gd name="connsiteY37" fmla="*/ 38100 h 1885637"/>
                <a:gd name="connsiteX38" fmla="*/ 20345 w 3628517"/>
                <a:gd name="connsiteY38" fmla="*/ 38100 h 1885637"/>
                <a:gd name="connsiteX39" fmla="*/ 0 w 3628517"/>
                <a:gd name="connsiteY39" fmla="*/ 0 h 1885637"/>
                <a:gd name="connsiteX0" fmla="*/ 3334912 w 3628517"/>
                <a:gd name="connsiteY0" fmla="*/ 1876636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3489621 w 3628517"/>
                <a:gd name="connsiteY5" fmla="*/ 1879998 h 1885637"/>
                <a:gd name="connsiteX6" fmla="*/ 3334912 w 3628517"/>
                <a:gd name="connsiteY6" fmla="*/ 1876636 h 1885637"/>
                <a:gd name="connsiteX7" fmla="*/ 0 w 3628517"/>
                <a:gd name="connsiteY7" fmla="*/ 0 h 1885637"/>
                <a:gd name="connsiteX8" fmla="*/ 1817497 w 3628517"/>
                <a:gd name="connsiteY8" fmla="*/ 0 h 1885637"/>
                <a:gd name="connsiteX9" fmla="*/ 1817497 w 3628517"/>
                <a:gd name="connsiteY9" fmla="*/ 266700 h 1885637"/>
                <a:gd name="connsiteX10" fmla="*/ 2198497 w 3628517"/>
                <a:gd name="connsiteY10" fmla="*/ 266700 h 1885637"/>
                <a:gd name="connsiteX11" fmla="*/ 2198497 w 3628517"/>
                <a:gd name="connsiteY11" fmla="*/ 533400 h 1885637"/>
                <a:gd name="connsiteX12" fmla="*/ 2592197 w 3628517"/>
                <a:gd name="connsiteY12" fmla="*/ 533400 h 1885637"/>
                <a:gd name="connsiteX13" fmla="*/ 2592197 w 3628517"/>
                <a:gd name="connsiteY13" fmla="*/ 774700 h 1885637"/>
                <a:gd name="connsiteX14" fmla="*/ 2985897 w 3628517"/>
                <a:gd name="connsiteY14" fmla="*/ 774700 h 1885637"/>
                <a:gd name="connsiteX15" fmla="*/ 2985897 w 3628517"/>
                <a:gd name="connsiteY15" fmla="*/ 1066800 h 1885637"/>
                <a:gd name="connsiteX16" fmla="*/ 3392297 w 3628517"/>
                <a:gd name="connsiteY16" fmla="*/ 1066800 h 1885637"/>
                <a:gd name="connsiteX17" fmla="*/ 3392297 w 3628517"/>
                <a:gd name="connsiteY17" fmla="*/ 1320800 h 1885637"/>
                <a:gd name="connsiteX18" fmla="*/ 3620897 w 3628517"/>
                <a:gd name="connsiteY18" fmla="*/ 1320800 h 1885637"/>
                <a:gd name="connsiteX19" fmla="*/ 3622901 w 3628517"/>
                <a:gd name="connsiteY19" fmla="*/ 1393625 h 1885637"/>
                <a:gd name="connsiteX20" fmla="*/ 3628517 w 3628517"/>
                <a:gd name="connsiteY20" fmla="*/ 1393625 h 1885637"/>
                <a:gd name="connsiteX21" fmla="*/ 3628517 w 3628517"/>
                <a:gd name="connsiteY21" fmla="*/ 1597660 h 1885637"/>
                <a:gd name="connsiteX22" fmla="*/ 3628517 w 3628517"/>
                <a:gd name="connsiteY22" fmla="*/ 1613540 h 1885637"/>
                <a:gd name="connsiteX23" fmla="*/ 3592909 w 3628517"/>
                <a:gd name="connsiteY23" fmla="*/ 1613540 h 1885637"/>
                <a:gd name="connsiteX24" fmla="*/ 3592909 w 3628517"/>
                <a:gd name="connsiteY24" fmla="*/ 1431725 h 1885637"/>
                <a:gd name="connsiteX25" fmla="*/ 3587293 w 3628517"/>
                <a:gd name="connsiteY25" fmla="*/ 1431725 h 1885637"/>
                <a:gd name="connsiteX26" fmla="*/ 3585289 w 3628517"/>
                <a:gd name="connsiteY26" fmla="*/ 1358900 h 1885637"/>
                <a:gd name="connsiteX27" fmla="*/ 3356689 w 3628517"/>
                <a:gd name="connsiteY27" fmla="*/ 1358900 h 1885637"/>
                <a:gd name="connsiteX28" fmla="*/ 3356689 w 3628517"/>
                <a:gd name="connsiteY28" fmla="*/ 1104900 h 1885637"/>
                <a:gd name="connsiteX29" fmla="*/ 2950289 w 3628517"/>
                <a:gd name="connsiteY29" fmla="*/ 1104900 h 1885637"/>
                <a:gd name="connsiteX30" fmla="*/ 2950289 w 3628517"/>
                <a:gd name="connsiteY30" fmla="*/ 812800 h 1885637"/>
                <a:gd name="connsiteX31" fmla="*/ 2556589 w 3628517"/>
                <a:gd name="connsiteY31" fmla="*/ 812800 h 1885637"/>
                <a:gd name="connsiteX32" fmla="*/ 2556589 w 3628517"/>
                <a:gd name="connsiteY32" fmla="*/ 571500 h 1885637"/>
                <a:gd name="connsiteX33" fmla="*/ 2162889 w 3628517"/>
                <a:gd name="connsiteY33" fmla="*/ 571500 h 1885637"/>
                <a:gd name="connsiteX34" fmla="*/ 2162889 w 3628517"/>
                <a:gd name="connsiteY34" fmla="*/ 304800 h 1885637"/>
                <a:gd name="connsiteX35" fmla="*/ 1781889 w 3628517"/>
                <a:gd name="connsiteY35" fmla="*/ 304800 h 1885637"/>
                <a:gd name="connsiteX36" fmla="*/ 1781889 w 3628517"/>
                <a:gd name="connsiteY36" fmla="*/ 38100 h 1885637"/>
                <a:gd name="connsiteX37" fmla="*/ 20345 w 3628517"/>
                <a:gd name="connsiteY37" fmla="*/ 38100 h 1885637"/>
                <a:gd name="connsiteX38" fmla="*/ 0 w 3628517"/>
                <a:gd name="connsiteY38" fmla="*/ 0 h 1885637"/>
                <a:gd name="connsiteX0" fmla="*/ 3489621 w 3628517"/>
                <a:gd name="connsiteY0" fmla="*/ 1879998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3489621 w 3628517"/>
                <a:gd name="connsiteY5" fmla="*/ 1879998 h 1885637"/>
                <a:gd name="connsiteX6" fmla="*/ 0 w 3628517"/>
                <a:gd name="connsiteY6" fmla="*/ 0 h 1885637"/>
                <a:gd name="connsiteX7" fmla="*/ 1817497 w 3628517"/>
                <a:gd name="connsiteY7" fmla="*/ 0 h 1885637"/>
                <a:gd name="connsiteX8" fmla="*/ 1817497 w 3628517"/>
                <a:gd name="connsiteY8" fmla="*/ 266700 h 1885637"/>
                <a:gd name="connsiteX9" fmla="*/ 2198497 w 3628517"/>
                <a:gd name="connsiteY9" fmla="*/ 266700 h 1885637"/>
                <a:gd name="connsiteX10" fmla="*/ 2198497 w 3628517"/>
                <a:gd name="connsiteY10" fmla="*/ 533400 h 1885637"/>
                <a:gd name="connsiteX11" fmla="*/ 2592197 w 3628517"/>
                <a:gd name="connsiteY11" fmla="*/ 533400 h 1885637"/>
                <a:gd name="connsiteX12" fmla="*/ 2592197 w 3628517"/>
                <a:gd name="connsiteY12" fmla="*/ 774700 h 1885637"/>
                <a:gd name="connsiteX13" fmla="*/ 2985897 w 3628517"/>
                <a:gd name="connsiteY13" fmla="*/ 774700 h 1885637"/>
                <a:gd name="connsiteX14" fmla="*/ 2985897 w 3628517"/>
                <a:gd name="connsiteY14" fmla="*/ 1066800 h 1885637"/>
                <a:gd name="connsiteX15" fmla="*/ 3392297 w 3628517"/>
                <a:gd name="connsiteY15" fmla="*/ 1066800 h 1885637"/>
                <a:gd name="connsiteX16" fmla="*/ 3392297 w 3628517"/>
                <a:gd name="connsiteY16" fmla="*/ 1320800 h 1885637"/>
                <a:gd name="connsiteX17" fmla="*/ 3620897 w 3628517"/>
                <a:gd name="connsiteY17" fmla="*/ 1320800 h 1885637"/>
                <a:gd name="connsiteX18" fmla="*/ 3622901 w 3628517"/>
                <a:gd name="connsiteY18" fmla="*/ 1393625 h 1885637"/>
                <a:gd name="connsiteX19" fmla="*/ 3628517 w 3628517"/>
                <a:gd name="connsiteY19" fmla="*/ 1393625 h 1885637"/>
                <a:gd name="connsiteX20" fmla="*/ 3628517 w 3628517"/>
                <a:gd name="connsiteY20" fmla="*/ 1597660 h 1885637"/>
                <a:gd name="connsiteX21" fmla="*/ 3628517 w 3628517"/>
                <a:gd name="connsiteY21" fmla="*/ 1613540 h 1885637"/>
                <a:gd name="connsiteX22" fmla="*/ 3592909 w 3628517"/>
                <a:gd name="connsiteY22" fmla="*/ 1613540 h 1885637"/>
                <a:gd name="connsiteX23" fmla="*/ 3592909 w 3628517"/>
                <a:gd name="connsiteY23" fmla="*/ 1431725 h 1885637"/>
                <a:gd name="connsiteX24" fmla="*/ 3587293 w 3628517"/>
                <a:gd name="connsiteY24" fmla="*/ 1431725 h 1885637"/>
                <a:gd name="connsiteX25" fmla="*/ 3585289 w 3628517"/>
                <a:gd name="connsiteY25" fmla="*/ 1358900 h 1885637"/>
                <a:gd name="connsiteX26" fmla="*/ 3356689 w 3628517"/>
                <a:gd name="connsiteY26" fmla="*/ 1358900 h 1885637"/>
                <a:gd name="connsiteX27" fmla="*/ 3356689 w 3628517"/>
                <a:gd name="connsiteY27" fmla="*/ 1104900 h 1885637"/>
                <a:gd name="connsiteX28" fmla="*/ 2950289 w 3628517"/>
                <a:gd name="connsiteY28" fmla="*/ 1104900 h 1885637"/>
                <a:gd name="connsiteX29" fmla="*/ 2950289 w 3628517"/>
                <a:gd name="connsiteY29" fmla="*/ 812800 h 1885637"/>
                <a:gd name="connsiteX30" fmla="*/ 2556589 w 3628517"/>
                <a:gd name="connsiteY30" fmla="*/ 812800 h 1885637"/>
                <a:gd name="connsiteX31" fmla="*/ 2556589 w 3628517"/>
                <a:gd name="connsiteY31" fmla="*/ 571500 h 1885637"/>
                <a:gd name="connsiteX32" fmla="*/ 2162889 w 3628517"/>
                <a:gd name="connsiteY32" fmla="*/ 571500 h 1885637"/>
                <a:gd name="connsiteX33" fmla="*/ 2162889 w 3628517"/>
                <a:gd name="connsiteY33" fmla="*/ 304800 h 1885637"/>
                <a:gd name="connsiteX34" fmla="*/ 1781889 w 3628517"/>
                <a:gd name="connsiteY34" fmla="*/ 304800 h 1885637"/>
                <a:gd name="connsiteX35" fmla="*/ 1781889 w 3628517"/>
                <a:gd name="connsiteY35" fmla="*/ 38100 h 1885637"/>
                <a:gd name="connsiteX36" fmla="*/ 20345 w 3628517"/>
                <a:gd name="connsiteY36" fmla="*/ 38100 h 1885637"/>
                <a:gd name="connsiteX37" fmla="*/ 0 w 3628517"/>
                <a:gd name="connsiteY37" fmla="*/ 0 h 1885637"/>
                <a:gd name="connsiteX0" fmla="*/ 3621684 w 3628517"/>
                <a:gd name="connsiteY0" fmla="*/ 1885304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0 w 3628517"/>
                <a:gd name="connsiteY5" fmla="*/ 0 h 1885637"/>
                <a:gd name="connsiteX6" fmla="*/ 1817497 w 3628517"/>
                <a:gd name="connsiteY6" fmla="*/ 0 h 1885637"/>
                <a:gd name="connsiteX7" fmla="*/ 1817497 w 3628517"/>
                <a:gd name="connsiteY7" fmla="*/ 266700 h 1885637"/>
                <a:gd name="connsiteX8" fmla="*/ 2198497 w 3628517"/>
                <a:gd name="connsiteY8" fmla="*/ 266700 h 1885637"/>
                <a:gd name="connsiteX9" fmla="*/ 2198497 w 3628517"/>
                <a:gd name="connsiteY9" fmla="*/ 533400 h 1885637"/>
                <a:gd name="connsiteX10" fmla="*/ 2592197 w 3628517"/>
                <a:gd name="connsiteY10" fmla="*/ 533400 h 1885637"/>
                <a:gd name="connsiteX11" fmla="*/ 2592197 w 3628517"/>
                <a:gd name="connsiteY11" fmla="*/ 774700 h 1885637"/>
                <a:gd name="connsiteX12" fmla="*/ 2985897 w 3628517"/>
                <a:gd name="connsiteY12" fmla="*/ 774700 h 1885637"/>
                <a:gd name="connsiteX13" fmla="*/ 2985897 w 3628517"/>
                <a:gd name="connsiteY13" fmla="*/ 1066800 h 1885637"/>
                <a:gd name="connsiteX14" fmla="*/ 3392297 w 3628517"/>
                <a:gd name="connsiteY14" fmla="*/ 1066800 h 1885637"/>
                <a:gd name="connsiteX15" fmla="*/ 3392297 w 3628517"/>
                <a:gd name="connsiteY15" fmla="*/ 1320800 h 1885637"/>
                <a:gd name="connsiteX16" fmla="*/ 3620897 w 3628517"/>
                <a:gd name="connsiteY16" fmla="*/ 1320800 h 1885637"/>
                <a:gd name="connsiteX17" fmla="*/ 3622901 w 3628517"/>
                <a:gd name="connsiteY17" fmla="*/ 1393625 h 1885637"/>
                <a:gd name="connsiteX18" fmla="*/ 3628517 w 3628517"/>
                <a:gd name="connsiteY18" fmla="*/ 1393625 h 1885637"/>
                <a:gd name="connsiteX19" fmla="*/ 3628517 w 3628517"/>
                <a:gd name="connsiteY19" fmla="*/ 1597660 h 1885637"/>
                <a:gd name="connsiteX20" fmla="*/ 3628517 w 3628517"/>
                <a:gd name="connsiteY20" fmla="*/ 1613540 h 1885637"/>
                <a:gd name="connsiteX21" fmla="*/ 3592909 w 3628517"/>
                <a:gd name="connsiteY21" fmla="*/ 1613540 h 1885637"/>
                <a:gd name="connsiteX22" fmla="*/ 3592909 w 3628517"/>
                <a:gd name="connsiteY22" fmla="*/ 1431725 h 1885637"/>
                <a:gd name="connsiteX23" fmla="*/ 3587293 w 3628517"/>
                <a:gd name="connsiteY23" fmla="*/ 1431725 h 1885637"/>
                <a:gd name="connsiteX24" fmla="*/ 3585289 w 3628517"/>
                <a:gd name="connsiteY24" fmla="*/ 1358900 h 1885637"/>
                <a:gd name="connsiteX25" fmla="*/ 3356689 w 3628517"/>
                <a:gd name="connsiteY25" fmla="*/ 1358900 h 1885637"/>
                <a:gd name="connsiteX26" fmla="*/ 3356689 w 3628517"/>
                <a:gd name="connsiteY26" fmla="*/ 1104900 h 1885637"/>
                <a:gd name="connsiteX27" fmla="*/ 2950289 w 3628517"/>
                <a:gd name="connsiteY27" fmla="*/ 1104900 h 1885637"/>
                <a:gd name="connsiteX28" fmla="*/ 2950289 w 3628517"/>
                <a:gd name="connsiteY28" fmla="*/ 812800 h 1885637"/>
                <a:gd name="connsiteX29" fmla="*/ 2556589 w 3628517"/>
                <a:gd name="connsiteY29" fmla="*/ 812800 h 1885637"/>
                <a:gd name="connsiteX30" fmla="*/ 2556589 w 3628517"/>
                <a:gd name="connsiteY30" fmla="*/ 571500 h 1885637"/>
                <a:gd name="connsiteX31" fmla="*/ 2162889 w 3628517"/>
                <a:gd name="connsiteY31" fmla="*/ 571500 h 1885637"/>
                <a:gd name="connsiteX32" fmla="*/ 2162889 w 3628517"/>
                <a:gd name="connsiteY32" fmla="*/ 304800 h 1885637"/>
                <a:gd name="connsiteX33" fmla="*/ 1781889 w 3628517"/>
                <a:gd name="connsiteY33" fmla="*/ 304800 h 1885637"/>
                <a:gd name="connsiteX34" fmla="*/ 1781889 w 3628517"/>
                <a:gd name="connsiteY34" fmla="*/ 38100 h 1885637"/>
                <a:gd name="connsiteX35" fmla="*/ 20345 w 3628517"/>
                <a:gd name="connsiteY35" fmla="*/ 38100 h 1885637"/>
                <a:gd name="connsiteX36" fmla="*/ 0 w 3628517"/>
                <a:gd name="connsiteY36" fmla="*/ 0 h 1885637"/>
                <a:gd name="connsiteX0" fmla="*/ 3628517 w 3628517"/>
                <a:gd name="connsiteY0" fmla="*/ 1885637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0 w 3628517"/>
                <a:gd name="connsiteY4" fmla="*/ 0 h 1885637"/>
                <a:gd name="connsiteX5" fmla="*/ 1817497 w 3628517"/>
                <a:gd name="connsiteY5" fmla="*/ 0 h 1885637"/>
                <a:gd name="connsiteX6" fmla="*/ 1817497 w 3628517"/>
                <a:gd name="connsiteY6" fmla="*/ 266700 h 1885637"/>
                <a:gd name="connsiteX7" fmla="*/ 2198497 w 3628517"/>
                <a:gd name="connsiteY7" fmla="*/ 266700 h 1885637"/>
                <a:gd name="connsiteX8" fmla="*/ 2198497 w 3628517"/>
                <a:gd name="connsiteY8" fmla="*/ 533400 h 1885637"/>
                <a:gd name="connsiteX9" fmla="*/ 2592197 w 3628517"/>
                <a:gd name="connsiteY9" fmla="*/ 533400 h 1885637"/>
                <a:gd name="connsiteX10" fmla="*/ 2592197 w 3628517"/>
                <a:gd name="connsiteY10" fmla="*/ 774700 h 1885637"/>
                <a:gd name="connsiteX11" fmla="*/ 2985897 w 3628517"/>
                <a:gd name="connsiteY11" fmla="*/ 774700 h 1885637"/>
                <a:gd name="connsiteX12" fmla="*/ 2985897 w 3628517"/>
                <a:gd name="connsiteY12" fmla="*/ 1066800 h 1885637"/>
                <a:gd name="connsiteX13" fmla="*/ 3392297 w 3628517"/>
                <a:gd name="connsiteY13" fmla="*/ 1066800 h 1885637"/>
                <a:gd name="connsiteX14" fmla="*/ 3392297 w 3628517"/>
                <a:gd name="connsiteY14" fmla="*/ 1320800 h 1885637"/>
                <a:gd name="connsiteX15" fmla="*/ 3620897 w 3628517"/>
                <a:gd name="connsiteY15" fmla="*/ 1320800 h 1885637"/>
                <a:gd name="connsiteX16" fmla="*/ 3622901 w 3628517"/>
                <a:gd name="connsiteY16" fmla="*/ 1393625 h 1885637"/>
                <a:gd name="connsiteX17" fmla="*/ 3628517 w 3628517"/>
                <a:gd name="connsiteY17" fmla="*/ 1393625 h 1885637"/>
                <a:gd name="connsiteX18" fmla="*/ 3628517 w 3628517"/>
                <a:gd name="connsiteY18" fmla="*/ 1597660 h 1885637"/>
                <a:gd name="connsiteX19" fmla="*/ 3628517 w 3628517"/>
                <a:gd name="connsiteY19" fmla="*/ 1613540 h 1885637"/>
                <a:gd name="connsiteX20" fmla="*/ 3592909 w 3628517"/>
                <a:gd name="connsiteY20" fmla="*/ 1613540 h 1885637"/>
                <a:gd name="connsiteX21" fmla="*/ 3592909 w 3628517"/>
                <a:gd name="connsiteY21" fmla="*/ 1431725 h 1885637"/>
                <a:gd name="connsiteX22" fmla="*/ 3587293 w 3628517"/>
                <a:gd name="connsiteY22" fmla="*/ 1431725 h 1885637"/>
                <a:gd name="connsiteX23" fmla="*/ 3585289 w 3628517"/>
                <a:gd name="connsiteY23" fmla="*/ 1358900 h 1885637"/>
                <a:gd name="connsiteX24" fmla="*/ 3356689 w 3628517"/>
                <a:gd name="connsiteY24" fmla="*/ 1358900 h 1885637"/>
                <a:gd name="connsiteX25" fmla="*/ 3356689 w 3628517"/>
                <a:gd name="connsiteY25" fmla="*/ 1104900 h 1885637"/>
                <a:gd name="connsiteX26" fmla="*/ 2950289 w 3628517"/>
                <a:gd name="connsiteY26" fmla="*/ 1104900 h 1885637"/>
                <a:gd name="connsiteX27" fmla="*/ 2950289 w 3628517"/>
                <a:gd name="connsiteY27" fmla="*/ 812800 h 1885637"/>
                <a:gd name="connsiteX28" fmla="*/ 2556589 w 3628517"/>
                <a:gd name="connsiteY28" fmla="*/ 812800 h 1885637"/>
                <a:gd name="connsiteX29" fmla="*/ 2556589 w 3628517"/>
                <a:gd name="connsiteY29" fmla="*/ 571500 h 1885637"/>
                <a:gd name="connsiteX30" fmla="*/ 2162889 w 3628517"/>
                <a:gd name="connsiteY30" fmla="*/ 571500 h 1885637"/>
                <a:gd name="connsiteX31" fmla="*/ 2162889 w 3628517"/>
                <a:gd name="connsiteY31" fmla="*/ 304800 h 1885637"/>
                <a:gd name="connsiteX32" fmla="*/ 1781889 w 3628517"/>
                <a:gd name="connsiteY32" fmla="*/ 304800 h 1885637"/>
                <a:gd name="connsiteX33" fmla="*/ 1781889 w 3628517"/>
                <a:gd name="connsiteY33" fmla="*/ 38100 h 1885637"/>
                <a:gd name="connsiteX34" fmla="*/ 20345 w 3628517"/>
                <a:gd name="connsiteY34" fmla="*/ 38100 h 1885637"/>
                <a:gd name="connsiteX35" fmla="*/ 0 w 3628517"/>
                <a:gd name="connsiteY35" fmla="*/ 0 h 1885637"/>
                <a:gd name="connsiteX0" fmla="*/ 3628517 w 3628517"/>
                <a:gd name="connsiteY0" fmla="*/ 1885326 h 1885326"/>
                <a:gd name="connsiteX1" fmla="*/ 3628054 w 3628517"/>
                <a:gd name="connsiteY1" fmla="*/ 1885303 h 1885326"/>
                <a:gd name="connsiteX2" fmla="*/ 3628517 w 3628517"/>
                <a:gd name="connsiteY2" fmla="*/ 1885326 h 1885326"/>
                <a:gd name="connsiteX3" fmla="*/ 0 w 3628517"/>
                <a:gd name="connsiteY3" fmla="*/ 0 h 1885326"/>
                <a:gd name="connsiteX4" fmla="*/ 1817497 w 3628517"/>
                <a:gd name="connsiteY4" fmla="*/ 0 h 1885326"/>
                <a:gd name="connsiteX5" fmla="*/ 1817497 w 3628517"/>
                <a:gd name="connsiteY5" fmla="*/ 266700 h 1885326"/>
                <a:gd name="connsiteX6" fmla="*/ 2198497 w 3628517"/>
                <a:gd name="connsiteY6" fmla="*/ 266700 h 1885326"/>
                <a:gd name="connsiteX7" fmla="*/ 2198497 w 3628517"/>
                <a:gd name="connsiteY7" fmla="*/ 533400 h 1885326"/>
                <a:gd name="connsiteX8" fmla="*/ 2592197 w 3628517"/>
                <a:gd name="connsiteY8" fmla="*/ 533400 h 1885326"/>
                <a:gd name="connsiteX9" fmla="*/ 2592197 w 3628517"/>
                <a:gd name="connsiteY9" fmla="*/ 774700 h 1885326"/>
                <a:gd name="connsiteX10" fmla="*/ 2985897 w 3628517"/>
                <a:gd name="connsiteY10" fmla="*/ 774700 h 1885326"/>
                <a:gd name="connsiteX11" fmla="*/ 2985897 w 3628517"/>
                <a:gd name="connsiteY11" fmla="*/ 1066800 h 1885326"/>
                <a:gd name="connsiteX12" fmla="*/ 3392297 w 3628517"/>
                <a:gd name="connsiteY12" fmla="*/ 1066800 h 1885326"/>
                <a:gd name="connsiteX13" fmla="*/ 3392297 w 3628517"/>
                <a:gd name="connsiteY13" fmla="*/ 1320800 h 1885326"/>
                <a:gd name="connsiteX14" fmla="*/ 3620897 w 3628517"/>
                <a:gd name="connsiteY14" fmla="*/ 1320800 h 1885326"/>
                <a:gd name="connsiteX15" fmla="*/ 3622901 w 3628517"/>
                <a:gd name="connsiteY15" fmla="*/ 1393625 h 1885326"/>
                <a:gd name="connsiteX16" fmla="*/ 3628517 w 3628517"/>
                <a:gd name="connsiteY16" fmla="*/ 1393625 h 1885326"/>
                <a:gd name="connsiteX17" fmla="*/ 3628517 w 3628517"/>
                <a:gd name="connsiteY17" fmla="*/ 1597660 h 1885326"/>
                <a:gd name="connsiteX18" fmla="*/ 3628517 w 3628517"/>
                <a:gd name="connsiteY18" fmla="*/ 1613540 h 1885326"/>
                <a:gd name="connsiteX19" fmla="*/ 3592909 w 3628517"/>
                <a:gd name="connsiteY19" fmla="*/ 1613540 h 1885326"/>
                <a:gd name="connsiteX20" fmla="*/ 3592909 w 3628517"/>
                <a:gd name="connsiteY20" fmla="*/ 1431725 h 1885326"/>
                <a:gd name="connsiteX21" fmla="*/ 3587293 w 3628517"/>
                <a:gd name="connsiteY21" fmla="*/ 1431725 h 1885326"/>
                <a:gd name="connsiteX22" fmla="*/ 3585289 w 3628517"/>
                <a:gd name="connsiteY22" fmla="*/ 1358900 h 1885326"/>
                <a:gd name="connsiteX23" fmla="*/ 3356689 w 3628517"/>
                <a:gd name="connsiteY23" fmla="*/ 1358900 h 1885326"/>
                <a:gd name="connsiteX24" fmla="*/ 3356689 w 3628517"/>
                <a:gd name="connsiteY24" fmla="*/ 1104900 h 1885326"/>
                <a:gd name="connsiteX25" fmla="*/ 2950289 w 3628517"/>
                <a:gd name="connsiteY25" fmla="*/ 1104900 h 1885326"/>
                <a:gd name="connsiteX26" fmla="*/ 2950289 w 3628517"/>
                <a:gd name="connsiteY26" fmla="*/ 812800 h 1885326"/>
                <a:gd name="connsiteX27" fmla="*/ 2556589 w 3628517"/>
                <a:gd name="connsiteY27" fmla="*/ 812800 h 1885326"/>
                <a:gd name="connsiteX28" fmla="*/ 2556589 w 3628517"/>
                <a:gd name="connsiteY28" fmla="*/ 571500 h 1885326"/>
                <a:gd name="connsiteX29" fmla="*/ 2162889 w 3628517"/>
                <a:gd name="connsiteY29" fmla="*/ 571500 h 1885326"/>
                <a:gd name="connsiteX30" fmla="*/ 2162889 w 3628517"/>
                <a:gd name="connsiteY30" fmla="*/ 304800 h 1885326"/>
                <a:gd name="connsiteX31" fmla="*/ 1781889 w 3628517"/>
                <a:gd name="connsiteY31" fmla="*/ 304800 h 1885326"/>
                <a:gd name="connsiteX32" fmla="*/ 1781889 w 3628517"/>
                <a:gd name="connsiteY32" fmla="*/ 38100 h 1885326"/>
                <a:gd name="connsiteX33" fmla="*/ 20345 w 3628517"/>
                <a:gd name="connsiteY33" fmla="*/ 38100 h 1885326"/>
                <a:gd name="connsiteX34" fmla="*/ 0 w 3628517"/>
                <a:gd name="connsiteY34" fmla="*/ 0 h 1885326"/>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2901 w 3628517"/>
                <a:gd name="connsiteY12" fmla="*/ 1393625 h 1613540"/>
                <a:gd name="connsiteX13" fmla="*/ 3628517 w 3628517"/>
                <a:gd name="connsiteY13" fmla="*/ 1393625 h 1613540"/>
                <a:gd name="connsiteX14" fmla="*/ 3628517 w 3628517"/>
                <a:gd name="connsiteY14" fmla="*/ 1597660 h 1613540"/>
                <a:gd name="connsiteX15" fmla="*/ 3628517 w 3628517"/>
                <a:gd name="connsiteY15" fmla="*/ 1613540 h 1613540"/>
                <a:gd name="connsiteX16" fmla="*/ 3592909 w 3628517"/>
                <a:gd name="connsiteY16" fmla="*/ 1613540 h 1613540"/>
                <a:gd name="connsiteX17" fmla="*/ 3592909 w 3628517"/>
                <a:gd name="connsiteY17" fmla="*/ 1431725 h 1613540"/>
                <a:gd name="connsiteX18" fmla="*/ 3587293 w 3628517"/>
                <a:gd name="connsiteY18" fmla="*/ 1431725 h 1613540"/>
                <a:gd name="connsiteX19" fmla="*/ 3585289 w 3628517"/>
                <a:gd name="connsiteY19" fmla="*/ 1358900 h 1613540"/>
                <a:gd name="connsiteX20" fmla="*/ 3356689 w 3628517"/>
                <a:gd name="connsiteY20" fmla="*/ 1358900 h 1613540"/>
                <a:gd name="connsiteX21" fmla="*/ 3356689 w 3628517"/>
                <a:gd name="connsiteY21" fmla="*/ 1104900 h 1613540"/>
                <a:gd name="connsiteX22" fmla="*/ 2950289 w 3628517"/>
                <a:gd name="connsiteY22" fmla="*/ 1104900 h 1613540"/>
                <a:gd name="connsiteX23" fmla="*/ 2950289 w 3628517"/>
                <a:gd name="connsiteY23" fmla="*/ 812800 h 1613540"/>
                <a:gd name="connsiteX24" fmla="*/ 2556589 w 3628517"/>
                <a:gd name="connsiteY24" fmla="*/ 812800 h 1613540"/>
                <a:gd name="connsiteX25" fmla="*/ 2556589 w 3628517"/>
                <a:gd name="connsiteY25" fmla="*/ 571500 h 1613540"/>
                <a:gd name="connsiteX26" fmla="*/ 2162889 w 3628517"/>
                <a:gd name="connsiteY26" fmla="*/ 571500 h 1613540"/>
                <a:gd name="connsiteX27" fmla="*/ 2162889 w 3628517"/>
                <a:gd name="connsiteY27" fmla="*/ 304800 h 1613540"/>
                <a:gd name="connsiteX28" fmla="*/ 1781889 w 3628517"/>
                <a:gd name="connsiteY28" fmla="*/ 304800 h 1613540"/>
                <a:gd name="connsiteX29" fmla="*/ 1781889 w 3628517"/>
                <a:gd name="connsiteY29" fmla="*/ 38100 h 1613540"/>
                <a:gd name="connsiteX30" fmla="*/ 20345 w 3628517"/>
                <a:gd name="connsiteY30" fmla="*/ 38100 h 1613540"/>
                <a:gd name="connsiteX31" fmla="*/ 0 w 3628517"/>
                <a:gd name="connsiteY31" fmla="*/ 0 h 1613540"/>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2901 w 3628517"/>
                <a:gd name="connsiteY12" fmla="*/ 1393625 h 1613540"/>
                <a:gd name="connsiteX13" fmla="*/ 3628517 w 3628517"/>
                <a:gd name="connsiteY13" fmla="*/ 1393625 h 1613540"/>
                <a:gd name="connsiteX14" fmla="*/ 3628517 w 3628517"/>
                <a:gd name="connsiteY14" fmla="*/ 1613540 h 1613540"/>
                <a:gd name="connsiteX15" fmla="*/ 3592909 w 3628517"/>
                <a:gd name="connsiteY15" fmla="*/ 1613540 h 1613540"/>
                <a:gd name="connsiteX16" fmla="*/ 3592909 w 3628517"/>
                <a:gd name="connsiteY16" fmla="*/ 1431725 h 1613540"/>
                <a:gd name="connsiteX17" fmla="*/ 3587293 w 3628517"/>
                <a:gd name="connsiteY17" fmla="*/ 1431725 h 1613540"/>
                <a:gd name="connsiteX18" fmla="*/ 3585289 w 3628517"/>
                <a:gd name="connsiteY18" fmla="*/ 1358900 h 1613540"/>
                <a:gd name="connsiteX19" fmla="*/ 3356689 w 3628517"/>
                <a:gd name="connsiteY19" fmla="*/ 1358900 h 1613540"/>
                <a:gd name="connsiteX20" fmla="*/ 3356689 w 3628517"/>
                <a:gd name="connsiteY20" fmla="*/ 1104900 h 1613540"/>
                <a:gd name="connsiteX21" fmla="*/ 2950289 w 3628517"/>
                <a:gd name="connsiteY21" fmla="*/ 1104900 h 1613540"/>
                <a:gd name="connsiteX22" fmla="*/ 2950289 w 3628517"/>
                <a:gd name="connsiteY22" fmla="*/ 812800 h 1613540"/>
                <a:gd name="connsiteX23" fmla="*/ 2556589 w 3628517"/>
                <a:gd name="connsiteY23" fmla="*/ 812800 h 1613540"/>
                <a:gd name="connsiteX24" fmla="*/ 2556589 w 3628517"/>
                <a:gd name="connsiteY24" fmla="*/ 571500 h 1613540"/>
                <a:gd name="connsiteX25" fmla="*/ 2162889 w 3628517"/>
                <a:gd name="connsiteY25" fmla="*/ 571500 h 1613540"/>
                <a:gd name="connsiteX26" fmla="*/ 2162889 w 3628517"/>
                <a:gd name="connsiteY26" fmla="*/ 304800 h 1613540"/>
                <a:gd name="connsiteX27" fmla="*/ 1781889 w 3628517"/>
                <a:gd name="connsiteY27" fmla="*/ 304800 h 1613540"/>
                <a:gd name="connsiteX28" fmla="*/ 1781889 w 3628517"/>
                <a:gd name="connsiteY28" fmla="*/ 38100 h 1613540"/>
                <a:gd name="connsiteX29" fmla="*/ 20345 w 3628517"/>
                <a:gd name="connsiteY29" fmla="*/ 38100 h 1613540"/>
                <a:gd name="connsiteX30" fmla="*/ 0 w 3628517"/>
                <a:gd name="connsiteY30" fmla="*/ 0 h 1613540"/>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2901 w 3628517"/>
                <a:gd name="connsiteY12" fmla="*/ 1393625 h 1613540"/>
                <a:gd name="connsiteX13" fmla="*/ 3628517 w 3628517"/>
                <a:gd name="connsiteY13" fmla="*/ 1613540 h 1613540"/>
                <a:gd name="connsiteX14" fmla="*/ 3592909 w 3628517"/>
                <a:gd name="connsiteY14" fmla="*/ 1613540 h 1613540"/>
                <a:gd name="connsiteX15" fmla="*/ 3592909 w 3628517"/>
                <a:gd name="connsiteY15" fmla="*/ 1431725 h 1613540"/>
                <a:gd name="connsiteX16" fmla="*/ 3587293 w 3628517"/>
                <a:gd name="connsiteY16" fmla="*/ 1431725 h 1613540"/>
                <a:gd name="connsiteX17" fmla="*/ 3585289 w 3628517"/>
                <a:gd name="connsiteY17" fmla="*/ 1358900 h 1613540"/>
                <a:gd name="connsiteX18" fmla="*/ 3356689 w 3628517"/>
                <a:gd name="connsiteY18" fmla="*/ 1358900 h 1613540"/>
                <a:gd name="connsiteX19" fmla="*/ 3356689 w 3628517"/>
                <a:gd name="connsiteY19" fmla="*/ 1104900 h 1613540"/>
                <a:gd name="connsiteX20" fmla="*/ 2950289 w 3628517"/>
                <a:gd name="connsiteY20" fmla="*/ 1104900 h 1613540"/>
                <a:gd name="connsiteX21" fmla="*/ 2950289 w 3628517"/>
                <a:gd name="connsiteY21" fmla="*/ 812800 h 1613540"/>
                <a:gd name="connsiteX22" fmla="*/ 2556589 w 3628517"/>
                <a:gd name="connsiteY22" fmla="*/ 812800 h 1613540"/>
                <a:gd name="connsiteX23" fmla="*/ 2556589 w 3628517"/>
                <a:gd name="connsiteY23" fmla="*/ 571500 h 1613540"/>
                <a:gd name="connsiteX24" fmla="*/ 2162889 w 3628517"/>
                <a:gd name="connsiteY24" fmla="*/ 571500 h 1613540"/>
                <a:gd name="connsiteX25" fmla="*/ 2162889 w 3628517"/>
                <a:gd name="connsiteY25" fmla="*/ 304800 h 1613540"/>
                <a:gd name="connsiteX26" fmla="*/ 1781889 w 3628517"/>
                <a:gd name="connsiteY26" fmla="*/ 304800 h 1613540"/>
                <a:gd name="connsiteX27" fmla="*/ 1781889 w 3628517"/>
                <a:gd name="connsiteY27" fmla="*/ 38100 h 1613540"/>
                <a:gd name="connsiteX28" fmla="*/ 20345 w 3628517"/>
                <a:gd name="connsiteY28" fmla="*/ 38100 h 1613540"/>
                <a:gd name="connsiteX29" fmla="*/ 0 w 3628517"/>
                <a:gd name="connsiteY29" fmla="*/ 0 h 1613540"/>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8517 w 3628517"/>
                <a:gd name="connsiteY12" fmla="*/ 1613540 h 1613540"/>
                <a:gd name="connsiteX13" fmla="*/ 3592909 w 3628517"/>
                <a:gd name="connsiteY13" fmla="*/ 1613540 h 1613540"/>
                <a:gd name="connsiteX14" fmla="*/ 3592909 w 3628517"/>
                <a:gd name="connsiteY14" fmla="*/ 1431725 h 1613540"/>
                <a:gd name="connsiteX15" fmla="*/ 3587293 w 3628517"/>
                <a:gd name="connsiteY15" fmla="*/ 1431725 h 1613540"/>
                <a:gd name="connsiteX16" fmla="*/ 3585289 w 3628517"/>
                <a:gd name="connsiteY16" fmla="*/ 1358900 h 1613540"/>
                <a:gd name="connsiteX17" fmla="*/ 3356689 w 3628517"/>
                <a:gd name="connsiteY17" fmla="*/ 1358900 h 1613540"/>
                <a:gd name="connsiteX18" fmla="*/ 3356689 w 3628517"/>
                <a:gd name="connsiteY18" fmla="*/ 1104900 h 1613540"/>
                <a:gd name="connsiteX19" fmla="*/ 2950289 w 3628517"/>
                <a:gd name="connsiteY19" fmla="*/ 1104900 h 1613540"/>
                <a:gd name="connsiteX20" fmla="*/ 2950289 w 3628517"/>
                <a:gd name="connsiteY20" fmla="*/ 812800 h 1613540"/>
                <a:gd name="connsiteX21" fmla="*/ 2556589 w 3628517"/>
                <a:gd name="connsiteY21" fmla="*/ 812800 h 1613540"/>
                <a:gd name="connsiteX22" fmla="*/ 2556589 w 3628517"/>
                <a:gd name="connsiteY22" fmla="*/ 571500 h 1613540"/>
                <a:gd name="connsiteX23" fmla="*/ 2162889 w 3628517"/>
                <a:gd name="connsiteY23" fmla="*/ 571500 h 1613540"/>
                <a:gd name="connsiteX24" fmla="*/ 2162889 w 3628517"/>
                <a:gd name="connsiteY24" fmla="*/ 304800 h 1613540"/>
                <a:gd name="connsiteX25" fmla="*/ 1781889 w 3628517"/>
                <a:gd name="connsiteY25" fmla="*/ 304800 h 1613540"/>
                <a:gd name="connsiteX26" fmla="*/ 1781889 w 3628517"/>
                <a:gd name="connsiteY26" fmla="*/ 38100 h 1613540"/>
                <a:gd name="connsiteX27" fmla="*/ 20345 w 3628517"/>
                <a:gd name="connsiteY27" fmla="*/ 38100 h 1613540"/>
                <a:gd name="connsiteX28" fmla="*/ 0 w 3628517"/>
                <a:gd name="connsiteY28" fmla="*/ 0 h 161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628517" h="1613540">
                  <a:moveTo>
                    <a:pt x="0" y="0"/>
                  </a:moveTo>
                  <a:lnTo>
                    <a:pt x="1817497" y="0"/>
                  </a:lnTo>
                  <a:lnTo>
                    <a:pt x="1817497" y="266700"/>
                  </a:lnTo>
                  <a:lnTo>
                    <a:pt x="2198497" y="266700"/>
                  </a:lnTo>
                  <a:lnTo>
                    <a:pt x="2198497" y="533400"/>
                  </a:lnTo>
                  <a:lnTo>
                    <a:pt x="2592197" y="533400"/>
                  </a:lnTo>
                  <a:lnTo>
                    <a:pt x="2592197" y="774700"/>
                  </a:lnTo>
                  <a:lnTo>
                    <a:pt x="2985897" y="774700"/>
                  </a:lnTo>
                  <a:lnTo>
                    <a:pt x="2985897" y="1066800"/>
                  </a:lnTo>
                  <a:lnTo>
                    <a:pt x="3392297" y="1066800"/>
                  </a:lnTo>
                  <a:lnTo>
                    <a:pt x="3392297" y="1320800"/>
                  </a:lnTo>
                  <a:lnTo>
                    <a:pt x="3620897" y="1320800"/>
                  </a:lnTo>
                  <a:lnTo>
                    <a:pt x="3628517" y="1613540"/>
                  </a:lnTo>
                  <a:lnTo>
                    <a:pt x="3592909" y="1613540"/>
                  </a:lnTo>
                  <a:lnTo>
                    <a:pt x="3592909" y="1431725"/>
                  </a:lnTo>
                  <a:lnTo>
                    <a:pt x="3587293" y="1431725"/>
                  </a:lnTo>
                  <a:lnTo>
                    <a:pt x="3585289" y="1358900"/>
                  </a:lnTo>
                  <a:lnTo>
                    <a:pt x="3356689" y="1358900"/>
                  </a:lnTo>
                  <a:lnTo>
                    <a:pt x="3356689" y="1104900"/>
                  </a:lnTo>
                  <a:lnTo>
                    <a:pt x="2950289" y="1104900"/>
                  </a:lnTo>
                  <a:lnTo>
                    <a:pt x="2950289" y="812800"/>
                  </a:lnTo>
                  <a:lnTo>
                    <a:pt x="2556589" y="812800"/>
                  </a:lnTo>
                  <a:lnTo>
                    <a:pt x="2556589" y="571500"/>
                  </a:lnTo>
                  <a:lnTo>
                    <a:pt x="2162889" y="571500"/>
                  </a:lnTo>
                  <a:lnTo>
                    <a:pt x="2162889" y="304800"/>
                  </a:lnTo>
                  <a:lnTo>
                    <a:pt x="1781889" y="304800"/>
                  </a:lnTo>
                  <a:lnTo>
                    <a:pt x="1781889" y="38100"/>
                  </a:lnTo>
                  <a:lnTo>
                    <a:pt x="20345" y="38100"/>
                  </a:lnTo>
                  <a:lnTo>
                    <a:pt x="0" y="0"/>
                  </a:lnTo>
                  <a:close/>
                </a:path>
              </a:pathLst>
            </a:custGeom>
            <a:grpFill/>
            <a:ln>
              <a:noFill/>
            </a:ln>
            <a:extLst/>
          </p:spPr>
          <p:txBody>
            <a:bodyPr vert="horz" wrap="square" lIns="96435" tIns="48218" rIns="96435" bIns="48218"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3" name="组合 42"/>
          <p:cNvGrpSpPr/>
          <p:nvPr/>
        </p:nvGrpSpPr>
        <p:grpSpPr>
          <a:xfrm>
            <a:off x="4327061" y="5527110"/>
            <a:ext cx="4208043" cy="1711338"/>
            <a:chOff x="4102051" y="4987960"/>
            <a:chExt cx="3989548" cy="1623067"/>
          </a:xfrm>
        </p:grpSpPr>
        <p:sp>
          <p:nvSpPr>
            <p:cNvPr id="4" name="任意多边形 3"/>
            <p:cNvSpPr>
              <a:spLocks/>
            </p:cNvSpPr>
            <p:nvPr/>
          </p:nvSpPr>
          <p:spPr bwMode="auto">
            <a:xfrm>
              <a:off x="4104187" y="5011461"/>
              <a:ext cx="3987412" cy="1599566"/>
            </a:xfrm>
            <a:custGeom>
              <a:avLst/>
              <a:gdLst>
                <a:gd name="connsiteX0" fmla="*/ 2019634 w 3987412"/>
                <a:gd name="connsiteY0" fmla="*/ 0 h 1599566"/>
                <a:gd name="connsiteX1" fmla="*/ 3984907 w 3987412"/>
                <a:gd name="connsiteY1" fmla="*/ 0 h 1599566"/>
                <a:gd name="connsiteX2" fmla="*/ 3987412 w 3987412"/>
                <a:gd name="connsiteY2" fmla="*/ 19475 h 1599566"/>
                <a:gd name="connsiteX3" fmla="*/ 3971471 w 3987412"/>
                <a:gd name="connsiteY3" fmla="*/ 86752 h 1599566"/>
                <a:gd name="connsiteX4" fmla="*/ 3621695 w 3987412"/>
                <a:gd name="connsiteY4" fmla="*/ 275854 h 1599566"/>
                <a:gd name="connsiteX5" fmla="*/ 3009587 w 3987412"/>
                <a:gd name="connsiteY5" fmla="*/ 275854 h 1599566"/>
                <a:gd name="connsiteX6" fmla="*/ 2892995 w 3987412"/>
                <a:gd name="connsiteY6" fmla="*/ 304946 h 1599566"/>
                <a:gd name="connsiteX7" fmla="*/ 2688959 w 3987412"/>
                <a:gd name="connsiteY7" fmla="*/ 639511 h 1599566"/>
                <a:gd name="connsiteX8" fmla="*/ 2630663 w 3987412"/>
                <a:gd name="connsiteY8" fmla="*/ 1017715 h 1599566"/>
                <a:gd name="connsiteX9" fmla="*/ 3228197 w 3987412"/>
                <a:gd name="connsiteY9" fmla="*/ 1599566 h 1599566"/>
                <a:gd name="connsiteX10" fmla="*/ 28976 w 3987412"/>
                <a:gd name="connsiteY10" fmla="*/ 1599566 h 1599566"/>
                <a:gd name="connsiteX11" fmla="*/ 0 w 3987412"/>
                <a:gd name="connsiteY11" fmla="*/ 1599566 h 1599566"/>
                <a:gd name="connsiteX12" fmla="*/ 30814 w 3987412"/>
                <a:gd name="connsiteY12" fmla="*/ 1597660 h 1599566"/>
                <a:gd name="connsiteX13" fmla="*/ 216234 w 3987412"/>
                <a:gd name="connsiteY13" fmla="*/ 1320800 h 1599566"/>
                <a:gd name="connsiteX14" fmla="*/ 444834 w 3987412"/>
                <a:gd name="connsiteY14" fmla="*/ 1320800 h 1599566"/>
                <a:gd name="connsiteX15" fmla="*/ 444834 w 3987412"/>
                <a:gd name="connsiteY15" fmla="*/ 1066800 h 1599566"/>
                <a:gd name="connsiteX16" fmla="*/ 851234 w 3987412"/>
                <a:gd name="connsiteY16" fmla="*/ 1066800 h 1599566"/>
                <a:gd name="connsiteX17" fmla="*/ 851234 w 3987412"/>
                <a:gd name="connsiteY17" fmla="*/ 774700 h 1599566"/>
                <a:gd name="connsiteX18" fmla="*/ 1244934 w 3987412"/>
                <a:gd name="connsiteY18" fmla="*/ 774700 h 1599566"/>
                <a:gd name="connsiteX19" fmla="*/ 1244934 w 3987412"/>
                <a:gd name="connsiteY19" fmla="*/ 533400 h 1599566"/>
                <a:gd name="connsiteX20" fmla="*/ 1638634 w 3987412"/>
                <a:gd name="connsiteY20" fmla="*/ 533400 h 1599566"/>
                <a:gd name="connsiteX21" fmla="*/ 1638634 w 3987412"/>
                <a:gd name="connsiteY21" fmla="*/ 266700 h 1599566"/>
                <a:gd name="connsiteX22" fmla="*/ 2019634 w 3987412"/>
                <a:gd name="connsiteY22" fmla="*/ 266700 h 1599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987412" h="1599566">
                  <a:moveTo>
                    <a:pt x="2019634" y="0"/>
                  </a:moveTo>
                  <a:lnTo>
                    <a:pt x="3984907" y="0"/>
                  </a:lnTo>
                  <a:lnTo>
                    <a:pt x="3987412" y="19475"/>
                  </a:lnTo>
                  <a:cubicBezTo>
                    <a:pt x="3986956" y="42204"/>
                    <a:pt x="3982402" y="64932"/>
                    <a:pt x="3971471" y="86752"/>
                  </a:cubicBezTo>
                  <a:cubicBezTo>
                    <a:pt x="3927749" y="174030"/>
                    <a:pt x="3840305" y="246761"/>
                    <a:pt x="3621695" y="275854"/>
                  </a:cubicBezTo>
                  <a:cubicBezTo>
                    <a:pt x="3621695" y="275854"/>
                    <a:pt x="3126179" y="246761"/>
                    <a:pt x="3009587" y="275854"/>
                  </a:cubicBezTo>
                  <a:cubicBezTo>
                    <a:pt x="2892995" y="290400"/>
                    <a:pt x="2892995" y="304946"/>
                    <a:pt x="2892995" y="304946"/>
                  </a:cubicBezTo>
                  <a:cubicBezTo>
                    <a:pt x="2892995" y="304946"/>
                    <a:pt x="2732681" y="377678"/>
                    <a:pt x="2688959" y="639511"/>
                  </a:cubicBezTo>
                  <a:cubicBezTo>
                    <a:pt x="2645237" y="901344"/>
                    <a:pt x="2630663" y="1017715"/>
                    <a:pt x="2630663" y="1017715"/>
                  </a:cubicBezTo>
                  <a:cubicBezTo>
                    <a:pt x="2630663" y="1017715"/>
                    <a:pt x="2630663" y="1265002"/>
                    <a:pt x="3228197" y="1599566"/>
                  </a:cubicBezTo>
                  <a:cubicBezTo>
                    <a:pt x="790695" y="1599566"/>
                    <a:pt x="181320" y="1599566"/>
                    <a:pt x="28976" y="1599566"/>
                  </a:cubicBezTo>
                  <a:lnTo>
                    <a:pt x="0" y="1599566"/>
                  </a:lnTo>
                  <a:lnTo>
                    <a:pt x="30814" y="1597660"/>
                  </a:lnTo>
                  <a:lnTo>
                    <a:pt x="216234" y="1320800"/>
                  </a:lnTo>
                  <a:lnTo>
                    <a:pt x="444834" y="1320800"/>
                  </a:lnTo>
                  <a:lnTo>
                    <a:pt x="444834" y="1066800"/>
                  </a:lnTo>
                  <a:lnTo>
                    <a:pt x="851234" y="1066800"/>
                  </a:lnTo>
                  <a:lnTo>
                    <a:pt x="851234" y="774700"/>
                  </a:lnTo>
                  <a:lnTo>
                    <a:pt x="1244934" y="774700"/>
                  </a:lnTo>
                  <a:lnTo>
                    <a:pt x="1244934" y="533400"/>
                  </a:lnTo>
                  <a:lnTo>
                    <a:pt x="1638634" y="533400"/>
                  </a:lnTo>
                  <a:lnTo>
                    <a:pt x="1638634" y="266700"/>
                  </a:lnTo>
                  <a:lnTo>
                    <a:pt x="2019634" y="266700"/>
                  </a:lnTo>
                  <a:close/>
                </a:path>
              </a:pathLst>
            </a:custGeom>
            <a:solidFill>
              <a:schemeClr val="tx1">
                <a:lumMod val="65000"/>
                <a:lumOff val="35000"/>
              </a:schemeClr>
            </a:solidFill>
            <a:ln>
              <a:noFill/>
            </a:ln>
            <a:effectLst>
              <a:innerShdw blurRad="63500" dist="50800" dir="18900000">
                <a:prstClr val="black">
                  <a:alpha val="50000"/>
                </a:prstClr>
              </a:innerShdw>
            </a:effectLst>
            <a:extLst/>
          </p:spPr>
          <p:txBody>
            <a:bodyPr vert="horz" wrap="square" lIns="96435" tIns="48218" rIns="96435" bIns="48218"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任意多边形 6"/>
            <p:cNvSpPr>
              <a:spLocks/>
            </p:cNvSpPr>
            <p:nvPr/>
          </p:nvSpPr>
          <p:spPr bwMode="auto">
            <a:xfrm>
              <a:off x="4102051" y="4987960"/>
              <a:ext cx="3968504" cy="1618616"/>
            </a:xfrm>
            <a:custGeom>
              <a:avLst/>
              <a:gdLst>
                <a:gd name="connsiteX0" fmla="*/ 2019634 w 3987412"/>
                <a:gd name="connsiteY0" fmla="*/ 0 h 1599566"/>
                <a:gd name="connsiteX1" fmla="*/ 3984907 w 3987412"/>
                <a:gd name="connsiteY1" fmla="*/ 0 h 1599566"/>
                <a:gd name="connsiteX2" fmla="*/ 3987412 w 3987412"/>
                <a:gd name="connsiteY2" fmla="*/ 19475 h 1599566"/>
                <a:gd name="connsiteX3" fmla="*/ 3984805 w 3987412"/>
                <a:gd name="connsiteY3" fmla="*/ 30480 h 1599566"/>
                <a:gd name="connsiteX4" fmla="*/ 2049010 w 3987412"/>
                <a:gd name="connsiteY4" fmla="*/ 30480 h 1599566"/>
                <a:gd name="connsiteX5" fmla="*/ 2049010 w 3987412"/>
                <a:gd name="connsiteY5" fmla="*/ 297180 h 1599566"/>
                <a:gd name="connsiteX6" fmla="*/ 1668010 w 3987412"/>
                <a:gd name="connsiteY6" fmla="*/ 297180 h 1599566"/>
                <a:gd name="connsiteX7" fmla="*/ 1668010 w 3987412"/>
                <a:gd name="connsiteY7" fmla="*/ 563880 h 1599566"/>
                <a:gd name="connsiteX8" fmla="*/ 1274310 w 3987412"/>
                <a:gd name="connsiteY8" fmla="*/ 563880 h 1599566"/>
                <a:gd name="connsiteX9" fmla="*/ 1274310 w 3987412"/>
                <a:gd name="connsiteY9" fmla="*/ 805180 h 1599566"/>
                <a:gd name="connsiteX10" fmla="*/ 880610 w 3987412"/>
                <a:gd name="connsiteY10" fmla="*/ 805180 h 1599566"/>
                <a:gd name="connsiteX11" fmla="*/ 880610 w 3987412"/>
                <a:gd name="connsiteY11" fmla="*/ 1097280 h 1599566"/>
                <a:gd name="connsiteX12" fmla="*/ 474210 w 3987412"/>
                <a:gd name="connsiteY12" fmla="*/ 1097280 h 1599566"/>
                <a:gd name="connsiteX13" fmla="*/ 474210 w 3987412"/>
                <a:gd name="connsiteY13" fmla="*/ 1351280 h 1599566"/>
                <a:gd name="connsiteX14" fmla="*/ 245610 w 3987412"/>
                <a:gd name="connsiteY14" fmla="*/ 1351280 h 1599566"/>
                <a:gd name="connsiteX15" fmla="*/ 79327 w 3987412"/>
                <a:gd name="connsiteY15" fmla="*/ 1599566 h 1599566"/>
                <a:gd name="connsiteX16" fmla="*/ 28976 w 3987412"/>
                <a:gd name="connsiteY16" fmla="*/ 1599566 h 1599566"/>
                <a:gd name="connsiteX17" fmla="*/ 0 w 3987412"/>
                <a:gd name="connsiteY17" fmla="*/ 1599566 h 1599566"/>
                <a:gd name="connsiteX18" fmla="*/ 30814 w 3987412"/>
                <a:gd name="connsiteY18" fmla="*/ 1597660 h 1599566"/>
                <a:gd name="connsiteX19" fmla="*/ 216234 w 3987412"/>
                <a:gd name="connsiteY19" fmla="*/ 1320800 h 1599566"/>
                <a:gd name="connsiteX20" fmla="*/ 444834 w 3987412"/>
                <a:gd name="connsiteY20" fmla="*/ 1320800 h 1599566"/>
                <a:gd name="connsiteX21" fmla="*/ 444834 w 3987412"/>
                <a:gd name="connsiteY21" fmla="*/ 1066800 h 1599566"/>
                <a:gd name="connsiteX22" fmla="*/ 851234 w 3987412"/>
                <a:gd name="connsiteY22" fmla="*/ 1066800 h 1599566"/>
                <a:gd name="connsiteX23" fmla="*/ 851234 w 3987412"/>
                <a:gd name="connsiteY23" fmla="*/ 774700 h 1599566"/>
                <a:gd name="connsiteX24" fmla="*/ 1244934 w 3987412"/>
                <a:gd name="connsiteY24" fmla="*/ 774700 h 1599566"/>
                <a:gd name="connsiteX25" fmla="*/ 1244934 w 3987412"/>
                <a:gd name="connsiteY25" fmla="*/ 533400 h 1599566"/>
                <a:gd name="connsiteX26" fmla="*/ 1638634 w 3987412"/>
                <a:gd name="connsiteY26" fmla="*/ 533400 h 1599566"/>
                <a:gd name="connsiteX27" fmla="*/ 1638634 w 3987412"/>
                <a:gd name="connsiteY27" fmla="*/ 266700 h 1599566"/>
                <a:gd name="connsiteX28" fmla="*/ 2019634 w 3987412"/>
                <a:gd name="connsiteY28" fmla="*/ 266700 h 1599566"/>
                <a:gd name="connsiteX0" fmla="*/ 1990658 w 3958436"/>
                <a:gd name="connsiteY0" fmla="*/ 0 h 1599566"/>
                <a:gd name="connsiteX1" fmla="*/ 3955931 w 3958436"/>
                <a:gd name="connsiteY1" fmla="*/ 0 h 1599566"/>
                <a:gd name="connsiteX2" fmla="*/ 3958436 w 3958436"/>
                <a:gd name="connsiteY2" fmla="*/ 19475 h 1599566"/>
                <a:gd name="connsiteX3" fmla="*/ 3955829 w 3958436"/>
                <a:gd name="connsiteY3" fmla="*/ 30480 h 1599566"/>
                <a:gd name="connsiteX4" fmla="*/ 2020034 w 3958436"/>
                <a:gd name="connsiteY4" fmla="*/ 30480 h 1599566"/>
                <a:gd name="connsiteX5" fmla="*/ 2020034 w 3958436"/>
                <a:gd name="connsiteY5" fmla="*/ 297180 h 1599566"/>
                <a:gd name="connsiteX6" fmla="*/ 1639034 w 3958436"/>
                <a:gd name="connsiteY6" fmla="*/ 297180 h 1599566"/>
                <a:gd name="connsiteX7" fmla="*/ 1639034 w 3958436"/>
                <a:gd name="connsiteY7" fmla="*/ 563880 h 1599566"/>
                <a:gd name="connsiteX8" fmla="*/ 1245334 w 3958436"/>
                <a:gd name="connsiteY8" fmla="*/ 563880 h 1599566"/>
                <a:gd name="connsiteX9" fmla="*/ 1245334 w 3958436"/>
                <a:gd name="connsiteY9" fmla="*/ 805180 h 1599566"/>
                <a:gd name="connsiteX10" fmla="*/ 851634 w 3958436"/>
                <a:gd name="connsiteY10" fmla="*/ 805180 h 1599566"/>
                <a:gd name="connsiteX11" fmla="*/ 851634 w 3958436"/>
                <a:gd name="connsiteY11" fmla="*/ 1097280 h 1599566"/>
                <a:gd name="connsiteX12" fmla="*/ 445234 w 3958436"/>
                <a:gd name="connsiteY12" fmla="*/ 1097280 h 1599566"/>
                <a:gd name="connsiteX13" fmla="*/ 445234 w 3958436"/>
                <a:gd name="connsiteY13" fmla="*/ 1351280 h 1599566"/>
                <a:gd name="connsiteX14" fmla="*/ 216634 w 3958436"/>
                <a:gd name="connsiteY14" fmla="*/ 1351280 h 1599566"/>
                <a:gd name="connsiteX15" fmla="*/ 50351 w 3958436"/>
                <a:gd name="connsiteY15" fmla="*/ 1599566 h 1599566"/>
                <a:gd name="connsiteX16" fmla="*/ 0 w 3958436"/>
                <a:gd name="connsiteY16" fmla="*/ 1599566 h 1599566"/>
                <a:gd name="connsiteX17" fmla="*/ 1838 w 3958436"/>
                <a:gd name="connsiteY17" fmla="*/ 1597660 h 1599566"/>
                <a:gd name="connsiteX18" fmla="*/ 187258 w 3958436"/>
                <a:gd name="connsiteY18" fmla="*/ 1320800 h 1599566"/>
                <a:gd name="connsiteX19" fmla="*/ 415858 w 3958436"/>
                <a:gd name="connsiteY19" fmla="*/ 1320800 h 1599566"/>
                <a:gd name="connsiteX20" fmla="*/ 415858 w 3958436"/>
                <a:gd name="connsiteY20" fmla="*/ 1066800 h 1599566"/>
                <a:gd name="connsiteX21" fmla="*/ 822258 w 3958436"/>
                <a:gd name="connsiteY21" fmla="*/ 1066800 h 1599566"/>
                <a:gd name="connsiteX22" fmla="*/ 822258 w 3958436"/>
                <a:gd name="connsiteY22" fmla="*/ 774700 h 1599566"/>
                <a:gd name="connsiteX23" fmla="*/ 1215958 w 3958436"/>
                <a:gd name="connsiteY23" fmla="*/ 774700 h 1599566"/>
                <a:gd name="connsiteX24" fmla="*/ 1215958 w 3958436"/>
                <a:gd name="connsiteY24" fmla="*/ 533400 h 1599566"/>
                <a:gd name="connsiteX25" fmla="*/ 1609658 w 3958436"/>
                <a:gd name="connsiteY25" fmla="*/ 533400 h 1599566"/>
                <a:gd name="connsiteX26" fmla="*/ 1609658 w 3958436"/>
                <a:gd name="connsiteY26" fmla="*/ 266700 h 1599566"/>
                <a:gd name="connsiteX27" fmla="*/ 1990658 w 3958436"/>
                <a:gd name="connsiteY27" fmla="*/ 266700 h 1599566"/>
                <a:gd name="connsiteX28" fmla="*/ 1990658 w 3958436"/>
                <a:gd name="connsiteY28" fmla="*/ 0 h 1599566"/>
                <a:gd name="connsiteX0" fmla="*/ 2000726 w 3968504"/>
                <a:gd name="connsiteY0" fmla="*/ 0 h 1616710"/>
                <a:gd name="connsiteX1" fmla="*/ 3965999 w 3968504"/>
                <a:gd name="connsiteY1" fmla="*/ 0 h 1616710"/>
                <a:gd name="connsiteX2" fmla="*/ 3968504 w 3968504"/>
                <a:gd name="connsiteY2" fmla="*/ 19475 h 1616710"/>
                <a:gd name="connsiteX3" fmla="*/ 3965897 w 3968504"/>
                <a:gd name="connsiteY3" fmla="*/ 30480 h 1616710"/>
                <a:gd name="connsiteX4" fmla="*/ 2030102 w 3968504"/>
                <a:gd name="connsiteY4" fmla="*/ 30480 h 1616710"/>
                <a:gd name="connsiteX5" fmla="*/ 2030102 w 3968504"/>
                <a:gd name="connsiteY5" fmla="*/ 297180 h 1616710"/>
                <a:gd name="connsiteX6" fmla="*/ 1649102 w 3968504"/>
                <a:gd name="connsiteY6" fmla="*/ 297180 h 1616710"/>
                <a:gd name="connsiteX7" fmla="*/ 1649102 w 3968504"/>
                <a:gd name="connsiteY7" fmla="*/ 563880 h 1616710"/>
                <a:gd name="connsiteX8" fmla="*/ 1255402 w 3968504"/>
                <a:gd name="connsiteY8" fmla="*/ 563880 h 1616710"/>
                <a:gd name="connsiteX9" fmla="*/ 1255402 w 3968504"/>
                <a:gd name="connsiteY9" fmla="*/ 805180 h 1616710"/>
                <a:gd name="connsiteX10" fmla="*/ 861702 w 3968504"/>
                <a:gd name="connsiteY10" fmla="*/ 805180 h 1616710"/>
                <a:gd name="connsiteX11" fmla="*/ 861702 w 3968504"/>
                <a:gd name="connsiteY11" fmla="*/ 1097280 h 1616710"/>
                <a:gd name="connsiteX12" fmla="*/ 455302 w 3968504"/>
                <a:gd name="connsiteY12" fmla="*/ 1097280 h 1616710"/>
                <a:gd name="connsiteX13" fmla="*/ 455302 w 3968504"/>
                <a:gd name="connsiteY13" fmla="*/ 1351280 h 1616710"/>
                <a:gd name="connsiteX14" fmla="*/ 226702 w 3968504"/>
                <a:gd name="connsiteY14" fmla="*/ 1351280 h 1616710"/>
                <a:gd name="connsiteX15" fmla="*/ 60419 w 3968504"/>
                <a:gd name="connsiteY15" fmla="*/ 1599566 h 1616710"/>
                <a:gd name="connsiteX16" fmla="*/ 10068 w 3968504"/>
                <a:gd name="connsiteY16" fmla="*/ 1599566 h 1616710"/>
                <a:gd name="connsiteX17" fmla="*/ 0 w 3968504"/>
                <a:gd name="connsiteY17" fmla="*/ 1616710 h 1616710"/>
                <a:gd name="connsiteX18" fmla="*/ 197326 w 3968504"/>
                <a:gd name="connsiteY18" fmla="*/ 1320800 h 1616710"/>
                <a:gd name="connsiteX19" fmla="*/ 425926 w 3968504"/>
                <a:gd name="connsiteY19" fmla="*/ 1320800 h 1616710"/>
                <a:gd name="connsiteX20" fmla="*/ 425926 w 3968504"/>
                <a:gd name="connsiteY20" fmla="*/ 1066800 h 1616710"/>
                <a:gd name="connsiteX21" fmla="*/ 832326 w 3968504"/>
                <a:gd name="connsiteY21" fmla="*/ 1066800 h 1616710"/>
                <a:gd name="connsiteX22" fmla="*/ 832326 w 3968504"/>
                <a:gd name="connsiteY22" fmla="*/ 774700 h 1616710"/>
                <a:gd name="connsiteX23" fmla="*/ 1226026 w 3968504"/>
                <a:gd name="connsiteY23" fmla="*/ 774700 h 1616710"/>
                <a:gd name="connsiteX24" fmla="*/ 1226026 w 3968504"/>
                <a:gd name="connsiteY24" fmla="*/ 533400 h 1616710"/>
                <a:gd name="connsiteX25" fmla="*/ 1619726 w 3968504"/>
                <a:gd name="connsiteY25" fmla="*/ 533400 h 1616710"/>
                <a:gd name="connsiteX26" fmla="*/ 1619726 w 3968504"/>
                <a:gd name="connsiteY26" fmla="*/ 266700 h 1616710"/>
                <a:gd name="connsiteX27" fmla="*/ 2000726 w 3968504"/>
                <a:gd name="connsiteY27" fmla="*/ 266700 h 1616710"/>
                <a:gd name="connsiteX28" fmla="*/ 2000726 w 3968504"/>
                <a:gd name="connsiteY28" fmla="*/ 0 h 1616710"/>
                <a:gd name="connsiteX0" fmla="*/ 2000726 w 3968504"/>
                <a:gd name="connsiteY0" fmla="*/ 0 h 1618616"/>
                <a:gd name="connsiteX1" fmla="*/ 3965999 w 3968504"/>
                <a:gd name="connsiteY1" fmla="*/ 0 h 1618616"/>
                <a:gd name="connsiteX2" fmla="*/ 3968504 w 3968504"/>
                <a:gd name="connsiteY2" fmla="*/ 19475 h 1618616"/>
                <a:gd name="connsiteX3" fmla="*/ 3965897 w 3968504"/>
                <a:gd name="connsiteY3" fmla="*/ 30480 h 1618616"/>
                <a:gd name="connsiteX4" fmla="*/ 2030102 w 3968504"/>
                <a:gd name="connsiteY4" fmla="*/ 30480 h 1618616"/>
                <a:gd name="connsiteX5" fmla="*/ 2030102 w 3968504"/>
                <a:gd name="connsiteY5" fmla="*/ 297180 h 1618616"/>
                <a:gd name="connsiteX6" fmla="*/ 1649102 w 3968504"/>
                <a:gd name="connsiteY6" fmla="*/ 297180 h 1618616"/>
                <a:gd name="connsiteX7" fmla="*/ 1649102 w 3968504"/>
                <a:gd name="connsiteY7" fmla="*/ 563880 h 1618616"/>
                <a:gd name="connsiteX8" fmla="*/ 1255402 w 3968504"/>
                <a:gd name="connsiteY8" fmla="*/ 563880 h 1618616"/>
                <a:gd name="connsiteX9" fmla="*/ 1255402 w 3968504"/>
                <a:gd name="connsiteY9" fmla="*/ 805180 h 1618616"/>
                <a:gd name="connsiteX10" fmla="*/ 861702 w 3968504"/>
                <a:gd name="connsiteY10" fmla="*/ 805180 h 1618616"/>
                <a:gd name="connsiteX11" fmla="*/ 861702 w 3968504"/>
                <a:gd name="connsiteY11" fmla="*/ 1097280 h 1618616"/>
                <a:gd name="connsiteX12" fmla="*/ 455302 w 3968504"/>
                <a:gd name="connsiteY12" fmla="*/ 1097280 h 1618616"/>
                <a:gd name="connsiteX13" fmla="*/ 455302 w 3968504"/>
                <a:gd name="connsiteY13" fmla="*/ 1351280 h 1618616"/>
                <a:gd name="connsiteX14" fmla="*/ 226702 w 3968504"/>
                <a:gd name="connsiteY14" fmla="*/ 1351280 h 1618616"/>
                <a:gd name="connsiteX15" fmla="*/ 50894 w 3968504"/>
                <a:gd name="connsiteY15" fmla="*/ 1618616 h 1618616"/>
                <a:gd name="connsiteX16" fmla="*/ 10068 w 3968504"/>
                <a:gd name="connsiteY16" fmla="*/ 1599566 h 1618616"/>
                <a:gd name="connsiteX17" fmla="*/ 0 w 3968504"/>
                <a:gd name="connsiteY17" fmla="*/ 1616710 h 1618616"/>
                <a:gd name="connsiteX18" fmla="*/ 197326 w 3968504"/>
                <a:gd name="connsiteY18" fmla="*/ 1320800 h 1618616"/>
                <a:gd name="connsiteX19" fmla="*/ 425926 w 3968504"/>
                <a:gd name="connsiteY19" fmla="*/ 1320800 h 1618616"/>
                <a:gd name="connsiteX20" fmla="*/ 425926 w 3968504"/>
                <a:gd name="connsiteY20" fmla="*/ 1066800 h 1618616"/>
                <a:gd name="connsiteX21" fmla="*/ 832326 w 3968504"/>
                <a:gd name="connsiteY21" fmla="*/ 1066800 h 1618616"/>
                <a:gd name="connsiteX22" fmla="*/ 832326 w 3968504"/>
                <a:gd name="connsiteY22" fmla="*/ 774700 h 1618616"/>
                <a:gd name="connsiteX23" fmla="*/ 1226026 w 3968504"/>
                <a:gd name="connsiteY23" fmla="*/ 774700 h 1618616"/>
                <a:gd name="connsiteX24" fmla="*/ 1226026 w 3968504"/>
                <a:gd name="connsiteY24" fmla="*/ 533400 h 1618616"/>
                <a:gd name="connsiteX25" fmla="*/ 1619726 w 3968504"/>
                <a:gd name="connsiteY25" fmla="*/ 533400 h 1618616"/>
                <a:gd name="connsiteX26" fmla="*/ 1619726 w 3968504"/>
                <a:gd name="connsiteY26" fmla="*/ 266700 h 1618616"/>
                <a:gd name="connsiteX27" fmla="*/ 2000726 w 3968504"/>
                <a:gd name="connsiteY27" fmla="*/ 266700 h 1618616"/>
                <a:gd name="connsiteX28" fmla="*/ 2000726 w 3968504"/>
                <a:gd name="connsiteY28" fmla="*/ 0 h 1618616"/>
                <a:gd name="connsiteX0" fmla="*/ 2000726 w 3968504"/>
                <a:gd name="connsiteY0" fmla="*/ 0 h 1618616"/>
                <a:gd name="connsiteX1" fmla="*/ 3965999 w 3968504"/>
                <a:gd name="connsiteY1" fmla="*/ 0 h 1618616"/>
                <a:gd name="connsiteX2" fmla="*/ 3968504 w 3968504"/>
                <a:gd name="connsiteY2" fmla="*/ 19475 h 1618616"/>
                <a:gd name="connsiteX3" fmla="*/ 3965897 w 3968504"/>
                <a:gd name="connsiteY3" fmla="*/ 30480 h 1618616"/>
                <a:gd name="connsiteX4" fmla="*/ 2030102 w 3968504"/>
                <a:gd name="connsiteY4" fmla="*/ 30480 h 1618616"/>
                <a:gd name="connsiteX5" fmla="*/ 2030102 w 3968504"/>
                <a:gd name="connsiteY5" fmla="*/ 297180 h 1618616"/>
                <a:gd name="connsiteX6" fmla="*/ 1649102 w 3968504"/>
                <a:gd name="connsiteY6" fmla="*/ 297180 h 1618616"/>
                <a:gd name="connsiteX7" fmla="*/ 1649102 w 3968504"/>
                <a:gd name="connsiteY7" fmla="*/ 563880 h 1618616"/>
                <a:gd name="connsiteX8" fmla="*/ 1255402 w 3968504"/>
                <a:gd name="connsiteY8" fmla="*/ 563880 h 1618616"/>
                <a:gd name="connsiteX9" fmla="*/ 1255402 w 3968504"/>
                <a:gd name="connsiteY9" fmla="*/ 805180 h 1618616"/>
                <a:gd name="connsiteX10" fmla="*/ 861702 w 3968504"/>
                <a:gd name="connsiteY10" fmla="*/ 805180 h 1618616"/>
                <a:gd name="connsiteX11" fmla="*/ 861702 w 3968504"/>
                <a:gd name="connsiteY11" fmla="*/ 1097280 h 1618616"/>
                <a:gd name="connsiteX12" fmla="*/ 455302 w 3968504"/>
                <a:gd name="connsiteY12" fmla="*/ 1097280 h 1618616"/>
                <a:gd name="connsiteX13" fmla="*/ 455302 w 3968504"/>
                <a:gd name="connsiteY13" fmla="*/ 1351280 h 1618616"/>
                <a:gd name="connsiteX14" fmla="*/ 226702 w 3968504"/>
                <a:gd name="connsiteY14" fmla="*/ 1351280 h 1618616"/>
                <a:gd name="connsiteX15" fmla="*/ 50894 w 3968504"/>
                <a:gd name="connsiteY15" fmla="*/ 1618616 h 1618616"/>
                <a:gd name="connsiteX16" fmla="*/ 0 w 3968504"/>
                <a:gd name="connsiteY16" fmla="*/ 1616710 h 1618616"/>
                <a:gd name="connsiteX17" fmla="*/ 197326 w 3968504"/>
                <a:gd name="connsiteY17" fmla="*/ 1320800 h 1618616"/>
                <a:gd name="connsiteX18" fmla="*/ 425926 w 3968504"/>
                <a:gd name="connsiteY18" fmla="*/ 1320800 h 1618616"/>
                <a:gd name="connsiteX19" fmla="*/ 425926 w 3968504"/>
                <a:gd name="connsiteY19" fmla="*/ 1066800 h 1618616"/>
                <a:gd name="connsiteX20" fmla="*/ 832326 w 3968504"/>
                <a:gd name="connsiteY20" fmla="*/ 1066800 h 1618616"/>
                <a:gd name="connsiteX21" fmla="*/ 832326 w 3968504"/>
                <a:gd name="connsiteY21" fmla="*/ 774700 h 1618616"/>
                <a:gd name="connsiteX22" fmla="*/ 1226026 w 3968504"/>
                <a:gd name="connsiteY22" fmla="*/ 774700 h 1618616"/>
                <a:gd name="connsiteX23" fmla="*/ 1226026 w 3968504"/>
                <a:gd name="connsiteY23" fmla="*/ 533400 h 1618616"/>
                <a:gd name="connsiteX24" fmla="*/ 1619726 w 3968504"/>
                <a:gd name="connsiteY24" fmla="*/ 533400 h 1618616"/>
                <a:gd name="connsiteX25" fmla="*/ 1619726 w 3968504"/>
                <a:gd name="connsiteY25" fmla="*/ 266700 h 1618616"/>
                <a:gd name="connsiteX26" fmla="*/ 2000726 w 3968504"/>
                <a:gd name="connsiteY26" fmla="*/ 266700 h 1618616"/>
                <a:gd name="connsiteX27" fmla="*/ 2000726 w 3968504"/>
                <a:gd name="connsiteY27" fmla="*/ 0 h 161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968504" h="1618616">
                  <a:moveTo>
                    <a:pt x="2000726" y="0"/>
                  </a:moveTo>
                  <a:lnTo>
                    <a:pt x="3965999" y="0"/>
                  </a:lnTo>
                  <a:lnTo>
                    <a:pt x="3968504" y="19475"/>
                  </a:lnTo>
                  <a:lnTo>
                    <a:pt x="3965897" y="30480"/>
                  </a:lnTo>
                  <a:lnTo>
                    <a:pt x="2030102" y="30480"/>
                  </a:lnTo>
                  <a:lnTo>
                    <a:pt x="2030102" y="297180"/>
                  </a:lnTo>
                  <a:lnTo>
                    <a:pt x="1649102" y="297180"/>
                  </a:lnTo>
                  <a:lnTo>
                    <a:pt x="1649102" y="563880"/>
                  </a:lnTo>
                  <a:lnTo>
                    <a:pt x="1255402" y="563880"/>
                  </a:lnTo>
                  <a:lnTo>
                    <a:pt x="1255402" y="805180"/>
                  </a:lnTo>
                  <a:lnTo>
                    <a:pt x="861702" y="805180"/>
                  </a:lnTo>
                  <a:lnTo>
                    <a:pt x="861702" y="1097280"/>
                  </a:lnTo>
                  <a:lnTo>
                    <a:pt x="455302" y="1097280"/>
                  </a:lnTo>
                  <a:lnTo>
                    <a:pt x="455302" y="1351280"/>
                  </a:lnTo>
                  <a:lnTo>
                    <a:pt x="226702" y="1351280"/>
                  </a:lnTo>
                  <a:lnTo>
                    <a:pt x="50894" y="1618616"/>
                  </a:lnTo>
                  <a:lnTo>
                    <a:pt x="0" y="1616710"/>
                  </a:lnTo>
                  <a:lnTo>
                    <a:pt x="197326" y="1320800"/>
                  </a:lnTo>
                  <a:lnTo>
                    <a:pt x="425926" y="1320800"/>
                  </a:lnTo>
                  <a:lnTo>
                    <a:pt x="425926" y="1066800"/>
                  </a:lnTo>
                  <a:lnTo>
                    <a:pt x="832326" y="1066800"/>
                  </a:lnTo>
                  <a:lnTo>
                    <a:pt x="832326" y="774700"/>
                  </a:lnTo>
                  <a:lnTo>
                    <a:pt x="1226026" y="774700"/>
                  </a:lnTo>
                  <a:lnTo>
                    <a:pt x="1226026" y="533400"/>
                  </a:lnTo>
                  <a:lnTo>
                    <a:pt x="1619726" y="533400"/>
                  </a:lnTo>
                  <a:lnTo>
                    <a:pt x="1619726" y="266700"/>
                  </a:lnTo>
                  <a:lnTo>
                    <a:pt x="2000726" y="266700"/>
                  </a:lnTo>
                  <a:lnTo>
                    <a:pt x="2000726" y="0"/>
                  </a:lnTo>
                  <a:close/>
                </a:path>
              </a:pathLst>
            </a:custGeom>
            <a:solidFill>
              <a:srgbClr val="F7F7F7"/>
            </a:solidFill>
            <a:ln>
              <a:noFill/>
            </a:ln>
            <a:extLst/>
          </p:spPr>
          <p:txBody>
            <a:bodyPr vert="horz" wrap="square" lIns="96435" tIns="48218" rIns="96435" bIns="48218"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组合 38"/>
          <p:cNvGrpSpPr/>
          <p:nvPr/>
        </p:nvGrpSpPr>
        <p:grpSpPr>
          <a:xfrm>
            <a:off x="4669942" y="1529292"/>
            <a:ext cx="1975604" cy="1160889"/>
            <a:chOff x="4427129" y="1196350"/>
            <a:chExt cx="1873024" cy="1101010"/>
          </a:xfrm>
        </p:grpSpPr>
        <p:sp>
          <p:nvSpPr>
            <p:cNvPr id="11" name="文本框 256"/>
            <p:cNvSpPr txBox="1"/>
            <p:nvPr/>
          </p:nvSpPr>
          <p:spPr>
            <a:xfrm>
              <a:off x="4427129" y="1241685"/>
              <a:ext cx="568864" cy="1011135"/>
            </a:xfrm>
            <a:prstGeom prst="rect">
              <a:avLst/>
            </a:prstGeom>
            <a:noFill/>
          </p:spPr>
          <p:txBody>
            <a:bodyPr wrap="square" rtlCol="0">
              <a:spAutoFit/>
            </a:bodyPr>
            <a:lstStyle/>
            <a:p>
              <a:r>
                <a:rPr lang="en-US" altLang="zh-CN" sz="6328" dirty="0">
                  <a:solidFill>
                    <a:prstClr val="white"/>
                  </a:solidFill>
                  <a:latin typeface="Arial" panose="020B0604020202020204" pitchFamily="34" charset="0"/>
                  <a:ea typeface="微软雅黑" panose="020B0503020204020204" pitchFamily="34" charset="-122"/>
                  <a:sym typeface="Arial" panose="020B0604020202020204" pitchFamily="34" charset="0"/>
                </a:rPr>
                <a:t>3</a:t>
              </a:r>
              <a:endParaRPr lang="zh-CN" altLang="en-US" sz="6328"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5" name="Group 195"/>
            <p:cNvGrpSpPr>
              <a:grpSpLocks noChangeAspect="1"/>
            </p:cNvGrpSpPr>
            <p:nvPr/>
          </p:nvGrpSpPr>
          <p:grpSpPr bwMode="auto">
            <a:xfrm>
              <a:off x="5424759" y="1196350"/>
              <a:ext cx="875394" cy="1101010"/>
              <a:chOff x="2980" y="105"/>
              <a:chExt cx="1649" cy="2074"/>
            </a:xfrm>
            <a:solidFill>
              <a:schemeClr val="tx1">
                <a:lumMod val="75000"/>
                <a:lumOff val="25000"/>
              </a:schemeClr>
            </a:solidFill>
          </p:grpSpPr>
          <p:sp>
            <p:nvSpPr>
              <p:cNvPr id="26" name="Freeform 196"/>
              <p:cNvSpPr>
                <a:spLocks/>
              </p:cNvSpPr>
              <p:nvPr/>
            </p:nvSpPr>
            <p:spPr bwMode="auto">
              <a:xfrm>
                <a:off x="3549" y="105"/>
                <a:ext cx="470" cy="469"/>
              </a:xfrm>
              <a:custGeom>
                <a:avLst/>
                <a:gdLst>
                  <a:gd name="T0" fmla="*/ 79 w 198"/>
                  <a:gd name="T1" fmla="*/ 187 h 198"/>
                  <a:gd name="T2" fmla="*/ 187 w 198"/>
                  <a:gd name="T3" fmla="*/ 120 h 198"/>
                  <a:gd name="T4" fmla="*/ 120 w 198"/>
                  <a:gd name="T5" fmla="*/ 12 h 198"/>
                  <a:gd name="T6" fmla="*/ 12 w 198"/>
                  <a:gd name="T7" fmla="*/ 79 h 198"/>
                  <a:gd name="T8" fmla="*/ 79 w 198"/>
                  <a:gd name="T9" fmla="*/ 187 h 198"/>
                </a:gdLst>
                <a:ahLst/>
                <a:cxnLst>
                  <a:cxn ang="0">
                    <a:pos x="T0" y="T1"/>
                  </a:cxn>
                  <a:cxn ang="0">
                    <a:pos x="T2" y="T3"/>
                  </a:cxn>
                  <a:cxn ang="0">
                    <a:pos x="T4" y="T5"/>
                  </a:cxn>
                  <a:cxn ang="0">
                    <a:pos x="T6" y="T7"/>
                  </a:cxn>
                  <a:cxn ang="0">
                    <a:pos x="T8" y="T9"/>
                  </a:cxn>
                </a:cxnLst>
                <a:rect l="0" t="0" r="r" b="b"/>
                <a:pathLst>
                  <a:path w="198" h="198">
                    <a:moveTo>
                      <a:pt x="79" y="187"/>
                    </a:moveTo>
                    <a:cubicBezTo>
                      <a:pt x="127" y="198"/>
                      <a:pt x="176" y="168"/>
                      <a:pt x="187" y="120"/>
                    </a:cubicBezTo>
                    <a:cubicBezTo>
                      <a:pt x="198" y="71"/>
                      <a:pt x="168" y="23"/>
                      <a:pt x="120" y="12"/>
                    </a:cubicBezTo>
                    <a:cubicBezTo>
                      <a:pt x="71" y="0"/>
                      <a:pt x="23" y="30"/>
                      <a:pt x="12" y="79"/>
                    </a:cubicBezTo>
                    <a:cubicBezTo>
                      <a:pt x="0" y="127"/>
                      <a:pt x="30" y="176"/>
                      <a:pt x="79" y="1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197"/>
              <p:cNvSpPr>
                <a:spLocks noEditPoints="1"/>
              </p:cNvSpPr>
              <p:nvPr/>
            </p:nvSpPr>
            <p:spPr bwMode="auto">
              <a:xfrm>
                <a:off x="2980" y="558"/>
                <a:ext cx="1649" cy="1621"/>
              </a:xfrm>
              <a:custGeom>
                <a:avLst/>
                <a:gdLst>
                  <a:gd name="T0" fmla="*/ 244 w 695"/>
                  <a:gd name="T1" fmla="*/ 499 h 684"/>
                  <a:gd name="T2" fmla="*/ 299 w 695"/>
                  <a:gd name="T3" fmla="*/ 454 h 684"/>
                  <a:gd name="T4" fmla="*/ 298 w 695"/>
                  <a:gd name="T5" fmla="*/ 617 h 684"/>
                  <a:gd name="T6" fmla="*/ 345 w 695"/>
                  <a:gd name="T7" fmla="*/ 684 h 684"/>
                  <a:gd name="T8" fmla="*/ 415 w 695"/>
                  <a:gd name="T9" fmla="*/ 529 h 684"/>
                  <a:gd name="T10" fmla="*/ 306 w 695"/>
                  <a:gd name="T11" fmla="*/ 306 h 684"/>
                  <a:gd name="T12" fmla="*/ 316 w 695"/>
                  <a:gd name="T13" fmla="*/ 155 h 684"/>
                  <a:gd name="T14" fmla="*/ 430 w 695"/>
                  <a:gd name="T15" fmla="*/ 214 h 684"/>
                  <a:gd name="T16" fmla="*/ 481 w 695"/>
                  <a:gd name="T17" fmla="*/ 205 h 684"/>
                  <a:gd name="T18" fmla="*/ 505 w 695"/>
                  <a:gd name="T19" fmla="*/ 226 h 684"/>
                  <a:gd name="T20" fmla="*/ 495 w 695"/>
                  <a:gd name="T21" fmla="*/ 283 h 684"/>
                  <a:gd name="T22" fmla="*/ 614 w 695"/>
                  <a:gd name="T23" fmla="*/ 323 h 684"/>
                  <a:gd name="T24" fmla="*/ 683 w 695"/>
                  <a:gd name="T25" fmla="*/ 144 h 684"/>
                  <a:gd name="T26" fmla="*/ 565 w 695"/>
                  <a:gd name="T27" fmla="*/ 104 h 684"/>
                  <a:gd name="T28" fmla="*/ 543 w 695"/>
                  <a:gd name="T29" fmla="*/ 137 h 684"/>
                  <a:gd name="T30" fmla="*/ 470 w 695"/>
                  <a:gd name="T31" fmla="*/ 140 h 684"/>
                  <a:gd name="T32" fmla="*/ 392 w 695"/>
                  <a:gd name="T33" fmla="*/ 138 h 684"/>
                  <a:gd name="T34" fmla="*/ 335 w 695"/>
                  <a:gd name="T35" fmla="*/ 66 h 684"/>
                  <a:gd name="T36" fmla="*/ 332 w 695"/>
                  <a:gd name="T37" fmla="*/ 58 h 684"/>
                  <a:gd name="T38" fmla="*/ 331 w 695"/>
                  <a:gd name="T39" fmla="*/ 57 h 684"/>
                  <a:gd name="T40" fmla="*/ 331 w 695"/>
                  <a:gd name="T41" fmla="*/ 57 h 684"/>
                  <a:gd name="T42" fmla="*/ 290 w 695"/>
                  <a:gd name="T43" fmla="*/ 2 h 684"/>
                  <a:gd name="T44" fmla="*/ 246 w 695"/>
                  <a:gd name="T45" fmla="*/ 0 h 684"/>
                  <a:gd name="T46" fmla="*/ 81 w 695"/>
                  <a:gd name="T47" fmla="*/ 97 h 684"/>
                  <a:gd name="T48" fmla="*/ 65 w 695"/>
                  <a:gd name="T49" fmla="*/ 262 h 684"/>
                  <a:gd name="T50" fmla="*/ 101 w 695"/>
                  <a:gd name="T51" fmla="*/ 290 h 684"/>
                  <a:gd name="T52" fmla="*/ 125 w 695"/>
                  <a:gd name="T53" fmla="*/ 201 h 684"/>
                  <a:gd name="T54" fmla="*/ 184 w 695"/>
                  <a:gd name="T55" fmla="*/ 78 h 684"/>
                  <a:gd name="T56" fmla="*/ 176 w 695"/>
                  <a:gd name="T57" fmla="*/ 328 h 684"/>
                  <a:gd name="T58" fmla="*/ 153 w 695"/>
                  <a:gd name="T59" fmla="*/ 457 h 684"/>
                  <a:gd name="T60" fmla="*/ 12 w 695"/>
                  <a:gd name="T61" fmla="*/ 640 h 684"/>
                  <a:gd name="T62" fmla="*/ 538 w 695"/>
                  <a:gd name="T63" fmla="*/ 148 h 684"/>
                  <a:gd name="T64" fmla="*/ 511 w 695"/>
                  <a:gd name="T65" fmla="*/ 215 h 684"/>
                  <a:gd name="T66" fmla="*/ 492 w 695"/>
                  <a:gd name="T67" fmla="*/ 200 h 684"/>
                  <a:gd name="T68" fmla="*/ 513 w 695"/>
                  <a:gd name="T69" fmla="*/ 153 h 684"/>
                  <a:gd name="T70" fmla="*/ 538 w 695"/>
                  <a:gd name="T71" fmla="*/ 148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95" h="684">
                    <a:moveTo>
                      <a:pt x="78" y="663"/>
                    </a:moveTo>
                    <a:cubicBezTo>
                      <a:pt x="165" y="622"/>
                      <a:pt x="217" y="559"/>
                      <a:pt x="244" y="499"/>
                    </a:cubicBezTo>
                    <a:cubicBezTo>
                      <a:pt x="258" y="468"/>
                      <a:pt x="266" y="438"/>
                      <a:pt x="271" y="411"/>
                    </a:cubicBezTo>
                    <a:cubicBezTo>
                      <a:pt x="282" y="423"/>
                      <a:pt x="292" y="438"/>
                      <a:pt x="299" y="454"/>
                    </a:cubicBezTo>
                    <a:cubicBezTo>
                      <a:pt x="309" y="475"/>
                      <a:pt x="315" y="500"/>
                      <a:pt x="315" y="529"/>
                    </a:cubicBezTo>
                    <a:cubicBezTo>
                      <a:pt x="315" y="554"/>
                      <a:pt x="311" y="583"/>
                      <a:pt x="298" y="617"/>
                    </a:cubicBezTo>
                    <a:cubicBezTo>
                      <a:pt x="289" y="643"/>
                      <a:pt x="303" y="672"/>
                      <a:pt x="329" y="681"/>
                    </a:cubicBezTo>
                    <a:cubicBezTo>
                      <a:pt x="334" y="683"/>
                      <a:pt x="340" y="684"/>
                      <a:pt x="345" y="684"/>
                    </a:cubicBezTo>
                    <a:cubicBezTo>
                      <a:pt x="366" y="684"/>
                      <a:pt x="385" y="671"/>
                      <a:pt x="393" y="651"/>
                    </a:cubicBezTo>
                    <a:cubicBezTo>
                      <a:pt x="408" y="607"/>
                      <a:pt x="415" y="567"/>
                      <a:pt x="415" y="529"/>
                    </a:cubicBezTo>
                    <a:cubicBezTo>
                      <a:pt x="415" y="483"/>
                      <a:pt x="405" y="443"/>
                      <a:pt x="388" y="409"/>
                    </a:cubicBezTo>
                    <a:cubicBezTo>
                      <a:pt x="366" y="362"/>
                      <a:pt x="334" y="329"/>
                      <a:pt x="306" y="306"/>
                    </a:cubicBezTo>
                    <a:cubicBezTo>
                      <a:pt x="306" y="305"/>
                      <a:pt x="306" y="304"/>
                      <a:pt x="306" y="303"/>
                    </a:cubicBezTo>
                    <a:cubicBezTo>
                      <a:pt x="300" y="255"/>
                      <a:pt x="307" y="202"/>
                      <a:pt x="316" y="155"/>
                    </a:cubicBezTo>
                    <a:cubicBezTo>
                      <a:pt x="327" y="168"/>
                      <a:pt x="340" y="181"/>
                      <a:pt x="356" y="191"/>
                    </a:cubicBezTo>
                    <a:cubicBezTo>
                      <a:pt x="376" y="205"/>
                      <a:pt x="402" y="214"/>
                      <a:pt x="430" y="214"/>
                    </a:cubicBezTo>
                    <a:cubicBezTo>
                      <a:pt x="430" y="214"/>
                      <a:pt x="430" y="214"/>
                      <a:pt x="430" y="214"/>
                    </a:cubicBezTo>
                    <a:cubicBezTo>
                      <a:pt x="447" y="214"/>
                      <a:pt x="463" y="211"/>
                      <a:pt x="481" y="205"/>
                    </a:cubicBezTo>
                    <a:cubicBezTo>
                      <a:pt x="485" y="213"/>
                      <a:pt x="492" y="219"/>
                      <a:pt x="501" y="224"/>
                    </a:cubicBezTo>
                    <a:cubicBezTo>
                      <a:pt x="503" y="224"/>
                      <a:pt x="504" y="225"/>
                      <a:pt x="505" y="226"/>
                    </a:cubicBezTo>
                    <a:cubicBezTo>
                      <a:pt x="488" y="262"/>
                      <a:pt x="488" y="262"/>
                      <a:pt x="488" y="262"/>
                    </a:cubicBezTo>
                    <a:cubicBezTo>
                      <a:pt x="484" y="270"/>
                      <a:pt x="487" y="279"/>
                      <a:pt x="495" y="283"/>
                    </a:cubicBezTo>
                    <a:cubicBezTo>
                      <a:pt x="592" y="330"/>
                      <a:pt x="592" y="330"/>
                      <a:pt x="592" y="330"/>
                    </a:cubicBezTo>
                    <a:cubicBezTo>
                      <a:pt x="600" y="334"/>
                      <a:pt x="610" y="331"/>
                      <a:pt x="614" y="323"/>
                    </a:cubicBezTo>
                    <a:cubicBezTo>
                      <a:pt x="691" y="165"/>
                      <a:pt x="691" y="165"/>
                      <a:pt x="691" y="165"/>
                    </a:cubicBezTo>
                    <a:cubicBezTo>
                      <a:pt x="695" y="157"/>
                      <a:pt x="691" y="147"/>
                      <a:pt x="683" y="144"/>
                    </a:cubicBezTo>
                    <a:cubicBezTo>
                      <a:pt x="586" y="96"/>
                      <a:pt x="586" y="96"/>
                      <a:pt x="586" y="96"/>
                    </a:cubicBezTo>
                    <a:cubicBezTo>
                      <a:pt x="578" y="92"/>
                      <a:pt x="569" y="96"/>
                      <a:pt x="565" y="104"/>
                    </a:cubicBezTo>
                    <a:cubicBezTo>
                      <a:pt x="547" y="140"/>
                      <a:pt x="547" y="140"/>
                      <a:pt x="547" y="140"/>
                    </a:cubicBezTo>
                    <a:cubicBezTo>
                      <a:pt x="546" y="139"/>
                      <a:pt x="545" y="138"/>
                      <a:pt x="543" y="137"/>
                    </a:cubicBezTo>
                    <a:cubicBezTo>
                      <a:pt x="528" y="130"/>
                      <a:pt x="512" y="131"/>
                      <a:pt x="498" y="139"/>
                    </a:cubicBezTo>
                    <a:cubicBezTo>
                      <a:pt x="490" y="135"/>
                      <a:pt x="479" y="135"/>
                      <a:pt x="470" y="140"/>
                    </a:cubicBezTo>
                    <a:cubicBezTo>
                      <a:pt x="454" y="148"/>
                      <a:pt x="441" y="150"/>
                      <a:pt x="430" y="150"/>
                    </a:cubicBezTo>
                    <a:cubicBezTo>
                      <a:pt x="416" y="150"/>
                      <a:pt x="404" y="146"/>
                      <a:pt x="392" y="138"/>
                    </a:cubicBezTo>
                    <a:cubicBezTo>
                      <a:pt x="374" y="126"/>
                      <a:pt x="358" y="106"/>
                      <a:pt x="347" y="88"/>
                    </a:cubicBezTo>
                    <a:cubicBezTo>
                      <a:pt x="342" y="79"/>
                      <a:pt x="338" y="71"/>
                      <a:pt x="335" y="66"/>
                    </a:cubicBezTo>
                    <a:cubicBezTo>
                      <a:pt x="334" y="63"/>
                      <a:pt x="333" y="61"/>
                      <a:pt x="332" y="59"/>
                    </a:cubicBezTo>
                    <a:cubicBezTo>
                      <a:pt x="332" y="58"/>
                      <a:pt x="332" y="58"/>
                      <a:pt x="332" y="58"/>
                    </a:cubicBezTo>
                    <a:cubicBezTo>
                      <a:pt x="331" y="57"/>
                      <a:pt x="331" y="57"/>
                      <a:pt x="331" y="57"/>
                    </a:cubicBezTo>
                    <a:cubicBezTo>
                      <a:pt x="331" y="57"/>
                      <a:pt x="331" y="57"/>
                      <a:pt x="331" y="57"/>
                    </a:cubicBezTo>
                    <a:cubicBezTo>
                      <a:pt x="331" y="57"/>
                      <a:pt x="331" y="57"/>
                      <a:pt x="331" y="57"/>
                    </a:cubicBezTo>
                    <a:cubicBezTo>
                      <a:pt x="331" y="57"/>
                      <a:pt x="331" y="57"/>
                      <a:pt x="331" y="57"/>
                    </a:cubicBezTo>
                    <a:cubicBezTo>
                      <a:pt x="331" y="56"/>
                      <a:pt x="330" y="55"/>
                      <a:pt x="330" y="54"/>
                    </a:cubicBezTo>
                    <a:cubicBezTo>
                      <a:pt x="325" y="29"/>
                      <a:pt x="311" y="8"/>
                      <a:pt x="290" y="2"/>
                    </a:cubicBezTo>
                    <a:cubicBezTo>
                      <a:pt x="282" y="0"/>
                      <a:pt x="272" y="0"/>
                      <a:pt x="263" y="1"/>
                    </a:cubicBezTo>
                    <a:cubicBezTo>
                      <a:pt x="258" y="1"/>
                      <a:pt x="253" y="0"/>
                      <a:pt x="246" y="0"/>
                    </a:cubicBezTo>
                    <a:cubicBezTo>
                      <a:pt x="218" y="1"/>
                      <a:pt x="173" y="5"/>
                      <a:pt x="132" y="34"/>
                    </a:cubicBezTo>
                    <a:cubicBezTo>
                      <a:pt x="112" y="49"/>
                      <a:pt x="93" y="70"/>
                      <a:pt x="81" y="97"/>
                    </a:cubicBezTo>
                    <a:cubicBezTo>
                      <a:pt x="68" y="125"/>
                      <a:pt x="61" y="160"/>
                      <a:pt x="61" y="201"/>
                    </a:cubicBezTo>
                    <a:cubicBezTo>
                      <a:pt x="61" y="220"/>
                      <a:pt x="62" y="240"/>
                      <a:pt x="65" y="262"/>
                    </a:cubicBezTo>
                    <a:cubicBezTo>
                      <a:pt x="67" y="278"/>
                      <a:pt x="81" y="290"/>
                      <a:pt x="97" y="290"/>
                    </a:cubicBezTo>
                    <a:cubicBezTo>
                      <a:pt x="98" y="290"/>
                      <a:pt x="100" y="290"/>
                      <a:pt x="101" y="290"/>
                    </a:cubicBezTo>
                    <a:cubicBezTo>
                      <a:pt x="119" y="287"/>
                      <a:pt x="131" y="271"/>
                      <a:pt x="129" y="253"/>
                    </a:cubicBezTo>
                    <a:cubicBezTo>
                      <a:pt x="126" y="234"/>
                      <a:pt x="125" y="217"/>
                      <a:pt x="125" y="201"/>
                    </a:cubicBezTo>
                    <a:cubicBezTo>
                      <a:pt x="125" y="167"/>
                      <a:pt x="130" y="142"/>
                      <a:pt x="139" y="124"/>
                    </a:cubicBezTo>
                    <a:cubicBezTo>
                      <a:pt x="150" y="100"/>
                      <a:pt x="166" y="86"/>
                      <a:pt x="184" y="78"/>
                    </a:cubicBezTo>
                    <a:cubicBezTo>
                      <a:pt x="159" y="155"/>
                      <a:pt x="153" y="207"/>
                      <a:pt x="163" y="293"/>
                    </a:cubicBezTo>
                    <a:cubicBezTo>
                      <a:pt x="166" y="308"/>
                      <a:pt x="171" y="319"/>
                      <a:pt x="176" y="328"/>
                    </a:cubicBezTo>
                    <a:cubicBezTo>
                      <a:pt x="177" y="333"/>
                      <a:pt x="177" y="338"/>
                      <a:pt x="177" y="345"/>
                    </a:cubicBezTo>
                    <a:cubicBezTo>
                      <a:pt x="177" y="372"/>
                      <a:pt x="173" y="415"/>
                      <a:pt x="153" y="457"/>
                    </a:cubicBezTo>
                    <a:cubicBezTo>
                      <a:pt x="133" y="499"/>
                      <a:pt x="100" y="541"/>
                      <a:pt x="35" y="573"/>
                    </a:cubicBezTo>
                    <a:cubicBezTo>
                      <a:pt x="10" y="585"/>
                      <a:pt x="0" y="615"/>
                      <a:pt x="12" y="640"/>
                    </a:cubicBezTo>
                    <a:cubicBezTo>
                      <a:pt x="24" y="664"/>
                      <a:pt x="53" y="675"/>
                      <a:pt x="78" y="663"/>
                    </a:cubicBezTo>
                    <a:close/>
                    <a:moveTo>
                      <a:pt x="538" y="148"/>
                    </a:moveTo>
                    <a:cubicBezTo>
                      <a:pt x="539" y="149"/>
                      <a:pt x="541" y="150"/>
                      <a:pt x="542" y="151"/>
                    </a:cubicBezTo>
                    <a:cubicBezTo>
                      <a:pt x="511" y="215"/>
                      <a:pt x="511" y="215"/>
                      <a:pt x="511" y="215"/>
                    </a:cubicBezTo>
                    <a:cubicBezTo>
                      <a:pt x="509" y="214"/>
                      <a:pt x="508" y="214"/>
                      <a:pt x="506" y="213"/>
                    </a:cubicBezTo>
                    <a:cubicBezTo>
                      <a:pt x="500" y="210"/>
                      <a:pt x="495" y="205"/>
                      <a:pt x="492" y="200"/>
                    </a:cubicBezTo>
                    <a:cubicBezTo>
                      <a:pt x="494" y="199"/>
                      <a:pt x="497" y="198"/>
                      <a:pt x="499" y="196"/>
                    </a:cubicBezTo>
                    <a:cubicBezTo>
                      <a:pt x="515" y="188"/>
                      <a:pt x="521" y="169"/>
                      <a:pt x="513" y="153"/>
                    </a:cubicBezTo>
                    <a:cubicBezTo>
                      <a:pt x="512" y="151"/>
                      <a:pt x="511" y="149"/>
                      <a:pt x="509" y="147"/>
                    </a:cubicBezTo>
                    <a:cubicBezTo>
                      <a:pt x="518" y="144"/>
                      <a:pt x="529" y="144"/>
                      <a:pt x="53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7" name="组合 16"/>
          <p:cNvGrpSpPr/>
          <p:nvPr/>
        </p:nvGrpSpPr>
        <p:grpSpPr>
          <a:xfrm>
            <a:off x="5376198" y="4235549"/>
            <a:ext cx="1188883" cy="2065512"/>
            <a:chOff x="5096714" y="3763018"/>
            <a:chExt cx="1127152" cy="1958973"/>
          </a:xfrm>
        </p:grpSpPr>
        <p:sp>
          <p:nvSpPr>
            <p:cNvPr id="10" name="文本框 1215"/>
            <p:cNvSpPr txBox="1"/>
            <p:nvPr/>
          </p:nvSpPr>
          <p:spPr>
            <a:xfrm>
              <a:off x="5655002" y="3763018"/>
              <a:ext cx="568864" cy="1011135"/>
            </a:xfrm>
            <a:prstGeom prst="rect">
              <a:avLst/>
            </a:prstGeom>
            <a:noFill/>
          </p:spPr>
          <p:txBody>
            <a:bodyPr wrap="square" rtlCol="0">
              <a:spAutoFit/>
            </a:bodyPr>
            <a:lstStyle/>
            <a:p>
              <a:r>
                <a:rPr lang="en-US" altLang="zh-CN" sz="6328" dirty="0">
                  <a:solidFill>
                    <a:prstClr val="white"/>
                  </a:solidFill>
                  <a:latin typeface="Arial" panose="020B0604020202020204" pitchFamily="34" charset="0"/>
                  <a:ea typeface="微软雅黑" panose="020B0503020204020204" pitchFamily="34" charset="-122"/>
                  <a:sym typeface="Arial" panose="020B0604020202020204" pitchFamily="34" charset="0"/>
                </a:rPr>
                <a:t>1</a:t>
              </a:r>
              <a:endParaRPr lang="zh-CN" altLang="en-US" sz="6328"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8" name="Group 200"/>
            <p:cNvGrpSpPr>
              <a:grpSpLocks noChangeAspect="1"/>
            </p:cNvGrpSpPr>
            <p:nvPr/>
          </p:nvGrpSpPr>
          <p:grpSpPr bwMode="auto">
            <a:xfrm>
              <a:off x="5096714" y="4317843"/>
              <a:ext cx="505277" cy="1404148"/>
              <a:chOff x="6048" y="2140"/>
              <a:chExt cx="466" cy="1295"/>
            </a:xfrm>
            <a:solidFill>
              <a:schemeClr val="tx1">
                <a:lumMod val="75000"/>
                <a:lumOff val="25000"/>
              </a:schemeClr>
            </a:solidFill>
          </p:grpSpPr>
          <p:sp>
            <p:nvSpPr>
              <p:cNvPr id="29" name="Freeform 202"/>
              <p:cNvSpPr>
                <a:spLocks/>
              </p:cNvSpPr>
              <p:nvPr/>
            </p:nvSpPr>
            <p:spPr bwMode="auto">
              <a:xfrm>
                <a:off x="6181" y="2140"/>
                <a:ext cx="250" cy="249"/>
              </a:xfrm>
              <a:custGeom>
                <a:avLst/>
                <a:gdLst>
                  <a:gd name="T0" fmla="*/ 44 w 105"/>
                  <a:gd name="T1" fmla="*/ 100 h 105"/>
                  <a:gd name="T2" fmla="*/ 100 w 105"/>
                  <a:gd name="T3" fmla="*/ 62 h 105"/>
                  <a:gd name="T4" fmla="*/ 61 w 105"/>
                  <a:gd name="T5" fmla="*/ 5 h 105"/>
                  <a:gd name="T6" fmla="*/ 5 w 105"/>
                  <a:gd name="T7" fmla="*/ 44 h 105"/>
                  <a:gd name="T8" fmla="*/ 44 w 105"/>
                  <a:gd name="T9" fmla="*/ 100 h 105"/>
                </a:gdLst>
                <a:ahLst/>
                <a:cxnLst>
                  <a:cxn ang="0">
                    <a:pos x="T0" y="T1"/>
                  </a:cxn>
                  <a:cxn ang="0">
                    <a:pos x="T2" y="T3"/>
                  </a:cxn>
                  <a:cxn ang="0">
                    <a:pos x="T4" y="T5"/>
                  </a:cxn>
                  <a:cxn ang="0">
                    <a:pos x="T6" y="T7"/>
                  </a:cxn>
                  <a:cxn ang="0">
                    <a:pos x="T8" y="T9"/>
                  </a:cxn>
                </a:cxnLst>
                <a:rect l="0" t="0" r="r" b="b"/>
                <a:pathLst>
                  <a:path w="105" h="105">
                    <a:moveTo>
                      <a:pt x="44" y="100"/>
                    </a:moveTo>
                    <a:cubicBezTo>
                      <a:pt x="70" y="105"/>
                      <a:pt x="95" y="88"/>
                      <a:pt x="100" y="62"/>
                    </a:cubicBezTo>
                    <a:cubicBezTo>
                      <a:pt x="105" y="35"/>
                      <a:pt x="87" y="10"/>
                      <a:pt x="61" y="5"/>
                    </a:cubicBezTo>
                    <a:cubicBezTo>
                      <a:pt x="35" y="0"/>
                      <a:pt x="10" y="18"/>
                      <a:pt x="5" y="44"/>
                    </a:cubicBezTo>
                    <a:cubicBezTo>
                      <a:pt x="0" y="70"/>
                      <a:pt x="17" y="95"/>
                      <a:pt x="44"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203"/>
              <p:cNvSpPr>
                <a:spLocks/>
              </p:cNvSpPr>
              <p:nvPr/>
            </p:nvSpPr>
            <p:spPr bwMode="auto">
              <a:xfrm>
                <a:off x="6048" y="2365"/>
                <a:ext cx="373" cy="1070"/>
              </a:xfrm>
              <a:custGeom>
                <a:avLst/>
                <a:gdLst>
                  <a:gd name="T0" fmla="*/ 20 w 157"/>
                  <a:gd name="T1" fmla="*/ 448 h 451"/>
                  <a:gd name="T2" fmla="*/ 30 w 157"/>
                  <a:gd name="T3" fmla="*/ 451 h 451"/>
                  <a:gd name="T4" fmla="*/ 55 w 157"/>
                  <a:gd name="T5" fmla="*/ 435 h 451"/>
                  <a:gd name="T6" fmla="*/ 85 w 157"/>
                  <a:gd name="T7" fmla="*/ 287 h 451"/>
                  <a:gd name="T8" fmla="*/ 84 w 157"/>
                  <a:gd name="T9" fmla="*/ 253 h 451"/>
                  <a:gd name="T10" fmla="*/ 94 w 157"/>
                  <a:gd name="T11" fmla="*/ 269 h 451"/>
                  <a:gd name="T12" fmla="*/ 103 w 157"/>
                  <a:gd name="T13" fmla="*/ 312 h 451"/>
                  <a:gd name="T14" fmla="*/ 101 w 157"/>
                  <a:gd name="T15" fmla="*/ 340 h 451"/>
                  <a:gd name="T16" fmla="*/ 123 w 157"/>
                  <a:gd name="T17" fmla="*/ 371 h 451"/>
                  <a:gd name="T18" fmla="*/ 153 w 157"/>
                  <a:gd name="T19" fmla="*/ 349 h 451"/>
                  <a:gd name="T20" fmla="*/ 153 w 157"/>
                  <a:gd name="T21" fmla="*/ 349 h 451"/>
                  <a:gd name="T22" fmla="*/ 157 w 157"/>
                  <a:gd name="T23" fmla="*/ 312 h 451"/>
                  <a:gd name="T24" fmla="*/ 141 w 157"/>
                  <a:gd name="T25" fmla="*/ 242 h 451"/>
                  <a:gd name="T26" fmla="*/ 95 w 157"/>
                  <a:gd name="T27" fmla="*/ 193 h 451"/>
                  <a:gd name="T28" fmla="*/ 95 w 157"/>
                  <a:gd name="T29" fmla="*/ 189 h 451"/>
                  <a:gd name="T30" fmla="*/ 95 w 157"/>
                  <a:gd name="T31" fmla="*/ 123 h 451"/>
                  <a:gd name="T32" fmla="*/ 64 w 157"/>
                  <a:gd name="T33" fmla="*/ 81 h 451"/>
                  <a:gd name="T34" fmla="*/ 52 w 157"/>
                  <a:gd name="T35" fmla="*/ 53 h 451"/>
                  <a:gd name="T36" fmla="*/ 64 w 157"/>
                  <a:gd name="T37" fmla="*/ 32 h 451"/>
                  <a:gd name="T38" fmla="*/ 85 w 157"/>
                  <a:gd name="T39" fmla="*/ 43 h 451"/>
                  <a:gd name="T40" fmla="*/ 85 w 157"/>
                  <a:gd name="T41" fmla="*/ 43 h 451"/>
                  <a:gd name="T42" fmla="*/ 94 w 157"/>
                  <a:gd name="T43" fmla="*/ 65 h 451"/>
                  <a:gd name="T44" fmla="*/ 106 w 157"/>
                  <a:gd name="T45" fmla="*/ 83 h 451"/>
                  <a:gd name="T46" fmla="*/ 107 w 157"/>
                  <a:gd name="T47" fmla="*/ 81 h 451"/>
                  <a:gd name="T48" fmla="*/ 93 w 157"/>
                  <a:gd name="T49" fmla="*/ 16 h 451"/>
                  <a:gd name="T50" fmla="*/ 30 w 157"/>
                  <a:gd name="T51" fmla="*/ 40 h 451"/>
                  <a:gd name="T52" fmla="*/ 7 w 157"/>
                  <a:gd name="T53" fmla="*/ 187 h 451"/>
                  <a:gd name="T54" fmla="*/ 27 w 157"/>
                  <a:gd name="T55" fmla="*/ 232 h 451"/>
                  <a:gd name="T56" fmla="*/ 32 w 157"/>
                  <a:gd name="T57" fmla="*/ 287 h 451"/>
                  <a:gd name="T58" fmla="*/ 6 w 157"/>
                  <a:gd name="T59" fmla="*/ 413 h 451"/>
                  <a:gd name="T60" fmla="*/ 20 w 157"/>
                  <a:gd name="T61" fmla="*/ 44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7" h="451">
                    <a:moveTo>
                      <a:pt x="20" y="448"/>
                    </a:moveTo>
                    <a:cubicBezTo>
                      <a:pt x="23" y="450"/>
                      <a:pt x="27" y="451"/>
                      <a:pt x="30" y="451"/>
                    </a:cubicBezTo>
                    <a:cubicBezTo>
                      <a:pt x="41" y="451"/>
                      <a:pt x="50" y="445"/>
                      <a:pt x="55" y="435"/>
                    </a:cubicBezTo>
                    <a:cubicBezTo>
                      <a:pt x="79" y="380"/>
                      <a:pt x="85" y="328"/>
                      <a:pt x="85" y="287"/>
                    </a:cubicBezTo>
                    <a:cubicBezTo>
                      <a:pt x="85" y="274"/>
                      <a:pt x="85" y="263"/>
                      <a:pt x="84" y="253"/>
                    </a:cubicBezTo>
                    <a:cubicBezTo>
                      <a:pt x="88" y="257"/>
                      <a:pt x="91" y="263"/>
                      <a:pt x="94" y="269"/>
                    </a:cubicBezTo>
                    <a:cubicBezTo>
                      <a:pt x="99" y="280"/>
                      <a:pt x="103" y="293"/>
                      <a:pt x="103" y="312"/>
                    </a:cubicBezTo>
                    <a:cubicBezTo>
                      <a:pt x="103" y="320"/>
                      <a:pt x="102" y="330"/>
                      <a:pt x="101" y="340"/>
                    </a:cubicBezTo>
                    <a:cubicBezTo>
                      <a:pt x="98" y="355"/>
                      <a:pt x="108" y="369"/>
                      <a:pt x="123" y="371"/>
                    </a:cubicBezTo>
                    <a:cubicBezTo>
                      <a:pt x="137" y="373"/>
                      <a:pt x="151" y="364"/>
                      <a:pt x="153" y="349"/>
                    </a:cubicBezTo>
                    <a:cubicBezTo>
                      <a:pt x="153" y="349"/>
                      <a:pt x="153" y="349"/>
                      <a:pt x="153" y="349"/>
                    </a:cubicBezTo>
                    <a:cubicBezTo>
                      <a:pt x="156" y="336"/>
                      <a:pt x="157" y="324"/>
                      <a:pt x="157" y="312"/>
                    </a:cubicBezTo>
                    <a:cubicBezTo>
                      <a:pt x="157" y="284"/>
                      <a:pt x="151" y="261"/>
                      <a:pt x="141" y="242"/>
                    </a:cubicBezTo>
                    <a:cubicBezTo>
                      <a:pt x="128" y="218"/>
                      <a:pt x="111" y="203"/>
                      <a:pt x="95" y="193"/>
                    </a:cubicBezTo>
                    <a:cubicBezTo>
                      <a:pt x="95" y="191"/>
                      <a:pt x="95" y="190"/>
                      <a:pt x="95" y="189"/>
                    </a:cubicBezTo>
                    <a:cubicBezTo>
                      <a:pt x="91" y="166"/>
                      <a:pt x="92" y="144"/>
                      <a:pt x="95" y="123"/>
                    </a:cubicBezTo>
                    <a:cubicBezTo>
                      <a:pt x="81" y="109"/>
                      <a:pt x="71" y="94"/>
                      <a:pt x="64" y="81"/>
                    </a:cubicBezTo>
                    <a:cubicBezTo>
                      <a:pt x="56" y="66"/>
                      <a:pt x="52" y="54"/>
                      <a:pt x="52" y="53"/>
                    </a:cubicBezTo>
                    <a:cubicBezTo>
                      <a:pt x="49" y="44"/>
                      <a:pt x="55" y="35"/>
                      <a:pt x="64" y="32"/>
                    </a:cubicBezTo>
                    <a:cubicBezTo>
                      <a:pt x="73" y="29"/>
                      <a:pt x="82" y="34"/>
                      <a:pt x="85" y="43"/>
                    </a:cubicBezTo>
                    <a:cubicBezTo>
                      <a:pt x="85" y="43"/>
                      <a:pt x="85" y="43"/>
                      <a:pt x="85" y="43"/>
                    </a:cubicBezTo>
                    <a:cubicBezTo>
                      <a:pt x="85" y="44"/>
                      <a:pt x="88" y="53"/>
                      <a:pt x="94" y="65"/>
                    </a:cubicBezTo>
                    <a:cubicBezTo>
                      <a:pt x="97" y="70"/>
                      <a:pt x="101" y="77"/>
                      <a:pt x="106" y="83"/>
                    </a:cubicBezTo>
                    <a:cubicBezTo>
                      <a:pt x="106" y="82"/>
                      <a:pt x="106" y="81"/>
                      <a:pt x="107" y="81"/>
                    </a:cubicBezTo>
                    <a:cubicBezTo>
                      <a:pt x="115" y="59"/>
                      <a:pt x="110" y="32"/>
                      <a:pt x="93" y="16"/>
                    </a:cubicBezTo>
                    <a:cubicBezTo>
                      <a:pt x="75" y="0"/>
                      <a:pt x="44" y="7"/>
                      <a:pt x="30" y="40"/>
                    </a:cubicBezTo>
                    <a:cubicBezTo>
                      <a:pt x="10" y="85"/>
                      <a:pt x="2" y="135"/>
                      <a:pt x="7" y="187"/>
                    </a:cubicBezTo>
                    <a:cubicBezTo>
                      <a:pt x="9" y="206"/>
                      <a:pt x="17" y="221"/>
                      <a:pt x="27" y="232"/>
                    </a:cubicBezTo>
                    <a:cubicBezTo>
                      <a:pt x="30" y="246"/>
                      <a:pt x="32" y="265"/>
                      <a:pt x="32" y="287"/>
                    </a:cubicBezTo>
                    <a:cubicBezTo>
                      <a:pt x="32" y="322"/>
                      <a:pt x="26" y="367"/>
                      <a:pt x="6" y="413"/>
                    </a:cubicBezTo>
                    <a:cubicBezTo>
                      <a:pt x="0" y="427"/>
                      <a:pt x="6" y="443"/>
                      <a:pt x="20" y="4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204"/>
              <p:cNvSpPr>
                <a:spLocks/>
              </p:cNvSpPr>
              <p:nvPr/>
            </p:nvSpPr>
            <p:spPr bwMode="auto">
              <a:xfrm>
                <a:off x="6177" y="2448"/>
                <a:ext cx="337" cy="297"/>
              </a:xfrm>
              <a:custGeom>
                <a:avLst/>
                <a:gdLst>
                  <a:gd name="T0" fmla="*/ 50 w 142"/>
                  <a:gd name="T1" fmla="*/ 53 h 125"/>
                  <a:gd name="T2" fmla="*/ 37 w 142"/>
                  <a:gd name="T3" fmla="*/ 32 h 125"/>
                  <a:gd name="T4" fmla="*/ 27 w 142"/>
                  <a:gd name="T5" fmla="*/ 10 h 125"/>
                  <a:gd name="T6" fmla="*/ 21 w 142"/>
                  <a:gd name="T7" fmla="*/ 2 h 125"/>
                  <a:gd name="T8" fmla="*/ 11 w 142"/>
                  <a:gd name="T9" fmla="*/ 1 h 125"/>
                  <a:gd name="T10" fmla="*/ 8 w 142"/>
                  <a:gd name="T11" fmla="*/ 2 h 125"/>
                  <a:gd name="T12" fmla="*/ 2 w 142"/>
                  <a:gd name="T13" fmla="*/ 17 h 125"/>
                  <a:gd name="T14" fmla="*/ 14 w 142"/>
                  <a:gd name="T15" fmla="*/ 44 h 125"/>
                  <a:gd name="T16" fmla="*/ 42 w 142"/>
                  <a:gd name="T17" fmla="*/ 83 h 125"/>
                  <a:gd name="T18" fmla="*/ 53 w 142"/>
                  <a:gd name="T19" fmla="*/ 93 h 125"/>
                  <a:gd name="T20" fmla="*/ 128 w 142"/>
                  <a:gd name="T21" fmla="*/ 125 h 125"/>
                  <a:gd name="T22" fmla="*/ 135 w 142"/>
                  <a:gd name="T23" fmla="*/ 123 h 125"/>
                  <a:gd name="T24" fmla="*/ 142 w 142"/>
                  <a:gd name="T25" fmla="*/ 113 h 125"/>
                  <a:gd name="T26" fmla="*/ 139 w 142"/>
                  <a:gd name="T27" fmla="*/ 104 h 125"/>
                  <a:gd name="T28" fmla="*/ 130 w 142"/>
                  <a:gd name="T29" fmla="*/ 99 h 125"/>
                  <a:gd name="T30" fmla="*/ 69 w 142"/>
                  <a:gd name="T31" fmla="*/ 74 h 125"/>
                  <a:gd name="T32" fmla="*/ 50 w 142"/>
                  <a:gd name="T33" fmla="*/ 5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2" h="125">
                    <a:moveTo>
                      <a:pt x="50" y="53"/>
                    </a:moveTo>
                    <a:cubicBezTo>
                      <a:pt x="44" y="45"/>
                      <a:pt x="40" y="38"/>
                      <a:pt x="37" y="32"/>
                    </a:cubicBezTo>
                    <a:cubicBezTo>
                      <a:pt x="30" y="19"/>
                      <a:pt x="27" y="10"/>
                      <a:pt x="27" y="10"/>
                    </a:cubicBezTo>
                    <a:cubicBezTo>
                      <a:pt x="26" y="6"/>
                      <a:pt x="24" y="4"/>
                      <a:pt x="21" y="2"/>
                    </a:cubicBezTo>
                    <a:cubicBezTo>
                      <a:pt x="18" y="0"/>
                      <a:pt x="14" y="0"/>
                      <a:pt x="11" y="1"/>
                    </a:cubicBezTo>
                    <a:cubicBezTo>
                      <a:pt x="10" y="1"/>
                      <a:pt x="9" y="2"/>
                      <a:pt x="8" y="2"/>
                    </a:cubicBezTo>
                    <a:cubicBezTo>
                      <a:pt x="3" y="5"/>
                      <a:pt x="0" y="11"/>
                      <a:pt x="2" y="17"/>
                    </a:cubicBezTo>
                    <a:cubicBezTo>
                      <a:pt x="3" y="19"/>
                      <a:pt x="6" y="30"/>
                      <a:pt x="14" y="44"/>
                    </a:cubicBezTo>
                    <a:cubicBezTo>
                      <a:pt x="22" y="59"/>
                      <a:pt x="31" y="72"/>
                      <a:pt x="42" y="83"/>
                    </a:cubicBezTo>
                    <a:cubicBezTo>
                      <a:pt x="45" y="87"/>
                      <a:pt x="49" y="90"/>
                      <a:pt x="53" y="93"/>
                    </a:cubicBezTo>
                    <a:cubicBezTo>
                      <a:pt x="68" y="106"/>
                      <a:pt x="93" y="122"/>
                      <a:pt x="128" y="125"/>
                    </a:cubicBezTo>
                    <a:cubicBezTo>
                      <a:pt x="130" y="125"/>
                      <a:pt x="133" y="125"/>
                      <a:pt x="135" y="123"/>
                    </a:cubicBezTo>
                    <a:cubicBezTo>
                      <a:pt x="139" y="121"/>
                      <a:pt x="141" y="117"/>
                      <a:pt x="142" y="113"/>
                    </a:cubicBezTo>
                    <a:cubicBezTo>
                      <a:pt x="142" y="110"/>
                      <a:pt x="141" y="106"/>
                      <a:pt x="139" y="104"/>
                    </a:cubicBezTo>
                    <a:cubicBezTo>
                      <a:pt x="136" y="101"/>
                      <a:pt x="133" y="99"/>
                      <a:pt x="130" y="99"/>
                    </a:cubicBezTo>
                    <a:cubicBezTo>
                      <a:pt x="107" y="97"/>
                      <a:pt x="87" y="89"/>
                      <a:pt x="69" y="74"/>
                    </a:cubicBezTo>
                    <a:cubicBezTo>
                      <a:pt x="62" y="67"/>
                      <a:pt x="55" y="60"/>
                      <a:pt x="5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7" name="组合 36"/>
          <p:cNvGrpSpPr/>
          <p:nvPr/>
        </p:nvGrpSpPr>
        <p:grpSpPr>
          <a:xfrm>
            <a:off x="7047160" y="2651445"/>
            <a:ext cx="797178" cy="2314785"/>
            <a:chOff x="6680914" y="2260623"/>
            <a:chExt cx="755786" cy="2195388"/>
          </a:xfrm>
        </p:grpSpPr>
        <p:sp>
          <p:nvSpPr>
            <p:cNvPr id="12" name="文本框 257"/>
            <p:cNvSpPr txBox="1"/>
            <p:nvPr/>
          </p:nvSpPr>
          <p:spPr>
            <a:xfrm>
              <a:off x="6867836" y="2260623"/>
              <a:ext cx="568864" cy="1011135"/>
            </a:xfrm>
            <a:prstGeom prst="rect">
              <a:avLst/>
            </a:prstGeom>
            <a:noFill/>
          </p:spPr>
          <p:txBody>
            <a:bodyPr wrap="square" rtlCol="0">
              <a:spAutoFit/>
            </a:bodyPr>
            <a:lstStyle/>
            <a:p>
              <a:r>
                <a:rPr lang="en-US" altLang="zh-CN" sz="6328" dirty="0">
                  <a:solidFill>
                    <a:prstClr val="white"/>
                  </a:solidFill>
                  <a:latin typeface="Arial" panose="020B0604020202020204" pitchFamily="34" charset="0"/>
                  <a:ea typeface="微软雅黑" panose="020B0503020204020204" pitchFamily="34" charset="-122"/>
                  <a:sym typeface="Arial" panose="020B0604020202020204" pitchFamily="34" charset="0"/>
                </a:rPr>
                <a:t>2</a:t>
              </a:r>
              <a:endParaRPr lang="zh-CN" altLang="en-US" sz="6328"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2" name="Group 207"/>
            <p:cNvGrpSpPr>
              <a:grpSpLocks noChangeAspect="1"/>
            </p:cNvGrpSpPr>
            <p:nvPr/>
          </p:nvGrpSpPr>
          <p:grpSpPr bwMode="auto">
            <a:xfrm>
              <a:off x="6680914" y="3650734"/>
              <a:ext cx="638353" cy="805277"/>
              <a:chOff x="6566" y="246"/>
              <a:chExt cx="1262" cy="1592"/>
            </a:xfrm>
            <a:solidFill>
              <a:schemeClr val="tx1">
                <a:lumMod val="75000"/>
                <a:lumOff val="25000"/>
              </a:schemeClr>
            </a:solidFill>
          </p:grpSpPr>
          <p:sp>
            <p:nvSpPr>
              <p:cNvPr id="33" name="Freeform 208"/>
              <p:cNvSpPr>
                <a:spLocks/>
              </p:cNvSpPr>
              <p:nvPr/>
            </p:nvSpPr>
            <p:spPr bwMode="auto">
              <a:xfrm>
                <a:off x="7350" y="246"/>
                <a:ext cx="478" cy="446"/>
              </a:xfrm>
              <a:custGeom>
                <a:avLst/>
                <a:gdLst>
                  <a:gd name="T0" fmla="*/ 130 w 201"/>
                  <a:gd name="T1" fmla="*/ 16 h 188"/>
                  <a:gd name="T2" fmla="*/ 15 w 201"/>
                  <a:gd name="T3" fmla="*/ 71 h 188"/>
                  <a:gd name="T4" fmla="*/ 56 w 201"/>
                  <a:gd name="T5" fmla="*/ 180 h 188"/>
                  <a:gd name="T6" fmla="*/ 72 w 201"/>
                  <a:gd name="T7" fmla="*/ 139 h 188"/>
                  <a:gd name="T8" fmla="*/ 113 w 201"/>
                  <a:gd name="T9" fmla="*/ 120 h 188"/>
                  <a:gd name="T10" fmla="*/ 132 w 201"/>
                  <a:gd name="T11" fmla="*/ 161 h 188"/>
                  <a:gd name="T12" fmla="*/ 122 w 201"/>
                  <a:gd name="T13" fmla="*/ 188 h 188"/>
                  <a:gd name="T14" fmla="*/ 185 w 201"/>
                  <a:gd name="T15" fmla="*/ 131 h 188"/>
                  <a:gd name="T16" fmla="*/ 130 w 201"/>
                  <a:gd name="T17" fmla="*/ 1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188">
                    <a:moveTo>
                      <a:pt x="130" y="16"/>
                    </a:moveTo>
                    <a:cubicBezTo>
                      <a:pt x="83" y="0"/>
                      <a:pt x="32" y="24"/>
                      <a:pt x="15" y="71"/>
                    </a:cubicBezTo>
                    <a:cubicBezTo>
                      <a:pt x="0" y="113"/>
                      <a:pt x="18" y="159"/>
                      <a:pt x="56" y="180"/>
                    </a:cubicBezTo>
                    <a:cubicBezTo>
                      <a:pt x="62" y="168"/>
                      <a:pt x="67" y="154"/>
                      <a:pt x="72" y="139"/>
                    </a:cubicBezTo>
                    <a:cubicBezTo>
                      <a:pt x="78" y="123"/>
                      <a:pt x="96" y="114"/>
                      <a:pt x="113" y="120"/>
                    </a:cubicBezTo>
                    <a:cubicBezTo>
                      <a:pt x="130" y="126"/>
                      <a:pt x="138" y="144"/>
                      <a:pt x="132" y="161"/>
                    </a:cubicBezTo>
                    <a:cubicBezTo>
                      <a:pt x="129" y="170"/>
                      <a:pt x="126" y="180"/>
                      <a:pt x="122" y="188"/>
                    </a:cubicBezTo>
                    <a:cubicBezTo>
                      <a:pt x="150" y="181"/>
                      <a:pt x="174" y="160"/>
                      <a:pt x="185" y="131"/>
                    </a:cubicBezTo>
                    <a:cubicBezTo>
                      <a:pt x="201" y="84"/>
                      <a:pt x="177" y="33"/>
                      <a:pt x="13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209"/>
              <p:cNvSpPr>
                <a:spLocks/>
              </p:cNvSpPr>
              <p:nvPr/>
            </p:nvSpPr>
            <p:spPr bwMode="auto">
              <a:xfrm>
                <a:off x="6566" y="401"/>
                <a:ext cx="1005" cy="1437"/>
              </a:xfrm>
              <a:custGeom>
                <a:avLst/>
                <a:gdLst>
                  <a:gd name="T0" fmla="*/ 372 w 423"/>
                  <a:gd name="T1" fmla="*/ 299 h 606"/>
                  <a:gd name="T2" fmla="*/ 329 w 423"/>
                  <a:gd name="T3" fmla="*/ 263 h 606"/>
                  <a:gd name="T4" fmla="*/ 192 w 423"/>
                  <a:gd name="T5" fmla="*/ 263 h 606"/>
                  <a:gd name="T6" fmla="*/ 263 w 423"/>
                  <a:gd name="T7" fmla="*/ 186 h 606"/>
                  <a:gd name="T8" fmla="*/ 257 w 423"/>
                  <a:gd name="T9" fmla="*/ 173 h 606"/>
                  <a:gd name="T10" fmla="*/ 239 w 423"/>
                  <a:gd name="T11" fmla="*/ 104 h 606"/>
                  <a:gd name="T12" fmla="*/ 266 w 423"/>
                  <a:gd name="T13" fmla="*/ 67 h 606"/>
                  <a:gd name="T14" fmla="*/ 302 w 423"/>
                  <a:gd name="T15" fmla="*/ 93 h 606"/>
                  <a:gd name="T16" fmla="*/ 303 w 423"/>
                  <a:gd name="T17" fmla="*/ 95 h 606"/>
                  <a:gd name="T18" fmla="*/ 304 w 423"/>
                  <a:gd name="T19" fmla="*/ 101 h 606"/>
                  <a:gd name="T20" fmla="*/ 309 w 423"/>
                  <a:gd name="T21" fmla="*/ 123 h 606"/>
                  <a:gd name="T22" fmla="*/ 314 w 423"/>
                  <a:gd name="T23" fmla="*/ 139 h 606"/>
                  <a:gd name="T24" fmla="*/ 324 w 423"/>
                  <a:gd name="T25" fmla="*/ 53 h 606"/>
                  <a:gd name="T26" fmla="*/ 192 w 423"/>
                  <a:gd name="T27" fmla="*/ 38 h 606"/>
                  <a:gd name="T28" fmla="*/ 32 w 423"/>
                  <a:gd name="T29" fmla="*/ 217 h 606"/>
                  <a:gd name="T30" fmla="*/ 61 w 423"/>
                  <a:gd name="T31" fmla="*/ 347 h 606"/>
                  <a:gd name="T32" fmla="*/ 81 w 423"/>
                  <a:gd name="T33" fmla="*/ 350 h 606"/>
                  <a:gd name="T34" fmla="*/ 92 w 423"/>
                  <a:gd name="T35" fmla="*/ 351 h 606"/>
                  <a:gd name="T36" fmla="*/ 92 w 423"/>
                  <a:gd name="T37" fmla="*/ 351 h 606"/>
                  <a:gd name="T38" fmla="*/ 292 w 423"/>
                  <a:gd name="T39" fmla="*/ 351 h 606"/>
                  <a:gd name="T40" fmla="*/ 332 w 423"/>
                  <a:gd name="T41" fmla="*/ 570 h 606"/>
                  <a:gd name="T42" fmla="*/ 375 w 423"/>
                  <a:gd name="T43" fmla="*/ 606 h 606"/>
                  <a:gd name="T44" fmla="*/ 383 w 423"/>
                  <a:gd name="T45" fmla="*/ 605 h 606"/>
                  <a:gd name="T46" fmla="*/ 419 w 423"/>
                  <a:gd name="T47" fmla="*/ 554 h 606"/>
                  <a:gd name="T48" fmla="*/ 372 w 423"/>
                  <a:gd name="T49" fmla="*/ 299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3" h="606">
                    <a:moveTo>
                      <a:pt x="372" y="299"/>
                    </a:moveTo>
                    <a:cubicBezTo>
                      <a:pt x="368" y="278"/>
                      <a:pt x="350" y="263"/>
                      <a:pt x="329" y="263"/>
                    </a:cubicBezTo>
                    <a:cubicBezTo>
                      <a:pt x="192" y="263"/>
                      <a:pt x="192" y="263"/>
                      <a:pt x="192" y="263"/>
                    </a:cubicBezTo>
                    <a:cubicBezTo>
                      <a:pt x="212" y="235"/>
                      <a:pt x="236" y="209"/>
                      <a:pt x="263" y="186"/>
                    </a:cubicBezTo>
                    <a:cubicBezTo>
                      <a:pt x="261" y="182"/>
                      <a:pt x="259" y="177"/>
                      <a:pt x="257" y="173"/>
                    </a:cubicBezTo>
                    <a:cubicBezTo>
                      <a:pt x="245" y="138"/>
                      <a:pt x="240" y="105"/>
                      <a:pt x="239" y="104"/>
                    </a:cubicBezTo>
                    <a:cubicBezTo>
                      <a:pt x="236" y="86"/>
                      <a:pt x="248" y="70"/>
                      <a:pt x="266" y="67"/>
                    </a:cubicBezTo>
                    <a:cubicBezTo>
                      <a:pt x="283" y="64"/>
                      <a:pt x="299" y="76"/>
                      <a:pt x="302" y="93"/>
                    </a:cubicBezTo>
                    <a:cubicBezTo>
                      <a:pt x="302" y="93"/>
                      <a:pt x="303" y="94"/>
                      <a:pt x="303" y="95"/>
                    </a:cubicBezTo>
                    <a:cubicBezTo>
                      <a:pt x="303" y="96"/>
                      <a:pt x="304" y="98"/>
                      <a:pt x="304" y="101"/>
                    </a:cubicBezTo>
                    <a:cubicBezTo>
                      <a:pt x="305" y="107"/>
                      <a:pt x="307" y="114"/>
                      <a:pt x="309" y="123"/>
                    </a:cubicBezTo>
                    <a:cubicBezTo>
                      <a:pt x="310" y="128"/>
                      <a:pt x="312" y="133"/>
                      <a:pt x="314" y="139"/>
                    </a:cubicBezTo>
                    <a:cubicBezTo>
                      <a:pt x="330" y="113"/>
                      <a:pt x="336" y="82"/>
                      <a:pt x="324" y="53"/>
                    </a:cubicBezTo>
                    <a:cubicBezTo>
                      <a:pt x="307" y="12"/>
                      <a:pt x="244" y="0"/>
                      <a:pt x="192" y="38"/>
                    </a:cubicBezTo>
                    <a:cubicBezTo>
                      <a:pt x="127" y="86"/>
                      <a:pt x="72" y="147"/>
                      <a:pt x="32" y="217"/>
                    </a:cubicBezTo>
                    <a:cubicBezTo>
                      <a:pt x="0" y="273"/>
                      <a:pt x="19" y="334"/>
                      <a:pt x="61" y="347"/>
                    </a:cubicBezTo>
                    <a:cubicBezTo>
                      <a:pt x="68" y="349"/>
                      <a:pt x="75" y="350"/>
                      <a:pt x="81" y="350"/>
                    </a:cubicBezTo>
                    <a:cubicBezTo>
                      <a:pt x="85" y="351"/>
                      <a:pt x="88" y="351"/>
                      <a:pt x="92" y="351"/>
                    </a:cubicBezTo>
                    <a:cubicBezTo>
                      <a:pt x="92" y="351"/>
                      <a:pt x="92" y="351"/>
                      <a:pt x="92" y="351"/>
                    </a:cubicBezTo>
                    <a:cubicBezTo>
                      <a:pt x="292" y="351"/>
                      <a:pt x="292" y="351"/>
                      <a:pt x="292" y="351"/>
                    </a:cubicBezTo>
                    <a:cubicBezTo>
                      <a:pt x="332" y="570"/>
                      <a:pt x="332" y="570"/>
                      <a:pt x="332" y="570"/>
                    </a:cubicBezTo>
                    <a:cubicBezTo>
                      <a:pt x="336" y="591"/>
                      <a:pt x="355" y="606"/>
                      <a:pt x="375" y="606"/>
                    </a:cubicBezTo>
                    <a:cubicBezTo>
                      <a:pt x="378" y="606"/>
                      <a:pt x="381" y="606"/>
                      <a:pt x="383" y="605"/>
                    </a:cubicBezTo>
                    <a:cubicBezTo>
                      <a:pt x="407" y="601"/>
                      <a:pt x="423" y="578"/>
                      <a:pt x="419" y="554"/>
                    </a:cubicBezTo>
                    <a:lnTo>
                      <a:pt x="37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211"/>
              <p:cNvSpPr>
                <a:spLocks/>
              </p:cNvSpPr>
              <p:nvPr/>
            </p:nvSpPr>
            <p:spPr bwMode="auto">
              <a:xfrm>
                <a:off x="7151" y="545"/>
                <a:ext cx="501" cy="449"/>
              </a:xfrm>
              <a:custGeom>
                <a:avLst/>
                <a:gdLst>
                  <a:gd name="T0" fmla="*/ 208 w 211"/>
                  <a:gd name="T1" fmla="*/ 14 h 189"/>
                  <a:gd name="T2" fmla="*/ 194 w 211"/>
                  <a:gd name="T3" fmla="*/ 1 h 189"/>
                  <a:gd name="T4" fmla="*/ 186 w 211"/>
                  <a:gd name="T5" fmla="*/ 0 h 189"/>
                  <a:gd name="T6" fmla="*/ 164 w 211"/>
                  <a:gd name="T7" fmla="*/ 16 h 189"/>
                  <a:gd name="T8" fmla="*/ 148 w 211"/>
                  <a:gd name="T9" fmla="*/ 57 h 189"/>
                  <a:gd name="T10" fmla="*/ 115 w 211"/>
                  <a:gd name="T11" fmla="*/ 121 h 189"/>
                  <a:gd name="T12" fmla="*/ 99 w 211"/>
                  <a:gd name="T13" fmla="*/ 138 h 189"/>
                  <a:gd name="T14" fmla="*/ 93 w 211"/>
                  <a:gd name="T15" fmla="*/ 142 h 189"/>
                  <a:gd name="T16" fmla="*/ 88 w 211"/>
                  <a:gd name="T17" fmla="*/ 138 h 189"/>
                  <a:gd name="T18" fmla="*/ 75 w 211"/>
                  <a:gd name="T19" fmla="*/ 120 h 189"/>
                  <a:gd name="T20" fmla="*/ 62 w 211"/>
                  <a:gd name="T21" fmla="*/ 86 h 189"/>
                  <a:gd name="T22" fmla="*/ 55 w 211"/>
                  <a:gd name="T23" fmla="*/ 64 h 189"/>
                  <a:gd name="T24" fmla="*/ 50 w 211"/>
                  <a:gd name="T25" fmla="*/ 42 h 189"/>
                  <a:gd name="T26" fmla="*/ 49 w 211"/>
                  <a:gd name="T27" fmla="*/ 35 h 189"/>
                  <a:gd name="T28" fmla="*/ 49 w 211"/>
                  <a:gd name="T29" fmla="*/ 33 h 189"/>
                  <a:gd name="T30" fmla="*/ 25 w 211"/>
                  <a:gd name="T31" fmla="*/ 13 h 189"/>
                  <a:gd name="T32" fmla="*/ 21 w 211"/>
                  <a:gd name="T33" fmla="*/ 14 h 189"/>
                  <a:gd name="T34" fmla="*/ 5 w 211"/>
                  <a:gd name="T35" fmla="*/ 24 h 189"/>
                  <a:gd name="T36" fmla="*/ 1 w 211"/>
                  <a:gd name="T37" fmla="*/ 41 h 189"/>
                  <a:gd name="T38" fmla="*/ 1 w 211"/>
                  <a:gd name="T39" fmla="*/ 42 h 189"/>
                  <a:gd name="T40" fmla="*/ 19 w 211"/>
                  <a:gd name="T41" fmla="*/ 109 h 189"/>
                  <a:gd name="T42" fmla="*/ 23 w 211"/>
                  <a:gd name="T43" fmla="*/ 120 h 189"/>
                  <a:gd name="T44" fmla="*/ 43 w 211"/>
                  <a:gd name="T45" fmla="*/ 159 h 189"/>
                  <a:gd name="T46" fmla="*/ 63 w 211"/>
                  <a:gd name="T47" fmla="*/ 179 h 189"/>
                  <a:gd name="T48" fmla="*/ 93 w 211"/>
                  <a:gd name="T49" fmla="*/ 189 h 189"/>
                  <a:gd name="T50" fmla="*/ 93 w 211"/>
                  <a:gd name="T51" fmla="*/ 189 h 189"/>
                  <a:gd name="T52" fmla="*/ 126 w 211"/>
                  <a:gd name="T53" fmla="*/ 178 h 189"/>
                  <a:gd name="T54" fmla="*/ 167 w 211"/>
                  <a:gd name="T55" fmla="*/ 127 h 189"/>
                  <a:gd name="T56" fmla="*/ 197 w 211"/>
                  <a:gd name="T57" fmla="*/ 64 h 189"/>
                  <a:gd name="T58" fmla="*/ 209 w 211"/>
                  <a:gd name="T59" fmla="*/ 32 h 189"/>
                  <a:gd name="T60" fmla="*/ 208 w 211"/>
                  <a:gd name="T61" fmla="*/ 1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1" h="189">
                    <a:moveTo>
                      <a:pt x="208" y="14"/>
                    </a:moveTo>
                    <a:cubicBezTo>
                      <a:pt x="205" y="8"/>
                      <a:pt x="200" y="4"/>
                      <a:pt x="194" y="1"/>
                    </a:cubicBezTo>
                    <a:cubicBezTo>
                      <a:pt x="192" y="1"/>
                      <a:pt x="189" y="0"/>
                      <a:pt x="186" y="0"/>
                    </a:cubicBezTo>
                    <a:cubicBezTo>
                      <a:pt x="176" y="0"/>
                      <a:pt x="167" y="6"/>
                      <a:pt x="164" y="16"/>
                    </a:cubicBezTo>
                    <a:cubicBezTo>
                      <a:pt x="158" y="32"/>
                      <a:pt x="153" y="45"/>
                      <a:pt x="148" y="57"/>
                    </a:cubicBezTo>
                    <a:cubicBezTo>
                      <a:pt x="134" y="90"/>
                      <a:pt x="123" y="110"/>
                      <a:pt x="115" y="121"/>
                    </a:cubicBezTo>
                    <a:cubicBezTo>
                      <a:pt x="107" y="132"/>
                      <a:pt x="101" y="137"/>
                      <a:pt x="99" y="138"/>
                    </a:cubicBezTo>
                    <a:cubicBezTo>
                      <a:pt x="93" y="142"/>
                      <a:pt x="93" y="142"/>
                      <a:pt x="93" y="142"/>
                    </a:cubicBezTo>
                    <a:cubicBezTo>
                      <a:pt x="88" y="138"/>
                      <a:pt x="88" y="138"/>
                      <a:pt x="88" y="138"/>
                    </a:cubicBezTo>
                    <a:cubicBezTo>
                      <a:pt x="85" y="135"/>
                      <a:pt x="80" y="128"/>
                      <a:pt x="75" y="120"/>
                    </a:cubicBezTo>
                    <a:cubicBezTo>
                      <a:pt x="70" y="109"/>
                      <a:pt x="65" y="97"/>
                      <a:pt x="62" y="86"/>
                    </a:cubicBezTo>
                    <a:cubicBezTo>
                      <a:pt x="59" y="77"/>
                      <a:pt x="57" y="69"/>
                      <a:pt x="55" y="64"/>
                    </a:cubicBezTo>
                    <a:cubicBezTo>
                      <a:pt x="53" y="57"/>
                      <a:pt x="52" y="49"/>
                      <a:pt x="50" y="42"/>
                    </a:cubicBezTo>
                    <a:cubicBezTo>
                      <a:pt x="50" y="39"/>
                      <a:pt x="49" y="37"/>
                      <a:pt x="49" y="35"/>
                    </a:cubicBezTo>
                    <a:cubicBezTo>
                      <a:pt x="49" y="33"/>
                      <a:pt x="49" y="33"/>
                      <a:pt x="49" y="33"/>
                    </a:cubicBezTo>
                    <a:cubicBezTo>
                      <a:pt x="47" y="22"/>
                      <a:pt x="37" y="13"/>
                      <a:pt x="25" y="13"/>
                    </a:cubicBezTo>
                    <a:cubicBezTo>
                      <a:pt x="24" y="13"/>
                      <a:pt x="22" y="13"/>
                      <a:pt x="21" y="14"/>
                    </a:cubicBezTo>
                    <a:cubicBezTo>
                      <a:pt x="15" y="15"/>
                      <a:pt x="9" y="18"/>
                      <a:pt x="5" y="24"/>
                    </a:cubicBezTo>
                    <a:cubicBezTo>
                      <a:pt x="2" y="29"/>
                      <a:pt x="0" y="35"/>
                      <a:pt x="1" y="41"/>
                    </a:cubicBezTo>
                    <a:cubicBezTo>
                      <a:pt x="1" y="42"/>
                      <a:pt x="1" y="42"/>
                      <a:pt x="1" y="42"/>
                    </a:cubicBezTo>
                    <a:cubicBezTo>
                      <a:pt x="3" y="53"/>
                      <a:pt x="9" y="80"/>
                      <a:pt x="19" y="109"/>
                    </a:cubicBezTo>
                    <a:cubicBezTo>
                      <a:pt x="20" y="113"/>
                      <a:pt x="22" y="116"/>
                      <a:pt x="23" y="120"/>
                    </a:cubicBezTo>
                    <a:cubicBezTo>
                      <a:pt x="28" y="132"/>
                      <a:pt x="34" y="146"/>
                      <a:pt x="43" y="159"/>
                    </a:cubicBezTo>
                    <a:cubicBezTo>
                      <a:pt x="50" y="168"/>
                      <a:pt x="56" y="174"/>
                      <a:pt x="63" y="179"/>
                    </a:cubicBezTo>
                    <a:cubicBezTo>
                      <a:pt x="68" y="183"/>
                      <a:pt x="79" y="189"/>
                      <a:pt x="93" y="189"/>
                    </a:cubicBezTo>
                    <a:cubicBezTo>
                      <a:pt x="93" y="189"/>
                      <a:pt x="93" y="189"/>
                      <a:pt x="93" y="189"/>
                    </a:cubicBezTo>
                    <a:cubicBezTo>
                      <a:pt x="104" y="189"/>
                      <a:pt x="116" y="185"/>
                      <a:pt x="126" y="178"/>
                    </a:cubicBezTo>
                    <a:cubicBezTo>
                      <a:pt x="141" y="167"/>
                      <a:pt x="153" y="152"/>
                      <a:pt x="167" y="127"/>
                    </a:cubicBezTo>
                    <a:cubicBezTo>
                      <a:pt x="177" y="110"/>
                      <a:pt x="187" y="89"/>
                      <a:pt x="197" y="64"/>
                    </a:cubicBezTo>
                    <a:cubicBezTo>
                      <a:pt x="201" y="54"/>
                      <a:pt x="205" y="44"/>
                      <a:pt x="209" y="32"/>
                    </a:cubicBezTo>
                    <a:cubicBezTo>
                      <a:pt x="211" y="26"/>
                      <a:pt x="211" y="20"/>
                      <a:pt x="20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组合 47"/>
          <p:cNvGrpSpPr/>
          <p:nvPr/>
        </p:nvGrpSpPr>
        <p:grpSpPr>
          <a:xfrm>
            <a:off x="1770714" y="2197117"/>
            <a:ext cx="1775531" cy="1284309"/>
            <a:chOff x="1678437" y="1829730"/>
            <a:chExt cx="1683340" cy="1218064"/>
          </a:xfrm>
        </p:grpSpPr>
        <p:sp>
          <p:nvSpPr>
            <p:cNvPr id="21" name="Freeform 32"/>
            <p:cNvSpPr>
              <a:spLocks noEditPoints="1"/>
            </p:cNvSpPr>
            <p:nvPr/>
          </p:nvSpPr>
          <p:spPr bwMode="auto">
            <a:xfrm>
              <a:off x="1678437" y="1829730"/>
              <a:ext cx="507059" cy="362940"/>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chemeClr val="accent3"/>
            </a:solidFill>
            <a:ln>
              <a:noFill/>
            </a:ln>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文本框 320"/>
            <p:cNvSpPr txBox="1"/>
            <p:nvPr/>
          </p:nvSpPr>
          <p:spPr>
            <a:xfrm>
              <a:off x="2110830" y="1861225"/>
              <a:ext cx="1250947" cy="395405"/>
            </a:xfrm>
            <a:prstGeom prst="rect">
              <a:avLst/>
            </a:prstGeom>
            <a:noFill/>
          </p:spPr>
          <p:txBody>
            <a:bodyPr wrap="square" rtlCol="0">
              <a:spAutoFit/>
            </a:bodyPr>
            <a:lstStyle/>
            <a:p>
              <a:r>
                <a:rPr lang="zh-CN" altLang="en-US" sz="2109"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第三步</a:t>
              </a:r>
            </a:p>
          </p:txBody>
        </p:sp>
        <p:sp>
          <p:nvSpPr>
            <p:cNvPr id="40" name="文本框 113"/>
            <p:cNvSpPr txBox="1"/>
            <p:nvPr/>
          </p:nvSpPr>
          <p:spPr>
            <a:xfrm>
              <a:off x="1678437" y="2267322"/>
              <a:ext cx="1683340" cy="780472"/>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grpSp>
      <p:grpSp>
        <p:nvGrpSpPr>
          <p:cNvPr id="46" name="组合 45"/>
          <p:cNvGrpSpPr/>
          <p:nvPr/>
        </p:nvGrpSpPr>
        <p:grpSpPr>
          <a:xfrm>
            <a:off x="2479578" y="4705146"/>
            <a:ext cx="1775531" cy="1309992"/>
            <a:chOff x="2350495" y="4208395"/>
            <a:chExt cx="1683340" cy="1242423"/>
          </a:xfrm>
        </p:grpSpPr>
        <p:sp>
          <p:nvSpPr>
            <p:cNvPr id="16" name="文本框 275"/>
            <p:cNvSpPr txBox="1"/>
            <p:nvPr/>
          </p:nvSpPr>
          <p:spPr>
            <a:xfrm>
              <a:off x="2777085" y="4242298"/>
              <a:ext cx="1250947" cy="395405"/>
            </a:xfrm>
            <a:prstGeom prst="rect">
              <a:avLst/>
            </a:prstGeom>
            <a:noFill/>
          </p:spPr>
          <p:txBody>
            <a:bodyPr wrap="square" rtlCol="0">
              <a:spAutoFit/>
            </a:bodyPr>
            <a:lstStyle/>
            <a:p>
              <a:r>
                <a:rPr lang="zh-CN" altLang="en-US" sz="2109"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第一步</a:t>
              </a:r>
            </a:p>
          </p:txBody>
        </p:sp>
        <p:grpSp>
          <p:nvGrpSpPr>
            <p:cNvPr id="18" name="组合 17"/>
            <p:cNvGrpSpPr/>
            <p:nvPr/>
          </p:nvGrpSpPr>
          <p:grpSpPr>
            <a:xfrm>
              <a:off x="2379257" y="4208395"/>
              <a:ext cx="412310" cy="373080"/>
              <a:chOff x="8578850" y="285750"/>
              <a:chExt cx="817563" cy="739775"/>
            </a:xfrm>
            <a:solidFill>
              <a:srgbClr val="F6615B"/>
            </a:solidFill>
          </p:grpSpPr>
          <p:sp>
            <p:nvSpPr>
              <p:cNvPr id="19"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1" name="文本框 113"/>
            <p:cNvSpPr txBox="1"/>
            <p:nvPr/>
          </p:nvSpPr>
          <p:spPr>
            <a:xfrm>
              <a:off x="2350495" y="4670346"/>
              <a:ext cx="1683340" cy="780472"/>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grpSp>
      <p:grpSp>
        <p:nvGrpSpPr>
          <p:cNvPr id="47" name="组合 46"/>
          <p:cNvGrpSpPr/>
          <p:nvPr/>
        </p:nvGrpSpPr>
        <p:grpSpPr>
          <a:xfrm>
            <a:off x="9338527" y="2849191"/>
            <a:ext cx="1835693" cy="1387119"/>
            <a:chOff x="8853306" y="2448170"/>
            <a:chExt cx="1740377" cy="1315572"/>
          </a:xfrm>
        </p:grpSpPr>
        <p:grpSp>
          <p:nvGrpSpPr>
            <p:cNvPr id="22" name="组合 21"/>
            <p:cNvGrpSpPr/>
            <p:nvPr/>
          </p:nvGrpSpPr>
          <p:grpSpPr>
            <a:xfrm>
              <a:off x="8853306" y="2448170"/>
              <a:ext cx="359409" cy="405607"/>
              <a:chOff x="10815638" y="1174750"/>
              <a:chExt cx="728663" cy="822325"/>
            </a:xfrm>
            <a:solidFill>
              <a:srgbClr val="FFB850"/>
            </a:solidFill>
          </p:grpSpPr>
          <p:sp>
            <p:nvSpPr>
              <p:cNvPr id="23"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文本框 318"/>
            <p:cNvSpPr txBox="1"/>
            <p:nvPr/>
          </p:nvSpPr>
          <p:spPr>
            <a:xfrm>
              <a:off x="9236747" y="2493221"/>
              <a:ext cx="1250947" cy="395405"/>
            </a:xfrm>
            <a:prstGeom prst="rect">
              <a:avLst/>
            </a:prstGeom>
            <a:noFill/>
          </p:spPr>
          <p:txBody>
            <a:bodyPr wrap="square" rtlCol="0">
              <a:spAutoFit/>
            </a:bodyPr>
            <a:lstStyle/>
            <a:p>
              <a:r>
                <a:rPr lang="zh-CN" altLang="en-US" sz="2109"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第二步</a:t>
              </a:r>
            </a:p>
          </p:txBody>
        </p:sp>
        <p:sp>
          <p:nvSpPr>
            <p:cNvPr id="42" name="文本框 113"/>
            <p:cNvSpPr txBox="1"/>
            <p:nvPr/>
          </p:nvSpPr>
          <p:spPr>
            <a:xfrm>
              <a:off x="8910343" y="2983270"/>
              <a:ext cx="1683340" cy="780472"/>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a:t>
              </a:r>
            </a:p>
          </p:txBody>
        </p:sp>
      </p:grpSp>
      <p:sp>
        <p:nvSpPr>
          <p:cNvPr id="49" name="矩形 48"/>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50" name="矩形 49"/>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51" name="文本框 50"/>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2" name="文本框 51"/>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38921863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500"/>
                            </p:stCondLst>
                            <p:childTnLst>
                              <p:par>
                                <p:cTn id="13" presetID="42"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2500"/>
                            </p:stCondLst>
                            <p:childTnLst>
                              <p:par>
                                <p:cTn id="19" presetID="2" presetClass="entr" presetSubtype="8"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fill="hold"/>
                                        <p:tgtEl>
                                          <p:spTgt spid="46"/>
                                        </p:tgtEl>
                                        <p:attrNameLst>
                                          <p:attrName>ppt_x</p:attrName>
                                        </p:attrNameLst>
                                      </p:cBhvr>
                                      <p:tavLst>
                                        <p:tav tm="0">
                                          <p:val>
                                            <p:strVal val="0-#ppt_w/2"/>
                                          </p:val>
                                        </p:tav>
                                        <p:tav tm="100000">
                                          <p:val>
                                            <p:strVal val="#ppt_x"/>
                                          </p:val>
                                        </p:tav>
                                      </p:tavLst>
                                    </p:anim>
                                    <p:anim calcmode="lin" valueType="num">
                                      <p:cBhvr additive="base">
                                        <p:cTn id="22" dur="500" fill="hold"/>
                                        <p:tgtEl>
                                          <p:spTgt spid="46"/>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22" presetClass="entr" presetSubtype="2" fill="hold"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right)">
                                      <p:cBhvr>
                                        <p:cTn id="26" dur="500"/>
                                        <p:tgtEl>
                                          <p:spTgt spid="44"/>
                                        </p:tgtEl>
                                      </p:cBhvr>
                                    </p:animEffect>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1000"/>
                                        <p:tgtEl>
                                          <p:spTgt spid="37"/>
                                        </p:tgtEl>
                                      </p:cBhvr>
                                    </p:animEffect>
                                    <p:anim calcmode="lin" valueType="num">
                                      <p:cBhvr>
                                        <p:cTn id="31" dur="1000" fill="hold"/>
                                        <p:tgtEl>
                                          <p:spTgt spid="37"/>
                                        </p:tgtEl>
                                        <p:attrNameLst>
                                          <p:attrName>ppt_x</p:attrName>
                                        </p:attrNameLst>
                                      </p:cBhvr>
                                      <p:tavLst>
                                        <p:tav tm="0">
                                          <p:val>
                                            <p:strVal val="#ppt_x"/>
                                          </p:val>
                                        </p:tav>
                                        <p:tav tm="100000">
                                          <p:val>
                                            <p:strVal val="#ppt_x"/>
                                          </p:val>
                                        </p:tav>
                                      </p:tavLst>
                                    </p:anim>
                                    <p:anim calcmode="lin" valueType="num">
                                      <p:cBhvr>
                                        <p:cTn id="32" dur="1000" fill="hold"/>
                                        <p:tgtEl>
                                          <p:spTgt spid="3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2" presetClass="entr" presetSubtype="2" fill="hold" nodeType="after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additive="base">
                                        <p:cTn id="36" dur="500" fill="hold"/>
                                        <p:tgtEl>
                                          <p:spTgt spid="47"/>
                                        </p:tgtEl>
                                        <p:attrNameLst>
                                          <p:attrName>ppt_x</p:attrName>
                                        </p:attrNameLst>
                                      </p:cBhvr>
                                      <p:tavLst>
                                        <p:tav tm="0">
                                          <p:val>
                                            <p:strVal val="1+#ppt_w/2"/>
                                          </p:val>
                                        </p:tav>
                                        <p:tav tm="100000">
                                          <p:val>
                                            <p:strVal val="#ppt_x"/>
                                          </p:val>
                                        </p:tav>
                                      </p:tavLst>
                                    </p:anim>
                                    <p:anim calcmode="lin" valueType="num">
                                      <p:cBhvr additive="base">
                                        <p:cTn id="37" dur="500" fill="hold"/>
                                        <p:tgtEl>
                                          <p:spTgt spid="47"/>
                                        </p:tgtEl>
                                        <p:attrNameLst>
                                          <p:attrName>ppt_y</p:attrName>
                                        </p:attrNameLst>
                                      </p:cBhvr>
                                      <p:tavLst>
                                        <p:tav tm="0">
                                          <p:val>
                                            <p:strVal val="#ppt_y"/>
                                          </p:val>
                                        </p:tav>
                                        <p:tav tm="100000">
                                          <p:val>
                                            <p:strVal val="#ppt_y"/>
                                          </p:val>
                                        </p:tav>
                                      </p:tavLst>
                                    </p:anim>
                                  </p:childTnLst>
                                </p:cTn>
                              </p:par>
                            </p:childTnLst>
                          </p:cTn>
                        </p:par>
                        <p:par>
                          <p:cTn id="38" fill="hold">
                            <p:stCondLst>
                              <p:cond delay="5000"/>
                            </p:stCondLst>
                            <p:childTnLst>
                              <p:par>
                                <p:cTn id="39" presetID="22" presetClass="entr" presetSubtype="8"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left)">
                                      <p:cBhvr>
                                        <p:cTn id="41" dur="500"/>
                                        <p:tgtEl>
                                          <p:spTgt spid="45"/>
                                        </p:tgtEl>
                                      </p:cBhvr>
                                    </p:animEffect>
                                  </p:childTnLst>
                                </p:cTn>
                              </p:par>
                            </p:childTnLst>
                          </p:cTn>
                        </p:par>
                        <p:par>
                          <p:cTn id="42" fill="hold">
                            <p:stCondLst>
                              <p:cond delay="5500"/>
                            </p:stCondLst>
                            <p:childTnLst>
                              <p:par>
                                <p:cTn id="43" presetID="42" presetClass="entr" presetSubtype="0" fill="hold"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1000"/>
                                        <p:tgtEl>
                                          <p:spTgt spid="39"/>
                                        </p:tgtEl>
                                      </p:cBhvr>
                                    </p:animEffect>
                                    <p:anim calcmode="lin" valueType="num">
                                      <p:cBhvr>
                                        <p:cTn id="46" dur="1000" fill="hold"/>
                                        <p:tgtEl>
                                          <p:spTgt spid="39"/>
                                        </p:tgtEl>
                                        <p:attrNameLst>
                                          <p:attrName>ppt_x</p:attrName>
                                        </p:attrNameLst>
                                      </p:cBhvr>
                                      <p:tavLst>
                                        <p:tav tm="0">
                                          <p:val>
                                            <p:strVal val="#ppt_x"/>
                                          </p:val>
                                        </p:tav>
                                        <p:tav tm="100000">
                                          <p:val>
                                            <p:strVal val="#ppt_x"/>
                                          </p:val>
                                        </p:tav>
                                      </p:tavLst>
                                    </p:anim>
                                    <p:anim calcmode="lin" valueType="num">
                                      <p:cBhvr>
                                        <p:cTn id="47" dur="1000" fill="hold"/>
                                        <p:tgtEl>
                                          <p:spTgt spid="39"/>
                                        </p:tgtEl>
                                        <p:attrNameLst>
                                          <p:attrName>ppt_y</p:attrName>
                                        </p:attrNameLst>
                                      </p:cBhvr>
                                      <p:tavLst>
                                        <p:tav tm="0">
                                          <p:val>
                                            <p:strVal val="#ppt_y+.1"/>
                                          </p:val>
                                        </p:tav>
                                        <p:tav tm="100000">
                                          <p:val>
                                            <p:strVal val="#ppt_y"/>
                                          </p:val>
                                        </p:tav>
                                      </p:tavLst>
                                    </p:anim>
                                  </p:childTnLst>
                                </p:cTn>
                              </p:par>
                            </p:childTnLst>
                          </p:cTn>
                        </p:par>
                        <p:par>
                          <p:cTn id="48" fill="hold">
                            <p:stCondLst>
                              <p:cond delay="6500"/>
                            </p:stCondLst>
                            <p:childTnLst>
                              <p:par>
                                <p:cTn id="49" presetID="2" presetClass="entr" presetSubtype="8" fill="hold" nodeType="after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84018" y="2453786"/>
            <a:ext cx="3186426" cy="4559815"/>
            <a:chOff x="3397589" y="2327219"/>
            <a:chExt cx="3020977" cy="4324618"/>
          </a:xfrm>
        </p:grpSpPr>
        <p:sp>
          <p:nvSpPr>
            <p:cNvPr id="3" name="椭圆 159"/>
            <p:cNvSpPr/>
            <p:nvPr/>
          </p:nvSpPr>
          <p:spPr>
            <a:xfrm rot="1980000">
              <a:off x="3397589"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 name="组合 3"/>
            <p:cNvGrpSpPr/>
            <p:nvPr/>
          </p:nvGrpSpPr>
          <p:grpSpPr>
            <a:xfrm>
              <a:off x="3720929" y="2327219"/>
              <a:ext cx="844211" cy="3399830"/>
              <a:chOff x="3908932" y="2080149"/>
              <a:chExt cx="983315" cy="3960034"/>
            </a:xfrm>
          </p:grpSpPr>
          <p:grpSp>
            <p:nvGrpSpPr>
              <p:cNvPr id="5" name="组合 4"/>
              <p:cNvGrpSpPr/>
              <p:nvPr/>
            </p:nvGrpSpPr>
            <p:grpSpPr>
              <a:xfrm>
                <a:off x="3913655" y="2496171"/>
                <a:ext cx="978592" cy="3544012"/>
                <a:chOff x="1877321" y="3273524"/>
                <a:chExt cx="978592" cy="2764849"/>
              </a:xfrm>
            </p:grpSpPr>
            <p:grpSp>
              <p:nvGrpSpPr>
                <p:cNvPr id="15" name="组合 14"/>
                <p:cNvGrpSpPr/>
                <p:nvPr/>
              </p:nvGrpSpPr>
              <p:grpSpPr>
                <a:xfrm>
                  <a:off x="1878505" y="3273524"/>
                  <a:ext cx="977408" cy="2757416"/>
                  <a:chOff x="2201764" y="1989138"/>
                  <a:chExt cx="1309885" cy="3695382"/>
                </a:xfrm>
              </p:grpSpPr>
              <p:sp>
                <p:nvSpPr>
                  <p:cNvPr id="20" name="矩形 19"/>
                  <p:cNvSpPr/>
                  <p:nvPr/>
                </p:nvSpPr>
                <p:spPr>
                  <a:xfrm>
                    <a:off x="2484120" y="2311845"/>
                    <a:ext cx="746760" cy="33726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平行四边形 20"/>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平行四边形 21"/>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a:xfrm>
                  <a:off x="1877321" y="5058677"/>
                  <a:ext cx="977407" cy="979696"/>
                  <a:chOff x="4259165" y="4398128"/>
                  <a:chExt cx="1309884" cy="1312952"/>
                </a:xfrm>
              </p:grpSpPr>
              <p:sp>
                <p:nvSpPr>
                  <p:cNvPr id="17" name="平行四边形 16"/>
                  <p:cNvSpPr/>
                  <p:nvPr/>
                </p:nvSpPr>
                <p:spPr>
                  <a:xfrm rot="5400000">
                    <a:off x="3745526" y="4911767"/>
                    <a:ext cx="1309634" cy="282356"/>
                  </a:xfrm>
                  <a:prstGeom prst="parallelogram">
                    <a:avLst>
                      <a:gd name="adj" fmla="val 14374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nvSpPr>
                <p:spPr>
                  <a:xfrm>
                    <a:off x="4541520" y="4708778"/>
                    <a:ext cx="746760" cy="9923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平行四边形 18"/>
                  <p:cNvSpPr/>
                  <p:nvPr/>
                </p:nvSpPr>
                <p:spPr>
                  <a:xfrm rot="16200000" flipH="1">
                    <a:off x="4771395" y="4913426"/>
                    <a:ext cx="1312952" cy="282356"/>
                  </a:xfrm>
                  <a:prstGeom prst="parallelogram">
                    <a:avLst>
                      <a:gd name="adj" fmla="val 14374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6" name="六边形 5"/>
              <p:cNvSpPr/>
              <p:nvPr/>
            </p:nvSpPr>
            <p:spPr>
              <a:xfrm>
                <a:off x="3908932" y="2080149"/>
                <a:ext cx="976224" cy="841572"/>
              </a:xfrm>
              <a:prstGeom prst="hexagon">
                <a:avLst/>
              </a:prstGeom>
              <a:solidFill>
                <a:schemeClr val="accent3"/>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225"/>
              <p:cNvSpPr txBox="1"/>
              <p:nvPr/>
            </p:nvSpPr>
            <p:spPr>
              <a:xfrm>
                <a:off x="3950728" y="2238296"/>
                <a:ext cx="916409" cy="532241"/>
              </a:xfrm>
              <a:prstGeom prst="rect">
                <a:avLst/>
              </a:prstGeom>
              <a:noFill/>
              <a:scene3d>
                <a:camera prst="orthographicFront">
                  <a:rot lat="2700000" lon="0" rev="0"/>
                </a:camera>
                <a:lightRig rig="threePt" dir="t"/>
              </a:scene3d>
            </p:spPr>
            <p:txBody>
              <a:bodyPr wrap="square" rtlCol="0">
                <a:spAutoFit/>
              </a:bodyPr>
              <a:lstStyle/>
              <a:p>
                <a:pPr algn="ctr"/>
                <a:r>
                  <a:rPr lang="en-US" altLang="zh-CN" sz="2531" dirty="0">
                    <a:solidFill>
                      <a:prstClr val="white"/>
                    </a:solidFill>
                    <a:latin typeface="Arial" panose="020B0604020202020204" pitchFamily="34" charset="0"/>
                    <a:ea typeface="微软雅黑" panose="020B0503020204020204" pitchFamily="34" charset="-122"/>
                    <a:sym typeface="Arial" panose="020B0604020202020204" pitchFamily="34" charset="0"/>
                  </a:rPr>
                  <a:t>65%</a:t>
                </a:r>
                <a:endParaRPr lang="zh-CN" altLang="en-US" sz="253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 name="Group 4"/>
              <p:cNvGrpSpPr>
                <a:grpSpLocks noChangeAspect="1"/>
              </p:cNvGrpSpPr>
              <p:nvPr/>
            </p:nvGrpSpPr>
            <p:grpSpPr bwMode="auto">
              <a:xfrm>
                <a:off x="4245200" y="5383516"/>
                <a:ext cx="317869" cy="350753"/>
                <a:chOff x="3812" y="2125"/>
                <a:chExt cx="58" cy="64"/>
              </a:xfrm>
              <a:solidFill>
                <a:schemeClr val="bg1"/>
              </a:solidFill>
              <a:effectLst>
                <a:outerShdw blurRad="50800" dist="38100" dir="2700000" algn="tl" rotWithShape="0">
                  <a:prstClr val="black">
                    <a:alpha val="40000"/>
                  </a:prstClr>
                </a:outerShdw>
              </a:effectLst>
            </p:grpSpPr>
            <p:sp>
              <p:nvSpPr>
                <p:cNvPr id="9" name="Oval 5"/>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6"/>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7"/>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Oval 8"/>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9"/>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0"/>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grpSp>
        <p:nvGrpSpPr>
          <p:cNvPr id="23" name="组合 22"/>
          <p:cNvGrpSpPr/>
          <p:nvPr/>
        </p:nvGrpSpPr>
        <p:grpSpPr>
          <a:xfrm>
            <a:off x="2168746" y="1869195"/>
            <a:ext cx="3186426" cy="5144405"/>
            <a:chOff x="2055803" y="1772781"/>
            <a:chExt cx="3020977" cy="4879056"/>
          </a:xfrm>
        </p:grpSpPr>
        <p:sp>
          <p:nvSpPr>
            <p:cNvPr id="24" name="椭圆 159"/>
            <p:cNvSpPr/>
            <p:nvPr/>
          </p:nvSpPr>
          <p:spPr>
            <a:xfrm rot="1980000">
              <a:off x="2055803"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5" name="组合 24"/>
            <p:cNvGrpSpPr/>
            <p:nvPr/>
          </p:nvGrpSpPr>
          <p:grpSpPr>
            <a:xfrm>
              <a:off x="2406244" y="1772781"/>
              <a:ext cx="840154" cy="3954268"/>
              <a:chOff x="2377622" y="1434354"/>
              <a:chExt cx="978590" cy="4605829"/>
            </a:xfrm>
          </p:grpSpPr>
          <p:grpSp>
            <p:nvGrpSpPr>
              <p:cNvPr id="26" name="组合 25"/>
              <p:cNvGrpSpPr/>
              <p:nvPr/>
            </p:nvGrpSpPr>
            <p:grpSpPr>
              <a:xfrm>
                <a:off x="2377622" y="1831508"/>
                <a:ext cx="978590" cy="4208675"/>
                <a:chOff x="1877323" y="3273524"/>
                <a:chExt cx="978590" cy="2761704"/>
              </a:xfrm>
            </p:grpSpPr>
            <p:grpSp>
              <p:nvGrpSpPr>
                <p:cNvPr id="34" name="组合 33"/>
                <p:cNvGrpSpPr/>
                <p:nvPr/>
              </p:nvGrpSpPr>
              <p:grpSpPr>
                <a:xfrm>
                  <a:off x="1878505" y="3273524"/>
                  <a:ext cx="977408" cy="2757417"/>
                  <a:chOff x="2201764" y="1989138"/>
                  <a:chExt cx="1309885" cy="3695383"/>
                </a:xfrm>
              </p:grpSpPr>
              <p:sp>
                <p:nvSpPr>
                  <p:cNvPr id="39" name="矩形 38"/>
                  <p:cNvSpPr/>
                  <p:nvPr/>
                </p:nvSpPr>
                <p:spPr>
                  <a:xfrm>
                    <a:off x="2484120" y="2273934"/>
                    <a:ext cx="746760" cy="34105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平行四边形 39"/>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平行四边形 40"/>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5" name="组合 34"/>
                <p:cNvGrpSpPr/>
                <p:nvPr/>
              </p:nvGrpSpPr>
              <p:grpSpPr>
                <a:xfrm>
                  <a:off x="1877323" y="5213160"/>
                  <a:ext cx="977409" cy="822068"/>
                  <a:chOff x="4259165" y="4605153"/>
                  <a:chExt cx="1309886" cy="1101703"/>
                </a:xfrm>
              </p:grpSpPr>
              <p:sp>
                <p:nvSpPr>
                  <p:cNvPr id="36" name="平行四边形 35"/>
                  <p:cNvSpPr/>
                  <p:nvPr/>
                </p:nvSpPr>
                <p:spPr>
                  <a:xfrm rot="5400000">
                    <a:off x="3852283" y="5012035"/>
                    <a:ext cx="1096120" cy="282356"/>
                  </a:xfrm>
                  <a:prstGeom prst="parallelogram">
                    <a:avLst>
                      <a:gd name="adj" fmla="val 14374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36"/>
                  <p:cNvSpPr/>
                  <p:nvPr/>
                </p:nvSpPr>
                <p:spPr>
                  <a:xfrm>
                    <a:off x="4541520" y="4866746"/>
                    <a:ext cx="746759" cy="8345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平行四边形 37"/>
                  <p:cNvSpPr/>
                  <p:nvPr/>
                </p:nvSpPr>
                <p:spPr>
                  <a:xfrm rot="16200000" flipH="1">
                    <a:off x="4879813" y="5017618"/>
                    <a:ext cx="1096120" cy="282356"/>
                  </a:xfrm>
                  <a:prstGeom prst="parallelogram">
                    <a:avLst>
                      <a:gd name="adj" fmla="val 14374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27" name="六边形 26"/>
              <p:cNvSpPr/>
              <p:nvPr/>
            </p:nvSpPr>
            <p:spPr>
              <a:xfrm>
                <a:off x="2378805" y="1434354"/>
                <a:ext cx="976224" cy="841572"/>
              </a:xfrm>
              <a:prstGeom prst="hexagon">
                <a:avLst/>
              </a:prstGeom>
              <a:solidFill>
                <a:schemeClr val="accent2"/>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222"/>
              <p:cNvSpPr txBox="1"/>
              <p:nvPr/>
            </p:nvSpPr>
            <p:spPr>
              <a:xfrm>
                <a:off x="2403648" y="1582976"/>
                <a:ext cx="916408" cy="532241"/>
              </a:xfrm>
              <a:prstGeom prst="rect">
                <a:avLst/>
              </a:prstGeom>
              <a:noFill/>
              <a:scene3d>
                <a:camera prst="orthographicFront">
                  <a:rot lat="2700000" lon="0" rev="0"/>
                </a:camera>
                <a:lightRig rig="threePt" dir="t"/>
              </a:scene3d>
            </p:spPr>
            <p:txBody>
              <a:bodyPr wrap="square" rtlCol="0">
                <a:spAutoFit/>
              </a:bodyPr>
              <a:lstStyle/>
              <a:p>
                <a:pPr algn="ctr"/>
                <a:r>
                  <a:rPr lang="en-US" altLang="zh-CN" sz="2531" dirty="0">
                    <a:solidFill>
                      <a:prstClr val="white"/>
                    </a:solidFill>
                    <a:latin typeface="Arial" panose="020B0604020202020204" pitchFamily="34" charset="0"/>
                    <a:ea typeface="微软雅黑" panose="020B0503020204020204" pitchFamily="34" charset="-122"/>
                    <a:sym typeface="Arial" panose="020B0604020202020204" pitchFamily="34" charset="0"/>
                  </a:rPr>
                  <a:t>85%</a:t>
                </a:r>
                <a:endParaRPr lang="zh-CN" altLang="en-US" sz="253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9" name="Group 20"/>
              <p:cNvGrpSpPr>
                <a:grpSpLocks noChangeAspect="1"/>
              </p:cNvGrpSpPr>
              <p:nvPr/>
            </p:nvGrpSpPr>
            <p:grpSpPr bwMode="auto">
              <a:xfrm>
                <a:off x="2669842" y="5431607"/>
                <a:ext cx="405559" cy="323351"/>
                <a:chOff x="3899" y="2225"/>
                <a:chExt cx="74" cy="59"/>
              </a:xfrm>
              <a:solidFill>
                <a:schemeClr val="bg1"/>
              </a:solidFill>
              <a:effectLst>
                <a:outerShdw blurRad="50800" dist="38100" dir="2700000" algn="tl" rotWithShape="0">
                  <a:prstClr val="black">
                    <a:alpha val="40000"/>
                  </a:prstClr>
                </a:outerShdw>
              </a:effectLst>
            </p:grpSpPr>
            <p:sp>
              <p:nvSpPr>
                <p:cNvPr id="30"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grpSp>
        <p:nvGrpSpPr>
          <p:cNvPr id="42" name="组合 41"/>
          <p:cNvGrpSpPr/>
          <p:nvPr/>
        </p:nvGrpSpPr>
        <p:grpSpPr>
          <a:xfrm>
            <a:off x="4987943" y="2085639"/>
            <a:ext cx="3186426" cy="4927963"/>
            <a:chOff x="4728618" y="1978060"/>
            <a:chExt cx="3020977" cy="4673777"/>
          </a:xfrm>
        </p:grpSpPr>
        <p:sp>
          <p:nvSpPr>
            <p:cNvPr id="43" name="椭圆 159"/>
            <p:cNvSpPr/>
            <p:nvPr/>
          </p:nvSpPr>
          <p:spPr>
            <a:xfrm rot="1980000">
              <a:off x="4728618"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组合 43"/>
            <p:cNvGrpSpPr/>
            <p:nvPr/>
          </p:nvGrpSpPr>
          <p:grpSpPr>
            <a:xfrm>
              <a:off x="5150262" y="1978060"/>
              <a:ext cx="840155" cy="3748989"/>
              <a:chOff x="5573783" y="1673458"/>
              <a:chExt cx="978591" cy="4366725"/>
            </a:xfrm>
          </p:grpSpPr>
          <p:grpSp>
            <p:nvGrpSpPr>
              <p:cNvPr id="45" name="组合 44"/>
              <p:cNvGrpSpPr/>
              <p:nvPr/>
            </p:nvGrpSpPr>
            <p:grpSpPr>
              <a:xfrm>
                <a:off x="5573784" y="2071918"/>
                <a:ext cx="978590" cy="3968265"/>
                <a:chOff x="1877323" y="3273524"/>
                <a:chExt cx="978590" cy="2769810"/>
              </a:xfrm>
            </p:grpSpPr>
            <p:grpSp>
              <p:nvGrpSpPr>
                <p:cNvPr id="51" name="组合 50"/>
                <p:cNvGrpSpPr/>
                <p:nvPr/>
              </p:nvGrpSpPr>
              <p:grpSpPr>
                <a:xfrm>
                  <a:off x="1878505" y="3273524"/>
                  <a:ext cx="977408" cy="2757416"/>
                  <a:chOff x="2201764" y="1989138"/>
                  <a:chExt cx="1309885" cy="3695382"/>
                </a:xfrm>
              </p:grpSpPr>
              <p:sp>
                <p:nvSpPr>
                  <p:cNvPr id="56" name="矩形 55"/>
                  <p:cNvSpPr/>
                  <p:nvPr/>
                </p:nvSpPr>
                <p:spPr>
                  <a:xfrm>
                    <a:off x="2484120" y="2273664"/>
                    <a:ext cx="746760" cy="34108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平行四边形 56"/>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平行四边形 57"/>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组合 51"/>
                <p:cNvGrpSpPr/>
                <p:nvPr/>
              </p:nvGrpSpPr>
              <p:grpSpPr>
                <a:xfrm>
                  <a:off x="1877323" y="5161066"/>
                  <a:ext cx="977409" cy="882268"/>
                  <a:chOff x="4259165" y="4535338"/>
                  <a:chExt cx="1309886" cy="1182381"/>
                </a:xfrm>
              </p:grpSpPr>
              <p:sp>
                <p:nvSpPr>
                  <p:cNvPr id="53" name="平行四边形 52"/>
                  <p:cNvSpPr/>
                  <p:nvPr/>
                </p:nvSpPr>
                <p:spPr>
                  <a:xfrm rot="5400000">
                    <a:off x="3814831" y="4979672"/>
                    <a:ext cx="1171024" cy="282356"/>
                  </a:xfrm>
                  <a:prstGeom prst="parallelogram">
                    <a:avLst>
                      <a:gd name="adj" fmla="val 14374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矩形 53"/>
                  <p:cNvSpPr/>
                  <p:nvPr/>
                </p:nvSpPr>
                <p:spPr>
                  <a:xfrm>
                    <a:off x="4541520" y="4813273"/>
                    <a:ext cx="746758" cy="8930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平行四边形 54"/>
                  <p:cNvSpPr/>
                  <p:nvPr/>
                </p:nvSpPr>
                <p:spPr>
                  <a:xfrm rot="16200000" flipH="1">
                    <a:off x="4839299" y="4987967"/>
                    <a:ext cx="1177148" cy="282356"/>
                  </a:xfrm>
                  <a:prstGeom prst="parallelogram">
                    <a:avLst>
                      <a:gd name="adj" fmla="val 14374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46" name="六边形 45"/>
              <p:cNvSpPr/>
              <p:nvPr/>
            </p:nvSpPr>
            <p:spPr>
              <a:xfrm>
                <a:off x="5573783" y="1673458"/>
                <a:ext cx="976224" cy="841572"/>
              </a:xfrm>
              <a:prstGeom prst="hexagon">
                <a:avLst/>
              </a:prstGeom>
              <a:solidFill>
                <a:schemeClr val="accent4"/>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文本框 223"/>
              <p:cNvSpPr txBox="1"/>
              <p:nvPr/>
            </p:nvSpPr>
            <p:spPr>
              <a:xfrm>
                <a:off x="5611735" y="1833834"/>
                <a:ext cx="916409" cy="532241"/>
              </a:xfrm>
              <a:prstGeom prst="rect">
                <a:avLst/>
              </a:prstGeom>
              <a:noFill/>
              <a:scene3d>
                <a:camera prst="orthographicFront">
                  <a:rot lat="2700000" lon="0" rev="0"/>
                </a:camera>
                <a:lightRig rig="threePt" dir="t"/>
              </a:scene3d>
            </p:spPr>
            <p:txBody>
              <a:bodyPr wrap="square" rtlCol="0">
                <a:spAutoFit/>
              </a:bodyPr>
              <a:lstStyle/>
              <a:p>
                <a:pPr algn="ctr"/>
                <a:r>
                  <a:rPr lang="en-US" altLang="zh-CN" sz="2531" dirty="0">
                    <a:solidFill>
                      <a:prstClr val="white"/>
                    </a:solidFill>
                    <a:latin typeface="Arial" panose="020B0604020202020204" pitchFamily="34" charset="0"/>
                    <a:ea typeface="微软雅黑" panose="020B0503020204020204" pitchFamily="34" charset="-122"/>
                    <a:sym typeface="Arial" panose="020B0604020202020204" pitchFamily="34" charset="0"/>
                  </a:rPr>
                  <a:t>75%</a:t>
                </a:r>
                <a:endParaRPr lang="zh-CN" altLang="en-US" sz="253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8" name="Group 27"/>
              <p:cNvGrpSpPr>
                <a:grpSpLocks noChangeAspect="1"/>
              </p:cNvGrpSpPr>
              <p:nvPr/>
            </p:nvGrpSpPr>
            <p:grpSpPr bwMode="auto">
              <a:xfrm>
                <a:off x="5905987" y="5367068"/>
                <a:ext cx="334310" cy="367195"/>
                <a:chOff x="3811" y="2125"/>
                <a:chExt cx="61" cy="67"/>
              </a:xfrm>
              <a:solidFill>
                <a:schemeClr val="bg1"/>
              </a:solidFill>
              <a:effectLst>
                <a:outerShdw blurRad="50800" dist="38100" dir="2700000" algn="tl" rotWithShape="0">
                  <a:prstClr val="black">
                    <a:alpha val="40000"/>
                  </a:prstClr>
                </a:outerShdw>
              </a:effectLst>
            </p:grpSpPr>
            <p:sp>
              <p:nvSpPr>
                <p:cNvPr id="49"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grpSp>
        <p:nvGrpSpPr>
          <p:cNvPr id="59" name="组合 58"/>
          <p:cNvGrpSpPr/>
          <p:nvPr/>
        </p:nvGrpSpPr>
        <p:grpSpPr>
          <a:xfrm>
            <a:off x="772489" y="3158934"/>
            <a:ext cx="3186426" cy="3854668"/>
            <a:chOff x="732044" y="2995994"/>
            <a:chExt cx="3020977" cy="3655843"/>
          </a:xfrm>
        </p:grpSpPr>
        <p:sp>
          <p:nvSpPr>
            <p:cNvPr id="60" name="椭圆 159"/>
            <p:cNvSpPr/>
            <p:nvPr/>
          </p:nvSpPr>
          <p:spPr>
            <a:xfrm rot="1980000">
              <a:off x="732044"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1" name="组合 60"/>
            <p:cNvGrpSpPr/>
            <p:nvPr/>
          </p:nvGrpSpPr>
          <p:grpSpPr>
            <a:xfrm>
              <a:off x="1067013" y="2995994"/>
              <a:ext cx="840157" cy="2731055"/>
              <a:chOff x="817720" y="2859121"/>
              <a:chExt cx="978593" cy="3181062"/>
            </a:xfrm>
          </p:grpSpPr>
          <p:sp>
            <p:nvSpPr>
              <p:cNvPr id="62" name="六边形 61"/>
              <p:cNvSpPr/>
              <p:nvPr/>
            </p:nvSpPr>
            <p:spPr>
              <a:xfrm>
                <a:off x="818905" y="2859121"/>
                <a:ext cx="976224" cy="841572"/>
              </a:xfrm>
              <a:prstGeom prst="hexagon">
                <a:avLst/>
              </a:prstGeom>
              <a:solidFill>
                <a:schemeClr val="accent1"/>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3" name="组合 62"/>
              <p:cNvGrpSpPr/>
              <p:nvPr/>
            </p:nvGrpSpPr>
            <p:grpSpPr>
              <a:xfrm>
                <a:off x="817720" y="3279907"/>
                <a:ext cx="978593" cy="2760276"/>
                <a:chOff x="1877320" y="3273524"/>
                <a:chExt cx="978593" cy="2760276"/>
              </a:xfrm>
            </p:grpSpPr>
            <p:grpSp>
              <p:nvGrpSpPr>
                <p:cNvPr id="80" name="组合 79"/>
                <p:cNvGrpSpPr/>
                <p:nvPr/>
              </p:nvGrpSpPr>
              <p:grpSpPr>
                <a:xfrm>
                  <a:off x="1878505" y="3273524"/>
                  <a:ext cx="977408" cy="2757416"/>
                  <a:chOff x="2201764" y="1989138"/>
                  <a:chExt cx="1309885" cy="3695382"/>
                </a:xfrm>
              </p:grpSpPr>
              <p:sp>
                <p:nvSpPr>
                  <p:cNvPr id="85" name="矩形 84"/>
                  <p:cNvSpPr/>
                  <p:nvPr/>
                </p:nvSpPr>
                <p:spPr>
                  <a:xfrm>
                    <a:off x="2484120" y="2402540"/>
                    <a:ext cx="746760" cy="32819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平行四边形 85"/>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平行四边形 86"/>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 name="组合 80"/>
                <p:cNvGrpSpPr/>
                <p:nvPr/>
              </p:nvGrpSpPr>
              <p:grpSpPr>
                <a:xfrm>
                  <a:off x="1877320" y="4784681"/>
                  <a:ext cx="977405" cy="1249119"/>
                  <a:chOff x="4259166" y="4030923"/>
                  <a:chExt cx="1309882" cy="1674020"/>
                </a:xfrm>
              </p:grpSpPr>
              <p:sp>
                <p:nvSpPr>
                  <p:cNvPr id="82" name="平行四边形 81"/>
                  <p:cNvSpPr/>
                  <p:nvPr/>
                </p:nvSpPr>
                <p:spPr>
                  <a:xfrm rot="5400000">
                    <a:off x="3563334" y="4726755"/>
                    <a:ext cx="1674019" cy="282356"/>
                  </a:xfrm>
                  <a:prstGeom prst="parallelogram">
                    <a:avLst>
                      <a:gd name="adj" fmla="val 14374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矩形 82"/>
                  <p:cNvSpPr/>
                  <p:nvPr/>
                </p:nvSpPr>
                <p:spPr>
                  <a:xfrm>
                    <a:off x="4541520" y="4429585"/>
                    <a:ext cx="746760" cy="12753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平行四边形 83"/>
                  <p:cNvSpPr/>
                  <p:nvPr/>
                </p:nvSpPr>
                <p:spPr>
                  <a:xfrm rot="16200000" flipH="1">
                    <a:off x="4590861" y="4726756"/>
                    <a:ext cx="1674018" cy="282356"/>
                  </a:xfrm>
                  <a:prstGeom prst="parallelogram">
                    <a:avLst>
                      <a:gd name="adj" fmla="val 14374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64" name="文本框 164"/>
              <p:cNvSpPr txBox="1"/>
              <p:nvPr/>
            </p:nvSpPr>
            <p:spPr>
              <a:xfrm>
                <a:off x="854450" y="3021972"/>
                <a:ext cx="916409" cy="532241"/>
              </a:xfrm>
              <a:prstGeom prst="rect">
                <a:avLst/>
              </a:prstGeom>
              <a:noFill/>
              <a:scene3d>
                <a:camera prst="orthographicFront">
                  <a:rot lat="2700000" lon="0" rev="0"/>
                </a:camera>
                <a:lightRig rig="threePt" dir="t"/>
              </a:scene3d>
            </p:spPr>
            <p:txBody>
              <a:bodyPr wrap="square" rtlCol="0">
                <a:spAutoFit/>
              </a:bodyPr>
              <a:lstStyle/>
              <a:p>
                <a:pPr algn="ctr"/>
                <a:r>
                  <a:rPr lang="en-US" altLang="zh-CN" sz="2531" dirty="0">
                    <a:solidFill>
                      <a:prstClr val="white"/>
                    </a:solidFill>
                    <a:latin typeface="Arial" panose="020B0604020202020204" pitchFamily="34" charset="0"/>
                    <a:ea typeface="微软雅黑" panose="020B0503020204020204" pitchFamily="34" charset="-122"/>
                    <a:sym typeface="Arial" panose="020B0604020202020204" pitchFamily="34" charset="0"/>
                  </a:rPr>
                  <a:t>55%</a:t>
                </a:r>
                <a:endParaRPr lang="zh-CN" altLang="en-US" sz="253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5" name="Group 32"/>
              <p:cNvGrpSpPr>
                <a:grpSpLocks noChangeAspect="1"/>
              </p:cNvGrpSpPr>
              <p:nvPr/>
            </p:nvGrpSpPr>
            <p:grpSpPr bwMode="auto">
              <a:xfrm>
                <a:off x="1046678" y="5383219"/>
                <a:ext cx="471328" cy="306909"/>
                <a:chOff x="3798" y="2129"/>
                <a:chExt cx="86" cy="56"/>
              </a:xfrm>
              <a:solidFill>
                <a:schemeClr val="bg1"/>
              </a:solidFill>
              <a:effectLst>
                <a:outerShdw blurRad="50800" dist="38100" dir="2700000" algn="tl" rotWithShape="0">
                  <a:prstClr val="black">
                    <a:alpha val="40000"/>
                  </a:prstClr>
                </a:outerShdw>
              </a:effectLst>
            </p:grpSpPr>
            <p:sp>
              <p:nvSpPr>
                <p:cNvPr id="66"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sp>
        <p:nvSpPr>
          <p:cNvPr id="88" name="文本框 231"/>
          <p:cNvSpPr txBox="1"/>
          <p:nvPr/>
        </p:nvSpPr>
        <p:spPr>
          <a:xfrm>
            <a:off x="4179839" y="3770797"/>
            <a:ext cx="461665" cy="1514462"/>
          </a:xfrm>
          <a:prstGeom prst="rect">
            <a:avLst/>
          </a:prstGeom>
          <a:noFill/>
        </p:spPr>
        <p:txBody>
          <a:bodyPr vert="eaVert" wrap="square" rtlCol="0">
            <a:spAutoFit/>
          </a:bodyPr>
          <a:lstStyle/>
          <a:p>
            <a:pPr algn="ctr"/>
            <a:r>
              <a:rPr lang="zh-CN" altLang="en-US"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第</a:t>
            </a:r>
            <a:r>
              <a:rPr lang="zh-CN" altLang="en-US"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三</a:t>
            </a:r>
            <a:r>
              <a:rPr lang="zh-CN" altLang="en-US"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文本框 228"/>
          <p:cNvSpPr txBox="1"/>
          <p:nvPr/>
        </p:nvSpPr>
        <p:spPr>
          <a:xfrm>
            <a:off x="2779782" y="3773506"/>
            <a:ext cx="461665" cy="1514462"/>
          </a:xfrm>
          <a:prstGeom prst="rect">
            <a:avLst/>
          </a:prstGeom>
          <a:noFill/>
        </p:spPr>
        <p:txBody>
          <a:bodyPr vert="eaVert" wrap="square" rtlCol="0">
            <a:spAutoFit/>
          </a:bodyPr>
          <a:lstStyle/>
          <a:p>
            <a:pPr algn="ctr"/>
            <a:r>
              <a:rPr lang="zh-CN" altLang="en-US"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第二季度</a:t>
            </a:r>
            <a:endParaRPr lang="zh-CN" altLang="en-US"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文本框 229"/>
          <p:cNvSpPr txBox="1"/>
          <p:nvPr/>
        </p:nvSpPr>
        <p:spPr>
          <a:xfrm>
            <a:off x="5674069" y="3763349"/>
            <a:ext cx="461665" cy="1514462"/>
          </a:xfrm>
          <a:prstGeom prst="rect">
            <a:avLst/>
          </a:prstGeom>
          <a:noFill/>
        </p:spPr>
        <p:txBody>
          <a:bodyPr vert="eaVert" wrap="square" rtlCol="0">
            <a:spAutoFit/>
          </a:bodyPr>
          <a:lstStyle/>
          <a:p>
            <a:pPr algn="ctr"/>
            <a:r>
              <a:rPr lang="zh-CN" altLang="en-US"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第四季度</a:t>
            </a:r>
            <a:endParaRPr lang="zh-CN" altLang="en-US"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文本框 227"/>
          <p:cNvSpPr txBox="1"/>
          <p:nvPr/>
        </p:nvSpPr>
        <p:spPr>
          <a:xfrm>
            <a:off x="1353737" y="3776834"/>
            <a:ext cx="461665" cy="1514462"/>
          </a:xfrm>
          <a:prstGeom prst="rect">
            <a:avLst/>
          </a:prstGeom>
          <a:noFill/>
        </p:spPr>
        <p:txBody>
          <a:bodyPr vert="eaVert" wrap="square" rtlCol="0">
            <a:spAutoFit/>
          </a:bodyPr>
          <a:lstStyle/>
          <a:p>
            <a:pPr algn="ctr"/>
            <a:r>
              <a:rPr lang="zh-CN" altLang="en-US"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第一季度</a:t>
            </a:r>
            <a:endParaRPr lang="zh-CN" altLang="en-US"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2" name="组合 91"/>
          <p:cNvGrpSpPr/>
          <p:nvPr/>
        </p:nvGrpSpPr>
        <p:grpSpPr>
          <a:xfrm>
            <a:off x="7774575" y="1516034"/>
            <a:ext cx="4414231" cy="5468531"/>
            <a:chOff x="7370559" y="1437836"/>
            <a:chExt cx="4185030" cy="5186463"/>
          </a:xfrm>
        </p:grpSpPr>
        <p:grpSp>
          <p:nvGrpSpPr>
            <p:cNvPr id="93" name="组合 92"/>
            <p:cNvGrpSpPr/>
            <p:nvPr/>
          </p:nvGrpSpPr>
          <p:grpSpPr>
            <a:xfrm>
              <a:off x="7496061" y="1581570"/>
              <a:ext cx="4059528" cy="5042729"/>
              <a:chOff x="1838891" y="2142672"/>
              <a:chExt cx="3084650" cy="3118938"/>
            </a:xfrm>
          </p:grpSpPr>
          <p:sp>
            <p:nvSpPr>
              <p:cNvPr id="96" name="平行四边形 95"/>
              <p:cNvSpPr/>
              <p:nvPr/>
            </p:nvSpPr>
            <p:spPr>
              <a:xfrm rot="5400000" flipH="1" flipV="1">
                <a:off x="3035391" y="3382101"/>
                <a:ext cx="3118938" cy="640080"/>
              </a:xfrm>
              <a:prstGeom prst="parallelogram">
                <a:avLst>
                  <a:gd name="adj" fmla="val 85166"/>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7" name="平行四边形 96"/>
              <p:cNvSpPr/>
              <p:nvPr/>
            </p:nvSpPr>
            <p:spPr>
              <a:xfrm flipH="1">
                <a:off x="1838891" y="4633142"/>
                <a:ext cx="3084650" cy="537028"/>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4" name="圆角矩形 93"/>
            <p:cNvSpPr/>
            <p:nvPr/>
          </p:nvSpPr>
          <p:spPr>
            <a:xfrm>
              <a:off x="7520386" y="1602104"/>
              <a:ext cx="3443029" cy="4229897"/>
            </a:xfrm>
            <a:prstGeom prst="roundRect">
              <a:avLst>
                <a:gd name="adj" fmla="val 12783"/>
              </a:avLst>
            </a:prstGeom>
            <a:solidFill>
              <a:srgbClr val="C9C9C9"/>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5" name="圆角矩形 94"/>
            <p:cNvSpPr/>
            <p:nvPr/>
          </p:nvSpPr>
          <p:spPr>
            <a:xfrm>
              <a:off x="7370559" y="1437836"/>
              <a:ext cx="3443029" cy="4229897"/>
            </a:xfrm>
            <a:prstGeom prst="roundRect">
              <a:avLst>
                <a:gd name="adj" fmla="val 12783"/>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8" name="文本框 107"/>
          <p:cNvSpPr txBox="1"/>
          <p:nvPr/>
        </p:nvSpPr>
        <p:spPr>
          <a:xfrm>
            <a:off x="8061250" y="2872755"/>
            <a:ext cx="3191367" cy="2749792"/>
          </a:xfrm>
          <a:prstGeom prst="rect">
            <a:avLst/>
          </a:prstGeom>
          <a:noFill/>
        </p:spPr>
        <p:txBody>
          <a:bodyPr wrap="square" rtlCol="0">
            <a:spAutoFit/>
          </a:bodyPr>
          <a:lstStyle/>
          <a:p>
            <a:pPr algn="just">
              <a:lnSpc>
                <a:spcPct val="130000"/>
              </a:lnSpc>
            </a:pPr>
            <a:r>
              <a:rPr lang="zh-CN" altLang="en-US" sz="1476"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a:t>
            </a:r>
          </a:p>
          <a:p>
            <a:pPr algn="just">
              <a:lnSpc>
                <a:spcPct val="130000"/>
              </a:lnSpc>
            </a:pPr>
            <a:endParaRPr lang="en-US" altLang="zh-CN" sz="1476"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30000"/>
              </a:lnSpc>
            </a:pPr>
            <a:r>
              <a:rPr lang="zh-CN" altLang="en-US" sz="1476"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a:t>
            </a:r>
          </a:p>
          <a:p>
            <a:pPr algn="just">
              <a:lnSpc>
                <a:spcPct val="130000"/>
              </a:lnSpc>
            </a:pPr>
            <a:r>
              <a:rPr lang="zh-CN" altLang="en-US" sz="1476"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a:t>
            </a:r>
          </a:p>
          <a:p>
            <a:pPr algn="just">
              <a:lnSpc>
                <a:spcPct val="130000"/>
              </a:lnSpc>
            </a:pPr>
            <a:endParaRPr lang="zh-CN" altLang="en-US" sz="1476"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9" name="组合 98"/>
          <p:cNvGrpSpPr/>
          <p:nvPr/>
        </p:nvGrpSpPr>
        <p:grpSpPr>
          <a:xfrm>
            <a:off x="8140584" y="1736245"/>
            <a:ext cx="3066171" cy="987609"/>
            <a:chOff x="7717563" y="1646688"/>
            <a:chExt cx="2906965" cy="936668"/>
          </a:xfrm>
        </p:grpSpPr>
        <p:grpSp>
          <p:nvGrpSpPr>
            <p:cNvPr id="100" name="组合 99"/>
            <p:cNvGrpSpPr/>
            <p:nvPr/>
          </p:nvGrpSpPr>
          <p:grpSpPr>
            <a:xfrm>
              <a:off x="7717563" y="1646688"/>
              <a:ext cx="2906965" cy="936668"/>
              <a:chOff x="1994501" y="2251039"/>
              <a:chExt cx="2208870" cy="712610"/>
            </a:xfrm>
          </p:grpSpPr>
          <p:grpSp>
            <p:nvGrpSpPr>
              <p:cNvPr id="102" name="组合 101"/>
              <p:cNvGrpSpPr/>
              <p:nvPr/>
            </p:nvGrpSpPr>
            <p:grpSpPr>
              <a:xfrm>
                <a:off x="1994501" y="2251039"/>
                <a:ext cx="2208870" cy="712610"/>
                <a:chOff x="-3729752" y="2394137"/>
                <a:chExt cx="8752092" cy="2823536"/>
              </a:xfrm>
            </p:grpSpPr>
            <p:sp>
              <p:nvSpPr>
                <p:cNvPr id="105" name="平行四边形 104"/>
                <p:cNvSpPr/>
                <p:nvPr/>
              </p:nvSpPr>
              <p:spPr>
                <a:xfrm rot="5400000" flipH="1" flipV="1">
                  <a:off x="3205315" y="3438389"/>
                  <a:ext cx="2823536" cy="735032"/>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6" name="平行四边形 105"/>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03" name="圆角矩形 102"/>
              <p:cNvSpPr/>
              <p:nvPr/>
            </p:nvSpPr>
            <p:spPr>
              <a:xfrm>
                <a:off x="2013089" y="2306633"/>
                <a:ext cx="2092960" cy="533400"/>
              </a:xfrm>
              <a:prstGeom prst="roundRect">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4" name="圆角矩形 103"/>
              <p:cNvSpPr/>
              <p:nvPr/>
            </p:nvSpPr>
            <p:spPr>
              <a:xfrm>
                <a:off x="2006721" y="2284505"/>
                <a:ext cx="2092960" cy="5334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01" name="文本框 106"/>
            <p:cNvSpPr txBox="1"/>
            <p:nvPr/>
          </p:nvSpPr>
          <p:spPr>
            <a:xfrm>
              <a:off x="7942100" y="1830837"/>
              <a:ext cx="2145340" cy="456948"/>
            </a:xfrm>
            <a:prstGeom prst="rect">
              <a:avLst/>
            </a:prstGeom>
            <a:noFill/>
          </p:spPr>
          <p:txBody>
            <a:bodyPr wrap="square" rtlCol="0">
              <a:spAutoFit/>
            </a:bodyPr>
            <a:lstStyle/>
            <a:p>
              <a:pPr algn="ctr"/>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在此添加标题</a:t>
              </a:r>
            </a:p>
          </p:txBody>
        </p:sp>
      </p:grpSp>
      <p:sp>
        <p:nvSpPr>
          <p:cNvPr id="107" name="文本框 39"/>
          <p:cNvSpPr txBox="1"/>
          <p:nvPr/>
        </p:nvSpPr>
        <p:spPr>
          <a:xfrm>
            <a:off x="1244373" y="2848408"/>
            <a:ext cx="692835" cy="351956"/>
          </a:xfrm>
          <a:prstGeom prst="rect">
            <a:avLst/>
          </a:prstGeom>
          <a:noFill/>
        </p:spPr>
        <p:txBody>
          <a:bodyPr wrap="square" rtlCol="0">
            <a:spAutoFit/>
          </a:bodyPr>
          <a:lstStyle/>
          <a:p>
            <a:pPr algn="ctr"/>
            <a:r>
              <a:rPr lang="zh-CN" altLang="en-US" sz="1687"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108" name="文本框 41"/>
          <p:cNvSpPr txBox="1"/>
          <p:nvPr/>
        </p:nvSpPr>
        <p:spPr>
          <a:xfrm>
            <a:off x="4051896" y="2125283"/>
            <a:ext cx="692835" cy="351956"/>
          </a:xfrm>
          <a:prstGeom prst="rect">
            <a:avLst/>
          </a:prstGeom>
          <a:noFill/>
        </p:spPr>
        <p:txBody>
          <a:bodyPr wrap="square" rtlCol="0">
            <a:spAutoFit/>
          </a:bodyPr>
          <a:lstStyle/>
          <a:p>
            <a:pPr algn="ctr"/>
            <a:r>
              <a:rPr lang="zh-CN" altLang="en-US" sz="1687"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109" name="文本框 43"/>
          <p:cNvSpPr txBox="1"/>
          <p:nvPr/>
        </p:nvSpPr>
        <p:spPr>
          <a:xfrm>
            <a:off x="2636316" y="1529991"/>
            <a:ext cx="692835" cy="351956"/>
          </a:xfrm>
          <a:prstGeom prst="rect">
            <a:avLst/>
          </a:prstGeom>
          <a:noFill/>
        </p:spPr>
        <p:txBody>
          <a:bodyPr wrap="square" rtlCol="0">
            <a:spAutoFit/>
          </a:bodyPr>
          <a:lstStyle/>
          <a:p>
            <a:pPr algn="ctr"/>
            <a:r>
              <a:rPr lang="zh-CN" altLang="en-US" sz="1687"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110" name="文本框 45"/>
          <p:cNvSpPr txBox="1"/>
          <p:nvPr/>
        </p:nvSpPr>
        <p:spPr>
          <a:xfrm>
            <a:off x="5528074" y="1718904"/>
            <a:ext cx="692835" cy="351956"/>
          </a:xfrm>
          <a:prstGeom prst="rect">
            <a:avLst/>
          </a:prstGeom>
          <a:noFill/>
        </p:spPr>
        <p:txBody>
          <a:bodyPr wrap="square" rtlCol="0">
            <a:spAutoFit/>
          </a:bodyPr>
          <a:lstStyle/>
          <a:p>
            <a:pPr algn="ctr"/>
            <a:r>
              <a:rPr lang="zh-CN" altLang="en-US" sz="1687"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111" name="矩形 110"/>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12" name="矩形 111"/>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13" name="文本框 112"/>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14" name="文本框 113"/>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1605641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down)">
                                      <p:cBhvr>
                                        <p:cTn id="7" dur="500"/>
                                        <p:tgtEl>
                                          <p:spTgt spid="5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down)">
                                      <p:cBhvr>
                                        <p:cTn id="11" dur="500"/>
                                        <p:tgtEl>
                                          <p:spTgt spid="2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down)">
                                      <p:cBhvr>
                                        <p:cTn id="19" dur="500"/>
                                        <p:tgtEl>
                                          <p:spTgt spid="4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wipe(down)">
                                      <p:cBhvr>
                                        <p:cTn id="23" dur="500"/>
                                        <p:tgtEl>
                                          <p:spTgt spid="91"/>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9"/>
                                        </p:tgtEl>
                                        <p:attrNameLst>
                                          <p:attrName>style.visibility</p:attrName>
                                        </p:attrNameLst>
                                      </p:cBhvr>
                                      <p:to>
                                        <p:strVal val="visible"/>
                                      </p:to>
                                    </p:set>
                                    <p:animEffect transition="in" filter="wipe(down)">
                                      <p:cBhvr>
                                        <p:cTn id="26" dur="500"/>
                                        <p:tgtEl>
                                          <p:spTgt spid="89"/>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8"/>
                                        </p:tgtEl>
                                        <p:attrNameLst>
                                          <p:attrName>style.visibility</p:attrName>
                                        </p:attrNameLst>
                                      </p:cBhvr>
                                      <p:to>
                                        <p:strVal val="visible"/>
                                      </p:to>
                                    </p:set>
                                    <p:animEffect transition="in" filter="wipe(down)">
                                      <p:cBhvr>
                                        <p:cTn id="29" dur="500"/>
                                        <p:tgtEl>
                                          <p:spTgt spid="8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90"/>
                                        </p:tgtEl>
                                        <p:attrNameLst>
                                          <p:attrName>style.visibility</p:attrName>
                                        </p:attrNameLst>
                                      </p:cBhvr>
                                      <p:to>
                                        <p:strVal val="visible"/>
                                      </p:to>
                                    </p:set>
                                    <p:animEffect transition="in" filter="wipe(down)">
                                      <p:cBhvr>
                                        <p:cTn id="32" dur="500"/>
                                        <p:tgtEl>
                                          <p:spTgt spid="90"/>
                                        </p:tgtEl>
                                      </p:cBhvr>
                                    </p:animEffect>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107"/>
                                        </p:tgtEl>
                                        <p:attrNameLst>
                                          <p:attrName>style.visibility</p:attrName>
                                        </p:attrNameLst>
                                      </p:cBhvr>
                                      <p:to>
                                        <p:strVal val="visible"/>
                                      </p:to>
                                    </p:set>
                                    <p:animEffect transition="in" filter="fade">
                                      <p:cBhvr>
                                        <p:cTn id="36" dur="750"/>
                                        <p:tgtEl>
                                          <p:spTgt spid="107"/>
                                        </p:tgtEl>
                                      </p:cBhvr>
                                    </p:animEffect>
                                    <p:anim calcmode="lin" valueType="num">
                                      <p:cBhvr>
                                        <p:cTn id="37" dur="750" fill="hold"/>
                                        <p:tgtEl>
                                          <p:spTgt spid="107"/>
                                        </p:tgtEl>
                                        <p:attrNameLst>
                                          <p:attrName>ppt_x</p:attrName>
                                        </p:attrNameLst>
                                      </p:cBhvr>
                                      <p:tavLst>
                                        <p:tav tm="0">
                                          <p:val>
                                            <p:strVal val="#ppt_x"/>
                                          </p:val>
                                        </p:tav>
                                        <p:tav tm="100000">
                                          <p:val>
                                            <p:strVal val="#ppt_x"/>
                                          </p:val>
                                        </p:tav>
                                      </p:tavLst>
                                    </p:anim>
                                    <p:anim calcmode="lin" valueType="num">
                                      <p:cBhvr>
                                        <p:cTn id="38" dur="750" fill="hold"/>
                                        <p:tgtEl>
                                          <p:spTgt spid="10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09"/>
                                        </p:tgtEl>
                                        <p:attrNameLst>
                                          <p:attrName>style.visibility</p:attrName>
                                        </p:attrNameLst>
                                      </p:cBhvr>
                                      <p:to>
                                        <p:strVal val="visible"/>
                                      </p:to>
                                    </p:set>
                                    <p:animEffect transition="in" filter="fade">
                                      <p:cBhvr>
                                        <p:cTn id="41" dur="750"/>
                                        <p:tgtEl>
                                          <p:spTgt spid="109"/>
                                        </p:tgtEl>
                                      </p:cBhvr>
                                    </p:animEffect>
                                    <p:anim calcmode="lin" valueType="num">
                                      <p:cBhvr>
                                        <p:cTn id="42" dur="750" fill="hold"/>
                                        <p:tgtEl>
                                          <p:spTgt spid="109"/>
                                        </p:tgtEl>
                                        <p:attrNameLst>
                                          <p:attrName>ppt_x</p:attrName>
                                        </p:attrNameLst>
                                      </p:cBhvr>
                                      <p:tavLst>
                                        <p:tav tm="0">
                                          <p:val>
                                            <p:strVal val="#ppt_x"/>
                                          </p:val>
                                        </p:tav>
                                        <p:tav tm="100000">
                                          <p:val>
                                            <p:strVal val="#ppt_x"/>
                                          </p:val>
                                        </p:tav>
                                      </p:tavLst>
                                    </p:anim>
                                    <p:anim calcmode="lin" valueType="num">
                                      <p:cBhvr>
                                        <p:cTn id="43" dur="750" fill="hold"/>
                                        <p:tgtEl>
                                          <p:spTgt spid="109"/>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08"/>
                                        </p:tgtEl>
                                        <p:attrNameLst>
                                          <p:attrName>style.visibility</p:attrName>
                                        </p:attrNameLst>
                                      </p:cBhvr>
                                      <p:to>
                                        <p:strVal val="visible"/>
                                      </p:to>
                                    </p:set>
                                    <p:animEffect transition="in" filter="fade">
                                      <p:cBhvr>
                                        <p:cTn id="46" dur="750"/>
                                        <p:tgtEl>
                                          <p:spTgt spid="108"/>
                                        </p:tgtEl>
                                      </p:cBhvr>
                                    </p:animEffect>
                                    <p:anim calcmode="lin" valueType="num">
                                      <p:cBhvr>
                                        <p:cTn id="47" dur="750" fill="hold"/>
                                        <p:tgtEl>
                                          <p:spTgt spid="108"/>
                                        </p:tgtEl>
                                        <p:attrNameLst>
                                          <p:attrName>ppt_x</p:attrName>
                                        </p:attrNameLst>
                                      </p:cBhvr>
                                      <p:tavLst>
                                        <p:tav tm="0">
                                          <p:val>
                                            <p:strVal val="#ppt_x"/>
                                          </p:val>
                                        </p:tav>
                                        <p:tav tm="100000">
                                          <p:val>
                                            <p:strVal val="#ppt_x"/>
                                          </p:val>
                                        </p:tav>
                                      </p:tavLst>
                                    </p:anim>
                                    <p:anim calcmode="lin" valueType="num">
                                      <p:cBhvr>
                                        <p:cTn id="48" dur="750" fill="hold"/>
                                        <p:tgtEl>
                                          <p:spTgt spid="108"/>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750"/>
                                        <p:tgtEl>
                                          <p:spTgt spid="110"/>
                                        </p:tgtEl>
                                      </p:cBhvr>
                                    </p:animEffect>
                                    <p:anim calcmode="lin" valueType="num">
                                      <p:cBhvr>
                                        <p:cTn id="52" dur="750" fill="hold"/>
                                        <p:tgtEl>
                                          <p:spTgt spid="110"/>
                                        </p:tgtEl>
                                        <p:attrNameLst>
                                          <p:attrName>ppt_x</p:attrName>
                                        </p:attrNameLst>
                                      </p:cBhvr>
                                      <p:tavLst>
                                        <p:tav tm="0">
                                          <p:val>
                                            <p:strVal val="#ppt_x"/>
                                          </p:val>
                                        </p:tav>
                                        <p:tav tm="100000">
                                          <p:val>
                                            <p:strVal val="#ppt_x"/>
                                          </p:val>
                                        </p:tav>
                                      </p:tavLst>
                                    </p:anim>
                                    <p:anim calcmode="lin" valueType="num">
                                      <p:cBhvr>
                                        <p:cTn id="53" dur="750" fill="hold"/>
                                        <p:tgtEl>
                                          <p:spTgt spid="110"/>
                                        </p:tgtEl>
                                        <p:attrNameLst>
                                          <p:attrName>ppt_y</p:attrName>
                                        </p:attrNameLst>
                                      </p:cBhvr>
                                      <p:tavLst>
                                        <p:tav tm="0">
                                          <p:val>
                                            <p:strVal val="#ppt_y-.1"/>
                                          </p:val>
                                        </p:tav>
                                        <p:tav tm="100000">
                                          <p:val>
                                            <p:strVal val="#ppt_y"/>
                                          </p:val>
                                        </p:tav>
                                      </p:tavLst>
                                    </p:anim>
                                  </p:childTnLst>
                                </p:cTn>
                              </p:par>
                            </p:childTnLst>
                          </p:cTn>
                        </p:par>
                        <p:par>
                          <p:cTn id="54" fill="hold">
                            <p:stCondLst>
                              <p:cond delay="3250"/>
                            </p:stCondLst>
                            <p:childTnLst>
                              <p:par>
                                <p:cTn id="55" presetID="42" presetClass="entr" presetSubtype="0" fill="hold" nodeType="afterEffect">
                                  <p:stCondLst>
                                    <p:cond delay="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1000"/>
                                        <p:tgtEl>
                                          <p:spTgt spid="92"/>
                                        </p:tgtEl>
                                      </p:cBhvr>
                                    </p:animEffect>
                                    <p:anim calcmode="lin" valueType="num">
                                      <p:cBhvr>
                                        <p:cTn id="58" dur="1000" fill="hold"/>
                                        <p:tgtEl>
                                          <p:spTgt spid="92"/>
                                        </p:tgtEl>
                                        <p:attrNameLst>
                                          <p:attrName>ppt_x</p:attrName>
                                        </p:attrNameLst>
                                      </p:cBhvr>
                                      <p:tavLst>
                                        <p:tav tm="0">
                                          <p:val>
                                            <p:strVal val="#ppt_x"/>
                                          </p:val>
                                        </p:tav>
                                        <p:tav tm="100000">
                                          <p:val>
                                            <p:strVal val="#ppt_x"/>
                                          </p:val>
                                        </p:tav>
                                      </p:tavLst>
                                    </p:anim>
                                    <p:anim calcmode="lin" valueType="num">
                                      <p:cBhvr>
                                        <p:cTn id="59" dur="1000" fill="hold"/>
                                        <p:tgtEl>
                                          <p:spTgt spid="92"/>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23" presetClass="entr" presetSubtype="36" fill="hold" nodeType="afterEffect">
                                  <p:stCondLst>
                                    <p:cond delay="0"/>
                                  </p:stCondLst>
                                  <p:childTnLst>
                                    <p:set>
                                      <p:cBhvr>
                                        <p:cTn id="62" dur="1" fill="hold">
                                          <p:stCondLst>
                                            <p:cond delay="0"/>
                                          </p:stCondLst>
                                        </p:cTn>
                                        <p:tgtEl>
                                          <p:spTgt spid="99"/>
                                        </p:tgtEl>
                                        <p:attrNameLst>
                                          <p:attrName>style.visibility</p:attrName>
                                        </p:attrNameLst>
                                      </p:cBhvr>
                                      <p:to>
                                        <p:strVal val="visible"/>
                                      </p:to>
                                    </p:set>
                                    <p:anim calcmode="lin" valueType="num">
                                      <p:cBhvr>
                                        <p:cTn id="63" dur="500" fill="hold"/>
                                        <p:tgtEl>
                                          <p:spTgt spid="99"/>
                                        </p:tgtEl>
                                        <p:attrNameLst>
                                          <p:attrName>ppt_w</p:attrName>
                                        </p:attrNameLst>
                                      </p:cBhvr>
                                      <p:tavLst>
                                        <p:tav tm="0">
                                          <p:val>
                                            <p:strVal val="(6*min(max(#ppt_w*#ppt_h,.3),1)-7.4)/-.7*#ppt_w"/>
                                          </p:val>
                                        </p:tav>
                                        <p:tav tm="100000">
                                          <p:val>
                                            <p:strVal val="#ppt_w"/>
                                          </p:val>
                                        </p:tav>
                                      </p:tavLst>
                                    </p:anim>
                                    <p:anim calcmode="lin" valueType="num">
                                      <p:cBhvr>
                                        <p:cTn id="64" dur="500" fill="hold"/>
                                        <p:tgtEl>
                                          <p:spTgt spid="99"/>
                                        </p:tgtEl>
                                        <p:attrNameLst>
                                          <p:attrName>ppt_h</p:attrName>
                                        </p:attrNameLst>
                                      </p:cBhvr>
                                      <p:tavLst>
                                        <p:tav tm="0">
                                          <p:val>
                                            <p:strVal val="(6*min(max(#ppt_w*#ppt_h,.3),1)-7.4)/-.7*#ppt_h"/>
                                          </p:val>
                                        </p:tav>
                                        <p:tav tm="100000">
                                          <p:val>
                                            <p:strVal val="#ppt_h"/>
                                          </p:val>
                                        </p:tav>
                                      </p:tavLst>
                                    </p:anim>
                                    <p:anim calcmode="lin" valueType="num">
                                      <p:cBhvr>
                                        <p:cTn id="65" dur="500" fill="hold"/>
                                        <p:tgtEl>
                                          <p:spTgt spid="99"/>
                                        </p:tgtEl>
                                        <p:attrNameLst>
                                          <p:attrName>ppt_x</p:attrName>
                                        </p:attrNameLst>
                                      </p:cBhvr>
                                      <p:tavLst>
                                        <p:tav tm="0">
                                          <p:val>
                                            <p:fltVal val="0.5"/>
                                          </p:val>
                                        </p:tav>
                                        <p:tav tm="100000">
                                          <p:val>
                                            <p:strVal val="#ppt_x"/>
                                          </p:val>
                                        </p:tav>
                                      </p:tavLst>
                                    </p:anim>
                                    <p:anim calcmode="lin" valueType="num">
                                      <p:cBhvr>
                                        <p:cTn id="66" dur="500" fill="hold"/>
                                        <p:tgtEl>
                                          <p:spTgt spid="99"/>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4750"/>
                            </p:stCondLst>
                            <p:childTnLst>
                              <p:par>
                                <p:cTn id="68" presetID="14" presetClass="entr" presetSubtype="10" fill="hold" grpId="0" nodeType="afterEffect">
                                  <p:stCondLst>
                                    <p:cond delay="0"/>
                                  </p:stCondLst>
                                  <p:childTnLst>
                                    <p:set>
                                      <p:cBhvr>
                                        <p:cTn id="69" dur="1" fill="hold">
                                          <p:stCondLst>
                                            <p:cond delay="0"/>
                                          </p:stCondLst>
                                        </p:cTn>
                                        <p:tgtEl>
                                          <p:spTgt spid="98"/>
                                        </p:tgtEl>
                                        <p:attrNameLst>
                                          <p:attrName>style.visibility</p:attrName>
                                        </p:attrNameLst>
                                      </p:cBhvr>
                                      <p:to>
                                        <p:strVal val="visible"/>
                                      </p:to>
                                    </p:set>
                                    <p:animEffect transition="in" filter="randombar(horizontal)">
                                      <p:cBhvr>
                                        <p:cTn id="70"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8" grpId="0"/>
      <p:bldP spid="107" grpId="0"/>
      <p:bldP spid="108" grpId="0"/>
      <p:bldP spid="109" grpId="0"/>
      <p:bldP spid="1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1"/>
            <a:ext cx="12858750" cy="7232650"/>
          </a:xfrm>
          <a:prstGeom prst="rect">
            <a:avLst/>
          </a:prstGeom>
          <a:blipFill dpi="0" rotWithShape="1">
            <a:blip r:embed="rId20">
              <a:extLst>
                <a:ext uri="{BEBA8EAE-BF5A-486C-A8C5-ECC9F3942E4B}">
                  <a14:imgProps xmlns:a14="http://schemas.microsoft.com/office/drawing/2010/main">
                    <a14:imgLayer r:embed="rId21">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2" name="MH_Others_1"/>
          <p:cNvSpPr txBox="1">
            <a:spLocks/>
          </p:cNvSpPr>
          <p:nvPr>
            <p:custDataLst>
              <p:tags r:id="rId2"/>
            </p:custDataLst>
          </p:nvPr>
        </p:nvSpPr>
        <p:spPr bwMode="auto">
          <a:xfrm>
            <a:off x="2548536" y="837508"/>
            <a:ext cx="2542865" cy="570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en-US" altLang="zh-CN" sz="5060" dirty="0">
                <a:solidFill>
                  <a:schemeClr val="accent1"/>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rPr>
              <a:t>Content</a:t>
            </a:r>
            <a:endParaRPr lang="zh-CN" altLang="en-US" sz="5060">
              <a:solidFill>
                <a:schemeClr val="accent1"/>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endParaRPr>
          </a:p>
        </p:txBody>
      </p:sp>
      <p:cxnSp>
        <p:nvCxnSpPr>
          <p:cNvPr id="5124" name="MH_Others_2"/>
          <p:cNvCxnSpPr>
            <a:cxnSpLocks noChangeShapeType="1"/>
          </p:cNvCxnSpPr>
          <p:nvPr>
            <p:custDataLst>
              <p:tags r:id="rId3"/>
            </p:custDataLst>
          </p:nvPr>
        </p:nvCxnSpPr>
        <p:spPr bwMode="auto">
          <a:xfrm>
            <a:off x="2480839" y="1421744"/>
            <a:ext cx="3151279" cy="0"/>
          </a:xfrm>
          <a:prstGeom prst="line">
            <a:avLst/>
          </a:prstGeom>
          <a:noFill/>
          <a:ln w="12700" algn="ctr">
            <a:solidFill>
              <a:srgbClr val="CFCFCF"/>
            </a:solidFill>
            <a:round/>
            <a:headEnd/>
            <a:tailEnd/>
          </a:ln>
          <a:extLst>
            <a:ext uri="{909E8E84-426E-40DD-AFC4-6F175D3DCCD1}">
              <a14:hiddenFill xmlns:a14="http://schemas.microsoft.com/office/drawing/2010/main">
                <a:noFill/>
              </a14:hiddenFill>
            </a:ext>
          </a:extLst>
        </p:spPr>
      </p:cxnSp>
      <p:sp>
        <p:nvSpPr>
          <p:cNvPr id="34" name="MH_Number_1"/>
          <p:cNvSpPr txBox="1"/>
          <p:nvPr>
            <p:custDataLst>
              <p:tags r:id="rId4"/>
            </p:custDataLst>
          </p:nvPr>
        </p:nvSpPr>
        <p:spPr>
          <a:xfrm>
            <a:off x="4349801" y="2612265"/>
            <a:ext cx="741600" cy="481799"/>
          </a:xfrm>
          <a:prstGeom prst="rect">
            <a:avLst/>
          </a:prstGeom>
          <a:noFill/>
        </p:spPr>
        <p:txBody>
          <a:bodyPr>
            <a:spAutoFit/>
          </a:bodyPr>
          <a:lstStyle/>
          <a:p>
            <a:pPr algn="r">
              <a:defRPr/>
            </a:pPr>
            <a:r>
              <a:rPr lang="en-US" sz="2531" kern="0" dirty="0">
                <a:solidFill>
                  <a:schemeClr val="accent1"/>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rPr>
              <a:t>01</a:t>
            </a:r>
          </a:p>
        </p:txBody>
      </p:sp>
      <p:sp>
        <p:nvSpPr>
          <p:cNvPr id="23" name="MH_Entry_1"/>
          <p:cNvSpPr/>
          <p:nvPr>
            <p:custDataLst>
              <p:tags r:id="rId5"/>
            </p:custDataLst>
          </p:nvPr>
        </p:nvSpPr>
        <p:spPr>
          <a:xfrm>
            <a:off x="5091402" y="2677894"/>
            <a:ext cx="4071580" cy="463540"/>
          </a:xfrm>
          <a:prstGeom prst="rect">
            <a:avLst/>
          </a:prstGeom>
          <a:solidFill>
            <a:schemeClr val="accent1"/>
          </a:solidFill>
          <a:ln w="25400" cap="flat" cmpd="sng" algn="ctr">
            <a:noFill/>
            <a:prstDash val="solid"/>
          </a:ln>
          <a:effectLst/>
        </p:spPr>
        <p:txBody>
          <a:bodyPr wrap="square" lIns="0" tIns="0" rIns="0" bIns="0" anchor="ctr">
            <a:normAutofit/>
          </a:bodyPr>
          <a:lstStyle/>
          <a:p>
            <a:pPr algn="ctr">
              <a:defRPr/>
            </a:pPr>
            <a:r>
              <a:rPr lang="zh-CN" altLang="en-US" sz="2109" kern="0">
                <a:solidFill>
                  <a:srgbClr val="FFFFFF"/>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sz="2109"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MH_Number_2"/>
          <p:cNvSpPr txBox="1"/>
          <p:nvPr>
            <p:custDataLst>
              <p:tags r:id="rId6"/>
            </p:custDataLst>
          </p:nvPr>
        </p:nvSpPr>
        <p:spPr>
          <a:xfrm>
            <a:off x="4349801" y="3516508"/>
            <a:ext cx="741600" cy="481799"/>
          </a:xfrm>
          <a:prstGeom prst="rect">
            <a:avLst/>
          </a:prstGeom>
          <a:noFill/>
        </p:spPr>
        <p:txBody>
          <a:bodyPr>
            <a:spAutoFit/>
          </a:bodyPr>
          <a:lstStyle/>
          <a:p>
            <a:pPr algn="r">
              <a:defRPr/>
            </a:pPr>
            <a:r>
              <a:rPr lang="en-US" altLang="zh-CN" sz="2531" kern="0" dirty="0">
                <a:solidFill>
                  <a:schemeClr val="accent2"/>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rPr>
              <a:t>02</a:t>
            </a:r>
            <a:endParaRPr lang="en-US" sz="2531" kern="0" dirty="0">
              <a:solidFill>
                <a:schemeClr val="accent2"/>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endParaRPr>
          </a:p>
        </p:txBody>
      </p:sp>
      <p:sp>
        <p:nvSpPr>
          <p:cNvPr id="63" name="MH_Entry_2"/>
          <p:cNvSpPr/>
          <p:nvPr>
            <p:custDataLst>
              <p:tags r:id="rId7"/>
            </p:custDataLst>
          </p:nvPr>
        </p:nvSpPr>
        <p:spPr>
          <a:xfrm>
            <a:off x="5091402" y="3582138"/>
            <a:ext cx="4071580" cy="463540"/>
          </a:xfrm>
          <a:prstGeom prst="rect">
            <a:avLst/>
          </a:prstGeom>
          <a:solidFill>
            <a:schemeClr val="accent2"/>
          </a:solidFill>
          <a:ln w="25400" cap="flat" cmpd="sng" algn="ctr">
            <a:noFill/>
            <a:prstDash val="solid"/>
          </a:ln>
          <a:effectLst/>
        </p:spPr>
        <p:txBody>
          <a:bodyPr wrap="square" lIns="94906" tIns="49352" rIns="94906" bIns="49352" anchor="ctr">
            <a:normAutofit/>
          </a:bodyPr>
          <a:lstStyle/>
          <a:p>
            <a:pPr algn="ctr">
              <a:defRPr/>
            </a:pPr>
            <a:r>
              <a:rPr lang="zh-CN" altLang="en-US" sz="2109" kern="0">
                <a:solidFill>
                  <a:srgbClr val="FFFFFF"/>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sz="2109"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MH_Number_3"/>
          <p:cNvSpPr txBox="1"/>
          <p:nvPr>
            <p:custDataLst>
              <p:tags r:id="rId8"/>
            </p:custDataLst>
          </p:nvPr>
        </p:nvSpPr>
        <p:spPr>
          <a:xfrm>
            <a:off x="4349801" y="4420752"/>
            <a:ext cx="741600" cy="481799"/>
          </a:xfrm>
          <a:prstGeom prst="rect">
            <a:avLst/>
          </a:prstGeom>
          <a:noFill/>
        </p:spPr>
        <p:txBody>
          <a:bodyPr>
            <a:spAutoFit/>
          </a:bodyPr>
          <a:lstStyle/>
          <a:p>
            <a:pPr algn="r">
              <a:defRPr/>
            </a:pPr>
            <a:r>
              <a:rPr lang="en-US" altLang="zh-CN" sz="2531" kern="0" dirty="0">
                <a:solidFill>
                  <a:schemeClr val="accent3"/>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rPr>
              <a:t>03</a:t>
            </a:r>
            <a:endParaRPr lang="en-US" sz="2531" kern="0" dirty="0">
              <a:solidFill>
                <a:schemeClr val="accent3"/>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endParaRPr>
          </a:p>
        </p:txBody>
      </p:sp>
      <p:sp>
        <p:nvSpPr>
          <p:cNvPr id="67" name="MH_Entry_3"/>
          <p:cNvSpPr/>
          <p:nvPr>
            <p:custDataLst>
              <p:tags r:id="rId9"/>
            </p:custDataLst>
          </p:nvPr>
        </p:nvSpPr>
        <p:spPr>
          <a:xfrm>
            <a:off x="5091401" y="4486382"/>
            <a:ext cx="4071580" cy="463540"/>
          </a:xfrm>
          <a:prstGeom prst="rect">
            <a:avLst/>
          </a:prstGeom>
          <a:solidFill>
            <a:schemeClr val="accent3"/>
          </a:solidFill>
          <a:ln w="25400" cap="flat" cmpd="sng" algn="ctr">
            <a:noFill/>
            <a:prstDash val="solid"/>
          </a:ln>
          <a:effectLst/>
        </p:spPr>
        <p:txBody>
          <a:bodyPr wrap="square" lIns="94906" tIns="49352" rIns="94906" bIns="49352" anchor="ctr">
            <a:normAutofit/>
          </a:bodyPr>
          <a:lstStyle/>
          <a:p>
            <a:pPr algn="ctr">
              <a:defRPr/>
            </a:pPr>
            <a:r>
              <a:rPr lang="zh-CN" altLang="en-US" sz="2109" kern="0">
                <a:solidFill>
                  <a:srgbClr val="FFFFFF"/>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sz="2109"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
          <p:cNvGrpSpPr/>
          <p:nvPr/>
        </p:nvGrpSpPr>
        <p:grpSpPr>
          <a:xfrm>
            <a:off x="4995981" y="1135484"/>
            <a:ext cx="172426" cy="6096770"/>
            <a:chOff x="4995822" y="1135212"/>
            <a:chExt cx="172445" cy="6097438"/>
          </a:xfrm>
        </p:grpSpPr>
        <p:cxnSp>
          <p:nvCxnSpPr>
            <p:cNvPr id="5123" name="MH_Others_3"/>
            <p:cNvCxnSpPr>
              <a:cxnSpLocks noChangeShapeType="1"/>
            </p:cNvCxnSpPr>
            <p:nvPr>
              <p:custDataLst>
                <p:tags r:id="rId13"/>
              </p:custDataLst>
            </p:nvPr>
          </p:nvCxnSpPr>
          <p:spPr bwMode="auto">
            <a:xfrm>
              <a:off x="5091252" y="1135212"/>
              <a:ext cx="0" cy="6097438"/>
            </a:xfrm>
            <a:prstGeom prst="line">
              <a:avLst/>
            </a:prstGeom>
            <a:noFill/>
            <a:ln w="12700" algn="ctr">
              <a:solidFill>
                <a:srgbClr val="CFCFCF"/>
              </a:solidFill>
              <a:round/>
              <a:headEnd/>
              <a:tailEnd/>
            </a:ln>
            <a:extLst>
              <a:ext uri="{909E8E84-426E-40DD-AFC4-6F175D3DCCD1}">
                <a14:hiddenFill xmlns:a14="http://schemas.microsoft.com/office/drawing/2010/main">
                  <a:noFill/>
                </a14:hiddenFill>
              </a:ext>
            </a:extLst>
          </p:spPr>
        </p:cxnSp>
        <p:cxnSp>
          <p:nvCxnSpPr>
            <p:cNvPr id="27" name="MH_Others_4"/>
            <p:cNvCxnSpPr/>
            <p:nvPr>
              <p:custDataLst>
                <p:tags r:id="rId14"/>
              </p:custDataLst>
            </p:nvPr>
          </p:nvCxnSpPr>
          <p:spPr>
            <a:xfrm>
              <a:off x="4995822" y="3209713"/>
              <a:ext cx="172445" cy="0"/>
            </a:xfrm>
            <a:prstGeom prst="line">
              <a:avLst/>
            </a:prstGeom>
            <a:noFill/>
            <a:ln w="12700" cap="flat" cmpd="sng" algn="ctr">
              <a:solidFill>
                <a:srgbClr val="CFCFCF"/>
              </a:solidFill>
              <a:prstDash val="solid"/>
            </a:ln>
            <a:effectLst/>
          </p:spPr>
        </p:cxnSp>
        <p:cxnSp>
          <p:nvCxnSpPr>
            <p:cNvPr id="61" name="MH_Others_5"/>
            <p:cNvCxnSpPr/>
            <p:nvPr>
              <p:custDataLst>
                <p:tags r:id="rId15"/>
              </p:custDataLst>
            </p:nvPr>
          </p:nvCxnSpPr>
          <p:spPr>
            <a:xfrm>
              <a:off x="4995822" y="4114056"/>
              <a:ext cx="172445" cy="0"/>
            </a:xfrm>
            <a:prstGeom prst="line">
              <a:avLst/>
            </a:prstGeom>
            <a:noFill/>
            <a:ln w="12700" cap="flat" cmpd="sng" algn="ctr">
              <a:solidFill>
                <a:srgbClr val="CFCFCF"/>
              </a:solidFill>
              <a:prstDash val="solid"/>
            </a:ln>
            <a:effectLst/>
          </p:spPr>
        </p:cxnSp>
        <p:cxnSp>
          <p:nvCxnSpPr>
            <p:cNvPr id="65" name="MH_Others_6"/>
            <p:cNvCxnSpPr/>
            <p:nvPr>
              <p:custDataLst>
                <p:tags r:id="rId16"/>
              </p:custDataLst>
            </p:nvPr>
          </p:nvCxnSpPr>
          <p:spPr>
            <a:xfrm>
              <a:off x="4995822" y="5018398"/>
              <a:ext cx="172445" cy="0"/>
            </a:xfrm>
            <a:prstGeom prst="line">
              <a:avLst/>
            </a:prstGeom>
            <a:noFill/>
            <a:ln w="12700" cap="flat" cmpd="sng" algn="ctr">
              <a:solidFill>
                <a:srgbClr val="CFCFCF"/>
              </a:solidFill>
              <a:prstDash val="solid"/>
            </a:ln>
            <a:effectLst/>
          </p:spPr>
        </p:cxnSp>
        <p:cxnSp>
          <p:nvCxnSpPr>
            <p:cNvPr id="69" name="MH_Others_7"/>
            <p:cNvCxnSpPr/>
            <p:nvPr>
              <p:custDataLst>
                <p:tags r:id="rId17"/>
              </p:custDataLst>
            </p:nvPr>
          </p:nvCxnSpPr>
          <p:spPr>
            <a:xfrm>
              <a:off x="4995822" y="5922741"/>
              <a:ext cx="172445" cy="0"/>
            </a:xfrm>
            <a:prstGeom prst="line">
              <a:avLst/>
            </a:prstGeom>
            <a:noFill/>
            <a:ln w="12700" cap="flat" cmpd="sng" algn="ctr">
              <a:solidFill>
                <a:srgbClr val="CFCFCF"/>
              </a:solidFill>
              <a:prstDash val="solid"/>
            </a:ln>
            <a:effectLst/>
          </p:spPr>
        </p:cxnSp>
      </p:grpSp>
      <p:sp>
        <p:nvSpPr>
          <p:cNvPr id="70" name="MH_Number_4"/>
          <p:cNvSpPr txBox="1"/>
          <p:nvPr>
            <p:custDataLst>
              <p:tags r:id="rId10"/>
            </p:custDataLst>
          </p:nvPr>
        </p:nvSpPr>
        <p:spPr>
          <a:xfrm>
            <a:off x="4349801" y="5324995"/>
            <a:ext cx="741600" cy="481799"/>
          </a:xfrm>
          <a:prstGeom prst="rect">
            <a:avLst/>
          </a:prstGeom>
          <a:noFill/>
        </p:spPr>
        <p:txBody>
          <a:bodyPr>
            <a:spAutoFit/>
          </a:bodyPr>
          <a:lstStyle/>
          <a:p>
            <a:pPr algn="r">
              <a:defRPr/>
            </a:pPr>
            <a:r>
              <a:rPr lang="en-US" altLang="zh-CN" sz="2531" kern="0" dirty="0">
                <a:solidFill>
                  <a:schemeClr val="accent4"/>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rPr>
              <a:t>04</a:t>
            </a:r>
            <a:endParaRPr lang="en-US" sz="2531" kern="0" dirty="0">
              <a:solidFill>
                <a:schemeClr val="accent4"/>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endParaRPr>
          </a:p>
        </p:txBody>
      </p:sp>
      <p:sp>
        <p:nvSpPr>
          <p:cNvPr id="71" name="MH_Entry_4"/>
          <p:cNvSpPr/>
          <p:nvPr>
            <p:custDataLst>
              <p:tags r:id="rId11"/>
            </p:custDataLst>
          </p:nvPr>
        </p:nvSpPr>
        <p:spPr>
          <a:xfrm>
            <a:off x="5091402" y="5390625"/>
            <a:ext cx="4071580" cy="463540"/>
          </a:xfrm>
          <a:prstGeom prst="rect">
            <a:avLst/>
          </a:prstGeom>
          <a:solidFill>
            <a:schemeClr val="accent4"/>
          </a:solidFill>
          <a:ln w="25400" cap="flat" cmpd="sng" algn="ctr">
            <a:noFill/>
            <a:prstDash val="solid"/>
          </a:ln>
          <a:effectLst/>
        </p:spPr>
        <p:txBody>
          <a:bodyPr wrap="square" lIns="94906" tIns="49352" rIns="94906" bIns="49352" anchor="ctr">
            <a:normAutofit/>
          </a:bodyPr>
          <a:lstStyle/>
          <a:p>
            <a:pPr algn="ctr">
              <a:defRPr/>
            </a:pPr>
            <a:r>
              <a:rPr lang="zh-CN" altLang="en-US" sz="2109" kern="0">
                <a:solidFill>
                  <a:srgbClr val="FFFFFF"/>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sz="2109"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1"/>
          <p:cNvSpPr txBox="1">
            <a:spLocks/>
          </p:cNvSpPr>
          <p:nvPr>
            <p:custDataLst>
              <p:tags r:id="rId12"/>
            </p:custDataLst>
          </p:nvPr>
        </p:nvSpPr>
        <p:spPr bwMode="auto">
          <a:xfrm>
            <a:off x="2767821" y="1580374"/>
            <a:ext cx="1440001" cy="427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nchorCtr="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3796" dirty="0">
                <a:solidFill>
                  <a:schemeClr val="accent1"/>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rPr>
              <a:t>目 录</a:t>
            </a:r>
          </a:p>
        </p:txBody>
      </p:sp>
    </p:spTree>
    <p:custDataLst>
      <p:tags r:id="rId1"/>
    </p:custDataLst>
    <p:extLst>
      <p:ext uri="{BB962C8B-B14F-4D97-AF65-F5344CB8AC3E}">
        <p14:creationId xmlns:p14="http://schemas.microsoft.com/office/powerpoint/2010/main" val="28326162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5122"/>
                                        </p:tgtEl>
                                        <p:attrNameLst>
                                          <p:attrName>style.visibility</p:attrName>
                                        </p:attrNameLst>
                                      </p:cBhvr>
                                      <p:to>
                                        <p:strVal val="visible"/>
                                      </p:to>
                                    </p:set>
                                    <p:anim calcmode="lin" valueType="num">
                                      <p:cBhvr additive="base">
                                        <p:cTn id="14" dur="500" fill="hold"/>
                                        <p:tgtEl>
                                          <p:spTgt spid="5122"/>
                                        </p:tgtEl>
                                        <p:attrNameLst>
                                          <p:attrName>ppt_x</p:attrName>
                                        </p:attrNameLst>
                                      </p:cBhvr>
                                      <p:tavLst>
                                        <p:tav tm="0">
                                          <p:val>
                                            <p:strVal val="0-#ppt_w/2"/>
                                          </p:val>
                                        </p:tav>
                                        <p:tav tm="100000">
                                          <p:val>
                                            <p:strVal val="#ppt_x"/>
                                          </p:val>
                                        </p:tav>
                                      </p:tavLst>
                                    </p:anim>
                                    <p:anim calcmode="lin" valueType="num">
                                      <p:cBhvr additive="base">
                                        <p:cTn id="15"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5124"/>
                                        </p:tgtEl>
                                        <p:attrNameLst>
                                          <p:attrName>style.visibility</p:attrName>
                                        </p:attrNameLst>
                                      </p:cBhvr>
                                      <p:to>
                                        <p:strVal val="visible"/>
                                      </p:to>
                                    </p:set>
                                    <p:animEffect transition="in" filter="wipe(left)">
                                      <p:cBhvr>
                                        <p:cTn id="20" dur="500"/>
                                        <p:tgtEl>
                                          <p:spTgt spid="512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0-#ppt_w/2"/>
                                          </p:val>
                                        </p:tav>
                                        <p:tav tm="100000">
                                          <p:val>
                                            <p:strVal val="#ppt_x"/>
                                          </p:val>
                                        </p:tav>
                                      </p:tavLst>
                                    </p:anim>
                                    <p:anim calcmode="lin" valueType="num">
                                      <p:cBhvr additive="base">
                                        <p:cTn id="37" dur="500" fill="hold"/>
                                        <p:tgtEl>
                                          <p:spTgt spid="34"/>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additive="base">
                                        <p:cTn id="40" dur="500" fill="hold"/>
                                        <p:tgtEl>
                                          <p:spTgt spid="62"/>
                                        </p:tgtEl>
                                        <p:attrNameLst>
                                          <p:attrName>ppt_x</p:attrName>
                                        </p:attrNameLst>
                                      </p:cBhvr>
                                      <p:tavLst>
                                        <p:tav tm="0">
                                          <p:val>
                                            <p:strVal val="0-#ppt_w/2"/>
                                          </p:val>
                                        </p:tav>
                                        <p:tav tm="100000">
                                          <p:val>
                                            <p:strVal val="#ppt_x"/>
                                          </p:val>
                                        </p:tav>
                                      </p:tavLst>
                                    </p:anim>
                                    <p:anim calcmode="lin" valueType="num">
                                      <p:cBhvr additive="base">
                                        <p:cTn id="41" dur="500" fill="hold"/>
                                        <p:tgtEl>
                                          <p:spTgt spid="62"/>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500" fill="hold"/>
                                        <p:tgtEl>
                                          <p:spTgt spid="66"/>
                                        </p:tgtEl>
                                        <p:attrNameLst>
                                          <p:attrName>ppt_x</p:attrName>
                                        </p:attrNameLst>
                                      </p:cBhvr>
                                      <p:tavLst>
                                        <p:tav tm="0">
                                          <p:val>
                                            <p:strVal val="0-#ppt_w/2"/>
                                          </p:val>
                                        </p:tav>
                                        <p:tav tm="100000">
                                          <p:val>
                                            <p:strVal val="#ppt_x"/>
                                          </p:val>
                                        </p:tav>
                                      </p:tavLst>
                                    </p:anim>
                                    <p:anim calcmode="lin" valueType="num">
                                      <p:cBhvr additive="base">
                                        <p:cTn id="45" dur="500" fill="hold"/>
                                        <p:tgtEl>
                                          <p:spTgt spid="66"/>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70"/>
                                        </p:tgtEl>
                                        <p:attrNameLst>
                                          <p:attrName>style.visibility</p:attrName>
                                        </p:attrNameLst>
                                      </p:cBhvr>
                                      <p:to>
                                        <p:strVal val="visible"/>
                                      </p:to>
                                    </p:set>
                                    <p:anim calcmode="lin" valueType="num">
                                      <p:cBhvr additive="base">
                                        <p:cTn id="48" dur="500" fill="hold"/>
                                        <p:tgtEl>
                                          <p:spTgt spid="70"/>
                                        </p:tgtEl>
                                        <p:attrNameLst>
                                          <p:attrName>ppt_x</p:attrName>
                                        </p:attrNameLst>
                                      </p:cBhvr>
                                      <p:tavLst>
                                        <p:tav tm="0">
                                          <p:val>
                                            <p:strVal val="0-#ppt_w/2"/>
                                          </p:val>
                                        </p:tav>
                                        <p:tav tm="100000">
                                          <p:val>
                                            <p:strVal val="#ppt_x"/>
                                          </p:val>
                                        </p:tav>
                                      </p:tavLst>
                                    </p:anim>
                                    <p:anim calcmode="lin" valueType="num">
                                      <p:cBhvr additive="base">
                                        <p:cTn id="49" dur="500" fill="hold"/>
                                        <p:tgtEl>
                                          <p:spTgt spid="70"/>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1+#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63"/>
                                        </p:tgtEl>
                                        <p:attrNameLst>
                                          <p:attrName>style.visibility</p:attrName>
                                        </p:attrNameLst>
                                      </p:cBhvr>
                                      <p:to>
                                        <p:strVal val="visible"/>
                                      </p:to>
                                    </p:set>
                                    <p:anim calcmode="lin" valueType="num">
                                      <p:cBhvr additive="base">
                                        <p:cTn id="56" dur="500" fill="hold"/>
                                        <p:tgtEl>
                                          <p:spTgt spid="63"/>
                                        </p:tgtEl>
                                        <p:attrNameLst>
                                          <p:attrName>ppt_x</p:attrName>
                                        </p:attrNameLst>
                                      </p:cBhvr>
                                      <p:tavLst>
                                        <p:tav tm="0">
                                          <p:val>
                                            <p:strVal val="1+#ppt_w/2"/>
                                          </p:val>
                                        </p:tav>
                                        <p:tav tm="100000">
                                          <p:val>
                                            <p:strVal val="#ppt_x"/>
                                          </p:val>
                                        </p:tav>
                                      </p:tavLst>
                                    </p:anim>
                                    <p:anim calcmode="lin" valueType="num">
                                      <p:cBhvr additive="base">
                                        <p:cTn id="57" dur="500" fill="hold"/>
                                        <p:tgtEl>
                                          <p:spTgt spid="6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additive="base">
                                        <p:cTn id="60" dur="500" fill="hold"/>
                                        <p:tgtEl>
                                          <p:spTgt spid="67"/>
                                        </p:tgtEl>
                                        <p:attrNameLst>
                                          <p:attrName>ppt_x</p:attrName>
                                        </p:attrNameLst>
                                      </p:cBhvr>
                                      <p:tavLst>
                                        <p:tav tm="0">
                                          <p:val>
                                            <p:strVal val="1+#ppt_w/2"/>
                                          </p:val>
                                        </p:tav>
                                        <p:tav tm="100000">
                                          <p:val>
                                            <p:strVal val="#ppt_x"/>
                                          </p:val>
                                        </p:tav>
                                      </p:tavLst>
                                    </p:anim>
                                    <p:anim calcmode="lin" valueType="num">
                                      <p:cBhvr additive="base">
                                        <p:cTn id="61" dur="500" fill="hold"/>
                                        <p:tgtEl>
                                          <p:spTgt spid="67"/>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additive="base">
                                        <p:cTn id="64" dur="500" fill="hold"/>
                                        <p:tgtEl>
                                          <p:spTgt spid="71"/>
                                        </p:tgtEl>
                                        <p:attrNameLst>
                                          <p:attrName>ppt_x</p:attrName>
                                        </p:attrNameLst>
                                      </p:cBhvr>
                                      <p:tavLst>
                                        <p:tav tm="0">
                                          <p:val>
                                            <p:strVal val="1+#ppt_w/2"/>
                                          </p:val>
                                        </p:tav>
                                        <p:tav tm="100000">
                                          <p:val>
                                            <p:strVal val="#ppt_x"/>
                                          </p:val>
                                        </p:tav>
                                      </p:tavLst>
                                    </p:anim>
                                    <p:anim calcmode="lin" valueType="num">
                                      <p:cBhvr additive="base">
                                        <p:cTn id="65"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5122" grpId="0"/>
      <p:bldP spid="34" grpId="0"/>
      <p:bldP spid="23" grpId="0" animBg="1"/>
      <p:bldP spid="62" grpId="0"/>
      <p:bldP spid="63" grpId="0" animBg="1"/>
      <p:bldP spid="66" grpId="0"/>
      <p:bldP spid="67" grpId="0" animBg="1"/>
      <p:bldP spid="70" grpId="0"/>
      <p:bldP spid="71" grpId="0" animBg="1"/>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95604" y="2158611"/>
            <a:ext cx="3816704" cy="3815323"/>
            <a:chOff x="3603171" y="936171"/>
            <a:chExt cx="4985658" cy="4985658"/>
          </a:xfrm>
        </p:grpSpPr>
        <p:sp>
          <p:nvSpPr>
            <p:cNvPr id="3" name="椭圆 2"/>
            <p:cNvSpPr/>
            <p:nvPr/>
          </p:nvSpPr>
          <p:spPr>
            <a:xfrm>
              <a:off x="3852132" y="1185132"/>
              <a:ext cx="4487736" cy="4487736"/>
            </a:xfrm>
            <a:prstGeom prst="ellipse">
              <a:avLst/>
            </a:prstGeom>
            <a:noFill/>
            <a:ln w="25400">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任意多边形 3"/>
            <p:cNvSpPr/>
            <p:nvPr/>
          </p:nvSpPr>
          <p:spPr>
            <a:xfrm>
              <a:off x="3603171" y="936171"/>
              <a:ext cx="4985658" cy="4985658"/>
            </a:xfrm>
            <a:custGeom>
              <a:avLst/>
              <a:gdLst>
                <a:gd name="connsiteX0" fmla="*/ 2492829 w 4985658"/>
                <a:gd name="connsiteY0" fmla="*/ 248961 h 4985658"/>
                <a:gd name="connsiteX1" fmla="*/ 248961 w 4985658"/>
                <a:gd name="connsiteY1" fmla="*/ 2492829 h 4985658"/>
                <a:gd name="connsiteX2" fmla="*/ 2492829 w 4985658"/>
                <a:gd name="connsiteY2" fmla="*/ 4736697 h 4985658"/>
                <a:gd name="connsiteX3" fmla="*/ 4736697 w 4985658"/>
                <a:gd name="connsiteY3" fmla="*/ 2492829 h 4985658"/>
                <a:gd name="connsiteX4" fmla="*/ 2492829 w 4985658"/>
                <a:gd name="connsiteY4" fmla="*/ 248961 h 4985658"/>
                <a:gd name="connsiteX5" fmla="*/ 2492829 w 4985658"/>
                <a:gd name="connsiteY5" fmla="*/ 0 h 4985658"/>
                <a:gd name="connsiteX6" fmla="*/ 4985658 w 4985658"/>
                <a:gd name="connsiteY6" fmla="*/ 2492829 h 4985658"/>
                <a:gd name="connsiteX7" fmla="*/ 2492829 w 4985658"/>
                <a:gd name="connsiteY7" fmla="*/ 4985658 h 4985658"/>
                <a:gd name="connsiteX8" fmla="*/ 0 w 4985658"/>
                <a:gd name="connsiteY8" fmla="*/ 2492829 h 4985658"/>
                <a:gd name="connsiteX9" fmla="*/ 2492829 w 4985658"/>
                <a:gd name="connsiteY9" fmla="*/ 0 h 498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5658" h="4985658">
                  <a:moveTo>
                    <a:pt x="2492829" y="248961"/>
                  </a:moveTo>
                  <a:cubicBezTo>
                    <a:pt x="1253575" y="248961"/>
                    <a:pt x="248961" y="1253575"/>
                    <a:pt x="248961" y="2492829"/>
                  </a:cubicBezTo>
                  <a:cubicBezTo>
                    <a:pt x="248961" y="3732083"/>
                    <a:pt x="1253575" y="4736697"/>
                    <a:pt x="2492829" y="4736697"/>
                  </a:cubicBezTo>
                  <a:cubicBezTo>
                    <a:pt x="3732083" y="4736697"/>
                    <a:pt x="4736697" y="3732083"/>
                    <a:pt x="4736697" y="2492829"/>
                  </a:cubicBezTo>
                  <a:cubicBezTo>
                    <a:pt x="4736697" y="1253575"/>
                    <a:pt x="3732083" y="248961"/>
                    <a:pt x="2492829" y="248961"/>
                  </a:cubicBezTo>
                  <a:close/>
                  <a:moveTo>
                    <a:pt x="2492829" y="0"/>
                  </a:moveTo>
                  <a:cubicBezTo>
                    <a:pt x="3869580" y="0"/>
                    <a:pt x="4985658" y="1116078"/>
                    <a:pt x="4985658" y="2492829"/>
                  </a:cubicBezTo>
                  <a:cubicBezTo>
                    <a:pt x="4985658" y="3869580"/>
                    <a:pt x="3869580" y="4985658"/>
                    <a:pt x="2492829" y="4985658"/>
                  </a:cubicBezTo>
                  <a:cubicBezTo>
                    <a:pt x="1116078" y="4985658"/>
                    <a:pt x="0" y="3869580"/>
                    <a:pt x="0" y="2492829"/>
                  </a:cubicBezTo>
                  <a:cubicBezTo>
                    <a:pt x="0" y="1116078"/>
                    <a:pt x="1116078" y="0"/>
                    <a:pt x="2492829" y="0"/>
                  </a:cubicBezTo>
                  <a:close/>
                </a:path>
              </a:pathLst>
            </a:custGeom>
            <a:solidFill>
              <a:schemeClr val="bg1">
                <a:lumMod val="95000"/>
              </a:schemeClr>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椭圆 4"/>
            <p:cNvSpPr/>
            <p:nvPr/>
          </p:nvSpPr>
          <p:spPr>
            <a:xfrm>
              <a:off x="3603171" y="936171"/>
              <a:ext cx="4985658" cy="4985658"/>
            </a:xfrm>
            <a:prstGeom prst="ellipse">
              <a:avLst/>
            </a:prstGeom>
            <a:noFill/>
            <a:ln w="2540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5006721" y="2769507"/>
            <a:ext cx="2594469" cy="2593531"/>
            <a:chOff x="3860800" y="1193800"/>
            <a:chExt cx="4470400" cy="4470400"/>
          </a:xfrm>
        </p:grpSpPr>
        <p:sp>
          <p:nvSpPr>
            <p:cNvPr id="7" name="椭圆 6"/>
            <p:cNvSpPr/>
            <p:nvPr/>
          </p:nvSpPr>
          <p:spPr>
            <a:xfrm>
              <a:off x="3860800" y="1193800"/>
              <a:ext cx="4470400" cy="4470400"/>
            </a:xfrm>
            <a:prstGeom prst="ellipse">
              <a:avLst/>
            </a:prstGeom>
            <a:gradFill>
              <a:gsLst>
                <a:gs pos="100000">
                  <a:schemeClr val="bg1">
                    <a:lumMod val="97000"/>
                  </a:schemeClr>
                </a:gs>
                <a:gs pos="0">
                  <a:schemeClr val="bg1">
                    <a:lumMod val="85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292100" dist="114300" dir="2700000" algn="tl"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椭圆 7"/>
            <p:cNvSpPr/>
            <p:nvPr/>
          </p:nvSpPr>
          <p:spPr>
            <a:xfrm>
              <a:off x="4223657" y="1556657"/>
              <a:ext cx="3744686" cy="3744686"/>
            </a:xfrm>
            <a:prstGeom prst="ellipse">
              <a:avLst/>
            </a:prstGeom>
            <a:solidFill>
              <a:schemeClr val="bg1">
                <a:lumMod val="95000"/>
              </a:schemeClr>
            </a:solidFill>
            <a:ln>
              <a:noFill/>
            </a:ln>
            <a:effectLst>
              <a:innerShdw blurRad="1524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27"/>
            <p:cNvSpPr txBox="1"/>
            <p:nvPr/>
          </p:nvSpPr>
          <p:spPr>
            <a:xfrm>
              <a:off x="5684592" y="1756309"/>
              <a:ext cx="817556" cy="1278078"/>
            </a:xfrm>
            <a:prstGeom prst="rect">
              <a:avLst/>
            </a:prstGeom>
            <a:noFill/>
          </p:spPr>
          <p:txBody>
            <a:bodyPr wrap="square" rtlCol="0">
              <a:spAutoFit/>
            </a:bodyPr>
            <a:lstStyle/>
            <a:p>
              <a:pPr algn="ctr"/>
              <a:r>
                <a:rPr lang="en-US" altLang="zh-CN" sz="2109"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12</a:t>
              </a:r>
              <a:endParaRPr lang="zh-CN" altLang="en-US" sz="2109"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28"/>
            <p:cNvSpPr txBox="1"/>
            <p:nvPr/>
          </p:nvSpPr>
          <p:spPr>
            <a:xfrm>
              <a:off x="5788304" y="4454468"/>
              <a:ext cx="605483" cy="718615"/>
            </a:xfrm>
            <a:prstGeom prst="rect">
              <a:avLst/>
            </a:prstGeom>
            <a:noFill/>
          </p:spPr>
          <p:txBody>
            <a:bodyPr wrap="square" rtlCol="0">
              <a:spAutoFit/>
            </a:bodyPr>
            <a:lstStyle/>
            <a:p>
              <a:pPr algn="ctr"/>
              <a:r>
                <a:rPr lang="en-US" altLang="zh-CN" sz="2109"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6</a:t>
              </a:r>
              <a:endParaRPr lang="zh-CN" altLang="en-US" sz="2109"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文本框 31"/>
            <p:cNvSpPr txBox="1"/>
            <p:nvPr/>
          </p:nvSpPr>
          <p:spPr>
            <a:xfrm>
              <a:off x="4416180" y="3084183"/>
              <a:ext cx="621999" cy="718615"/>
            </a:xfrm>
            <a:prstGeom prst="rect">
              <a:avLst/>
            </a:prstGeom>
            <a:noFill/>
          </p:spPr>
          <p:txBody>
            <a:bodyPr wrap="square" rtlCol="0">
              <a:spAutoFit/>
            </a:bodyPr>
            <a:lstStyle/>
            <a:p>
              <a:pPr algn="ctr"/>
              <a:r>
                <a:rPr lang="en-US" altLang="zh-CN" sz="2109"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9</a:t>
              </a:r>
              <a:endParaRPr lang="zh-CN" altLang="en-US" sz="2109"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36"/>
            <p:cNvSpPr txBox="1"/>
            <p:nvPr/>
          </p:nvSpPr>
          <p:spPr>
            <a:xfrm>
              <a:off x="7218096" y="3097189"/>
              <a:ext cx="596772" cy="718615"/>
            </a:xfrm>
            <a:prstGeom prst="rect">
              <a:avLst/>
            </a:prstGeom>
            <a:noFill/>
          </p:spPr>
          <p:txBody>
            <a:bodyPr wrap="square" rtlCol="0">
              <a:spAutoFit/>
            </a:bodyPr>
            <a:lstStyle/>
            <a:p>
              <a:pPr algn="ctr"/>
              <a:r>
                <a:rPr lang="en-US" altLang="zh-CN" sz="2109"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3</a:t>
              </a:r>
              <a:endParaRPr lang="zh-CN" altLang="en-US" sz="2109"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任意多边形 12"/>
            <p:cNvSpPr/>
            <p:nvPr/>
          </p:nvSpPr>
          <p:spPr>
            <a:xfrm rot="-900000">
              <a:off x="5915667" y="1984289"/>
              <a:ext cx="76000" cy="1862122"/>
            </a:xfrm>
            <a:custGeom>
              <a:avLst/>
              <a:gdLst>
                <a:gd name="connsiteX0" fmla="*/ 0 w 122399"/>
                <a:gd name="connsiteY0" fmla="*/ 2073869 h 2726332"/>
                <a:gd name="connsiteX1" fmla="*/ 4810 w 122399"/>
                <a:gd name="connsiteY1" fmla="*/ 1819901 h 2726332"/>
                <a:gd name="connsiteX2" fmla="*/ 8318 w 122399"/>
                <a:gd name="connsiteY2" fmla="*/ 1764433 h 2726332"/>
                <a:gd name="connsiteX3" fmla="*/ 61200 w 122399"/>
                <a:gd name="connsiteY3" fmla="*/ 0 h 2726332"/>
                <a:gd name="connsiteX4" fmla="*/ 114082 w 122399"/>
                <a:gd name="connsiteY4" fmla="*/ 1764436 h 2726332"/>
                <a:gd name="connsiteX5" fmla="*/ 117589 w 122399"/>
                <a:gd name="connsiteY5" fmla="*/ 1819901 h 2726332"/>
                <a:gd name="connsiteX6" fmla="*/ 122399 w 122399"/>
                <a:gd name="connsiteY6" fmla="*/ 2073869 h 2726332"/>
                <a:gd name="connsiteX7" fmla="*/ 61200 w 122399"/>
                <a:gd name="connsiteY7" fmla="*/ 2726332 h 2726332"/>
                <a:gd name="connsiteX8" fmla="*/ 0 w 122399"/>
                <a:gd name="connsiteY8" fmla="*/ 2073869 h 272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399" h="2726332">
                  <a:moveTo>
                    <a:pt x="0" y="2073869"/>
                  </a:moveTo>
                  <a:cubicBezTo>
                    <a:pt x="0" y="1983782"/>
                    <a:pt x="1713" y="1897960"/>
                    <a:pt x="4810" y="1819901"/>
                  </a:cubicBezTo>
                  <a:lnTo>
                    <a:pt x="8318" y="1764433"/>
                  </a:lnTo>
                  <a:lnTo>
                    <a:pt x="61200" y="0"/>
                  </a:lnTo>
                  <a:lnTo>
                    <a:pt x="114082" y="1764436"/>
                  </a:lnTo>
                  <a:lnTo>
                    <a:pt x="117589" y="1819901"/>
                  </a:lnTo>
                  <a:cubicBezTo>
                    <a:pt x="120686" y="1897960"/>
                    <a:pt x="122399" y="1983782"/>
                    <a:pt x="122399" y="2073869"/>
                  </a:cubicBezTo>
                  <a:cubicBezTo>
                    <a:pt x="122399" y="2434214"/>
                    <a:pt x="94999" y="2726332"/>
                    <a:pt x="61200" y="2726332"/>
                  </a:cubicBezTo>
                  <a:cubicBezTo>
                    <a:pt x="27401" y="2726332"/>
                    <a:pt x="0" y="2434214"/>
                    <a:pt x="0" y="2073869"/>
                  </a:cubicBezTo>
                  <a:close/>
                </a:path>
              </a:pathLst>
            </a:custGeom>
            <a:solidFill>
              <a:schemeClr val="bg1"/>
            </a:solidFill>
            <a:ln>
              <a:noFill/>
            </a:ln>
            <a:effectLst>
              <a:outerShdw blurRad="635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任意多边形 13"/>
            <p:cNvSpPr/>
            <p:nvPr/>
          </p:nvSpPr>
          <p:spPr>
            <a:xfrm rot="5400000">
              <a:off x="6297925" y="2729480"/>
              <a:ext cx="69091" cy="1399040"/>
            </a:xfrm>
            <a:custGeom>
              <a:avLst/>
              <a:gdLst>
                <a:gd name="connsiteX0" fmla="*/ 0 w 122399"/>
                <a:gd name="connsiteY0" fmla="*/ 2073869 h 2726332"/>
                <a:gd name="connsiteX1" fmla="*/ 4810 w 122399"/>
                <a:gd name="connsiteY1" fmla="*/ 1819901 h 2726332"/>
                <a:gd name="connsiteX2" fmla="*/ 8318 w 122399"/>
                <a:gd name="connsiteY2" fmla="*/ 1764433 h 2726332"/>
                <a:gd name="connsiteX3" fmla="*/ 61200 w 122399"/>
                <a:gd name="connsiteY3" fmla="*/ 0 h 2726332"/>
                <a:gd name="connsiteX4" fmla="*/ 114082 w 122399"/>
                <a:gd name="connsiteY4" fmla="*/ 1764436 h 2726332"/>
                <a:gd name="connsiteX5" fmla="*/ 117589 w 122399"/>
                <a:gd name="connsiteY5" fmla="*/ 1819901 h 2726332"/>
                <a:gd name="connsiteX6" fmla="*/ 122399 w 122399"/>
                <a:gd name="connsiteY6" fmla="*/ 2073869 h 2726332"/>
                <a:gd name="connsiteX7" fmla="*/ 61200 w 122399"/>
                <a:gd name="connsiteY7" fmla="*/ 2726332 h 2726332"/>
                <a:gd name="connsiteX8" fmla="*/ 0 w 122399"/>
                <a:gd name="connsiteY8" fmla="*/ 2073869 h 272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399" h="2726332">
                  <a:moveTo>
                    <a:pt x="0" y="2073869"/>
                  </a:moveTo>
                  <a:cubicBezTo>
                    <a:pt x="0" y="1983782"/>
                    <a:pt x="1713" y="1897960"/>
                    <a:pt x="4810" y="1819901"/>
                  </a:cubicBezTo>
                  <a:lnTo>
                    <a:pt x="8318" y="1764433"/>
                  </a:lnTo>
                  <a:lnTo>
                    <a:pt x="61200" y="0"/>
                  </a:lnTo>
                  <a:lnTo>
                    <a:pt x="114082" y="1764436"/>
                  </a:lnTo>
                  <a:lnTo>
                    <a:pt x="117589" y="1819901"/>
                  </a:lnTo>
                  <a:cubicBezTo>
                    <a:pt x="120686" y="1897960"/>
                    <a:pt x="122399" y="1983782"/>
                    <a:pt x="122399" y="2073869"/>
                  </a:cubicBezTo>
                  <a:cubicBezTo>
                    <a:pt x="122399" y="2434214"/>
                    <a:pt x="94999" y="2726332"/>
                    <a:pt x="61200" y="2726332"/>
                  </a:cubicBezTo>
                  <a:cubicBezTo>
                    <a:pt x="27401" y="2726332"/>
                    <a:pt x="0" y="2434214"/>
                    <a:pt x="0" y="2073869"/>
                  </a:cubicBezTo>
                  <a:close/>
                </a:path>
              </a:pathLst>
            </a:custGeom>
            <a:solidFill>
              <a:schemeClr val="bg1"/>
            </a:solidFill>
            <a:ln>
              <a:noFill/>
            </a:ln>
            <a:effectLst>
              <a:outerShdw blurRad="635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5" name="组合 14"/>
            <p:cNvGrpSpPr/>
            <p:nvPr/>
          </p:nvGrpSpPr>
          <p:grpSpPr>
            <a:xfrm>
              <a:off x="6029858" y="3362853"/>
              <a:ext cx="132297" cy="132297"/>
              <a:chOff x="8936533" y="2738955"/>
              <a:chExt cx="211667" cy="211667"/>
            </a:xfrm>
          </p:grpSpPr>
          <p:sp>
            <p:nvSpPr>
              <p:cNvPr id="19" name="椭圆 18"/>
              <p:cNvSpPr/>
              <p:nvPr/>
            </p:nvSpPr>
            <p:spPr>
              <a:xfrm>
                <a:off x="8936533" y="2738955"/>
                <a:ext cx="211667" cy="211667"/>
              </a:xfrm>
              <a:prstGeom prst="ellipse">
                <a:avLst/>
              </a:prstGeom>
              <a:solidFill>
                <a:srgbClr val="E45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椭圆 19"/>
              <p:cNvSpPr/>
              <p:nvPr/>
            </p:nvSpPr>
            <p:spPr>
              <a:xfrm>
                <a:off x="8982254" y="2786595"/>
                <a:ext cx="116410" cy="1164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椭圆 15"/>
            <p:cNvSpPr/>
            <p:nvPr/>
          </p:nvSpPr>
          <p:spPr>
            <a:xfrm rot="18000000">
              <a:off x="5335147" y="3019241"/>
              <a:ext cx="1991334" cy="16024"/>
            </a:xfrm>
            <a:prstGeom prst="ellipse">
              <a:avLst/>
            </a:prstGeom>
            <a:solidFill>
              <a:srgbClr val="E45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nvSpPr>
          <p:spPr>
            <a:xfrm>
              <a:off x="4222642" y="1556657"/>
              <a:ext cx="3744343" cy="3751986"/>
            </a:xfrm>
            <a:prstGeom prst="ellipse">
              <a:avLst/>
            </a:prstGeom>
            <a:gradFill flip="none" rotWithShape="1">
              <a:gsLst>
                <a:gs pos="50000">
                  <a:schemeClr val="tx1">
                    <a:alpha val="4000"/>
                  </a:schemeClr>
                </a:gs>
                <a:gs pos="0">
                  <a:schemeClr val="bg1">
                    <a:lumMod val="95000"/>
                    <a:alpha val="0"/>
                  </a:schemeClr>
                </a:gs>
                <a:gs pos="100000">
                  <a:schemeClr val="tx1">
                    <a:alpha val="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p:nvPr/>
          </p:nvSpPr>
          <p:spPr>
            <a:xfrm rot="19800000" flipH="1">
              <a:off x="4224759" y="1557843"/>
              <a:ext cx="3742484" cy="3742315"/>
            </a:xfrm>
            <a:custGeom>
              <a:avLst/>
              <a:gdLst>
                <a:gd name="connsiteX0" fmla="*/ 2728883 w 3742484"/>
                <a:gd name="connsiteY0" fmla="*/ 3343109 h 3742315"/>
                <a:gd name="connsiteX1" fmla="*/ 2717169 w 3742484"/>
                <a:gd name="connsiteY1" fmla="*/ 3349872 h 3742315"/>
                <a:gd name="connsiteX2" fmla="*/ 2710573 w 3742484"/>
                <a:gd name="connsiteY2" fmla="*/ 3374489 h 3742315"/>
                <a:gd name="connsiteX3" fmla="*/ 2785153 w 3742484"/>
                <a:gd name="connsiteY3" fmla="*/ 3503665 h 3742315"/>
                <a:gd name="connsiteX4" fmla="*/ 2807242 w 3742484"/>
                <a:gd name="connsiteY4" fmla="*/ 3492357 h 3742315"/>
                <a:gd name="connsiteX5" fmla="*/ 2828080 w 3742484"/>
                <a:gd name="connsiteY5" fmla="*/ 3478881 h 3742315"/>
                <a:gd name="connsiteX6" fmla="*/ 2753500 w 3742484"/>
                <a:gd name="connsiteY6" fmla="*/ 3349705 h 3742315"/>
                <a:gd name="connsiteX7" fmla="*/ 2728883 w 3742484"/>
                <a:gd name="connsiteY7" fmla="*/ 3343109 h 3742315"/>
                <a:gd name="connsiteX8" fmla="*/ 3360899 w 3742484"/>
                <a:gd name="connsiteY8" fmla="*/ 2708687 h 3742315"/>
                <a:gd name="connsiteX9" fmla="*/ 3349956 w 3742484"/>
                <a:gd name="connsiteY9" fmla="*/ 2717084 h 3742315"/>
                <a:gd name="connsiteX10" fmla="*/ 3343194 w 3742484"/>
                <a:gd name="connsiteY10" fmla="*/ 2728797 h 3742315"/>
                <a:gd name="connsiteX11" fmla="*/ 3349790 w 3742484"/>
                <a:gd name="connsiteY11" fmla="*/ 2753415 h 3742315"/>
                <a:gd name="connsiteX12" fmla="*/ 3479320 w 3742484"/>
                <a:gd name="connsiteY12" fmla="*/ 2828199 h 3742315"/>
                <a:gd name="connsiteX13" fmla="*/ 3503148 w 3742484"/>
                <a:gd name="connsiteY13" fmla="*/ 2784719 h 3742315"/>
                <a:gd name="connsiteX14" fmla="*/ 3374574 w 3742484"/>
                <a:gd name="connsiteY14" fmla="*/ 2710487 h 3742315"/>
                <a:gd name="connsiteX15" fmla="*/ 3360899 w 3742484"/>
                <a:gd name="connsiteY15" fmla="*/ 2708687 h 3742315"/>
                <a:gd name="connsiteX16" fmla="*/ 1851736 w 3742484"/>
                <a:gd name="connsiteY16" fmla="*/ 3580002 h 3742315"/>
                <a:gd name="connsiteX17" fmla="*/ 1846458 w 3742484"/>
                <a:gd name="connsiteY17" fmla="*/ 3592745 h 3742315"/>
                <a:gd name="connsiteX18" fmla="*/ 1846458 w 3742484"/>
                <a:gd name="connsiteY18" fmla="*/ 3741210 h 3742315"/>
                <a:gd name="connsiteX19" fmla="*/ 1896026 w 3742484"/>
                <a:gd name="connsiteY19" fmla="*/ 3742315 h 3742315"/>
                <a:gd name="connsiteX20" fmla="*/ 1896026 w 3742484"/>
                <a:gd name="connsiteY20" fmla="*/ 3592745 h 3742315"/>
                <a:gd name="connsiteX21" fmla="*/ 1878005 w 3742484"/>
                <a:gd name="connsiteY21" fmla="*/ 3574724 h 3742315"/>
                <a:gd name="connsiteX22" fmla="*/ 1864480 w 3742484"/>
                <a:gd name="connsiteY22" fmla="*/ 3574724 h 3742315"/>
                <a:gd name="connsiteX23" fmla="*/ 1851736 w 3742484"/>
                <a:gd name="connsiteY23" fmla="*/ 3580002 h 3742315"/>
                <a:gd name="connsiteX24" fmla="*/ 999927 w 3742484"/>
                <a:gd name="connsiteY24" fmla="*/ 3341307 h 3742315"/>
                <a:gd name="connsiteX25" fmla="*/ 988985 w 3742484"/>
                <a:gd name="connsiteY25" fmla="*/ 3349703 h 3742315"/>
                <a:gd name="connsiteX26" fmla="*/ 914158 w 3742484"/>
                <a:gd name="connsiteY26" fmla="*/ 3479308 h 3742315"/>
                <a:gd name="connsiteX27" fmla="*/ 957640 w 3742484"/>
                <a:gd name="connsiteY27" fmla="*/ 3503132 h 3742315"/>
                <a:gd name="connsiteX28" fmla="*/ 1031912 w 3742484"/>
                <a:gd name="connsiteY28" fmla="*/ 3374488 h 3742315"/>
                <a:gd name="connsiteX29" fmla="*/ 1025316 w 3742484"/>
                <a:gd name="connsiteY29" fmla="*/ 3349870 h 3742315"/>
                <a:gd name="connsiteX30" fmla="*/ 1013602 w 3742484"/>
                <a:gd name="connsiteY30" fmla="*/ 3343108 h 3742315"/>
                <a:gd name="connsiteX31" fmla="*/ 999927 w 3742484"/>
                <a:gd name="connsiteY31" fmla="*/ 3341307 h 3742315"/>
                <a:gd name="connsiteX32" fmla="*/ 3580087 w 3742484"/>
                <a:gd name="connsiteY32" fmla="*/ 1851651 h 3742315"/>
                <a:gd name="connsiteX33" fmla="*/ 3574809 w 3742484"/>
                <a:gd name="connsiteY33" fmla="*/ 1864394 h 3742315"/>
                <a:gd name="connsiteX34" fmla="*/ 3574809 w 3742484"/>
                <a:gd name="connsiteY34" fmla="*/ 1877920 h 3742315"/>
                <a:gd name="connsiteX35" fmla="*/ 3592830 w 3742484"/>
                <a:gd name="connsiteY35" fmla="*/ 1895941 h 3742315"/>
                <a:gd name="connsiteX36" fmla="*/ 3741375 w 3742484"/>
                <a:gd name="connsiteY36" fmla="*/ 1895941 h 3742315"/>
                <a:gd name="connsiteX37" fmla="*/ 3742484 w 3742484"/>
                <a:gd name="connsiteY37" fmla="*/ 1846373 h 3742315"/>
                <a:gd name="connsiteX38" fmla="*/ 3592830 w 3742484"/>
                <a:gd name="connsiteY38" fmla="*/ 1846373 h 3742315"/>
                <a:gd name="connsiteX39" fmla="*/ 3580087 w 3742484"/>
                <a:gd name="connsiteY39" fmla="*/ 1851651 h 3742315"/>
                <a:gd name="connsiteX40" fmla="*/ 3349789 w 3742484"/>
                <a:gd name="connsiteY40" fmla="*/ 988899 h 3742315"/>
                <a:gd name="connsiteX41" fmla="*/ 3343193 w 3742484"/>
                <a:gd name="connsiteY41" fmla="*/ 1013517 h 3742315"/>
                <a:gd name="connsiteX42" fmla="*/ 3349956 w 3742484"/>
                <a:gd name="connsiteY42" fmla="*/ 1025230 h 3742315"/>
                <a:gd name="connsiteX43" fmla="*/ 3374573 w 3742484"/>
                <a:gd name="connsiteY43" fmla="*/ 1031827 h 3742315"/>
                <a:gd name="connsiteX44" fmla="*/ 3503899 w 3742484"/>
                <a:gd name="connsiteY44" fmla="*/ 957161 h 3742315"/>
                <a:gd name="connsiteX45" fmla="*/ 3492591 w 3742484"/>
                <a:gd name="connsiteY45" fmla="*/ 935071 h 3742315"/>
                <a:gd name="connsiteX46" fmla="*/ 3479115 w 3742484"/>
                <a:gd name="connsiteY46" fmla="*/ 914233 h 3742315"/>
                <a:gd name="connsiteX47" fmla="*/ 367911 w 3742484"/>
                <a:gd name="connsiteY47" fmla="*/ 2710487 h 3742315"/>
                <a:gd name="connsiteX48" fmla="*/ 238585 w 3742484"/>
                <a:gd name="connsiteY48" fmla="*/ 2785154 h 3742315"/>
                <a:gd name="connsiteX49" fmla="*/ 249894 w 3742484"/>
                <a:gd name="connsiteY49" fmla="*/ 2807243 h 3742315"/>
                <a:gd name="connsiteX50" fmla="*/ 263369 w 3742484"/>
                <a:gd name="connsiteY50" fmla="*/ 2828081 h 3742315"/>
                <a:gd name="connsiteX51" fmla="*/ 392695 w 3742484"/>
                <a:gd name="connsiteY51" fmla="*/ 2753415 h 3742315"/>
                <a:gd name="connsiteX52" fmla="*/ 399292 w 3742484"/>
                <a:gd name="connsiteY52" fmla="*/ 2728797 h 3742315"/>
                <a:gd name="connsiteX53" fmla="*/ 392529 w 3742484"/>
                <a:gd name="connsiteY53" fmla="*/ 2717084 h 3742315"/>
                <a:gd name="connsiteX54" fmla="*/ 367911 w 3742484"/>
                <a:gd name="connsiteY54" fmla="*/ 2710487 h 3742315"/>
                <a:gd name="connsiteX55" fmla="*/ 2784845 w 3742484"/>
                <a:gd name="connsiteY55" fmla="*/ 239183 h 3742315"/>
                <a:gd name="connsiteX56" fmla="*/ 2710573 w 3742484"/>
                <a:gd name="connsiteY56" fmla="*/ 367826 h 3742315"/>
                <a:gd name="connsiteX57" fmla="*/ 2717169 w 3742484"/>
                <a:gd name="connsiteY57" fmla="*/ 392443 h 3742315"/>
                <a:gd name="connsiteX58" fmla="*/ 2728883 w 3742484"/>
                <a:gd name="connsiteY58" fmla="*/ 399207 h 3742315"/>
                <a:gd name="connsiteX59" fmla="*/ 2753500 w 3742484"/>
                <a:gd name="connsiteY59" fmla="*/ 392610 h 3742315"/>
                <a:gd name="connsiteX60" fmla="*/ 2828327 w 3742484"/>
                <a:gd name="connsiteY60" fmla="*/ 263006 h 3742315"/>
                <a:gd name="connsiteX61" fmla="*/ 1109 w 3742484"/>
                <a:gd name="connsiteY61" fmla="*/ 1846373 h 3742315"/>
                <a:gd name="connsiteX62" fmla="*/ 0 w 3742484"/>
                <a:gd name="connsiteY62" fmla="*/ 1895941 h 3742315"/>
                <a:gd name="connsiteX63" fmla="*/ 149655 w 3742484"/>
                <a:gd name="connsiteY63" fmla="*/ 1895941 h 3742315"/>
                <a:gd name="connsiteX64" fmla="*/ 167676 w 3742484"/>
                <a:gd name="connsiteY64" fmla="*/ 1877920 h 3742315"/>
                <a:gd name="connsiteX65" fmla="*/ 167676 w 3742484"/>
                <a:gd name="connsiteY65" fmla="*/ 1864394 h 3742315"/>
                <a:gd name="connsiteX66" fmla="*/ 149655 w 3742484"/>
                <a:gd name="connsiteY66" fmla="*/ 1846373 h 3742315"/>
                <a:gd name="connsiteX67" fmla="*/ 1846459 w 3742484"/>
                <a:gd name="connsiteY67" fmla="*/ 0 h 3742315"/>
                <a:gd name="connsiteX68" fmla="*/ 1846459 w 3742484"/>
                <a:gd name="connsiteY68" fmla="*/ 149569 h 3742315"/>
                <a:gd name="connsiteX69" fmla="*/ 1864480 w 3742484"/>
                <a:gd name="connsiteY69" fmla="*/ 167590 h 3742315"/>
                <a:gd name="connsiteX70" fmla="*/ 1878005 w 3742484"/>
                <a:gd name="connsiteY70" fmla="*/ 167590 h 3742315"/>
                <a:gd name="connsiteX71" fmla="*/ 1896027 w 3742484"/>
                <a:gd name="connsiteY71" fmla="*/ 149569 h 3742315"/>
                <a:gd name="connsiteX72" fmla="*/ 1896027 w 3742484"/>
                <a:gd name="connsiteY72" fmla="*/ 1105 h 3742315"/>
                <a:gd name="connsiteX73" fmla="*/ 263165 w 3742484"/>
                <a:gd name="connsiteY73" fmla="*/ 914115 h 3742315"/>
                <a:gd name="connsiteX74" fmla="*/ 239337 w 3742484"/>
                <a:gd name="connsiteY74" fmla="*/ 957595 h 3742315"/>
                <a:gd name="connsiteX75" fmla="*/ 367911 w 3742484"/>
                <a:gd name="connsiteY75" fmla="*/ 1031827 h 3742315"/>
                <a:gd name="connsiteX76" fmla="*/ 392529 w 3742484"/>
                <a:gd name="connsiteY76" fmla="*/ 1025230 h 3742315"/>
                <a:gd name="connsiteX77" fmla="*/ 399291 w 3742484"/>
                <a:gd name="connsiteY77" fmla="*/ 1013517 h 3742315"/>
                <a:gd name="connsiteX78" fmla="*/ 392695 w 3742484"/>
                <a:gd name="connsiteY78" fmla="*/ 988899 h 3742315"/>
                <a:gd name="connsiteX79" fmla="*/ 935242 w 3742484"/>
                <a:gd name="connsiteY79" fmla="*/ 249958 h 3742315"/>
                <a:gd name="connsiteX80" fmla="*/ 914404 w 3742484"/>
                <a:gd name="connsiteY80" fmla="*/ 263434 h 3742315"/>
                <a:gd name="connsiteX81" fmla="*/ 988985 w 3742484"/>
                <a:gd name="connsiteY81" fmla="*/ 392612 h 3742315"/>
                <a:gd name="connsiteX82" fmla="*/ 1013602 w 3742484"/>
                <a:gd name="connsiteY82" fmla="*/ 399208 h 3742315"/>
                <a:gd name="connsiteX83" fmla="*/ 1025316 w 3742484"/>
                <a:gd name="connsiteY83" fmla="*/ 392445 h 3742315"/>
                <a:gd name="connsiteX84" fmla="*/ 1031912 w 3742484"/>
                <a:gd name="connsiteY84" fmla="*/ 367828 h 3742315"/>
                <a:gd name="connsiteX85" fmla="*/ 957331 w 3742484"/>
                <a:gd name="connsiteY85" fmla="*/ 238650 h 374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3742484" h="3742315">
                  <a:moveTo>
                    <a:pt x="2728883" y="3343109"/>
                  </a:moveTo>
                  <a:lnTo>
                    <a:pt x="2717169" y="3349872"/>
                  </a:lnTo>
                  <a:cubicBezTo>
                    <a:pt x="2708549" y="3354848"/>
                    <a:pt x="2705596" y="3365869"/>
                    <a:pt x="2710573" y="3374489"/>
                  </a:cubicBezTo>
                  <a:lnTo>
                    <a:pt x="2785153" y="3503665"/>
                  </a:lnTo>
                  <a:lnTo>
                    <a:pt x="2807242" y="3492357"/>
                  </a:lnTo>
                  <a:lnTo>
                    <a:pt x="2828080" y="3478881"/>
                  </a:lnTo>
                  <a:lnTo>
                    <a:pt x="2753500" y="3349705"/>
                  </a:lnTo>
                  <a:cubicBezTo>
                    <a:pt x="2748523" y="3341085"/>
                    <a:pt x="2737502" y="3338132"/>
                    <a:pt x="2728883" y="3343109"/>
                  </a:cubicBezTo>
                  <a:close/>
                  <a:moveTo>
                    <a:pt x="3360899" y="2708687"/>
                  </a:moveTo>
                  <a:cubicBezTo>
                    <a:pt x="3356444" y="2709881"/>
                    <a:pt x="3352445" y="2712774"/>
                    <a:pt x="3349956" y="2717084"/>
                  </a:cubicBezTo>
                  <a:lnTo>
                    <a:pt x="3343194" y="2728797"/>
                  </a:lnTo>
                  <a:cubicBezTo>
                    <a:pt x="3338217" y="2737417"/>
                    <a:pt x="3341170" y="2748438"/>
                    <a:pt x="3349790" y="2753415"/>
                  </a:cubicBezTo>
                  <a:lnTo>
                    <a:pt x="3479320" y="2828199"/>
                  </a:lnTo>
                  <a:lnTo>
                    <a:pt x="3503148" y="2784719"/>
                  </a:lnTo>
                  <a:lnTo>
                    <a:pt x="3374574" y="2710487"/>
                  </a:lnTo>
                  <a:cubicBezTo>
                    <a:pt x="3370264" y="2707999"/>
                    <a:pt x="3365354" y="2707493"/>
                    <a:pt x="3360899" y="2708687"/>
                  </a:cubicBezTo>
                  <a:close/>
                  <a:moveTo>
                    <a:pt x="1851736" y="3580002"/>
                  </a:moveTo>
                  <a:cubicBezTo>
                    <a:pt x="1848475" y="3583264"/>
                    <a:pt x="1846458" y="3587769"/>
                    <a:pt x="1846458" y="3592745"/>
                  </a:cubicBezTo>
                  <a:lnTo>
                    <a:pt x="1846458" y="3741210"/>
                  </a:lnTo>
                  <a:lnTo>
                    <a:pt x="1896026" y="3742315"/>
                  </a:lnTo>
                  <a:lnTo>
                    <a:pt x="1896026" y="3592745"/>
                  </a:lnTo>
                  <a:cubicBezTo>
                    <a:pt x="1896026" y="3582792"/>
                    <a:pt x="1887958" y="3574724"/>
                    <a:pt x="1878005" y="3574724"/>
                  </a:cubicBezTo>
                  <a:lnTo>
                    <a:pt x="1864480" y="3574724"/>
                  </a:lnTo>
                  <a:cubicBezTo>
                    <a:pt x="1859503" y="3574725"/>
                    <a:pt x="1854998" y="3576741"/>
                    <a:pt x="1851736" y="3580002"/>
                  </a:cubicBezTo>
                  <a:close/>
                  <a:moveTo>
                    <a:pt x="999927" y="3341307"/>
                  </a:moveTo>
                  <a:cubicBezTo>
                    <a:pt x="995473" y="3342501"/>
                    <a:pt x="991473" y="3345393"/>
                    <a:pt x="988985" y="3349703"/>
                  </a:cubicBezTo>
                  <a:lnTo>
                    <a:pt x="914158" y="3479308"/>
                  </a:lnTo>
                  <a:lnTo>
                    <a:pt x="957640" y="3503132"/>
                  </a:lnTo>
                  <a:lnTo>
                    <a:pt x="1031912" y="3374488"/>
                  </a:lnTo>
                  <a:cubicBezTo>
                    <a:pt x="1036889" y="3365868"/>
                    <a:pt x="1033935" y="3354847"/>
                    <a:pt x="1025316" y="3349870"/>
                  </a:cubicBezTo>
                  <a:lnTo>
                    <a:pt x="1013602" y="3343108"/>
                  </a:lnTo>
                  <a:cubicBezTo>
                    <a:pt x="1009292" y="3340620"/>
                    <a:pt x="1004382" y="3340113"/>
                    <a:pt x="999927" y="3341307"/>
                  </a:cubicBezTo>
                  <a:close/>
                  <a:moveTo>
                    <a:pt x="3580087" y="1851651"/>
                  </a:moveTo>
                  <a:cubicBezTo>
                    <a:pt x="3576826" y="1854912"/>
                    <a:pt x="3574809" y="1859417"/>
                    <a:pt x="3574809" y="1864394"/>
                  </a:cubicBezTo>
                  <a:lnTo>
                    <a:pt x="3574809" y="1877920"/>
                  </a:lnTo>
                  <a:cubicBezTo>
                    <a:pt x="3574809" y="1887873"/>
                    <a:pt x="3582877" y="1895941"/>
                    <a:pt x="3592830" y="1895941"/>
                  </a:cubicBezTo>
                  <a:lnTo>
                    <a:pt x="3741375" y="1895941"/>
                  </a:lnTo>
                  <a:lnTo>
                    <a:pt x="3742484" y="1846373"/>
                  </a:lnTo>
                  <a:lnTo>
                    <a:pt x="3592830" y="1846373"/>
                  </a:lnTo>
                  <a:cubicBezTo>
                    <a:pt x="3587854" y="1846373"/>
                    <a:pt x="3583348" y="1848390"/>
                    <a:pt x="3580087" y="1851651"/>
                  </a:cubicBezTo>
                  <a:close/>
                  <a:moveTo>
                    <a:pt x="3349789" y="988899"/>
                  </a:moveTo>
                  <a:cubicBezTo>
                    <a:pt x="3341170" y="993876"/>
                    <a:pt x="3338217" y="1004897"/>
                    <a:pt x="3343193" y="1013517"/>
                  </a:cubicBezTo>
                  <a:lnTo>
                    <a:pt x="3349956" y="1025230"/>
                  </a:lnTo>
                  <a:cubicBezTo>
                    <a:pt x="3354933" y="1033850"/>
                    <a:pt x="3365954" y="1036803"/>
                    <a:pt x="3374573" y="1031827"/>
                  </a:cubicBezTo>
                  <a:lnTo>
                    <a:pt x="3503899" y="957161"/>
                  </a:lnTo>
                  <a:lnTo>
                    <a:pt x="3492591" y="935071"/>
                  </a:lnTo>
                  <a:lnTo>
                    <a:pt x="3479115" y="914233"/>
                  </a:lnTo>
                  <a:close/>
                  <a:moveTo>
                    <a:pt x="367911" y="2710487"/>
                  </a:moveTo>
                  <a:lnTo>
                    <a:pt x="238585" y="2785154"/>
                  </a:lnTo>
                  <a:lnTo>
                    <a:pt x="249894" y="2807243"/>
                  </a:lnTo>
                  <a:lnTo>
                    <a:pt x="263369" y="2828081"/>
                  </a:lnTo>
                  <a:lnTo>
                    <a:pt x="392695" y="2753415"/>
                  </a:lnTo>
                  <a:cubicBezTo>
                    <a:pt x="401315" y="2748438"/>
                    <a:pt x="404268" y="2737417"/>
                    <a:pt x="399292" y="2728797"/>
                  </a:cubicBezTo>
                  <a:lnTo>
                    <a:pt x="392529" y="2717084"/>
                  </a:lnTo>
                  <a:cubicBezTo>
                    <a:pt x="387552" y="2708464"/>
                    <a:pt x="376531" y="2705511"/>
                    <a:pt x="367911" y="2710487"/>
                  </a:cubicBezTo>
                  <a:close/>
                  <a:moveTo>
                    <a:pt x="2784845" y="239183"/>
                  </a:moveTo>
                  <a:lnTo>
                    <a:pt x="2710573" y="367826"/>
                  </a:lnTo>
                  <a:cubicBezTo>
                    <a:pt x="2705596" y="376446"/>
                    <a:pt x="2708549" y="387467"/>
                    <a:pt x="2717169" y="392443"/>
                  </a:cubicBezTo>
                  <a:lnTo>
                    <a:pt x="2728883" y="399207"/>
                  </a:lnTo>
                  <a:cubicBezTo>
                    <a:pt x="2737502" y="404183"/>
                    <a:pt x="2748523" y="401230"/>
                    <a:pt x="2753500" y="392610"/>
                  </a:cubicBezTo>
                  <a:lnTo>
                    <a:pt x="2828327" y="263006"/>
                  </a:lnTo>
                  <a:close/>
                  <a:moveTo>
                    <a:pt x="1109" y="1846373"/>
                  </a:moveTo>
                  <a:lnTo>
                    <a:pt x="0" y="1895941"/>
                  </a:lnTo>
                  <a:lnTo>
                    <a:pt x="149655" y="1895941"/>
                  </a:lnTo>
                  <a:cubicBezTo>
                    <a:pt x="159608" y="1895941"/>
                    <a:pt x="167676" y="1887873"/>
                    <a:pt x="167676" y="1877920"/>
                  </a:cubicBezTo>
                  <a:lnTo>
                    <a:pt x="167676" y="1864394"/>
                  </a:lnTo>
                  <a:cubicBezTo>
                    <a:pt x="167676" y="1854441"/>
                    <a:pt x="159608" y="1846373"/>
                    <a:pt x="149655" y="1846373"/>
                  </a:cubicBezTo>
                  <a:close/>
                  <a:moveTo>
                    <a:pt x="1846459" y="0"/>
                  </a:moveTo>
                  <a:lnTo>
                    <a:pt x="1846459" y="149569"/>
                  </a:lnTo>
                  <a:cubicBezTo>
                    <a:pt x="1846459" y="159522"/>
                    <a:pt x="1854527" y="167590"/>
                    <a:pt x="1864480" y="167590"/>
                  </a:cubicBezTo>
                  <a:lnTo>
                    <a:pt x="1878005" y="167590"/>
                  </a:lnTo>
                  <a:cubicBezTo>
                    <a:pt x="1887958" y="167590"/>
                    <a:pt x="1896027" y="159522"/>
                    <a:pt x="1896027" y="149569"/>
                  </a:cubicBezTo>
                  <a:lnTo>
                    <a:pt x="1896027" y="1105"/>
                  </a:lnTo>
                  <a:close/>
                  <a:moveTo>
                    <a:pt x="263165" y="914115"/>
                  </a:moveTo>
                  <a:lnTo>
                    <a:pt x="239337" y="957595"/>
                  </a:lnTo>
                  <a:lnTo>
                    <a:pt x="367911" y="1031827"/>
                  </a:lnTo>
                  <a:cubicBezTo>
                    <a:pt x="376531" y="1036803"/>
                    <a:pt x="387552" y="1033850"/>
                    <a:pt x="392529" y="1025230"/>
                  </a:cubicBezTo>
                  <a:lnTo>
                    <a:pt x="399291" y="1013517"/>
                  </a:lnTo>
                  <a:cubicBezTo>
                    <a:pt x="404268" y="1004897"/>
                    <a:pt x="401315" y="993876"/>
                    <a:pt x="392695" y="988899"/>
                  </a:cubicBezTo>
                  <a:close/>
                  <a:moveTo>
                    <a:pt x="935242" y="249958"/>
                  </a:moveTo>
                  <a:lnTo>
                    <a:pt x="914404" y="263434"/>
                  </a:lnTo>
                  <a:lnTo>
                    <a:pt x="988985" y="392612"/>
                  </a:lnTo>
                  <a:cubicBezTo>
                    <a:pt x="993961" y="401230"/>
                    <a:pt x="1004983" y="404184"/>
                    <a:pt x="1013602" y="399208"/>
                  </a:cubicBezTo>
                  <a:lnTo>
                    <a:pt x="1025316" y="392445"/>
                  </a:lnTo>
                  <a:cubicBezTo>
                    <a:pt x="1033936" y="387468"/>
                    <a:pt x="1036888" y="376446"/>
                    <a:pt x="1031912" y="367828"/>
                  </a:cubicBezTo>
                  <a:lnTo>
                    <a:pt x="957331" y="23865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8" name="文本框 235"/>
          <p:cNvSpPr txBox="1"/>
          <p:nvPr/>
        </p:nvSpPr>
        <p:spPr>
          <a:xfrm>
            <a:off x="5517955" y="6282265"/>
            <a:ext cx="1567663" cy="351956"/>
          </a:xfrm>
          <a:prstGeom prst="rect">
            <a:avLst/>
          </a:prstGeom>
          <a:noFill/>
        </p:spPr>
        <p:txBody>
          <a:bodyPr wrap="square" rtlCol="0">
            <a:spAutoFit/>
          </a:bodyPr>
          <a:lstStyle/>
          <a:p>
            <a:pPr algn="ctr"/>
            <a:r>
              <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81" name="文本框 238"/>
          <p:cNvSpPr txBox="1"/>
          <p:nvPr/>
        </p:nvSpPr>
        <p:spPr>
          <a:xfrm>
            <a:off x="2116139" y="3565885"/>
            <a:ext cx="1503024" cy="351956"/>
          </a:xfrm>
          <a:prstGeom prst="rect">
            <a:avLst/>
          </a:prstGeom>
          <a:noFill/>
        </p:spPr>
        <p:txBody>
          <a:bodyPr wrap="square" rtlCol="0">
            <a:spAutoFit/>
          </a:bodyPr>
          <a:lstStyle/>
          <a:p>
            <a:r>
              <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84" name="文本框 241"/>
          <p:cNvSpPr txBox="1"/>
          <p:nvPr/>
        </p:nvSpPr>
        <p:spPr>
          <a:xfrm>
            <a:off x="2570362" y="1677167"/>
            <a:ext cx="1580463" cy="351956"/>
          </a:xfrm>
          <a:prstGeom prst="rect">
            <a:avLst/>
          </a:prstGeom>
          <a:noFill/>
        </p:spPr>
        <p:txBody>
          <a:bodyPr wrap="square" rtlCol="0">
            <a:spAutoFit/>
          </a:bodyPr>
          <a:lstStyle/>
          <a:p>
            <a:r>
              <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87" name="文本框 244"/>
          <p:cNvSpPr txBox="1"/>
          <p:nvPr/>
        </p:nvSpPr>
        <p:spPr>
          <a:xfrm>
            <a:off x="5517955" y="987839"/>
            <a:ext cx="1567663" cy="351956"/>
          </a:xfrm>
          <a:prstGeom prst="rect">
            <a:avLst/>
          </a:prstGeom>
          <a:noFill/>
        </p:spPr>
        <p:txBody>
          <a:bodyPr wrap="square" rtlCol="0">
            <a:spAutoFit/>
          </a:bodyPr>
          <a:lstStyle/>
          <a:p>
            <a:pPr algn="ctr"/>
            <a:r>
              <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90" name="文本框 250"/>
          <p:cNvSpPr txBox="1"/>
          <p:nvPr/>
        </p:nvSpPr>
        <p:spPr>
          <a:xfrm>
            <a:off x="8783877" y="3500064"/>
            <a:ext cx="1482206" cy="351956"/>
          </a:xfrm>
          <a:prstGeom prst="rect">
            <a:avLst/>
          </a:prstGeom>
          <a:noFill/>
        </p:spPr>
        <p:txBody>
          <a:bodyPr wrap="square" rtlCol="0">
            <a:spAutoFit/>
          </a:bodyPr>
          <a:lstStyle/>
          <a:p>
            <a:r>
              <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93" name="文本框 256"/>
          <p:cNvSpPr txBox="1"/>
          <p:nvPr/>
        </p:nvSpPr>
        <p:spPr>
          <a:xfrm>
            <a:off x="8276497" y="1753807"/>
            <a:ext cx="1580463" cy="351956"/>
          </a:xfrm>
          <a:prstGeom prst="rect">
            <a:avLst/>
          </a:prstGeom>
          <a:noFill/>
        </p:spPr>
        <p:txBody>
          <a:bodyPr wrap="square" rtlCol="0">
            <a:spAutoFit/>
          </a:bodyPr>
          <a:lstStyle/>
          <a:p>
            <a:r>
              <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96" name="文本框 259"/>
          <p:cNvSpPr txBox="1"/>
          <p:nvPr/>
        </p:nvSpPr>
        <p:spPr>
          <a:xfrm>
            <a:off x="2570362" y="5592428"/>
            <a:ext cx="1580463" cy="351956"/>
          </a:xfrm>
          <a:prstGeom prst="rect">
            <a:avLst/>
          </a:prstGeom>
          <a:noFill/>
        </p:spPr>
        <p:txBody>
          <a:bodyPr wrap="square" rtlCol="0">
            <a:spAutoFit/>
          </a:bodyPr>
          <a:lstStyle/>
          <a:p>
            <a:r>
              <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99" name="文本框 262"/>
          <p:cNvSpPr txBox="1"/>
          <p:nvPr/>
        </p:nvSpPr>
        <p:spPr>
          <a:xfrm>
            <a:off x="8417673" y="5322243"/>
            <a:ext cx="1580463" cy="351956"/>
          </a:xfrm>
          <a:prstGeom prst="rect">
            <a:avLst/>
          </a:prstGeom>
          <a:noFill/>
        </p:spPr>
        <p:txBody>
          <a:bodyPr wrap="square" rtlCol="0">
            <a:spAutoFit/>
          </a:bodyPr>
          <a:lstStyle/>
          <a:p>
            <a:r>
              <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grpSp>
        <p:nvGrpSpPr>
          <p:cNvPr id="77" name="组合 76"/>
          <p:cNvGrpSpPr/>
          <p:nvPr/>
        </p:nvGrpSpPr>
        <p:grpSpPr>
          <a:xfrm>
            <a:off x="5997037" y="1744479"/>
            <a:ext cx="827731" cy="1047634"/>
            <a:chOff x="5685315" y="1260706"/>
            <a:chExt cx="784753" cy="993597"/>
          </a:xfrm>
        </p:grpSpPr>
        <p:grpSp>
          <p:nvGrpSpPr>
            <p:cNvPr id="21" name="组合 20"/>
            <p:cNvGrpSpPr/>
            <p:nvPr/>
          </p:nvGrpSpPr>
          <p:grpSpPr>
            <a:xfrm>
              <a:off x="5685315" y="1260706"/>
              <a:ext cx="784753" cy="993597"/>
              <a:chOff x="4390176" y="890801"/>
              <a:chExt cx="1081244" cy="1368991"/>
            </a:xfrm>
          </p:grpSpPr>
          <p:grpSp>
            <p:nvGrpSpPr>
              <p:cNvPr id="22" name="组合 21"/>
              <p:cNvGrpSpPr/>
              <p:nvPr/>
            </p:nvGrpSpPr>
            <p:grpSpPr>
              <a:xfrm>
                <a:off x="4390176" y="890801"/>
                <a:ext cx="1081244" cy="1368991"/>
                <a:chOff x="4627786" y="1796539"/>
                <a:chExt cx="2675679" cy="3387753"/>
              </a:xfrm>
            </p:grpSpPr>
            <p:sp>
              <p:nvSpPr>
                <p:cNvPr id="26" name="圆角矩形 25"/>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椭圆 2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22"/>
              <p:cNvGrpSpPr/>
              <p:nvPr/>
            </p:nvGrpSpPr>
            <p:grpSpPr>
              <a:xfrm>
                <a:off x="4489652" y="976692"/>
                <a:ext cx="873070" cy="1203161"/>
                <a:chOff x="4627786" y="1715908"/>
                <a:chExt cx="2875230" cy="3962302"/>
              </a:xfrm>
            </p:grpSpPr>
            <p:sp>
              <p:nvSpPr>
                <p:cNvPr id="24" name="圆角矩形 23"/>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1" name="Group 8"/>
            <p:cNvGrpSpPr>
              <a:grpSpLocks noChangeAspect="1"/>
            </p:cNvGrpSpPr>
            <p:nvPr/>
          </p:nvGrpSpPr>
          <p:grpSpPr bwMode="auto">
            <a:xfrm>
              <a:off x="5858420" y="1462384"/>
              <a:ext cx="226065" cy="247705"/>
              <a:chOff x="3437" y="2282"/>
              <a:chExt cx="679" cy="744"/>
            </a:xfrm>
            <a:solidFill>
              <a:srgbClr val="FFB850"/>
            </a:solidFill>
          </p:grpSpPr>
          <p:sp>
            <p:nvSpPr>
              <p:cNvPr id="102"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9" name="组合 78"/>
          <p:cNvGrpSpPr/>
          <p:nvPr/>
        </p:nvGrpSpPr>
        <p:grpSpPr>
          <a:xfrm>
            <a:off x="7351355" y="2305253"/>
            <a:ext cx="827731" cy="1047634"/>
            <a:chOff x="6969313" y="1792555"/>
            <a:chExt cx="784753" cy="993597"/>
          </a:xfrm>
        </p:grpSpPr>
        <p:grpSp>
          <p:nvGrpSpPr>
            <p:cNvPr id="28" name="组合 27"/>
            <p:cNvGrpSpPr/>
            <p:nvPr/>
          </p:nvGrpSpPr>
          <p:grpSpPr>
            <a:xfrm>
              <a:off x="6969313" y="1792555"/>
              <a:ext cx="784753" cy="993597"/>
              <a:chOff x="4390176" y="890801"/>
              <a:chExt cx="1081244" cy="1368991"/>
            </a:xfrm>
          </p:grpSpPr>
          <p:grpSp>
            <p:nvGrpSpPr>
              <p:cNvPr id="29" name="组合 28"/>
              <p:cNvGrpSpPr/>
              <p:nvPr/>
            </p:nvGrpSpPr>
            <p:grpSpPr>
              <a:xfrm>
                <a:off x="4390176" y="890801"/>
                <a:ext cx="1081244" cy="1368991"/>
                <a:chOff x="4627786" y="1796539"/>
                <a:chExt cx="2675679" cy="3387753"/>
              </a:xfrm>
            </p:grpSpPr>
            <p:sp>
              <p:nvSpPr>
                <p:cNvPr id="33" name="圆角矩形 32"/>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椭圆 33"/>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29"/>
              <p:cNvGrpSpPr/>
              <p:nvPr/>
            </p:nvGrpSpPr>
            <p:grpSpPr>
              <a:xfrm>
                <a:off x="4489652" y="976692"/>
                <a:ext cx="873070" cy="1203161"/>
                <a:chOff x="4627786" y="1715908"/>
                <a:chExt cx="2875230" cy="3962302"/>
              </a:xfrm>
            </p:grpSpPr>
            <p:sp>
              <p:nvSpPr>
                <p:cNvPr id="31" name="圆角矩形 30"/>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4" name="Group 13"/>
            <p:cNvGrpSpPr>
              <a:grpSpLocks noChangeAspect="1"/>
            </p:cNvGrpSpPr>
            <p:nvPr/>
          </p:nvGrpSpPr>
          <p:grpSpPr bwMode="auto">
            <a:xfrm>
              <a:off x="7132238" y="1994555"/>
              <a:ext cx="247896" cy="250823"/>
              <a:chOff x="2426" y="2781"/>
              <a:chExt cx="593" cy="600"/>
            </a:xfrm>
            <a:solidFill>
              <a:srgbClr val="01ACBE"/>
            </a:solidFill>
          </p:grpSpPr>
          <p:sp>
            <p:nvSpPr>
              <p:cNvPr id="105"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0" name="组合 79"/>
          <p:cNvGrpSpPr/>
          <p:nvPr/>
        </p:nvGrpSpPr>
        <p:grpSpPr>
          <a:xfrm>
            <a:off x="7912332" y="3659081"/>
            <a:ext cx="827731" cy="1047634"/>
            <a:chOff x="7501162" y="3076553"/>
            <a:chExt cx="784753" cy="993597"/>
          </a:xfrm>
        </p:grpSpPr>
        <p:grpSp>
          <p:nvGrpSpPr>
            <p:cNvPr id="35" name="组合 34"/>
            <p:cNvGrpSpPr/>
            <p:nvPr/>
          </p:nvGrpSpPr>
          <p:grpSpPr>
            <a:xfrm>
              <a:off x="7501162" y="3076553"/>
              <a:ext cx="784753" cy="993597"/>
              <a:chOff x="4390176" y="890801"/>
              <a:chExt cx="1081244" cy="1368991"/>
            </a:xfrm>
          </p:grpSpPr>
          <p:grpSp>
            <p:nvGrpSpPr>
              <p:cNvPr id="36" name="组合 35"/>
              <p:cNvGrpSpPr/>
              <p:nvPr/>
            </p:nvGrpSpPr>
            <p:grpSpPr>
              <a:xfrm>
                <a:off x="4390176" y="890801"/>
                <a:ext cx="1081244" cy="1368991"/>
                <a:chOff x="4627786" y="1796539"/>
                <a:chExt cx="2675679" cy="3387753"/>
              </a:xfrm>
            </p:grpSpPr>
            <p:sp>
              <p:nvSpPr>
                <p:cNvPr id="40" name="圆角矩形 39"/>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组合 36"/>
              <p:cNvGrpSpPr/>
              <p:nvPr/>
            </p:nvGrpSpPr>
            <p:grpSpPr>
              <a:xfrm>
                <a:off x="4489652" y="976692"/>
                <a:ext cx="873070" cy="1203161"/>
                <a:chOff x="4627786" y="1715908"/>
                <a:chExt cx="2875230" cy="3962302"/>
              </a:xfrm>
            </p:grpSpPr>
            <p:sp>
              <p:nvSpPr>
                <p:cNvPr id="38" name="圆角矩形 37"/>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7" name="Group 18"/>
            <p:cNvGrpSpPr>
              <a:grpSpLocks noChangeAspect="1"/>
            </p:cNvGrpSpPr>
            <p:nvPr/>
          </p:nvGrpSpPr>
          <p:grpSpPr bwMode="auto">
            <a:xfrm>
              <a:off x="7662694" y="3283623"/>
              <a:ext cx="257512" cy="239954"/>
              <a:chOff x="3802" y="2858"/>
              <a:chExt cx="616" cy="574"/>
            </a:xfrm>
            <a:solidFill>
              <a:srgbClr val="E87071"/>
            </a:solidFill>
          </p:grpSpPr>
          <p:sp>
            <p:nvSpPr>
              <p:cNvPr id="108" name="Rectangle 19"/>
              <p:cNvSpPr>
                <a:spLocks noChangeArrowheads="1"/>
              </p:cNvSpPr>
              <p:nvPr/>
            </p:nvSpPr>
            <p:spPr bwMode="auto">
              <a:xfrm>
                <a:off x="3802" y="3205"/>
                <a:ext cx="129" cy="227"/>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Rectangle 20"/>
              <p:cNvSpPr>
                <a:spLocks noChangeArrowheads="1"/>
              </p:cNvSpPr>
              <p:nvPr/>
            </p:nvSpPr>
            <p:spPr bwMode="auto">
              <a:xfrm>
                <a:off x="3964" y="3174"/>
                <a:ext cx="129" cy="258"/>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Rectangle 21"/>
              <p:cNvSpPr>
                <a:spLocks noChangeArrowheads="1"/>
              </p:cNvSpPr>
              <p:nvPr/>
            </p:nvSpPr>
            <p:spPr bwMode="auto">
              <a:xfrm>
                <a:off x="4129" y="3131"/>
                <a:ext cx="129" cy="301"/>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Rectangle 22"/>
              <p:cNvSpPr>
                <a:spLocks noChangeArrowheads="1"/>
              </p:cNvSpPr>
              <p:nvPr/>
            </p:nvSpPr>
            <p:spPr bwMode="auto">
              <a:xfrm>
                <a:off x="4289" y="3078"/>
                <a:ext cx="129" cy="354"/>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2" name="组合 81"/>
          <p:cNvGrpSpPr/>
          <p:nvPr/>
        </p:nvGrpSpPr>
        <p:grpSpPr>
          <a:xfrm>
            <a:off x="7351355" y="5012911"/>
            <a:ext cx="827731" cy="1047634"/>
            <a:chOff x="6969313" y="4360551"/>
            <a:chExt cx="784753" cy="993597"/>
          </a:xfrm>
        </p:grpSpPr>
        <p:grpSp>
          <p:nvGrpSpPr>
            <p:cNvPr id="42" name="组合 41"/>
            <p:cNvGrpSpPr/>
            <p:nvPr/>
          </p:nvGrpSpPr>
          <p:grpSpPr>
            <a:xfrm>
              <a:off x="6969313" y="4360551"/>
              <a:ext cx="784753" cy="993597"/>
              <a:chOff x="4390176" y="890801"/>
              <a:chExt cx="1081244" cy="1368991"/>
            </a:xfrm>
          </p:grpSpPr>
          <p:grpSp>
            <p:nvGrpSpPr>
              <p:cNvPr id="43" name="组合 42"/>
              <p:cNvGrpSpPr/>
              <p:nvPr/>
            </p:nvGrpSpPr>
            <p:grpSpPr>
              <a:xfrm>
                <a:off x="4390176" y="890801"/>
                <a:ext cx="1081244" cy="1368991"/>
                <a:chOff x="4627786" y="1796539"/>
                <a:chExt cx="2675679" cy="3387753"/>
              </a:xfrm>
            </p:grpSpPr>
            <p:sp>
              <p:nvSpPr>
                <p:cNvPr id="47" name="圆角矩形 46"/>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椭圆 47"/>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a:off x="4489652" y="976692"/>
                <a:ext cx="873070" cy="1203161"/>
                <a:chOff x="4627786" y="1715908"/>
                <a:chExt cx="2875230" cy="3962302"/>
              </a:xfrm>
            </p:grpSpPr>
            <p:sp>
              <p:nvSpPr>
                <p:cNvPr id="45" name="圆角矩形 44"/>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13" name="Group 26"/>
            <p:cNvGrpSpPr>
              <a:grpSpLocks noChangeAspect="1"/>
            </p:cNvGrpSpPr>
            <p:nvPr/>
          </p:nvGrpSpPr>
          <p:grpSpPr bwMode="auto">
            <a:xfrm>
              <a:off x="7091432" y="4610048"/>
              <a:ext cx="333237" cy="165205"/>
              <a:chOff x="5676" y="2597"/>
              <a:chExt cx="1061" cy="526"/>
            </a:xfrm>
            <a:solidFill>
              <a:srgbClr val="00AF92"/>
            </a:solidFill>
          </p:grpSpPr>
          <p:sp>
            <p:nvSpPr>
              <p:cNvPr id="114"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8"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2"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5"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6"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7"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8"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3" name="组合 82"/>
          <p:cNvGrpSpPr/>
          <p:nvPr/>
        </p:nvGrpSpPr>
        <p:grpSpPr>
          <a:xfrm>
            <a:off x="5997037" y="5573686"/>
            <a:ext cx="827731" cy="1047634"/>
            <a:chOff x="5685315" y="4892401"/>
            <a:chExt cx="784753" cy="993597"/>
          </a:xfrm>
        </p:grpSpPr>
        <p:grpSp>
          <p:nvGrpSpPr>
            <p:cNvPr id="49" name="组合 48"/>
            <p:cNvGrpSpPr/>
            <p:nvPr/>
          </p:nvGrpSpPr>
          <p:grpSpPr>
            <a:xfrm>
              <a:off x="5685315" y="4892401"/>
              <a:ext cx="784753" cy="993597"/>
              <a:chOff x="4390176" y="890801"/>
              <a:chExt cx="1081244" cy="1368991"/>
            </a:xfrm>
          </p:grpSpPr>
          <p:grpSp>
            <p:nvGrpSpPr>
              <p:cNvPr id="50" name="组合 49"/>
              <p:cNvGrpSpPr/>
              <p:nvPr/>
            </p:nvGrpSpPr>
            <p:grpSpPr>
              <a:xfrm>
                <a:off x="4390176" y="890801"/>
                <a:ext cx="1081244" cy="1368991"/>
                <a:chOff x="4627786" y="1796539"/>
                <a:chExt cx="2675679" cy="3387753"/>
              </a:xfrm>
            </p:grpSpPr>
            <p:sp>
              <p:nvSpPr>
                <p:cNvPr id="54" name="圆角矩形 53"/>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椭圆 54"/>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组合 50"/>
              <p:cNvGrpSpPr/>
              <p:nvPr/>
            </p:nvGrpSpPr>
            <p:grpSpPr>
              <a:xfrm>
                <a:off x="4489652" y="976692"/>
                <a:ext cx="873070" cy="1203161"/>
                <a:chOff x="4627786" y="1715908"/>
                <a:chExt cx="2875230" cy="3962302"/>
              </a:xfrm>
            </p:grpSpPr>
            <p:sp>
              <p:nvSpPr>
                <p:cNvPr id="52" name="圆角矩形 51"/>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29" name="Freeform 108"/>
            <p:cNvSpPr>
              <a:spLocks noEditPoints="1"/>
            </p:cNvSpPr>
            <p:nvPr/>
          </p:nvSpPr>
          <p:spPr bwMode="auto">
            <a:xfrm>
              <a:off x="5838421" y="5086977"/>
              <a:ext cx="276466" cy="27746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accent5"/>
            </a:solidFill>
            <a:ln>
              <a:noFill/>
            </a:ln>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5" name="组合 84"/>
          <p:cNvGrpSpPr/>
          <p:nvPr/>
        </p:nvGrpSpPr>
        <p:grpSpPr>
          <a:xfrm>
            <a:off x="4642717" y="5012911"/>
            <a:ext cx="827731" cy="1047634"/>
            <a:chOff x="4401316" y="4360551"/>
            <a:chExt cx="784753" cy="993597"/>
          </a:xfrm>
        </p:grpSpPr>
        <p:grpSp>
          <p:nvGrpSpPr>
            <p:cNvPr id="56" name="组合 55"/>
            <p:cNvGrpSpPr/>
            <p:nvPr/>
          </p:nvGrpSpPr>
          <p:grpSpPr>
            <a:xfrm>
              <a:off x="4401316" y="4360551"/>
              <a:ext cx="784753" cy="993597"/>
              <a:chOff x="4390176" y="890801"/>
              <a:chExt cx="1081244" cy="1368991"/>
            </a:xfrm>
          </p:grpSpPr>
          <p:grpSp>
            <p:nvGrpSpPr>
              <p:cNvPr id="57" name="组合 56"/>
              <p:cNvGrpSpPr/>
              <p:nvPr/>
            </p:nvGrpSpPr>
            <p:grpSpPr>
              <a:xfrm>
                <a:off x="4390176" y="890801"/>
                <a:ext cx="1081244" cy="1368991"/>
                <a:chOff x="4627786" y="1796539"/>
                <a:chExt cx="2675679" cy="3387753"/>
              </a:xfrm>
            </p:grpSpPr>
            <p:sp>
              <p:nvSpPr>
                <p:cNvPr id="61" name="圆角矩形 60"/>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椭圆 61"/>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4489652" y="976692"/>
                <a:ext cx="873070" cy="1203161"/>
                <a:chOff x="4627786" y="1715908"/>
                <a:chExt cx="2875230" cy="3962302"/>
              </a:xfrm>
            </p:grpSpPr>
            <p:sp>
              <p:nvSpPr>
                <p:cNvPr id="59" name="圆角矩形 58"/>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30" name="组合 129"/>
            <p:cNvGrpSpPr/>
            <p:nvPr/>
          </p:nvGrpSpPr>
          <p:grpSpPr>
            <a:xfrm>
              <a:off x="4578170" y="4573688"/>
              <a:ext cx="235385" cy="256153"/>
              <a:chOff x="4873626" y="1965325"/>
              <a:chExt cx="269876" cy="293688"/>
            </a:xfrm>
            <a:solidFill>
              <a:srgbClr val="C65885"/>
            </a:solidFill>
          </p:grpSpPr>
          <p:sp>
            <p:nvSpPr>
              <p:cNvPr id="131"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2"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4"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6" name="组合 85"/>
          <p:cNvGrpSpPr/>
          <p:nvPr/>
        </p:nvGrpSpPr>
        <p:grpSpPr>
          <a:xfrm>
            <a:off x="4081740" y="3659081"/>
            <a:ext cx="827731" cy="1047634"/>
            <a:chOff x="3869467" y="3076553"/>
            <a:chExt cx="784753" cy="993597"/>
          </a:xfrm>
        </p:grpSpPr>
        <p:grpSp>
          <p:nvGrpSpPr>
            <p:cNvPr id="63" name="组合 62"/>
            <p:cNvGrpSpPr/>
            <p:nvPr/>
          </p:nvGrpSpPr>
          <p:grpSpPr>
            <a:xfrm>
              <a:off x="3869467" y="3076553"/>
              <a:ext cx="784753" cy="993597"/>
              <a:chOff x="4390176" y="890801"/>
              <a:chExt cx="1081244" cy="1368991"/>
            </a:xfrm>
          </p:grpSpPr>
          <p:grpSp>
            <p:nvGrpSpPr>
              <p:cNvPr id="64" name="组合 63"/>
              <p:cNvGrpSpPr/>
              <p:nvPr/>
            </p:nvGrpSpPr>
            <p:grpSpPr>
              <a:xfrm>
                <a:off x="4390176" y="890801"/>
                <a:ext cx="1081244" cy="1368991"/>
                <a:chOff x="4627786" y="1796539"/>
                <a:chExt cx="2675679" cy="3387753"/>
              </a:xfrm>
            </p:grpSpPr>
            <p:sp>
              <p:nvSpPr>
                <p:cNvPr id="68" name="圆角矩形 67"/>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椭圆 68"/>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5" name="组合 64"/>
              <p:cNvGrpSpPr/>
              <p:nvPr/>
            </p:nvGrpSpPr>
            <p:grpSpPr>
              <a:xfrm>
                <a:off x="4489652" y="976692"/>
                <a:ext cx="873070" cy="1203161"/>
                <a:chOff x="4627786" y="1715908"/>
                <a:chExt cx="2875230" cy="3962302"/>
              </a:xfrm>
            </p:grpSpPr>
            <p:sp>
              <p:nvSpPr>
                <p:cNvPr id="66" name="圆角矩形 65"/>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椭圆 6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35" name="Group 17"/>
            <p:cNvGrpSpPr>
              <a:grpSpLocks noChangeAspect="1"/>
            </p:cNvGrpSpPr>
            <p:nvPr/>
          </p:nvGrpSpPr>
          <p:grpSpPr bwMode="auto">
            <a:xfrm>
              <a:off x="4052888" y="3285349"/>
              <a:ext cx="222715" cy="239071"/>
              <a:chOff x="231" y="1205"/>
              <a:chExt cx="640" cy="687"/>
            </a:xfrm>
            <a:solidFill>
              <a:srgbClr val="FBAE75"/>
            </a:solidFill>
            <a:effectLst/>
          </p:grpSpPr>
          <p:sp>
            <p:nvSpPr>
              <p:cNvPr id="136"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rgbClr val="FBAE7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rgbClr val="FBAE75"/>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8" name="组合 87"/>
          <p:cNvGrpSpPr/>
          <p:nvPr/>
        </p:nvGrpSpPr>
        <p:grpSpPr>
          <a:xfrm>
            <a:off x="4642717" y="2305253"/>
            <a:ext cx="827731" cy="1047634"/>
            <a:chOff x="4401316" y="1792555"/>
            <a:chExt cx="784753" cy="993597"/>
          </a:xfrm>
        </p:grpSpPr>
        <p:grpSp>
          <p:nvGrpSpPr>
            <p:cNvPr id="70" name="组合 69"/>
            <p:cNvGrpSpPr/>
            <p:nvPr/>
          </p:nvGrpSpPr>
          <p:grpSpPr>
            <a:xfrm>
              <a:off x="4401316" y="1792555"/>
              <a:ext cx="784753" cy="993597"/>
              <a:chOff x="4390176" y="890801"/>
              <a:chExt cx="1081244" cy="1368991"/>
            </a:xfrm>
          </p:grpSpPr>
          <p:grpSp>
            <p:nvGrpSpPr>
              <p:cNvPr id="71" name="组合 70"/>
              <p:cNvGrpSpPr/>
              <p:nvPr/>
            </p:nvGrpSpPr>
            <p:grpSpPr>
              <a:xfrm>
                <a:off x="4390176" y="890801"/>
                <a:ext cx="1081244" cy="1368991"/>
                <a:chOff x="4627786" y="1796539"/>
                <a:chExt cx="2675679" cy="3387753"/>
              </a:xfrm>
            </p:grpSpPr>
            <p:sp>
              <p:nvSpPr>
                <p:cNvPr id="75" name="圆角矩形 74"/>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椭圆 75"/>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2" name="组合 71"/>
              <p:cNvGrpSpPr/>
              <p:nvPr/>
            </p:nvGrpSpPr>
            <p:grpSpPr>
              <a:xfrm>
                <a:off x="4489652" y="976692"/>
                <a:ext cx="873070" cy="1203161"/>
                <a:chOff x="4627786" y="1715908"/>
                <a:chExt cx="2875230" cy="3962302"/>
              </a:xfrm>
            </p:grpSpPr>
            <p:sp>
              <p:nvSpPr>
                <p:cNvPr id="73" name="圆角矩形 72"/>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椭圆 73"/>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38" name="组合 137"/>
            <p:cNvGrpSpPr/>
            <p:nvPr/>
          </p:nvGrpSpPr>
          <p:grpSpPr>
            <a:xfrm>
              <a:off x="4577339" y="1995690"/>
              <a:ext cx="224532" cy="253393"/>
              <a:chOff x="10815638" y="1174750"/>
              <a:chExt cx="728663" cy="822325"/>
            </a:xfrm>
            <a:solidFill>
              <a:schemeClr val="bg1">
                <a:lumMod val="50000"/>
              </a:schemeClr>
            </a:solidFill>
          </p:grpSpPr>
          <p:sp>
            <p:nvSpPr>
              <p:cNvPr id="139"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41" name="文本框 129"/>
          <p:cNvSpPr txBox="1"/>
          <p:nvPr/>
        </p:nvSpPr>
        <p:spPr>
          <a:xfrm>
            <a:off x="5329045" y="1298264"/>
            <a:ext cx="2009903" cy="481927"/>
          </a:xfrm>
          <a:prstGeom prst="rect">
            <a:avLst/>
          </a:prstGeom>
          <a:noFill/>
        </p:spPr>
        <p:txBody>
          <a:bodyPr wrap="square" rtlCol="0">
            <a:spAutoFit/>
          </a:bodyPr>
          <a:lstStyle/>
          <a:p>
            <a:pPr algn="ctr">
              <a:lnSpc>
                <a:spcPct val="12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a:t>
            </a:r>
          </a:p>
        </p:txBody>
      </p:sp>
      <p:sp>
        <p:nvSpPr>
          <p:cNvPr id="142" name="文本框 129"/>
          <p:cNvSpPr txBox="1"/>
          <p:nvPr/>
        </p:nvSpPr>
        <p:spPr>
          <a:xfrm>
            <a:off x="5330892" y="6656599"/>
            <a:ext cx="2009903" cy="481927"/>
          </a:xfrm>
          <a:prstGeom prst="rect">
            <a:avLst/>
          </a:prstGeom>
          <a:noFill/>
        </p:spPr>
        <p:txBody>
          <a:bodyPr wrap="square" rtlCol="0">
            <a:spAutoFit/>
          </a:bodyPr>
          <a:lstStyle/>
          <a:p>
            <a:pPr algn="ctr">
              <a:lnSpc>
                <a:spcPct val="12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a:t>
            </a:r>
          </a:p>
        </p:txBody>
      </p:sp>
      <p:sp>
        <p:nvSpPr>
          <p:cNvPr id="143" name="文本框 129"/>
          <p:cNvSpPr txBox="1"/>
          <p:nvPr/>
        </p:nvSpPr>
        <p:spPr>
          <a:xfrm>
            <a:off x="1188711" y="2026277"/>
            <a:ext cx="2810211" cy="1066446"/>
          </a:xfrm>
          <a:prstGeom prst="rect">
            <a:avLst/>
          </a:prstGeom>
          <a:noFill/>
        </p:spPr>
        <p:txBody>
          <a:bodyPr wrap="square" rtlCol="0">
            <a:spAutoFit/>
          </a:bodyPr>
          <a:lstStyle/>
          <a:p>
            <a:pPr algn="r">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a:t>
            </a:r>
          </a:p>
          <a:p>
            <a:pPr algn="r">
              <a:lnSpc>
                <a:spcPct val="150000"/>
              </a:lnSpc>
            </a:pPr>
            <a:endPar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4" name="文本框 129"/>
          <p:cNvSpPr txBox="1"/>
          <p:nvPr/>
        </p:nvSpPr>
        <p:spPr>
          <a:xfrm>
            <a:off x="808953" y="3941611"/>
            <a:ext cx="2810211" cy="1066446"/>
          </a:xfrm>
          <a:prstGeom prst="rect">
            <a:avLst/>
          </a:prstGeom>
          <a:noFill/>
        </p:spPr>
        <p:txBody>
          <a:bodyPr wrap="square" rtlCol="0">
            <a:spAutoFit/>
          </a:bodyPr>
          <a:lstStyle/>
          <a:p>
            <a:pPr algn="r">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a:t>
            </a:r>
          </a:p>
          <a:p>
            <a:pPr algn="r">
              <a:lnSpc>
                <a:spcPct val="150000"/>
              </a:lnSpc>
            </a:pPr>
            <a:endPar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5" name="文本框 129"/>
          <p:cNvSpPr txBox="1"/>
          <p:nvPr/>
        </p:nvSpPr>
        <p:spPr>
          <a:xfrm>
            <a:off x="1199438" y="5997600"/>
            <a:ext cx="2810211" cy="1066446"/>
          </a:xfrm>
          <a:prstGeom prst="rect">
            <a:avLst/>
          </a:prstGeom>
          <a:noFill/>
        </p:spPr>
        <p:txBody>
          <a:bodyPr wrap="square" rtlCol="0">
            <a:spAutoFit/>
          </a:bodyPr>
          <a:lstStyle/>
          <a:p>
            <a:pPr algn="r">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a:t>
            </a:r>
          </a:p>
          <a:p>
            <a:pPr algn="r">
              <a:lnSpc>
                <a:spcPct val="150000"/>
              </a:lnSpc>
            </a:pPr>
            <a:endPar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文本框 129"/>
          <p:cNvSpPr txBox="1"/>
          <p:nvPr/>
        </p:nvSpPr>
        <p:spPr>
          <a:xfrm>
            <a:off x="8252214" y="2135688"/>
            <a:ext cx="2810211" cy="1066446"/>
          </a:xfrm>
          <a:prstGeom prst="rect">
            <a:avLst/>
          </a:prstGeom>
          <a:noFill/>
        </p:spPr>
        <p:txBody>
          <a:bodyPr wrap="square" rtlCol="0">
            <a:spAutoFit/>
          </a:bodyPr>
          <a:lstStyle/>
          <a:p>
            <a:pPr>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a:t>
            </a:r>
          </a:p>
          <a:p>
            <a:pPr>
              <a:lnSpc>
                <a:spcPct val="150000"/>
              </a:lnSpc>
            </a:pPr>
            <a:endPar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文本框 129"/>
          <p:cNvSpPr txBox="1"/>
          <p:nvPr/>
        </p:nvSpPr>
        <p:spPr>
          <a:xfrm>
            <a:off x="8783876" y="3891645"/>
            <a:ext cx="2810211" cy="1066446"/>
          </a:xfrm>
          <a:prstGeom prst="rect">
            <a:avLst/>
          </a:prstGeom>
          <a:noFill/>
        </p:spPr>
        <p:txBody>
          <a:bodyPr wrap="square" rtlCol="0">
            <a:spAutoFit/>
          </a:bodyPr>
          <a:lstStyle/>
          <a:p>
            <a:pPr>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a:t>
            </a:r>
          </a:p>
          <a:p>
            <a:pPr>
              <a:lnSpc>
                <a:spcPct val="150000"/>
              </a:lnSpc>
            </a:pPr>
            <a:endPar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8" name="文本框 129"/>
          <p:cNvSpPr txBox="1"/>
          <p:nvPr/>
        </p:nvSpPr>
        <p:spPr>
          <a:xfrm>
            <a:off x="8404118" y="5693903"/>
            <a:ext cx="2810211" cy="1066446"/>
          </a:xfrm>
          <a:prstGeom prst="rect">
            <a:avLst/>
          </a:prstGeom>
          <a:noFill/>
        </p:spPr>
        <p:txBody>
          <a:bodyPr wrap="square" rtlCol="0">
            <a:spAutoFit/>
          </a:bodyPr>
          <a:lstStyle/>
          <a:p>
            <a:pPr>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a:t>
            </a:r>
          </a:p>
          <a:p>
            <a:pPr>
              <a:lnSpc>
                <a:spcPct val="150000"/>
              </a:lnSpc>
            </a:pPr>
            <a:endPar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9" name="矩形 148"/>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50" name="矩形 149"/>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51" name="文本框 150"/>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2" name="文本框 151"/>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67438145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000"/>
                            </p:stCondLst>
                            <p:childTnLst>
                              <p:par>
                                <p:cTn id="9" presetID="21"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1000"/>
                                        <p:tgtEl>
                                          <p:spTgt spid="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fade">
                                      <p:cBhvr>
                                        <p:cTn id="15" dur="250"/>
                                        <p:tgtEl>
                                          <p:spTgt spid="88"/>
                                        </p:tgtEl>
                                      </p:cBhvr>
                                    </p:animEffect>
                                  </p:childTnLst>
                                </p:cTn>
                              </p:par>
                            </p:childTnLst>
                          </p:cTn>
                        </p:par>
                        <p:par>
                          <p:cTn id="16" fill="hold">
                            <p:stCondLst>
                              <p:cond delay="2250"/>
                            </p:stCondLst>
                            <p:childTnLst>
                              <p:par>
                                <p:cTn id="17" presetID="10" presetClass="entr" presetSubtype="0"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250"/>
                                        <p:tgtEl>
                                          <p:spTgt spid="77"/>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250"/>
                                        <p:tgtEl>
                                          <p:spTgt spid="79"/>
                                        </p:tgtEl>
                                      </p:cBhvr>
                                    </p:animEffect>
                                  </p:childTnLst>
                                </p:cTn>
                              </p:par>
                            </p:childTnLst>
                          </p:cTn>
                        </p:par>
                        <p:par>
                          <p:cTn id="24" fill="hold">
                            <p:stCondLst>
                              <p:cond delay="2750"/>
                            </p:stCondLst>
                            <p:childTnLst>
                              <p:par>
                                <p:cTn id="25" presetID="10" presetClass="entr" presetSubtype="0"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250"/>
                                        <p:tgtEl>
                                          <p:spTgt spid="8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fade">
                                      <p:cBhvr>
                                        <p:cTn id="31" dur="250"/>
                                        <p:tgtEl>
                                          <p:spTgt spid="80"/>
                                        </p:tgtEl>
                                      </p:cBhvr>
                                    </p:animEffect>
                                  </p:childTnLst>
                                </p:cTn>
                              </p:par>
                            </p:childTnLst>
                          </p:cTn>
                        </p:par>
                        <p:par>
                          <p:cTn id="32" fill="hold">
                            <p:stCondLst>
                              <p:cond delay="3250"/>
                            </p:stCondLst>
                            <p:childTnLst>
                              <p:par>
                                <p:cTn id="33" presetID="10" presetClass="entr" presetSubtype="0" fill="hold" nodeType="afterEffect">
                                  <p:stCondLst>
                                    <p:cond delay="0"/>
                                  </p:stCondLst>
                                  <p:childTnLst>
                                    <p:set>
                                      <p:cBhvr>
                                        <p:cTn id="34" dur="1" fill="hold">
                                          <p:stCondLst>
                                            <p:cond delay="0"/>
                                          </p:stCondLst>
                                        </p:cTn>
                                        <p:tgtEl>
                                          <p:spTgt spid="85"/>
                                        </p:tgtEl>
                                        <p:attrNameLst>
                                          <p:attrName>style.visibility</p:attrName>
                                        </p:attrNameLst>
                                      </p:cBhvr>
                                      <p:to>
                                        <p:strVal val="visible"/>
                                      </p:to>
                                    </p:set>
                                    <p:animEffect transition="in" filter="fade">
                                      <p:cBhvr>
                                        <p:cTn id="35" dur="250"/>
                                        <p:tgtEl>
                                          <p:spTgt spid="85"/>
                                        </p:tgtEl>
                                      </p:cBhvr>
                                    </p:animEffect>
                                  </p:childTnLst>
                                </p:cTn>
                              </p:par>
                            </p:childTnLst>
                          </p:cTn>
                        </p:par>
                        <p:par>
                          <p:cTn id="36" fill="hold">
                            <p:stCondLst>
                              <p:cond delay="3500"/>
                            </p:stCondLst>
                            <p:childTnLst>
                              <p:par>
                                <p:cTn id="37" presetID="10" presetClass="entr" presetSubtype="0" fill="hold" nodeType="after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fade">
                                      <p:cBhvr>
                                        <p:cTn id="39" dur="250"/>
                                        <p:tgtEl>
                                          <p:spTgt spid="83"/>
                                        </p:tgtEl>
                                      </p:cBhvr>
                                    </p:animEffect>
                                  </p:childTnLst>
                                </p:cTn>
                              </p:par>
                            </p:childTnLst>
                          </p:cTn>
                        </p:par>
                        <p:par>
                          <p:cTn id="40" fill="hold">
                            <p:stCondLst>
                              <p:cond delay="3750"/>
                            </p:stCondLst>
                            <p:childTnLst>
                              <p:par>
                                <p:cTn id="41" presetID="10" presetClass="entr" presetSubtype="0" fill="hold"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fade">
                                      <p:cBhvr>
                                        <p:cTn id="43" dur="250"/>
                                        <p:tgtEl>
                                          <p:spTgt spid="82"/>
                                        </p:tgtEl>
                                      </p:cBhvr>
                                    </p:animEffect>
                                  </p:childTnLst>
                                </p:cTn>
                              </p:par>
                            </p:childTnLst>
                          </p:cTn>
                        </p:par>
                        <p:par>
                          <p:cTn id="44" fill="hold">
                            <p:stCondLst>
                              <p:cond delay="4000"/>
                            </p:stCondLst>
                            <p:childTnLst>
                              <p:par>
                                <p:cTn id="45" presetID="14" presetClass="entr" presetSubtype="5" fill="hold" grpId="0" nodeType="afterEffect">
                                  <p:stCondLst>
                                    <p:cond delay="0"/>
                                  </p:stCondLst>
                                  <p:childTnLst>
                                    <p:set>
                                      <p:cBhvr>
                                        <p:cTn id="46" dur="1" fill="hold">
                                          <p:stCondLst>
                                            <p:cond delay="0"/>
                                          </p:stCondLst>
                                        </p:cTn>
                                        <p:tgtEl>
                                          <p:spTgt spid="81"/>
                                        </p:tgtEl>
                                        <p:attrNameLst>
                                          <p:attrName>style.visibility</p:attrName>
                                        </p:attrNameLst>
                                      </p:cBhvr>
                                      <p:to>
                                        <p:strVal val="visible"/>
                                      </p:to>
                                    </p:set>
                                    <p:animEffect transition="in" filter="randombar(vertical)">
                                      <p:cBhvr>
                                        <p:cTn id="47" dur="500"/>
                                        <p:tgtEl>
                                          <p:spTgt spid="81"/>
                                        </p:tgtEl>
                                      </p:cBhvr>
                                    </p:animEffect>
                                  </p:childTnLst>
                                </p:cTn>
                              </p:par>
                              <p:par>
                                <p:cTn id="48" presetID="14" presetClass="entr" presetSubtype="5" fill="hold" grpId="0" nodeType="with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randombar(vertical)">
                                      <p:cBhvr>
                                        <p:cTn id="50" dur="500"/>
                                        <p:tgtEl>
                                          <p:spTgt spid="84"/>
                                        </p:tgtEl>
                                      </p:cBhvr>
                                    </p:animEffect>
                                  </p:childTnLst>
                                </p:cTn>
                              </p:par>
                              <p:par>
                                <p:cTn id="51" presetID="14" presetClass="entr" presetSubtype="5" fill="hold" grpId="0" nodeType="withEffect">
                                  <p:stCondLst>
                                    <p:cond delay="0"/>
                                  </p:stCondLst>
                                  <p:childTnLst>
                                    <p:set>
                                      <p:cBhvr>
                                        <p:cTn id="52" dur="1" fill="hold">
                                          <p:stCondLst>
                                            <p:cond delay="0"/>
                                          </p:stCondLst>
                                        </p:cTn>
                                        <p:tgtEl>
                                          <p:spTgt spid="96"/>
                                        </p:tgtEl>
                                        <p:attrNameLst>
                                          <p:attrName>style.visibility</p:attrName>
                                        </p:attrNameLst>
                                      </p:cBhvr>
                                      <p:to>
                                        <p:strVal val="visible"/>
                                      </p:to>
                                    </p:set>
                                    <p:animEffect transition="in" filter="randombar(vertical)">
                                      <p:cBhvr>
                                        <p:cTn id="53" dur="500"/>
                                        <p:tgtEl>
                                          <p:spTgt spid="96"/>
                                        </p:tgtEl>
                                      </p:cBhvr>
                                    </p:animEffect>
                                  </p:childTnLst>
                                </p:cTn>
                              </p:par>
                              <p:par>
                                <p:cTn id="54" presetID="14" presetClass="entr" presetSubtype="5" fill="hold" grpId="0" nodeType="withEffect">
                                  <p:stCondLst>
                                    <p:cond delay="0"/>
                                  </p:stCondLst>
                                  <p:childTnLst>
                                    <p:set>
                                      <p:cBhvr>
                                        <p:cTn id="55" dur="1" fill="hold">
                                          <p:stCondLst>
                                            <p:cond delay="0"/>
                                          </p:stCondLst>
                                        </p:cTn>
                                        <p:tgtEl>
                                          <p:spTgt spid="143"/>
                                        </p:tgtEl>
                                        <p:attrNameLst>
                                          <p:attrName>style.visibility</p:attrName>
                                        </p:attrNameLst>
                                      </p:cBhvr>
                                      <p:to>
                                        <p:strVal val="visible"/>
                                      </p:to>
                                    </p:set>
                                    <p:animEffect transition="in" filter="randombar(vertical)">
                                      <p:cBhvr>
                                        <p:cTn id="56" dur="500"/>
                                        <p:tgtEl>
                                          <p:spTgt spid="143"/>
                                        </p:tgtEl>
                                      </p:cBhvr>
                                    </p:animEffect>
                                  </p:childTnLst>
                                </p:cTn>
                              </p:par>
                              <p:par>
                                <p:cTn id="57" presetID="14" presetClass="entr" presetSubtype="5" fill="hold" grpId="0" nodeType="withEffect">
                                  <p:stCondLst>
                                    <p:cond delay="0"/>
                                  </p:stCondLst>
                                  <p:childTnLst>
                                    <p:set>
                                      <p:cBhvr>
                                        <p:cTn id="58" dur="1" fill="hold">
                                          <p:stCondLst>
                                            <p:cond delay="0"/>
                                          </p:stCondLst>
                                        </p:cTn>
                                        <p:tgtEl>
                                          <p:spTgt spid="144"/>
                                        </p:tgtEl>
                                        <p:attrNameLst>
                                          <p:attrName>style.visibility</p:attrName>
                                        </p:attrNameLst>
                                      </p:cBhvr>
                                      <p:to>
                                        <p:strVal val="visible"/>
                                      </p:to>
                                    </p:set>
                                    <p:animEffect transition="in" filter="randombar(vertical)">
                                      <p:cBhvr>
                                        <p:cTn id="59" dur="500"/>
                                        <p:tgtEl>
                                          <p:spTgt spid="144"/>
                                        </p:tgtEl>
                                      </p:cBhvr>
                                    </p:animEffect>
                                  </p:childTnLst>
                                </p:cTn>
                              </p:par>
                              <p:par>
                                <p:cTn id="60" presetID="14" presetClass="entr" presetSubtype="5" fill="hold" grpId="0" nodeType="withEffect">
                                  <p:stCondLst>
                                    <p:cond delay="0"/>
                                  </p:stCondLst>
                                  <p:childTnLst>
                                    <p:set>
                                      <p:cBhvr>
                                        <p:cTn id="61" dur="1" fill="hold">
                                          <p:stCondLst>
                                            <p:cond delay="0"/>
                                          </p:stCondLst>
                                        </p:cTn>
                                        <p:tgtEl>
                                          <p:spTgt spid="145"/>
                                        </p:tgtEl>
                                        <p:attrNameLst>
                                          <p:attrName>style.visibility</p:attrName>
                                        </p:attrNameLst>
                                      </p:cBhvr>
                                      <p:to>
                                        <p:strVal val="visible"/>
                                      </p:to>
                                    </p:set>
                                    <p:animEffect transition="in" filter="randombar(vertical)">
                                      <p:cBhvr>
                                        <p:cTn id="62" dur="500"/>
                                        <p:tgtEl>
                                          <p:spTgt spid="145"/>
                                        </p:tgtEl>
                                      </p:cBhvr>
                                    </p:animEffect>
                                  </p:childTnLst>
                                </p:cTn>
                              </p:par>
                              <p:par>
                                <p:cTn id="63" presetID="14" presetClass="entr" presetSubtype="5" fill="hold" grpId="0" nodeType="withEffect">
                                  <p:stCondLst>
                                    <p:cond delay="0"/>
                                  </p:stCondLst>
                                  <p:childTnLst>
                                    <p:set>
                                      <p:cBhvr>
                                        <p:cTn id="64" dur="1" fill="hold">
                                          <p:stCondLst>
                                            <p:cond delay="0"/>
                                          </p:stCondLst>
                                        </p:cTn>
                                        <p:tgtEl>
                                          <p:spTgt spid="87"/>
                                        </p:tgtEl>
                                        <p:attrNameLst>
                                          <p:attrName>style.visibility</p:attrName>
                                        </p:attrNameLst>
                                      </p:cBhvr>
                                      <p:to>
                                        <p:strVal val="visible"/>
                                      </p:to>
                                    </p:set>
                                    <p:animEffect transition="in" filter="randombar(vertical)">
                                      <p:cBhvr>
                                        <p:cTn id="65" dur="500"/>
                                        <p:tgtEl>
                                          <p:spTgt spid="87"/>
                                        </p:tgtEl>
                                      </p:cBhvr>
                                    </p:animEffect>
                                  </p:childTnLst>
                                </p:cTn>
                              </p:par>
                              <p:par>
                                <p:cTn id="66" presetID="14" presetClass="entr" presetSubtype="5" fill="hold" grpId="0" nodeType="withEffect">
                                  <p:stCondLst>
                                    <p:cond delay="0"/>
                                  </p:stCondLst>
                                  <p:childTnLst>
                                    <p:set>
                                      <p:cBhvr>
                                        <p:cTn id="67" dur="1" fill="hold">
                                          <p:stCondLst>
                                            <p:cond delay="0"/>
                                          </p:stCondLst>
                                        </p:cTn>
                                        <p:tgtEl>
                                          <p:spTgt spid="141"/>
                                        </p:tgtEl>
                                        <p:attrNameLst>
                                          <p:attrName>style.visibility</p:attrName>
                                        </p:attrNameLst>
                                      </p:cBhvr>
                                      <p:to>
                                        <p:strVal val="visible"/>
                                      </p:to>
                                    </p:set>
                                    <p:animEffect transition="in" filter="randombar(vertical)">
                                      <p:cBhvr>
                                        <p:cTn id="68" dur="500"/>
                                        <p:tgtEl>
                                          <p:spTgt spid="141"/>
                                        </p:tgtEl>
                                      </p:cBhvr>
                                    </p:animEffect>
                                  </p:childTnLst>
                                </p:cTn>
                              </p:par>
                              <p:par>
                                <p:cTn id="69" presetID="14" presetClass="entr" presetSubtype="5" fill="hold" grpId="0" nodeType="withEffect">
                                  <p:stCondLst>
                                    <p:cond delay="0"/>
                                  </p:stCondLst>
                                  <p:childTnLst>
                                    <p:set>
                                      <p:cBhvr>
                                        <p:cTn id="70" dur="1" fill="hold">
                                          <p:stCondLst>
                                            <p:cond delay="0"/>
                                          </p:stCondLst>
                                        </p:cTn>
                                        <p:tgtEl>
                                          <p:spTgt spid="93"/>
                                        </p:tgtEl>
                                        <p:attrNameLst>
                                          <p:attrName>style.visibility</p:attrName>
                                        </p:attrNameLst>
                                      </p:cBhvr>
                                      <p:to>
                                        <p:strVal val="visible"/>
                                      </p:to>
                                    </p:set>
                                    <p:animEffect transition="in" filter="randombar(vertical)">
                                      <p:cBhvr>
                                        <p:cTn id="71" dur="500"/>
                                        <p:tgtEl>
                                          <p:spTgt spid="93"/>
                                        </p:tgtEl>
                                      </p:cBhvr>
                                    </p:animEffect>
                                  </p:childTnLst>
                                </p:cTn>
                              </p:par>
                              <p:par>
                                <p:cTn id="72" presetID="14" presetClass="entr" presetSubtype="5" fill="hold" grpId="0" nodeType="with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randombar(vertical)">
                                      <p:cBhvr>
                                        <p:cTn id="74" dur="500"/>
                                        <p:tgtEl>
                                          <p:spTgt spid="146"/>
                                        </p:tgtEl>
                                      </p:cBhvr>
                                    </p:animEffect>
                                  </p:childTnLst>
                                </p:cTn>
                              </p:par>
                              <p:par>
                                <p:cTn id="75" presetID="14" presetClass="entr" presetSubtype="5" fill="hold" grpId="0" nodeType="withEffect">
                                  <p:stCondLst>
                                    <p:cond delay="0"/>
                                  </p:stCondLst>
                                  <p:childTnLst>
                                    <p:set>
                                      <p:cBhvr>
                                        <p:cTn id="76" dur="1" fill="hold">
                                          <p:stCondLst>
                                            <p:cond delay="0"/>
                                          </p:stCondLst>
                                        </p:cTn>
                                        <p:tgtEl>
                                          <p:spTgt spid="90"/>
                                        </p:tgtEl>
                                        <p:attrNameLst>
                                          <p:attrName>style.visibility</p:attrName>
                                        </p:attrNameLst>
                                      </p:cBhvr>
                                      <p:to>
                                        <p:strVal val="visible"/>
                                      </p:to>
                                    </p:set>
                                    <p:animEffect transition="in" filter="randombar(vertical)">
                                      <p:cBhvr>
                                        <p:cTn id="77" dur="500"/>
                                        <p:tgtEl>
                                          <p:spTgt spid="90"/>
                                        </p:tgtEl>
                                      </p:cBhvr>
                                    </p:animEffect>
                                  </p:childTnLst>
                                </p:cTn>
                              </p:par>
                              <p:par>
                                <p:cTn id="78" presetID="14" presetClass="entr" presetSubtype="5" fill="hold" grpId="0" nodeType="withEffect">
                                  <p:stCondLst>
                                    <p:cond delay="0"/>
                                  </p:stCondLst>
                                  <p:childTnLst>
                                    <p:set>
                                      <p:cBhvr>
                                        <p:cTn id="79" dur="1" fill="hold">
                                          <p:stCondLst>
                                            <p:cond delay="0"/>
                                          </p:stCondLst>
                                        </p:cTn>
                                        <p:tgtEl>
                                          <p:spTgt spid="147"/>
                                        </p:tgtEl>
                                        <p:attrNameLst>
                                          <p:attrName>style.visibility</p:attrName>
                                        </p:attrNameLst>
                                      </p:cBhvr>
                                      <p:to>
                                        <p:strVal val="visible"/>
                                      </p:to>
                                    </p:set>
                                    <p:animEffect transition="in" filter="randombar(vertical)">
                                      <p:cBhvr>
                                        <p:cTn id="80" dur="500"/>
                                        <p:tgtEl>
                                          <p:spTgt spid="147"/>
                                        </p:tgtEl>
                                      </p:cBhvr>
                                    </p:animEffect>
                                  </p:childTnLst>
                                </p:cTn>
                              </p:par>
                              <p:par>
                                <p:cTn id="81" presetID="14" presetClass="entr" presetSubtype="5" fill="hold" grpId="0" nodeType="withEffect">
                                  <p:stCondLst>
                                    <p:cond delay="0"/>
                                  </p:stCondLst>
                                  <p:childTnLst>
                                    <p:set>
                                      <p:cBhvr>
                                        <p:cTn id="82" dur="1" fill="hold">
                                          <p:stCondLst>
                                            <p:cond delay="0"/>
                                          </p:stCondLst>
                                        </p:cTn>
                                        <p:tgtEl>
                                          <p:spTgt spid="99"/>
                                        </p:tgtEl>
                                        <p:attrNameLst>
                                          <p:attrName>style.visibility</p:attrName>
                                        </p:attrNameLst>
                                      </p:cBhvr>
                                      <p:to>
                                        <p:strVal val="visible"/>
                                      </p:to>
                                    </p:set>
                                    <p:animEffect transition="in" filter="randombar(vertical)">
                                      <p:cBhvr>
                                        <p:cTn id="83" dur="500"/>
                                        <p:tgtEl>
                                          <p:spTgt spid="99"/>
                                        </p:tgtEl>
                                      </p:cBhvr>
                                    </p:animEffect>
                                  </p:childTnLst>
                                </p:cTn>
                              </p:par>
                              <p:par>
                                <p:cTn id="84" presetID="14" presetClass="entr" presetSubtype="5" fill="hold" grpId="0" nodeType="withEffect">
                                  <p:stCondLst>
                                    <p:cond delay="0"/>
                                  </p:stCondLst>
                                  <p:childTnLst>
                                    <p:set>
                                      <p:cBhvr>
                                        <p:cTn id="85" dur="1" fill="hold">
                                          <p:stCondLst>
                                            <p:cond delay="0"/>
                                          </p:stCondLst>
                                        </p:cTn>
                                        <p:tgtEl>
                                          <p:spTgt spid="148"/>
                                        </p:tgtEl>
                                        <p:attrNameLst>
                                          <p:attrName>style.visibility</p:attrName>
                                        </p:attrNameLst>
                                      </p:cBhvr>
                                      <p:to>
                                        <p:strVal val="visible"/>
                                      </p:to>
                                    </p:set>
                                    <p:animEffect transition="in" filter="randombar(vertical)">
                                      <p:cBhvr>
                                        <p:cTn id="86" dur="500"/>
                                        <p:tgtEl>
                                          <p:spTgt spid="148"/>
                                        </p:tgtEl>
                                      </p:cBhvr>
                                    </p:animEffect>
                                  </p:childTnLst>
                                </p:cTn>
                              </p:par>
                              <p:par>
                                <p:cTn id="87" presetID="14" presetClass="entr" presetSubtype="5" fill="hold" grpId="0" nodeType="withEffect">
                                  <p:stCondLst>
                                    <p:cond delay="0"/>
                                  </p:stCondLst>
                                  <p:childTnLst>
                                    <p:set>
                                      <p:cBhvr>
                                        <p:cTn id="88" dur="1" fill="hold">
                                          <p:stCondLst>
                                            <p:cond delay="0"/>
                                          </p:stCondLst>
                                        </p:cTn>
                                        <p:tgtEl>
                                          <p:spTgt spid="78"/>
                                        </p:tgtEl>
                                        <p:attrNameLst>
                                          <p:attrName>style.visibility</p:attrName>
                                        </p:attrNameLst>
                                      </p:cBhvr>
                                      <p:to>
                                        <p:strVal val="visible"/>
                                      </p:to>
                                    </p:set>
                                    <p:animEffect transition="in" filter="randombar(vertical)">
                                      <p:cBhvr>
                                        <p:cTn id="89" dur="500"/>
                                        <p:tgtEl>
                                          <p:spTgt spid="78"/>
                                        </p:tgtEl>
                                      </p:cBhvr>
                                    </p:animEffect>
                                  </p:childTnLst>
                                </p:cTn>
                              </p:par>
                              <p:par>
                                <p:cTn id="90" presetID="14" presetClass="entr" presetSubtype="5" fill="hold" grpId="0" nodeType="withEffect">
                                  <p:stCondLst>
                                    <p:cond delay="0"/>
                                  </p:stCondLst>
                                  <p:childTnLst>
                                    <p:set>
                                      <p:cBhvr>
                                        <p:cTn id="91" dur="1" fill="hold">
                                          <p:stCondLst>
                                            <p:cond delay="0"/>
                                          </p:stCondLst>
                                        </p:cTn>
                                        <p:tgtEl>
                                          <p:spTgt spid="142"/>
                                        </p:tgtEl>
                                        <p:attrNameLst>
                                          <p:attrName>style.visibility</p:attrName>
                                        </p:attrNameLst>
                                      </p:cBhvr>
                                      <p:to>
                                        <p:strVal val="visible"/>
                                      </p:to>
                                    </p:set>
                                    <p:animEffect transition="in" filter="randombar(vertical)">
                                      <p:cBhvr>
                                        <p:cTn id="92"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81" grpId="0"/>
      <p:bldP spid="84" grpId="0"/>
      <p:bldP spid="87" grpId="0"/>
      <p:bldP spid="90" grpId="0"/>
      <p:bldP spid="93" grpId="0"/>
      <p:bldP spid="96" grpId="0"/>
      <p:bldP spid="99" grpId="0"/>
      <p:bldP spid="141" grpId="0"/>
      <p:bldP spid="142" grpId="0"/>
      <p:bldP spid="143" grpId="0"/>
      <p:bldP spid="144" grpId="0"/>
      <p:bldP spid="145" grpId="0"/>
      <p:bldP spid="146" grpId="0"/>
      <p:bldP spid="147" grpId="0"/>
      <p:bldP spid="1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
            <a:ext cx="12858750" cy="7232650"/>
          </a:xfrm>
          <a:prstGeom prst="rect">
            <a:avLst/>
          </a:prstGeom>
          <a:blipFill dpi="0" rotWithShape="1">
            <a:blip r:embed="rId4">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4239079" y="3493264"/>
            <a:ext cx="4380599" cy="96986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2712" tIns="36355" rIns="72712" bIns="36355"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5919222" y="2215050"/>
            <a:ext cx="1020311" cy="10203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4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611" y="3624127"/>
            <a:ext cx="2535534" cy="7081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1">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r>
              <a:rPr lang="en-US" altLang="zh-CN" sz="1401">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508423" y="46467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38066" y="46467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508423" y="49163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38066" y="49163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248541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accel="40000" fill="hold" grpId="0" nodeType="clickEffect" p14:presetBounceEnd="40000">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14:bounceEnd="40000">
                                          <p:cBhvr additive="base">
                                            <p:cTn id="14" dur="1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15" dur="15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accel="40000" fill="hold" grpId="0" nodeType="withEffect" p14:presetBounceEnd="40000">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14:bounceEnd="40000">
                                          <p:cBhvr additive="base">
                                            <p:cTn id="18" dur="15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19"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by="(-#ppt_w*2)" calcmode="lin" valueType="num">
                                          <p:cBhvr rctx="PPT">
                                            <p:cTn id="24" dur="500" autoRev="1" fill="hold">
                                              <p:stCondLst>
                                                <p:cond delay="0"/>
                                              </p:stCondLst>
                                            </p:cTn>
                                            <p:tgtEl>
                                              <p:spTgt spid="5"/>
                                            </p:tgtEl>
                                            <p:attrNameLst>
                                              <p:attrName>ppt_w</p:attrName>
                                            </p:attrNameLst>
                                          </p:cBhvr>
                                        </p:anim>
                                        <p:anim by="(#ppt_w*0.50)" calcmode="lin" valueType="num">
                                          <p:cBhvr>
                                            <p:cTn id="25" dur="500" decel="50000" autoRev="1" fill="hold">
                                              <p:stCondLst>
                                                <p:cond delay="0"/>
                                              </p:stCondLst>
                                            </p:cTn>
                                            <p:tgtEl>
                                              <p:spTgt spid="5"/>
                                            </p:tgtEl>
                                            <p:attrNameLst>
                                              <p:attrName>ppt_x</p:attrName>
                                            </p:attrNameLst>
                                          </p:cBhvr>
                                        </p:anim>
                                        <p:anim from="(-#ppt_h/2)" to="(#ppt_y)" calcmode="lin" valueType="num">
                                          <p:cBhvr>
                                            <p:cTn id="26" dur="1000" fill="hold">
                                              <p:stCondLst>
                                                <p:cond delay="0"/>
                                              </p:stCondLst>
                                            </p:cTn>
                                            <p:tgtEl>
                                              <p:spTgt spid="5"/>
                                            </p:tgtEl>
                                            <p:attrNameLst>
                                              <p:attrName>ppt_y</p:attrName>
                                            </p:attrNameLst>
                                          </p:cBhvr>
                                        </p:anim>
                                        <p:animRot by="21600000">
                                          <p:cBhvr>
                                            <p:cTn id="27" dur="1000" fill="hold">
                                              <p:stCondLst>
                                                <p:cond delay="0"/>
                                              </p:stCondLst>
                                            </p:cTn>
                                            <p:tgtEl>
                                              <p:spTgt spid="5"/>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5" grpId="0"/>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accel="4000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500" fill="hold"/>
                                            <p:tgtEl>
                                              <p:spTgt spid="3"/>
                                            </p:tgtEl>
                                            <p:attrNameLst>
                                              <p:attrName>ppt_x</p:attrName>
                                            </p:attrNameLst>
                                          </p:cBhvr>
                                          <p:tavLst>
                                            <p:tav tm="0">
                                              <p:val>
                                                <p:strVal val="#ppt_x"/>
                                              </p:val>
                                            </p:tav>
                                            <p:tav tm="100000">
                                              <p:val>
                                                <p:strVal val="#ppt_x"/>
                                              </p:val>
                                            </p:tav>
                                          </p:tavLst>
                                        </p:anim>
                                        <p:anim calcmode="lin" valueType="num">
                                          <p:cBhvr additive="base">
                                            <p:cTn id="15" dur="15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accel="4000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500" fill="hold"/>
                                            <p:tgtEl>
                                              <p:spTgt spid="2"/>
                                            </p:tgtEl>
                                            <p:attrNameLst>
                                              <p:attrName>ppt_x</p:attrName>
                                            </p:attrNameLst>
                                          </p:cBhvr>
                                          <p:tavLst>
                                            <p:tav tm="0">
                                              <p:val>
                                                <p:strVal val="#ppt_x"/>
                                              </p:val>
                                            </p:tav>
                                            <p:tav tm="100000">
                                              <p:val>
                                                <p:strVal val="#ppt_x"/>
                                              </p:val>
                                            </p:tav>
                                          </p:tavLst>
                                        </p:anim>
                                        <p:anim calcmode="lin" valueType="num">
                                          <p:cBhvr additive="base">
                                            <p:cTn id="19"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by="(-#ppt_w*2)" calcmode="lin" valueType="num">
                                          <p:cBhvr rctx="PPT">
                                            <p:cTn id="24" dur="500" autoRev="1" fill="hold">
                                              <p:stCondLst>
                                                <p:cond delay="0"/>
                                              </p:stCondLst>
                                            </p:cTn>
                                            <p:tgtEl>
                                              <p:spTgt spid="5"/>
                                            </p:tgtEl>
                                            <p:attrNameLst>
                                              <p:attrName>ppt_w</p:attrName>
                                            </p:attrNameLst>
                                          </p:cBhvr>
                                        </p:anim>
                                        <p:anim by="(#ppt_w*0.50)" calcmode="lin" valueType="num">
                                          <p:cBhvr>
                                            <p:cTn id="25" dur="500" decel="50000" autoRev="1" fill="hold">
                                              <p:stCondLst>
                                                <p:cond delay="0"/>
                                              </p:stCondLst>
                                            </p:cTn>
                                            <p:tgtEl>
                                              <p:spTgt spid="5"/>
                                            </p:tgtEl>
                                            <p:attrNameLst>
                                              <p:attrName>ppt_x</p:attrName>
                                            </p:attrNameLst>
                                          </p:cBhvr>
                                        </p:anim>
                                        <p:anim from="(-#ppt_h/2)" to="(#ppt_y)" calcmode="lin" valueType="num">
                                          <p:cBhvr>
                                            <p:cTn id="26" dur="1000" fill="hold">
                                              <p:stCondLst>
                                                <p:cond delay="0"/>
                                              </p:stCondLst>
                                            </p:cTn>
                                            <p:tgtEl>
                                              <p:spTgt spid="5"/>
                                            </p:tgtEl>
                                            <p:attrNameLst>
                                              <p:attrName>ppt_y</p:attrName>
                                            </p:attrNameLst>
                                          </p:cBhvr>
                                        </p:anim>
                                        <p:animRot by="21600000">
                                          <p:cBhvr>
                                            <p:cTn id="27" dur="1000" fill="hold">
                                              <p:stCondLst>
                                                <p:cond delay="0"/>
                                              </p:stCondLst>
                                            </p:cTn>
                                            <p:tgtEl>
                                              <p:spTgt spid="5"/>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5" grpId="0"/>
          <p:bldP spid="9" grpId="0"/>
          <p:bldP spid="10" grpId="0"/>
          <p:bldP spid="11" grpId="0"/>
          <p:bldP spid="12"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657964" y="2095669"/>
            <a:ext cx="4517903" cy="308098"/>
          </a:xfrm>
          <a:prstGeom prst="rect">
            <a:avLst/>
          </a:prstGeom>
          <a:noFill/>
        </p:spPr>
        <p:txBody>
          <a:bodyPr wrap="none" lIns="0" tIns="0" rIns="0" bIns="0" rtlCol="0">
            <a:spAutoFit/>
          </a:bodyPr>
          <a:lstStyle/>
          <a:p>
            <a:r>
              <a:rPr lang="en-US" sz="2002"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rPr>
              <a:t>RECENT POPULAR WORK ANALYSIS</a:t>
            </a:r>
          </a:p>
        </p:txBody>
      </p:sp>
      <p:sp>
        <p:nvSpPr>
          <p:cNvPr id="19" name="TextBox 18"/>
          <p:cNvSpPr txBox="1"/>
          <p:nvPr/>
        </p:nvSpPr>
        <p:spPr>
          <a:xfrm>
            <a:off x="6657963" y="2677482"/>
            <a:ext cx="4268379" cy="584584"/>
          </a:xfrm>
          <a:prstGeom prst="rect">
            <a:avLst/>
          </a:prstGeom>
          <a:noFill/>
        </p:spPr>
        <p:txBody>
          <a:bodyPr wrap="square" lIns="0" tIns="0" rIns="0" bIns="0" rtlCol="0">
            <a:spAutoFit/>
          </a:bodyPr>
          <a:lstStyle/>
          <a:p>
            <a:pPr>
              <a:lnSpc>
                <a:spcPct val="150000"/>
              </a:lnSpc>
            </a:pPr>
            <a:r>
              <a:rPr lang="zh-CN" altLang="en-US"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17" name="TextBox 16"/>
          <p:cNvSpPr txBox="1"/>
          <p:nvPr/>
        </p:nvSpPr>
        <p:spPr>
          <a:xfrm>
            <a:off x="2099342" y="4747495"/>
            <a:ext cx="4103751" cy="308098"/>
          </a:xfrm>
          <a:prstGeom prst="rect">
            <a:avLst/>
          </a:prstGeom>
          <a:noFill/>
        </p:spPr>
        <p:txBody>
          <a:bodyPr wrap="none" lIns="0" tIns="0" rIns="0" bIns="0" rtlCol="0">
            <a:spAutoFit/>
          </a:bodyPr>
          <a:lstStyle/>
          <a:p>
            <a:pPr algn="r"/>
            <a:r>
              <a:rPr lang="en-US" sz="2002" b="1"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rPr>
              <a:t>MODER AND CLEAN SOLUTIONS</a:t>
            </a:r>
          </a:p>
        </p:txBody>
      </p:sp>
      <p:sp>
        <p:nvSpPr>
          <p:cNvPr id="20" name="TextBox 19"/>
          <p:cNvSpPr txBox="1"/>
          <p:nvPr/>
        </p:nvSpPr>
        <p:spPr>
          <a:xfrm>
            <a:off x="1932410" y="5329308"/>
            <a:ext cx="4270685" cy="584584"/>
          </a:xfrm>
          <a:prstGeom prst="rect">
            <a:avLst/>
          </a:prstGeom>
          <a:noFill/>
        </p:spPr>
        <p:txBody>
          <a:bodyPr wrap="square" lIns="0" tIns="0" rIns="0" bIns="0" rtlCol="0">
            <a:spAutoFit/>
          </a:bodyPr>
          <a:lstStyle/>
          <a:p>
            <a:pPr algn="r">
              <a:lnSpc>
                <a:spcPct val="150000"/>
              </a:lnSpc>
            </a:pPr>
            <a:r>
              <a:rPr lang="zh-CN" altLang="en-US"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pic>
        <p:nvPicPr>
          <p:cNvPr id="5" name="图片占位符 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4" name="图片占位符 3"/>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sp>
        <p:nvSpPr>
          <p:cNvPr id="9" name="矩形 8"/>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0" name="矩形 9"/>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1" name="文本框 10"/>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2" name="文本框 11"/>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3434769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250"/>
                                  </p:stCondLst>
                                  <p:childTnLst>
                                    <p:set>
                                      <p:cBhvr>
                                        <p:cTn id="14" dur="1" fill="hold">
                                          <p:stCondLst>
                                            <p:cond delay="0"/>
                                          </p:stCondLst>
                                        </p:cTn>
                                        <p:tgtEl>
                                          <p:spTgt spid="19"/>
                                        </p:tgtEl>
                                        <p:attrNameLst>
                                          <p:attrName>style.visibility</p:attrName>
                                        </p:attrNameLst>
                                      </p:cBhvr>
                                      <p:to>
                                        <p:strVal val="visible"/>
                                      </p:to>
                                    </p:set>
                                    <p:animEffect transition="in" filter="wipe(down)">
                                      <p:cBhvr>
                                        <p:cTn id="15" dur="500"/>
                                        <p:tgtEl>
                                          <p:spTgt spid="19"/>
                                        </p:tgtEl>
                                      </p:cBhvr>
                                    </p:animEffect>
                                  </p:childTnLst>
                                </p:cTn>
                              </p:par>
                              <p:par>
                                <p:cTn id="16" presetID="22" presetClass="entr" presetSubtype="4" fill="hold" grpId="0" nodeType="withEffect">
                                  <p:stCondLst>
                                    <p:cond delay="250"/>
                                  </p:stCondLst>
                                  <p:childTnLst>
                                    <p:set>
                                      <p:cBhvr>
                                        <p:cTn id="17" dur="1" fill="hold">
                                          <p:stCondLst>
                                            <p:cond delay="0"/>
                                          </p:stCondLst>
                                        </p:cTn>
                                        <p:tgtEl>
                                          <p:spTgt spid="20"/>
                                        </p:tgtEl>
                                        <p:attrNameLst>
                                          <p:attrName>style.visibility</p:attrName>
                                        </p:attrNameLst>
                                      </p:cBhvr>
                                      <p:to>
                                        <p:strVal val="visible"/>
                                      </p:to>
                                    </p:set>
                                    <p:animEffect transition="in" filter="wipe(down)">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 grpId="0"/>
      <p:bldP spid="17"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832391" y="1038668"/>
            <a:ext cx="1914477" cy="3928402"/>
            <a:chOff x="3633065" y="985093"/>
            <a:chExt cx="1815071" cy="3725774"/>
          </a:xfrm>
          <a:solidFill>
            <a:schemeClr val="accent4"/>
          </a:solidFill>
        </p:grpSpPr>
        <p:sp>
          <p:nvSpPr>
            <p:cNvPr id="4" name="任意多边形 3"/>
            <p:cNvSpPr/>
            <p:nvPr/>
          </p:nvSpPr>
          <p:spPr>
            <a:xfrm>
              <a:off x="3633065" y="985093"/>
              <a:ext cx="1796114" cy="3043856"/>
            </a:xfrm>
            <a:custGeom>
              <a:avLst/>
              <a:gdLst>
                <a:gd name="connsiteX0" fmla="*/ 898348 w 1796114"/>
                <a:gd name="connsiteY0" fmla="*/ 0 h 3043856"/>
                <a:gd name="connsiteX1" fmla="*/ 1793101 w 1796114"/>
                <a:gd name="connsiteY1" fmla="*/ 894754 h 3043856"/>
                <a:gd name="connsiteX2" fmla="*/ 1796055 w 1796114"/>
                <a:gd name="connsiteY2" fmla="*/ 894754 h 3043856"/>
                <a:gd name="connsiteX3" fmla="*/ 1796055 w 1796114"/>
                <a:gd name="connsiteY3" fmla="*/ 896588 h 3043856"/>
                <a:gd name="connsiteX4" fmla="*/ 1796114 w 1796114"/>
                <a:gd name="connsiteY4" fmla="*/ 896588 h 3043856"/>
                <a:gd name="connsiteX5" fmla="*/ 1796114 w 1796114"/>
                <a:gd name="connsiteY5" fmla="*/ 1638635 h 3043856"/>
                <a:gd name="connsiteX6" fmla="*/ 1796114 w 1796114"/>
                <a:gd name="connsiteY6" fmla="*/ 1994753 h 3043856"/>
                <a:gd name="connsiteX7" fmla="*/ 1796114 w 1796114"/>
                <a:gd name="connsiteY7" fmla="*/ 2342751 h 3043856"/>
                <a:gd name="connsiteX8" fmla="*/ 1796114 w 1796114"/>
                <a:gd name="connsiteY8" fmla="*/ 2344732 h 3043856"/>
                <a:gd name="connsiteX9" fmla="*/ 1796114 w 1796114"/>
                <a:gd name="connsiteY9" fmla="*/ 2693304 h 3043856"/>
                <a:gd name="connsiteX10" fmla="*/ 1794829 w 1796114"/>
                <a:gd name="connsiteY10" fmla="*/ 2693304 h 3043856"/>
                <a:gd name="connsiteX11" fmla="*/ 1794829 w 1796114"/>
                <a:gd name="connsiteY11" fmla="*/ 3043856 h 3043856"/>
                <a:gd name="connsiteX12" fmla="*/ 0 w 1796114"/>
                <a:gd name="connsiteY12" fmla="*/ 3043856 h 3043856"/>
                <a:gd name="connsiteX13" fmla="*/ 0 w 1796114"/>
                <a:gd name="connsiteY13" fmla="*/ 2693304 h 3043856"/>
                <a:gd name="connsiteX14" fmla="*/ 1285 w 1796114"/>
                <a:gd name="connsiteY14" fmla="*/ 2693304 h 3043856"/>
                <a:gd name="connsiteX15" fmla="*/ 1285 w 1796114"/>
                <a:gd name="connsiteY15" fmla="*/ 2344732 h 3043856"/>
                <a:gd name="connsiteX16" fmla="*/ 467 w 1796114"/>
                <a:gd name="connsiteY16" fmla="*/ 2344732 h 3043856"/>
                <a:gd name="connsiteX17" fmla="*/ 467 w 1796114"/>
                <a:gd name="connsiteY17" fmla="*/ 1638635 h 3043856"/>
                <a:gd name="connsiteX18" fmla="*/ 468 w 1796114"/>
                <a:gd name="connsiteY18" fmla="*/ 1638635 h 3043856"/>
                <a:gd name="connsiteX19" fmla="*/ 468 w 1796114"/>
                <a:gd name="connsiteY19" fmla="*/ 940473 h 3043856"/>
                <a:gd name="connsiteX20" fmla="*/ 408 w 1796114"/>
                <a:gd name="connsiteY20" fmla="*/ 940473 h 3043856"/>
                <a:gd name="connsiteX21" fmla="*/ 408 w 1796114"/>
                <a:gd name="connsiteY21" fmla="*/ 894754 h 3043856"/>
                <a:gd name="connsiteX22" fmla="*/ 3593 w 1796114"/>
                <a:gd name="connsiteY22" fmla="*/ 894754 h 304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96114" h="3043856">
                  <a:moveTo>
                    <a:pt x="898348" y="0"/>
                  </a:moveTo>
                  <a:lnTo>
                    <a:pt x="1793101" y="894754"/>
                  </a:lnTo>
                  <a:lnTo>
                    <a:pt x="1796055" y="894754"/>
                  </a:lnTo>
                  <a:lnTo>
                    <a:pt x="1796055" y="896588"/>
                  </a:lnTo>
                  <a:lnTo>
                    <a:pt x="1796114" y="896588"/>
                  </a:lnTo>
                  <a:lnTo>
                    <a:pt x="1796114" y="1638635"/>
                  </a:lnTo>
                  <a:lnTo>
                    <a:pt x="1796114" y="1994753"/>
                  </a:lnTo>
                  <a:lnTo>
                    <a:pt x="1796114" y="2342751"/>
                  </a:lnTo>
                  <a:lnTo>
                    <a:pt x="1796114" y="2344732"/>
                  </a:lnTo>
                  <a:lnTo>
                    <a:pt x="1796114" y="2693304"/>
                  </a:lnTo>
                  <a:lnTo>
                    <a:pt x="1794829" y="2693304"/>
                  </a:lnTo>
                  <a:lnTo>
                    <a:pt x="1794829" y="3043856"/>
                  </a:lnTo>
                  <a:lnTo>
                    <a:pt x="0" y="3043856"/>
                  </a:lnTo>
                  <a:lnTo>
                    <a:pt x="0" y="2693304"/>
                  </a:lnTo>
                  <a:lnTo>
                    <a:pt x="1285" y="2693304"/>
                  </a:lnTo>
                  <a:lnTo>
                    <a:pt x="1285" y="2344732"/>
                  </a:lnTo>
                  <a:lnTo>
                    <a:pt x="467" y="2344732"/>
                  </a:lnTo>
                  <a:lnTo>
                    <a:pt x="467" y="1638635"/>
                  </a:lnTo>
                  <a:lnTo>
                    <a:pt x="468" y="1638635"/>
                  </a:lnTo>
                  <a:lnTo>
                    <a:pt x="468" y="940473"/>
                  </a:lnTo>
                  <a:lnTo>
                    <a:pt x="408" y="940473"/>
                  </a:lnTo>
                  <a:lnTo>
                    <a:pt x="408" y="894754"/>
                  </a:lnTo>
                  <a:lnTo>
                    <a:pt x="3593" y="894754"/>
                  </a:lnTo>
                  <a:close/>
                </a:path>
              </a:pathLst>
            </a:custGeom>
            <a:grp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任意多边形 13"/>
            <p:cNvSpPr/>
            <p:nvPr/>
          </p:nvSpPr>
          <p:spPr>
            <a:xfrm flipH="1" flipV="1">
              <a:off x="4786488" y="4045977"/>
              <a:ext cx="661648" cy="664890"/>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p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平行四边形 1"/>
          <p:cNvSpPr/>
          <p:nvPr/>
        </p:nvSpPr>
        <p:spPr>
          <a:xfrm>
            <a:off x="3271571" y="4272827"/>
            <a:ext cx="2440992" cy="565905"/>
          </a:xfrm>
          <a:prstGeom prst="parallelogram">
            <a:avLst>
              <a:gd name="adj" fmla="val 97534"/>
            </a:avLst>
          </a:prstGeom>
          <a:solidFill>
            <a:schemeClr val="accent4"/>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9" name="组合 38"/>
          <p:cNvGrpSpPr/>
          <p:nvPr/>
        </p:nvGrpSpPr>
        <p:grpSpPr>
          <a:xfrm>
            <a:off x="3260877" y="1996980"/>
            <a:ext cx="1918849" cy="3558428"/>
            <a:chOff x="3091227" y="1893975"/>
            <a:chExt cx="1819216" cy="3374883"/>
          </a:xfrm>
          <a:solidFill>
            <a:schemeClr val="accent3"/>
          </a:solidFill>
        </p:grpSpPr>
        <p:sp>
          <p:nvSpPr>
            <p:cNvPr id="7" name="任意多边形 6"/>
            <p:cNvSpPr/>
            <p:nvPr/>
          </p:nvSpPr>
          <p:spPr>
            <a:xfrm>
              <a:off x="3091227" y="1893975"/>
              <a:ext cx="1796055" cy="2693303"/>
            </a:xfrm>
            <a:custGeom>
              <a:avLst/>
              <a:gdLst>
                <a:gd name="connsiteX0" fmla="*/ 897881 w 1796055"/>
                <a:gd name="connsiteY0" fmla="*/ 0 h 2693303"/>
                <a:gd name="connsiteX1" fmla="*/ 1792693 w 1796055"/>
                <a:gd name="connsiteY1" fmla="*/ 894811 h 2693303"/>
                <a:gd name="connsiteX2" fmla="*/ 1796055 w 1796055"/>
                <a:gd name="connsiteY2" fmla="*/ 894811 h 2693303"/>
                <a:gd name="connsiteX3" fmla="*/ 1796055 w 1796055"/>
                <a:gd name="connsiteY3" fmla="*/ 940530 h 2693303"/>
                <a:gd name="connsiteX4" fmla="*/ 1795648 w 1796055"/>
                <a:gd name="connsiteY4" fmla="*/ 940530 h 2693303"/>
                <a:gd name="connsiteX5" fmla="*/ 1795648 w 1796055"/>
                <a:gd name="connsiteY5" fmla="*/ 1638635 h 2693303"/>
                <a:gd name="connsiteX6" fmla="*/ 1795648 w 1796055"/>
                <a:gd name="connsiteY6" fmla="*/ 1994752 h 2693303"/>
                <a:gd name="connsiteX7" fmla="*/ 1795648 w 1796055"/>
                <a:gd name="connsiteY7" fmla="*/ 2342751 h 2693303"/>
                <a:gd name="connsiteX8" fmla="*/ 1795648 w 1796055"/>
                <a:gd name="connsiteY8" fmla="*/ 2344732 h 2693303"/>
                <a:gd name="connsiteX9" fmla="*/ 1795648 w 1796055"/>
                <a:gd name="connsiteY9" fmla="*/ 2693303 h 2693303"/>
                <a:gd name="connsiteX10" fmla="*/ 819 w 1796055"/>
                <a:gd name="connsiteY10" fmla="*/ 2693303 h 2693303"/>
                <a:gd name="connsiteX11" fmla="*/ 819 w 1796055"/>
                <a:gd name="connsiteY11" fmla="*/ 2344732 h 2693303"/>
                <a:gd name="connsiteX12" fmla="*/ 0 w 1796055"/>
                <a:gd name="connsiteY12" fmla="*/ 2344732 h 2693303"/>
                <a:gd name="connsiteX13" fmla="*/ 0 w 1796055"/>
                <a:gd name="connsiteY13" fmla="*/ 1638635 h 2693303"/>
                <a:gd name="connsiteX14" fmla="*/ 1 w 1796055"/>
                <a:gd name="connsiteY14" fmla="*/ 1638635 h 2693303"/>
                <a:gd name="connsiteX15" fmla="*/ 1 w 1796055"/>
                <a:gd name="connsiteY15" fmla="*/ 896588 h 2693303"/>
                <a:gd name="connsiteX16" fmla="*/ 408 w 1796055"/>
                <a:gd name="connsiteY16" fmla="*/ 896588 h 2693303"/>
                <a:gd name="connsiteX17" fmla="*/ 408 w 1796055"/>
                <a:gd name="connsiteY17" fmla="*/ 894811 h 2693303"/>
                <a:gd name="connsiteX18" fmla="*/ 3070 w 1796055"/>
                <a:gd name="connsiteY18" fmla="*/ 894811 h 2693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96055" h="2693303">
                  <a:moveTo>
                    <a:pt x="897881" y="0"/>
                  </a:moveTo>
                  <a:lnTo>
                    <a:pt x="1792693" y="894811"/>
                  </a:lnTo>
                  <a:lnTo>
                    <a:pt x="1796055" y="894811"/>
                  </a:lnTo>
                  <a:lnTo>
                    <a:pt x="1796055" y="940530"/>
                  </a:lnTo>
                  <a:lnTo>
                    <a:pt x="1795648" y="940530"/>
                  </a:lnTo>
                  <a:lnTo>
                    <a:pt x="1795648" y="1638635"/>
                  </a:lnTo>
                  <a:lnTo>
                    <a:pt x="1795648" y="1994752"/>
                  </a:lnTo>
                  <a:lnTo>
                    <a:pt x="1795648" y="2342751"/>
                  </a:lnTo>
                  <a:lnTo>
                    <a:pt x="1795648" y="2344732"/>
                  </a:lnTo>
                  <a:lnTo>
                    <a:pt x="1795648" y="2693303"/>
                  </a:lnTo>
                  <a:lnTo>
                    <a:pt x="819" y="2693303"/>
                  </a:lnTo>
                  <a:lnTo>
                    <a:pt x="819" y="2344732"/>
                  </a:lnTo>
                  <a:lnTo>
                    <a:pt x="0" y="2344732"/>
                  </a:lnTo>
                  <a:lnTo>
                    <a:pt x="0" y="1638635"/>
                  </a:lnTo>
                  <a:lnTo>
                    <a:pt x="1" y="1638635"/>
                  </a:lnTo>
                  <a:lnTo>
                    <a:pt x="1" y="896588"/>
                  </a:lnTo>
                  <a:lnTo>
                    <a:pt x="408" y="896588"/>
                  </a:lnTo>
                  <a:lnTo>
                    <a:pt x="408" y="894811"/>
                  </a:lnTo>
                  <a:lnTo>
                    <a:pt x="3070" y="894811"/>
                  </a:lnTo>
                  <a:close/>
                </a:path>
              </a:pathLst>
            </a:custGeom>
            <a:grp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任意多边形 11"/>
            <p:cNvSpPr/>
            <p:nvPr/>
          </p:nvSpPr>
          <p:spPr>
            <a:xfrm flipH="1" flipV="1">
              <a:off x="4248795" y="4603968"/>
              <a:ext cx="661648" cy="664890"/>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p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 name="平行四边形 5"/>
          <p:cNvSpPr/>
          <p:nvPr/>
        </p:nvSpPr>
        <p:spPr>
          <a:xfrm>
            <a:off x="2698634" y="4862024"/>
            <a:ext cx="2440992" cy="565905"/>
          </a:xfrm>
          <a:prstGeom prst="parallelogram">
            <a:avLst>
              <a:gd name="adj" fmla="val 97534"/>
            </a:avLst>
          </a:prstGeom>
          <a:solidFill>
            <a:schemeClr val="accent3"/>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4" name="组合 33"/>
          <p:cNvGrpSpPr/>
          <p:nvPr/>
        </p:nvGrpSpPr>
        <p:grpSpPr>
          <a:xfrm>
            <a:off x="2686341" y="2956233"/>
            <a:ext cx="1911660" cy="3188527"/>
            <a:chOff x="2546524" y="2803750"/>
            <a:chExt cx="1812400" cy="3024062"/>
          </a:xfrm>
          <a:solidFill>
            <a:schemeClr val="accent2"/>
          </a:solidFill>
        </p:grpSpPr>
        <p:sp>
          <p:nvSpPr>
            <p:cNvPr id="8" name="任意多边形 7"/>
            <p:cNvSpPr/>
            <p:nvPr/>
          </p:nvSpPr>
          <p:spPr>
            <a:xfrm>
              <a:off x="2546524" y="2803750"/>
              <a:ext cx="1796449" cy="2344731"/>
            </a:xfrm>
            <a:custGeom>
              <a:avLst/>
              <a:gdLst>
                <a:gd name="connsiteX0" fmla="*/ 897881 w 1796449"/>
                <a:gd name="connsiteY0" fmla="*/ 0 h 2344731"/>
                <a:gd name="connsiteX1" fmla="*/ 1793329 w 1796449"/>
                <a:gd name="connsiteY1" fmla="*/ 895447 h 2344731"/>
                <a:gd name="connsiteX2" fmla="*/ 1796449 w 1796449"/>
                <a:gd name="connsiteY2" fmla="*/ 895447 h 2344731"/>
                <a:gd name="connsiteX3" fmla="*/ 1796449 w 1796449"/>
                <a:gd name="connsiteY3" fmla="*/ 941166 h 2344731"/>
                <a:gd name="connsiteX4" fmla="*/ 1795648 w 1796449"/>
                <a:gd name="connsiteY4" fmla="*/ 941166 h 2344731"/>
                <a:gd name="connsiteX5" fmla="*/ 1795648 w 1796449"/>
                <a:gd name="connsiteY5" fmla="*/ 1638634 h 2344731"/>
                <a:gd name="connsiteX6" fmla="*/ 1795648 w 1796449"/>
                <a:gd name="connsiteY6" fmla="*/ 1994752 h 2344731"/>
                <a:gd name="connsiteX7" fmla="*/ 1795648 w 1796449"/>
                <a:gd name="connsiteY7" fmla="*/ 2344731 h 2344731"/>
                <a:gd name="connsiteX8" fmla="*/ 0 w 1796449"/>
                <a:gd name="connsiteY8" fmla="*/ 2344731 h 2344731"/>
                <a:gd name="connsiteX9" fmla="*/ 0 w 1796449"/>
                <a:gd name="connsiteY9" fmla="*/ 1638634 h 2344731"/>
                <a:gd name="connsiteX10" fmla="*/ 1 w 1796449"/>
                <a:gd name="connsiteY10" fmla="*/ 1638634 h 2344731"/>
                <a:gd name="connsiteX11" fmla="*/ 1 w 1796449"/>
                <a:gd name="connsiteY11" fmla="*/ 896588 h 2344731"/>
                <a:gd name="connsiteX12" fmla="*/ 802 w 1796449"/>
                <a:gd name="connsiteY12" fmla="*/ 896588 h 2344731"/>
                <a:gd name="connsiteX13" fmla="*/ 802 w 1796449"/>
                <a:gd name="connsiteY13" fmla="*/ 895447 h 2344731"/>
                <a:gd name="connsiteX14" fmla="*/ 2433 w 1796449"/>
                <a:gd name="connsiteY14" fmla="*/ 895447 h 2344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6449" h="2344731">
                  <a:moveTo>
                    <a:pt x="897881" y="0"/>
                  </a:moveTo>
                  <a:lnTo>
                    <a:pt x="1793329" y="895447"/>
                  </a:lnTo>
                  <a:lnTo>
                    <a:pt x="1796449" y="895447"/>
                  </a:lnTo>
                  <a:lnTo>
                    <a:pt x="1796449" y="941166"/>
                  </a:lnTo>
                  <a:lnTo>
                    <a:pt x="1795648" y="941166"/>
                  </a:lnTo>
                  <a:lnTo>
                    <a:pt x="1795648" y="1638634"/>
                  </a:lnTo>
                  <a:lnTo>
                    <a:pt x="1795648" y="1994752"/>
                  </a:lnTo>
                  <a:lnTo>
                    <a:pt x="1795648" y="2344731"/>
                  </a:lnTo>
                  <a:lnTo>
                    <a:pt x="0" y="2344731"/>
                  </a:lnTo>
                  <a:lnTo>
                    <a:pt x="0" y="1638634"/>
                  </a:lnTo>
                  <a:lnTo>
                    <a:pt x="1" y="1638634"/>
                  </a:lnTo>
                  <a:lnTo>
                    <a:pt x="1" y="896588"/>
                  </a:lnTo>
                  <a:lnTo>
                    <a:pt x="802" y="896588"/>
                  </a:lnTo>
                  <a:lnTo>
                    <a:pt x="802" y="895447"/>
                  </a:lnTo>
                  <a:lnTo>
                    <a:pt x="2433" y="895447"/>
                  </a:lnTo>
                  <a:close/>
                </a:path>
              </a:pathLst>
            </a:custGeom>
            <a:grp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任意多边形 10"/>
            <p:cNvSpPr/>
            <p:nvPr/>
          </p:nvSpPr>
          <p:spPr>
            <a:xfrm flipH="1" flipV="1">
              <a:off x="3697276" y="5162922"/>
              <a:ext cx="661648" cy="664890"/>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p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 name="平行四边形 2"/>
          <p:cNvSpPr/>
          <p:nvPr/>
        </p:nvSpPr>
        <p:spPr>
          <a:xfrm>
            <a:off x="1545270" y="6044361"/>
            <a:ext cx="2440992" cy="565905"/>
          </a:xfrm>
          <a:prstGeom prst="parallelogram">
            <a:avLst>
              <a:gd name="adj" fmla="val 97534"/>
            </a:avLst>
          </a:pr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平行四边形 4"/>
          <p:cNvSpPr/>
          <p:nvPr/>
        </p:nvSpPr>
        <p:spPr>
          <a:xfrm>
            <a:off x="2121472" y="5453193"/>
            <a:ext cx="2440992" cy="565905"/>
          </a:xfrm>
          <a:prstGeom prst="parallelogram">
            <a:avLst>
              <a:gd name="adj" fmla="val 97534"/>
            </a:avLst>
          </a:prstGeom>
          <a:solidFill>
            <a:schemeClr val="accent2"/>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7" name="组合 26"/>
          <p:cNvGrpSpPr/>
          <p:nvPr/>
        </p:nvGrpSpPr>
        <p:grpSpPr>
          <a:xfrm>
            <a:off x="2107977" y="3909727"/>
            <a:ext cx="1909421" cy="2694451"/>
            <a:chOff x="1998189" y="3708061"/>
            <a:chExt cx="1810277" cy="2555471"/>
          </a:xfrm>
          <a:solidFill>
            <a:schemeClr val="accent1"/>
          </a:solidFill>
        </p:grpSpPr>
        <p:sp>
          <p:nvSpPr>
            <p:cNvPr id="9" name="任意多边形 8"/>
            <p:cNvSpPr/>
            <p:nvPr/>
          </p:nvSpPr>
          <p:spPr>
            <a:xfrm>
              <a:off x="1998189" y="3708061"/>
              <a:ext cx="1795647" cy="1994752"/>
            </a:xfrm>
            <a:custGeom>
              <a:avLst/>
              <a:gdLst>
                <a:gd name="connsiteX0" fmla="*/ 897881 w 1795647"/>
                <a:gd name="connsiteY0" fmla="*/ 0 h 1994752"/>
                <a:gd name="connsiteX1" fmla="*/ 1794085 w 1795647"/>
                <a:gd name="connsiteY1" fmla="*/ 896204 h 1994752"/>
                <a:gd name="connsiteX2" fmla="*/ 1795647 w 1795647"/>
                <a:gd name="connsiteY2" fmla="*/ 896204 h 1994752"/>
                <a:gd name="connsiteX3" fmla="*/ 1795647 w 1795647"/>
                <a:gd name="connsiteY3" fmla="*/ 896588 h 1994752"/>
                <a:gd name="connsiteX4" fmla="*/ 1795647 w 1795647"/>
                <a:gd name="connsiteY4" fmla="*/ 941923 h 1994752"/>
                <a:gd name="connsiteX5" fmla="*/ 1795647 w 1795647"/>
                <a:gd name="connsiteY5" fmla="*/ 1994752 h 1994752"/>
                <a:gd name="connsiteX6" fmla="*/ 0 w 1795647"/>
                <a:gd name="connsiteY6" fmla="*/ 1994752 h 1994752"/>
                <a:gd name="connsiteX7" fmla="*/ 0 w 1795647"/>
                <a:gd name="connsiteY7" fmla="*/ 941923 h 1994752"/>
                <a:gd name="connsiteX8" fmla="*/ 0 w 1795647"/>
                <a:gd name="connsiteY8" fmla="*/ 896588 h 1994752"/>
                <a:gd name="connsiteX9" fmla="*/ 0 w 1795647"/>
                <a:gd name="connsiteY9" fmla="*/ 896204 h 1994752"/>
                <a:gd name="connsiteX10" fmla="*/ 1675 w 1795647"/>
                <a:gd name="connsiteY10" fmla="*/ 896204 h 199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95647" h="1994752">
                  <a:moveTo>
                    <a:pt x="897881" y="0"/>
                  </a:moveTo>
                  <a:lnTo>
                    <a:pt x="1794085" y="896204"/>
                  </a:lnTo>
                  <a:lnTo>
                    <a:pt x="1795647" y="896204"/>
                  </a:lnTo>
                  <a:lnTo>
                    <a:pt x="1795647" y="896588"/>
                  </a:lnTo>
                  <a:lnTo>
                    <a:pt x="1795647" y="941923"/>
                  </a:lnTo>
                  <a:lnTo>
                    <a:pt x="1795647" y="1994752"/>
                  </a:lnTo>
                  <a:lnTo>
                    <a:pt x="0" y="1994752"/>
                  </a:lnTo>
                  <a:lnTo>
                    <a:pt x="0" y="941923"/>
                  </a:lnTo>
                  <a:lnTo>
                    <a:pt x="0" y="896588"/>
                  </a:lnTo>
                  <a:lnTo>
                    <a:pt x="0" y="896204"/>
                  </a:lnTo>
                  <a:lnTo>
                    <a:pt x="1675" y="896204"/>
                  </a:lnTo>
                  <a:close/>
                </a:path>
              </a:pathLst>
            </a:custGeom>
            <a:grp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任意多边形 9"/>
            <p:cNvSpPr/>
            <p:nvPr/>
          </p:nvSpPr>
          <p:spPr>
            <a:xfrm flipH="1" flipV="1">
              <a:off x="3274368" y="5726817"/>
              <a:ext cx="534098" cy="536715"/>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文本框 38"/>
          <p:cNvSpPr txBox="1"/>
          <p:nvPr/>
        </p:nvSpPr>
        <p:spPr>
          <a:xfrm>
            <a:off x="2987891" y="3166470"/>
            <a:ext cx="1294226" cy="871329"/>
          </a:xfrm>
          <a:prstGeom prst="rect">
            <a:avLst/>
          </a:prstGeom>
          <a:noFill/>
          <a:effectLst>
            <a:innerShdw blurRad="63500" dist="50800" dir="16200000">
              <a:prstClr val="black">
                <a:alpha val="50000"/>
              </a:prstClr>
            </a:innerShdw>
          </a:effectLst>
        </p:spPr>
        <p:txBody>
          <a:bodyPr wrap="square" rtlCol="0">
            <a:spAutoFit/>
          </a:bodyPr>
          <a:lstStyle/>
          <a:p>
            <a:pPr algn="ctr"/>
            <a:r>
              <a:rPr lang="en-US" altLang="zh-CN" sz="5062" dirty="0">
                <a:solidFill>
                  <a:prstClr val="white"/>
                </a:solidFill>
                <a:effectLst>
                  <a:innerShdw blurRad="63500" dist="63500" dir="13200000">
                    <a:prstClr val="black">
                      <a:alpha val="50000"/>
                    </a:prstClr>
                  </a:innerShdw>
                </a:effectLst>
                <a:latin typeface="Arial" panose="020B0604020202020204" pitchFamily="34" charset="0"/>
                <a:ea typeface="微软雅黑" panose="020B0503020204020204" pitchFamily="34" charset="-122"/>
                <a:sym typeface="Arial" panose="020B0604020202020204" pitchFamily="34" charset="0"/>
              </a:rPr>
              <a:t>02</a:t>
            </a:r>
            <a:endParaRPr lang="zh-CN" altLang="en-US" sz="5062" dirty="0">
              <a:solidFill>
                <a:prstClr val="white"/>
              </a:solidFill>
              <a:effectLst>
                <a:innerShdw blurRad="63500" dist="63500" dir="13200000">
                  <a:prstClr val="black">
                    <a:alpha val="50000"/>
                  </a:prstClr>
                </a:inn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3"/>
          <p:cNvSpPr txBox="1"/>
          <p:nvPr/>
        </p:nvSpPr>
        <p:spPr>
          <a:xfrm>
            <a:off x="3051815" y="3810454"/>
            <a:ext cx="1168443" cy="351956"/>
          </a:xfrm>
          <a:prstGeom prst="rect">
            <a:avLst/>
          </a:prstGeom>
          <a:noFill/>
        </p:spPr>
        <p:txBody>
          <a:bodyPr wrap="square" rtlCol="0">
            <a:spAutoFit/>
          </a:bodyPr>
          <a:lstStyle/>
          <a:p>
            <a:pPr algn="ctr"/>
            <a:r>
              <a:rPr lang="en-US" altLang="zh-CN" sz="1687" dirty="0">
                <a:solidFill>
                  <a:prstClr val="white">
                    <a:lumMod val="95000"/>
                  </a:prstClr>
                </a:solidFill>
                <a:latin typeface="Arial" panose="020B0604020202020204" pitchFamily="34" charset="0"/>
                <a:ea typeface="微软雅黑" panose="020B0503020204020204" pitchFamily="34" charset="-122"/>
                <a:cs typeface="DokChampa" panose="020B0604020202020204" pitchFamily="34" charset="-34"/>
                <a:sym typeface="Arial" panose="020B0604020202020204" pitchFamily="34" charset="0"/>
              </a:rPr>
              <a:t>STEP</a:t>
            </a:r>
            <a:endParaRPr lang="zh-CN" altLang="en-US" sz="1687" dirty="0">
              <a:solidFill>
                <a:prstClr val="white">
                  <a:lumMod val="95000"/>
                </a:prstClr>
              </a:solidFill>
              <a:latin typeface="Arial" panose="020B0604020202020204" pitchFamily="34" charset="0"/>
              <a:ea typeface="微软雅黑" panose="020B0503020204020204" pitchFamily="34" charset="-122"/>
              <a:cs typeface="DokChampa" panose="020B0604020202020204" pitchFamily="34" charset="-34"/>
              <a:sym typeface="Arial" panose="020B0604020202020204" pitchFamily="34" charset="0"/>
            </a:endParaRPr>
          </a:p>
        </p:txBody>
      </p:sp>
      <p:grpSp>
        <p:nvGrpSpPr>
          <p:cNvPr id="17" name="组合 16"/>
          <p:cNvGrpSpPr/>
          <p:nvPr/>
        </p:nvGrpSpPr>
        <p:grpSpPr>
          <a:xfrm>
            <a:off x="2399821" y="4172769"/>
            <a:ext cx="1294226" cy="991346"/>
            <a:chOff x="2640639" y="3716907"/>
            <a:chExt cx="1227025" cy="940212"/>
          </a:xfrm>
        </p:grpSpPr>
        <p:sp>
          <p:nvSpPr>
            <p:cNvPr id="18" name="文本框 1"/>
            <p:cNvSpPr txBox="1"/>
            <p:nvPr/>
          </p:nvSpPr>
          <p:spPr>
            <a:xfrm>
              <a:off x="2640639" y="3716907"/>
              <a:ext cx="1227025" cy="826385"/>
            </a:xfrm>
            <a:prstGeom prst="rect">
              <a:avLst/>
            </a:prstGeom>
            <a:noFill/>
            <a:effectLst>
              <a:innerShdw blurRad="63500" dist="50800" dir="16200000">
                <a:prstClr val="black">
                  <a:alpha val="50000"/>
                </a:prstClr>
              </a:innerShdw>
            </a:effectLst>
          </p:spPr>
          <p:txBody>
            <a:bodyPr wrap="square" rtlCol="0">
              <a:spAutoFit/>
            </a:bodyPr>
            <a:lstStyle/>
            <a:p>
              <a:pPr algn="ctr"/>
              <a:r>
                <a:rPr lang="en-US" altLang="zh-CN" sz="5062" dirty="0">
                  <a:solidFill>
                    <a:prstClr val="white"/>
                  </a:solidFill>
                  <a:effectLst>
                    <a:innerShdw blurRad="63500" dist="63500" dir="13200000">
                      <a:prstClr val="black">
                        <a:alpha val="50000"/>
                      </a:prstClr>
                    </a:innerShdw>
                  </a:effectLst>
                  <a:latin typeface="Arial" panose="020B0604020202020204" pitchFamily="34" charset="0"/>
                  <a:ea typeface="微软雅黑" panose="020B0503020204020204" pitchFamily="34" charset="-122"/>
                  <a:sym typeface="Arial" panose="020B0604020202020204" pitchFamily="34" charset="0"/>
                </a:rPr>
                <a:t>01</a:t>
              </a:r>
              <a:endParaRPr lang="zh-CN" altLang="en-US" sz="5062" dirty="0">
                <a:solidFill>
                  <a:prstClr val="white"/>
                </a:solidFill>
                <a:effectLst>
                  <a:innerShdw blurRad="63500" dist="63500" dir="13200000">
                    <a:prstClr val="black">
                      <a:alpha val="50000"/>
                    </a:prstClr>
                  </a:inn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40"/>
            <p:cNvSpPr txBox="1"/>
            <p:nvPr/>
          </p:nvSpPr>
          <p:spPr>
            <a:xfrm>
              <a:off x="2729023" y="4323317"/>
              <a:ext cx="1107774" cy="333802"/>
            </a:xfrm>
            <a:prstGeom prst="rect">
              <a:avLst/>
            </a:prstGeom>
            <a:noFill/>
          </p:spPr>
          <p:txBody>
            <a:bodyPr wrap="square" rtlCol="0">
              <a:spAutoFit/>
            </a:bodyPr>
            <a:lstStyle/>
            <a:p>
              <a:pPr algn="ctr"/>
              <a:r>
                <a:rPr lang="en-US" altLang="zh-CN" sz="1687" dirty="0">
                  <a:solidFill>
                    <a:prstClr val="white">
                      <a:lumMod val="95000"/>
                    </a:prstClr>
                  </a:solidFill>
                  <a:latin typeface="Arial" panose="020B0604020202020204" pitchFamily="34" charset="0"/>
                  <a:ea typeface="微软雅黑" panose="020B0503020204020204" pitchFamily="34" charset="-122"/>
                  <a:cs typeface="DokChampa" panose="020B0604020202020204" pitchFamily="34" charset="-34"/>
                  <a:sym typeface="Arial" panose="020B0604020202020204" pitchFamily="34" charset="0"/>
                </a:rPr>
                <a:t>STEP</a:t>
              </a:r>
              <a:endParaRPr lang="zh-CN" altLang="en-US" sz="1687" dirty="0">
                <a:solidFill>
                  <a:prstClr val="white">
                    <a:lumMod val="95000"/>
                  </a:prstClr>
                </a:solidFill>
                <a:latin typeface="Arial" panose="020B0604020202020204" pitchFamily="34" charset="0"/>
                <a:ea typeface="微软雅黑" panose="020B0503020204020204" pitchFamily="34" charset="-122"/>
                <a:cs typeface="DokChampa" panose="020B0604020202020204" pitchFamily="34" charset="-34"/>
                <a:sym typeface="Arial" panose="020B0604020202020204" pitchFamily="34" charset="0"/>
              </a:endParaRPr>
            </a:p>
          </p:txBody>
        </p:sp>
      </p:grpSp>
      <p:grpSp>
        <p:nvGrpSpPr>
          <p:cNvPr id="20" name="组合 19"/>
          <p:cNvGrpSpPr/>
          <p:nvPr/>
        </p:nvGrpSpPr>
        <p:grpSpPr>
          <a:xfrm>
            <a:off x="3550418" y="2267429"/>
            <a:ext cx="1294226" cy="991346"/>
            <a:chOff x="2640639" y="3716907"/>
            <a:chExt cx="1227025" cy="940212"/>
          </a:xfrm>
        </p:grpSpPr>
        <p:sp>
          <p:nvSpPr>
            <p:cNvPr id="21" name="文本框 44"/>
            <p:cNvSpPr txBox="1"/>
            <p:nvPr/>
          </p:nvSpPr>
          <p:spPr>
            <a:xfrm>
              <a:off x="2640639" y="3716907"/>
              <a:ext cx="1227025" cy="826385"/>
            </a:xfrm>
            <a:prstGeom prst="rect">
              <a:avLst/>
            </a:prstGeom>
            <a:noFill/>
            <a:effectLst>
              <a:innerShdw blurRad="63500" dist="50800" dir="16200000">
                <a:prstClr val="black">
                  <a:alpha val="50000"/>
                </a:prstClr>
              </a:innerShdw>
            </a:effectLst>
          </p:spPr>
          <p:txBody>
            <a:bodyPr wrap="square" rtlCol="0">
              <a:spAutoFit/>
            </a:bodyPr>
            <a:lstStyle/>
            <a:p>
              <a:pPr algn="ctr"/>
              <a:r>
                <a:rPr lang="en-US" altLang="zh-CN" sz="5062" dirty="0">
                  <a:solidFill>
                    <a:prstClr val="white"/>
                  </a:solidFill>
                  <a:effectLst>
                    <a:innerShdw blurRad="63500" dist="63500" dir="13200000">
                      <a:prstClr val="black">
                        <a:alpha val="50000"/>
                      </a:prstClr>
                    </a:innerShdw>
                  </a:effectLst>
                  <a:latin typeface="Arial" panose="020B0604020202020204" pitchFamily="34" charset="0"/>
                  <a:ea typeface="微软雅黑" panose="020B0503020204020204" pitchFamily="34" charset="-122"/>
                  <a:sym typeface="Arial" panose="020B0604020202020204" pitchFamily="34" charset="0"/>
                </a:rPr>
                <a:t>03</a:t>
              </a:r>
              <a:endParaRPr lang="zh-CN" altLang="en-US" sz="5062" dirty="0">
                <a:solidFill>
                  <a:prstClr val="white"/>
                </a:solidFill>
                <a:effectLst>
                  <a:innerShdw blurRad="63500" dist="63500" dir="13200000">
                    <a:prstClr val="black">
                      <a:alpha val="50000"/>
                    </a:prstClr>
                  </a:inn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45"/>
            <p:cNvSpPr txBox="1"/>
            <p:nvPr/>
          </p:nvSpPr>
          <p:spPr>
            <a:xfrm>
              <a:off x="2729023" y="4323317"/>
              <a:ext cx="1107774" cy="333802"/>
            </a:xfrm>
            <a:prstGeom prst="rect">
              <a:avLst/>
            </a:prstGeom>
            <a:noFill/>
          </p:spPr>
          <p:txBody>
            <a:bodyPr wrap="square" rtlCol="0">
              <a:spAutoFit/>
            </a:bodyPr>
            <a:lstStyle/>
            <a:p>
              <a:pPr algn="ctr"/>
              <a:r>
                <a:rPr lang="en-US" altLang="zh-CN" sz="1687" dirty="0">
                  <a:solidFill>
                    <a:prstClr val="white">
                      <a:lumMod val="95000"/>
                    </a:prstClr>
                  </a:solidFill>
                  <a:latin typeface="Arial" panose="020B0604020202020204" pitchFamily="34" charset="0"/>
                  <a:ea typeface="微软雅黑" panose="020B0503020204020204" pitchFamily="34" charset="-122"/>
                  <a:cs typeface="DokChampa" panose="020B0604020202020204" pitchFamily="34" charset="-34"/>
                  <a:sym typeface="Arial" panose="020B0604020202020204" pitchFamily="34" charset="0"/>
                </a:rPr>
                <a:t>STEP</a:t>
              </a:r>
              <a:endParaRPr lang="zh-CN" altLang="en-US" sz="1687" dirty="0">
                <a:solidFill>
                  <a:prstClr val="white">
                    <a:lumMod val="95000"/>
                  </a:prstClr>
                </a:solidFill>
                <a:latin typeface="Arial" panose="020B0604020202020204" pitchFamily="34" charset="0"/>
                <a:ea typeface="微软雅黑" panose="020B0503020204020204" pitchFamily="34" charset="-122"/>
                <a:cs typeface="DokChampa" panose="020B0604020202020204" pitchFamily="34" charset="-34"/>
                <a:sym typeface="Arial" panose="020B0604020202020204" pitchFamily="34" charset="0"/>
              </a:endParaRPr>
            </a:p>
          </p:txBody>
        </p:sp>
      </p:grpSp>
      <p:grpSp>
        <p:nvGrpSpPr>
          <p:cNvPr id="23" name="组合 22"/>
          <p:cNvGrpSpPr/>
          <p:nvPr/>
        </p:nvGrpSpPr>
        <p:grpSpPr>
          <a:xfrm>
            <a:off x="4113030" y="1296473"/>
            <a:ext cx="1294226" cy="991346"/>
            <a:chOff x="2640639" y="3716907"/>
            <a:chExt cx="1227025" cy="940212"/>
          </a:xfrm>
        </p:grpSpPr>
        <p:sp>
          <p:nvSpPr>
            <p:cNvPr id="24" name="文本框 60"/>
            <p:cNvSpPr txBox="1"/>
            <p:nvPr/>
          </p:nvSpPr>
          <p:spPr>
            <a:xfrm>
              <a:off x="2640639" y="3716907"/>
              <a:ext cx="1227025" cy="826385"/>
            </a:xfrm>
            <a:prstGeom prst="rect">
              <a:avLst/>
            </a:prstGeom>
            <a:noFill/>
            <a:effectLst>
              <a:innerShdw blurRad="63500" dist="50800">
                <a:prstClr val="black">
                  <a:alpha val="50000"/>
                </a:prstClr>
              </a:innerShdw>
            </a:effectLst>
          </p:spPr>
          <p:txBody>
            <a:bodyPr wrap="square" rtlCol="0">
              <a:spAutoFit/>
            </a:bodyPr>
            <a:lstStyle/>
            <a:p>
              <a:pPr algn="ctr"/>
              <a:r>
                <a:rPr lang="en-US" altLang="zh-CN" sz="5062" dirty="0">
                  <a:solidFill>
                    <a:prstClr val="white"/>
                  </a:solidFill>
                  <a:effectLst>
                    <a:innerShdw blurRad="63500" dist="50800" dir="18900000">
                      <a:prstClr val="black">
                        <a:alpha val="50000"/>
                      </a:prstClr>
                    </a:innerShdw>
                  </a:effectLst>
                  <a:latin typeface="Arial" panose="020B0604020202020204" pitchFamily="34" charset="0"/>
                  <a:ea typeface="微软雅黑" panose="020B0503020204020204" pitchFamily="34" charset="-122"/>
                  <a:sym typeface="Arial" panose="020B0604020202020204" pitchFamily="34" charset="0"/>
                </a:rPr>
                <a:t>04</a:t>
              </a:r>
              <a:endParaRPr lang="zh-CN" altLang="en-US" sz="5062" dirty="0">
                <a:solidFill>
                  <a:prstClr val="white"/>
                </a:solidFill>
                <a:effectLst>
                  <a:innerShdw blurRad="63500" dist="50800" dir="18900000">
                    <a:prstClr val="black">
                      <a:alpha val="50000"/>
                    </a:prstClr>
                  </a:inn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61"/>
            <p:cNvSpPr txBox="1"/>
            <p:nvPr/>
          </p:nvSpPr>
          <p:spPr>
            <a:xfrm>
              <a:off x="2729023" y="4323317"/>
              <a:ext cx="1107774" cy="333802"/>
            </a:xfrm>
            <a:prstGeom prst="rect">
              <a:avLst/>
            </a:prstGeom>
            <a:noFill/>
          </p:spPr>
          <p:txBody>
            <a:bodyPr wrap="square" rtlCol="0">
              <a:spAutoFit/>
            </a:bodyPr>
            <a:lstStyle/>
            <a:p>
              <a:pPr algn="ctr"/>
              <a:r>
                <a:rPr lang="en-US" altLang="zh-CN" sz="1687" dirty="0">
                  <a:solidFill>
                    <a:prstClr val="white">
                      <a:lumMod val="95000"/>
                    </a:prstClr>
                  </a:solidFill>
                  <a:latin typeface="Arial" panose="020B0604020202020204" pitchFamily="34" charset="0"/>
                  <a:ea typeface="微软雅黑" panose="020B0503020204020204" pitchFamily="34" charset="-122"/>
                  <a:cs typeface="DokChampa" panose="020B0604020202020204" pitchFamily="34" charset="-34"/>
                  <a:sym typeface="Arial" panose="020B0604020202020204" pitchFamily="34" charset="0"/>
                </a:rPr>
                <a:t>STEP</a:t>
              </a:r>
              <a:endParaRPr lang="zh-CN" altLang="en-US" sz="1687" dirty="0">
                <a:solidFill>
                  <a:prstClr val="white">
                    <a:lumMod val="95000"/>
                  </a:prstClr>
                </a:solidFill>
                <a:latin typeface="Arial" panose="020B0604020202020204" pitchFamily="34" charset="0"/>
                <a:ea typeface="微软雅黑" panose="020B0503020204020204" pitchFamily="34" charset="-122"/>
                <a:cs typeface="DokChampa" panose="020B0604020202020204" pitchFamily="34" charset="-34"/>
                <a:sym typeface="Arial" panose="020B0604020202020204" pitchFamily="34" charset="0"/>
              </a:endParaRPr>
            </a:p>
          </p:txBody>
        </p:sp>
      </p:grpSp>
      <p:sp>
        <p:nvSpPr>
          <p:cNvPr id="28" name="文本框 69"/>
          <p:cNvSpPr txBox="1"/>
          <p:nvPr/>
        </p:nvSpPr>
        <p:spPr>
          <a:xfrm>
            <a:off x="6820012" y="4906264"/>
            <a:ext cx="817010" cy="611578"/>
          </a:xfrm>
          <a:prstGeom prst="rect">
            <a:avLst/>
          </a:prstGeom>
          <a:noFill/>
        </p:spPr>
        <p:txBody>
          <a:bodyPr wrap="square" rtlCol="0">
            <a:spAutoFit/>
          </a:bodyPr>
          <a:lstStyle/>
          <a:p>
            <a:pPr algn="ctr"/>
            <a:r>
              <a:rPr lang="zh-CN" altLang="en-US" sz="1687" dirty="0">
                <a:solidFill>
                  <a:schemeClr val="accent1"/>
                </a:solidFill>
                <a:latin typeface="Arial" panose="020B0604020202020204" pitchFamily="34" charset="0"/>
                <a:ea typeface="微软雅黑" panose="020B0503020204020204" pitchFamily="34" charset="-122"/>
                <a:sym typeface="Arial" panose="020B0604020202020204" pitchFamily="34" charset="0"/>
              </a:rPr>
              <a:t>添加标题</a:t>
            </a:r>
          </a:p>
        </p:txBody>
      </p:sp>
      <p:cxnSp>
        <p:nvCxnSpPr>
          <p:cNvPr id="29" name="直接连接符 28"/>
          <p:cNvCxnSpPr/>
          <p:nvPr/>
        </p:nvCxnSpPr>
        <p:spPr>
          <a:xfrm>
            <a:off x="7648568" y="4977110"/>
            <a:ext cx="0" cy="47488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文本框 73"/>
          <p:cNvSpPr txBox="1"/>
          <p:nvPr/>
        </p:nvSpPr>
        <p:spPr>
          <a:xfrm>
            <a:off x="6809580" y="3964768"/>
            <a:ext cx="817010" cy="611578"/>
          </a:xfrm>
          <a:prstGeom prst="rect">
            <a:avLst/>
          </a:prstGeom>
          <a:noFill/>
        </p:spPr>
        <p:txBody>
          <a:bodyPr wrap="square" rtlCol="0">
            <a:spAutoFit/>
          </a:bodyPr>
          <a:lstStyle/>
          <a:p>
            <a:pPr algn="ctr"/>
            <a:r>
              <a:rPr lang="zh-CN" altLang="en-US" sz="1687" dirty="0">
                <a:solidFill>
                  <a:schemeClr val="accent2"/>
                </a:solidFill>
                <a:latin typeface="Arial" panose="020B0604020202020204" pitchFamily="34" charset="0"/>
                <a:ea typeface="微软雅黑" panose="020B0503020204020204" pitchFamily="34" charset="-122"/>
                <a:sym typeface="Arial" panose="020B0604020202020204" pitchFamily="34" charset="0"/>
              </a:rPr>
              <a:t>添加标题</a:t>
            </a:r>
          </a:p>
        </p:txBody>
      </p:sp>
      <p:cxnSp>
        <p:nvCxnSpPr>
          <p:cNvPr id="33" name="直接连接符 32"/>
          <p:cNvCxnSpPr/>
          <p:nvPr/>
        </p:nvCxnSpPr>
        <p:spPr>
          <a:xfrm>
            <a:off x="7551381" y="4035615"/>
            <a:ext cx="0" cy="47488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7" name="文本框 74"/>
          <p:cNvSpPr txBox="1"/>
          <p:nvPr/>
        </p:nvSpPr>
        <p:spPr>
          <a:xfrm>
            <a:off x="6823779" y="2945011"/>
            <a:ext cx="817010" cy="611578"/>
          </a:xfrm>
          <a:prstGeom prst="rect">
            <a:avLst/>
          </a:prstGeom>
          <a:noFill/>
        </p:spPr>
        <p:txBody>
          <a:bodyPr wrap="square" rtlCol="0">
            <a:spAutoFit/>
          </a:bodyPr>
          <a:lstStyle/>
          <a:p>
            <a:pPr algn="ctr"/>
            <a:r>
              <a:rPr lang="zh-CN" altLang="en-US" sz="1687" dirty="0">
                <a:solidFill>
                  <a:schemeClr val="accent3"/>
                </a:solidFill>
                <a:latin typeface="Arial" panose="020B0604020202020204" pitchFamily="34" charset="0"/>
                <a:ea typeface="微软雅黑" panose="020B0503020204020204" pitchFamily="34" charset="-122"/>
                <a:sym typeface="Arial" panose="020B0604020202020204" pitchFamily="34" charset="0"/>
              </a:rPr>
              <a:t>添加标题</a:t>
            </a:r>
          </a:p>
        </p:txBody>
      </p:sp>
      <p:cxnSp>
        <p:nvCxnSpPr>
          <p:cNvPr id="38" name="直接连接符 37"/>
          <p:cNvCxnSpPr/>
          <p:nvPr/>
        </p:nvCxnSpPr>
        <p:spPr>
          <a:xfrm>
            <a:off x="7551381" y="3015858"/>
            <a:ext cx="0" cy="47488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2" name="文本框 75"/>
          <p:cNvSpPr txBox="1"/>
          <p:nvPr/>
        </p:nvSpPr>
        <p:spPr>
          <a:xfrm>
            <a:off x="6819608" y="2021917"/>
            <a:ext cx="779267" cy="611578"/>
          </a:xfrm>
          <a:prstGeom prst="rect">
            <a:avLst/>
          </a:prstGeom>
          <a:noFill/>
        </p:spPr>
        <p:txBody>
          <a:bodyPr wrap="square" rtlCol="0">
            <a:spAutoFit/>
          </a:bodyPr>
          <a:lstStyle/>
          <a:p>
            <a:pPr algn="ctr"/>
            <a:r>
              <a:rPr lang="zh-CN" altLang="en-US" sz="1687" dirty="0">
                <a:solidFill>
                  <a:schemeClr val="accent4"/>
                </a:solidFill>
                <a:latin typeface="Arial" panose="020B0604020202020204" pitchFamily="34" charset="0"/>
                <a:ea typeface="微软雅黑" panose="020B0503020204020204" pitchFamily="34" charset="-122"/>
                <a:sym typeface="Arial" panose="020B0604020202020204" pitchFamily="34" charset="0"/>
              </a:rPr>
              <a:t>添加标题</a:t>
            </a:r>
          </a:p>
        </p:txBody>
      </p:sp>
      <p:cxnSp>
        <p:nvCxnSpPr>
          <p:cNvPr id="43" name="直接连接符 42"/>
          <p:cNvCxnSpPr/>
          <p:nvPr/>
        </p:nvCxnSpPr>
        <p:spPr>
          <a:xfrm>
            <a:off x="7551381" y="2092764"/>
            <a:ext cx="0" cy="47488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a:off x="4594096" y="3949276"/>
            <a:ext cx="882538" cy="585159"/>
            <a:chOff x="4355220" y="4051918"/>
            <a:chExt cx="836714" cy="554976"/>
          </a:xfrm>
          <a:solidFill>
            <a:schemeClr val="accent2"/>
          </a:solidFill>
        </p:grpSpPr>
        <p:sp>
          <p:nvSpPr>
            <p:cNvPr id="30" name="任意多边形 29"/>
            <p:cNvSpPr/>
            <p:nvPr/>
          </p:nvSpPr>
          <p:spPr>
            <a:xfrm>
              <a:off x="4355220" y="4051918"/>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任意多边形 30"/>
            <p:cNvSpPr/>
            <p:nvPr/>
          </p:nvSpPr>
          <p:spPr>
            <a:xfrm>
              <a:off x="4949778" y="4221653"/>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5" name="组合 44"/>
            <p:cNvGrpSpPr/>
            <p:nvPr/>
          </p:nvGrpSpPr>
          <p:grpSpPr>
            <a:xfrm>
              <a:off x="4529444" y="4140408"/>
              <a:ext cx="323135" cy="334675"/>
              <a:chOff x="9450388" y="2662238"/>
              <a:chExt cx="133350" cy="138112"/>
            </a:xfrm>
            <a:grpFill/>
          </p:grpSpPr>
          <p:sp>
            <p:nvSpPr>
              <p:cNvPr id="46"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Rectangle 240"/>
              <p:cNvSpPr>
                <a:spLocks noChangeArrowheads="1"/>
              </p:cNvSpPr>
              <p:nvPr/>
            </p:nvSpPr>
            <p:spPr bwMode="auto">
              <a:xfrm>
                <a:off x="9488488" y="2751138"/>
                <a:ext cx="22225" cy="49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241"/>
              <p:cNvSpPr>
                <a:spLocks noChangeArrowheads="1"/>
              </p:cNvSpPr>
              <p:nvPr/>
            </p:nvSpPr>
            <p:spPr bwMode="auto">
              <a:xfrm>
                <a:off x="9521825" y="2713038"/>
                <a:ext cx="23813" cy="873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6" name="组合 65"/>
          <p:cNvGrpSpPr/>
          <p:nvPr/>
        </p:nvGrpSpPr>
        <p:grpSpPr>
          <a:xfrm>
            <a:off x="4020485" y="4922701"/>
            <a:ext cx="882538" cy="585159"/>
            <a:chOff x="3811393" y="4975134"/>
            <a:chExt cx="836714" cy="554976"/>
          </a:xfrm>
          <a:solidFill>
            <a:schemeClr val="accent1"/>
          </a:solidFill>
        </p:grpSpPr>
        <p:sp>
          <p:nvSpPr>
            <p:cNvPr id="13" name="任意多边形 12"/>
            <p:cNvSpPr/>
            <p:nvPr/>
          </p:nvSpPr>
          <p:spPr>
            <a:xfrm>
              <a:off x="3811393" y="4975134"/>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任意多边形 25"/>
            <p:cNvSpPr/>
            <p:nvPr/>
          </p:nvSpPr>
          <p:spPr>
            <a:xfrm>
              <a:off x="4396426" y="5142826"/>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1" name="Group 4"/>
            <p:cNvGrpSpPr>
              <a:grpSpLocks noChangeAspect="1"/>
            </p:cNvGrpSpPr>
            <p:nvPr/>
          </p:nvGrpSpPr>
          <p:grpSpPr bwMode="auto">
            <a:xfrm>
              <a:off x="3975285" y="5118247"/>
              <a:ext cx="340186" cy="263050"/>
              <a:chOff x="3494" y="1896"/>
              <a:chExt cx="688" cy="532"/>
            </a:xfrm>
            <a:grpFill/>
          </p:grpSpPr>
          <p:sp>
            <p:nvSpPr>
              <p:cNvPr id="52"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4" name="组合 63"/>
          <p:cNvGrpSpPr/>
          <p:nvPr/>
        </p:nvGrpSpPr>
        <p:grpSpPr>
          <a:xfrm>
            <a:off x="5170389" y="2943232"/>
            <a:ext cx="882538" cy="585159"/>
            <a:chOff x="4901591" y="3097766"/>
            <a:chExt cx="836714" cy="554976"/>
          </a:xfrm>
          <a:solidFill>
            <a:schemeClr val="accent3"/>
          </a:solidFill>
        </p:grpSpPr>
        <p:sp>
          <p:nvSpPr>
            <p:cNvPr id="35" name="任意多边形 34"/>
            <p:cNvSpPr/>
            <p:nvPr/>
          </p:nvSpPr>
          <p:spPr>
            <a:xfrm>
              <a:off x="4901591" y="3097766"/>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任意多边形 35"/>
            <p:cNvSpPr/>
            <p:nvPr/>
          </p:nvSpPr>
          <p:spPr>
            <a:xfrm>
              <a:off x="5483449" y="3276449"/>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5" name="组合 54"/>
            <p:cNvGrpSpPr/>
            <p:nvPr/>
          </p:nvGrpSpPr>
          <p:grpSpPr>
            <a:xfrm>
              <a:off x="5033509" y="3199020"/>
              <a:ext cx="357796" cy="358843"/>
              <a:chOff x="458010" y="4063526"/>
              <a:chExt cx="1087437" cy="1090612"/>
            </a:xfrm>
            <a:grpFill/>
          </p:grpSpPr>
          <p:sp>
            <p:nvSpPr>
              <p:cNvPr id="56"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Rectangle 12"/>
              <p:cNvSpPr>
                <a:spLocks noChangeArrowheads="1"/>
              </p:cNvSpPr>
              <p:nvPr/>
            </p:nvSpPr>
            <p:spPr bwMode="auto">
              <a:xfrm>
                <a:off x="682625" y="4338638"/>
                <a:ext cx="636587" cy="714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Rectangle 14"/>
              <p:cNvSpPr>
                <a:spLocks noChangeArrowheads="1"/>
              </p:cNvSpPr>
              <p:nvPr/>
            </p:nvSpPr>
            <p:spPr bwMode="auto">
              <a:xfrm>
                <a:off x="682625" y="4786313"/>
                <a:ext cx="382587" cy="714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3" name="组合 62"/>
          <p:cNvGrpSpPr/>
          <p:nvPr/>
        </p:nvGrpSpPr>
        <p:grpSpPr>
          <a:xfrm>
            <a:off x="5742930" y="2021917"/>
            <a:ext cx="882538" cy="585159"/>
            <a:chOff x="5444403" y="2223973"/>
            <a:chExt cx="836714" cy="554976"/>
          </a:xfrm>
          <a:solidFill>
            <a:schemeClr val="accent4"/>
          </a:solidFill>
        </p:grpSpPr>
        <p:sp>
          <p:nvSpPr>
            <p:cNvPr id="40" name="任意多边形 39"/>
            <p:cNvSpPr/>
            <p:nvPr/>
          </p:nvSpPr>
          <p:spPr>
            <a:xfrm>
              <a:off x="5444403" y="2223973"/>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任意多边形 40"/>
            <p:cNvSpPr/>
            <p:nvPr/>
          </p:nvSpPr>
          <p:spPr>
            <a:xfrm>
              <a:off x="6025457" y="2404217"/>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0" name="Group 17"/>
            <p:cNvGrpSpPr>
              <a:grpSpLocks noChangeAspect="1"/>
            </p:cNvGrpSpPr>
            <p:nvPr/>
          </p:nvGrpSpPr>
          <p:grpSpPr bwMode="auto">
            <a:xfrm>
              <a:off x="5645112" y="2346655"/>
              <a:ext cx="305423" cy="327854"/>
              <a:chOff x="231" y="1205"/>
              <a:chExt cx="640" cy="687"/>
            </a:xfrm>
            <a:grpFill/>
          </p:grpSpPr>
          <p:sp>
            <p:nvSpPr>
              <p:cNvPr id="61"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67" name="文本框 113"/>
          <p:cNvSpPr txBox="1"/>
          <p:nvPr/>
        </p:nvSpPr>
        <p:spPr>
          <a:xfrm>
            <a:off x="7660114" y="2038075"/>
            <a:ext cx="3933973" cy="579389"/>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单击添加详细文字说明，或复制文本黏贴自此右键只保留文字单击添加详细文字说明，或复制文本黏贴自此右键只保留文字</a:t>
            </a:r>
          </a:p>
        </p:txBody>
      </p:sp>
      <p:sp>
        <p:nvSpPr>
          <p:cNvPr id="68" name="文本框 113"/>
          <p:cNvSpPr txBox="1"/>
          <p:nvPr/>
        </p:nvSpPr>
        <p:spPr>
          <a:xfrm>
            <a:off x="7660114" y="2961169"/>
            <a:ext cx="3933973" cy="579389"/>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单击添加详细文字说明，或复制文本黏贴自此右键只保留文字单击添加详细文字说明，或复制文本黏贴自此右键只保留文字</a:t>
            </a:r>
          </a:p>
        </p:txBody>
      </p:sp>
      <p:sp>
        <p:nvSpPr>
          <p:cNvPr id="69" name="文本框 113"/>
          <p:cNvSpPr txBox="1"/>
          <p:nvPr/>
        </p:nvSpPr>
        <p:spPr>
          <a:xfrm>
            <a:off x="7660114" y="3980926"/>
            <a:ext cx="3933973" cy="579389"/>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单击添加详细文字说明，或复制文本黏贴自此右键只保留文字单击添加详细文字说明，或复制文本黏贴自此右键只保留文字</a:t>
            </a:r>
          </a:p>
        </p:txBody>
      </p:sp>
      <p:sp>
        <p:nvSpPr>
          <p:cNvPr id="70" name="文本框 113"/>
          <p:cNvSpPr txBox="1"/>
          <p:nvPr/>
        </p:nvSpPr>
        <p:spPr>
          <a:xfrm>
            <a:off x="7660114" y="4922421"/>
            <a:ext cx="3933973" cy="579389"/>
          </a:xfrm>
          <a:prstGeom prst="rect">
            <a:avLst/>
          </a:prstGeom>
          <a:noFill/>
        </p:spPr>
        <p:txBody>
          <a:bodyPr wrap="square" rtlCol="0">
            <a:spAutoFit/>
          </a:bodyPr>
          <a:lstStyle/>
          <a:p>
            <a:pPr algn="just">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单击添加详细文字说明，或复制文本黏贴自此右键只保留文字单击添加详细文字说明，或复制文本黏贴自此右键只保留文字</a:t>
            </a:r>
          </a:p>
        </p:txBody>
      </p:sp>
      <p:sp>
        <p:nvSpPr>
          <p:cNvPr id="71" name="矩形 70"/>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72" name="矩形 71"/>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73" name="文本框 72"/>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4" name="文本框 73"/>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7692704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down)">
                                      <p:cBhvr>
                                        <p:cTn id="11" dur="500"/>
                                        <p:tgtEl>
                                          <p:spTgt spid="2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down)">
                                      <p:cBhvr>
                                        <p:cTn id="19" dur="500"/>
                                        <p:tgtEl>
                                          <p:spTgt spid="3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down)">
                                      <p:cBhvr>
                                        <p:cTn id="27" dur="500"/>
                                        <p:tgtEl>
                                          <p:spTgt spid="39"/>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down)">
                                      <p:cBhvr>
                                        <p:cTn id="31" dur="500"/>
                                        <p:tgtEl>
                                          <p:spTgt spid="2"/>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down)">
                                      <p:cBhvr>
                                        <p:cTn id="35" dur="500"/>
                                        <p:tgtEl>
                                          <p:spTgt spid="44"/>
                                        </p:tgtEl>
                                      </p:cBhvr>
                                    </p:animEffect>
                                  </p:childTnLst>
                                </p:cTn>
                              </p:par>
                            </p:childTnLst>
                          </p:cTn>
                        </p:par>
                        <p:par>
                          <p:cTn id="36" fill="hold">
                            <p:stCondLst>
                              <p:cond delay="4000"/>
                            </p:stCondLst>
                            <p:childTnLst>
                              <p:par>
                                <p:cTn id="37" presetID="14" presetClass="entr" presetSubtype="5"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randombar(vertical)">
                                      <p:cBhvr>
                                        <p:cTn id="39" dur="500"/>
                                        <p:tgtEl>
                                          <p:spTgt spid="15"/>
                                        </p:tgtEl>
                                      </p:cBhvr>
                                    </p:animEffect>
                                  </p:childTnLst>
                                </p:cTn>
                              </p:par>
                              <p:par>
                                <p:cTn id="40" presetID="14" presetClass="entr" presetSubtype="5"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randombar(vertical)">
                                      <p:cBhvr>
                                        <p:cTn id="42" dur="500"/>
                                        <p:tgtEl>
                                          <p:spTgt spid="16"/>
                                        </p:tgtEl>
                                      </p:cBhvr>
                                    </p:animEffect>
                                  </p:childTnLst>
                                </p:cTn>
                              </p:par>
                              <p:par>
                                <p:cTn id="43" presetID="14" presetClass="entr" presetSubtype="5"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randombar(vertical)">
                                      <p:cBhvr>
                                        <p:cTn id="45" dur="500"/>
                                        <p:tgtEl>
                                          <p:spTgt spid="17"/>
                                        </p:tgtEl>
                                      </p:cBhvr>
                                    </p:animEffect>
                                  </p:childTnLst>
                                </p:cTn>
                              </p:par>
                              <p:par>
                                <p:cTn id="46" presetID="14" presetClass="entr" presetSubtype="5"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randombar(vertical)">
                                      <p:cBhvr>
                                        <p:cTn id="48" dur="500"/>
                                        <p:tgtEl>
                                          <p:spTgt spid="20"/>
                                        </p:tgtEl>
                                      </p:cBhvr>
                                    </p:animEffect>
                                  </p:childTnLst>
                                </p:cTn>
                              </p:par>
                              <p:par>
                                <p:cTn id="49" presetID="14" presetClass="entr" presetSubtype="5" fill="hold"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randombar(vertical)">
                                      <p:cBhvr>
                                        <p:cTn id="51" dur="500"/>
                                        <p:tgtEl>
                                          <p:spTgt spid="23"/>
                                        </p:tgtEl>
                                      </p:cBhvr>
                                    </p:animEffect>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left)">
                                      <p:cBhvr>
                                        <p:cTn id="55" dur="500"/>
                                        <p:tgtEl>
                                          <p:spTgt spid="65"/>
                                        </p:tgtEl>
                                      </p:cBhvr>
                                    </p:animEffect>
                                  </p:childTnLst>
                                </p:cTn>
                              </p:par>
                              <p:par>
                                <p:cTn id="56" presetID="22" presetClass="entr" presetSubtype="8" fill="hold" nodeType="with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wipe(left)">
                                      <p:cBhvr>
                                        <p:cTn id="58" dur="500"/>
                                        <p:tgtEl>
                                          <p:spTgt spid="66"/>
                                        </p:tgtEl>
                                      </p:cBhvr>
                                    </p:animEffect>
                                  </p:childTnLst>
                                </p:cTn>
                              </p:par>
                              <p:par>
                                <p:cTn id="59" presetID="22" presetClass="entr" presetSubtype="8" fill="hold" nodeType="withEffect">
                                  <p:stCondLst>
                                    <p:cond delay="0"/>
                                  </p:stCondLst>
                                  <p:childTnLst>
                                    <p:set>
                                      <p:cBhvr>
                                        <p:cTn id="60" dur="1" fill="hold">
                                          <p:stCondLst>
                                            <p:cond delay="0"/>
                                          </p:stCondLst>
                                        </p:cTn>
                                        <p:tgtEl>
                                          <p:spTgt spid="64"/>
                                        </p:tgtEl>
                                        <p:attrNameLst>
                                          <p:attrName>style.visibility</p:attrName>
                                        </p:attrNameLst>
                                      </p:cBhvr>
                                      <p:to>
                                        <p:strVal val="visible"/>
                                      </p:to>
                                    </p:set>
                                    <p:animEffect transition="in" filter="wipe(left)">
                                      <p:cBhvr>
                                        <p:cTn id="61" dur="500"/>
                                        <p:tgtEl>
                                          <p:spTgt spid="64"/>
                                        </p:tgtEl>
                                      </p:cBhvr>
                                    </p:animEffect>
                                  </p:childTnLst>
                                </p:cTn>
                              </p:par>
                              <p:par>
                                <p:cTn id="62" presetID="22" presetClass="entr" presetSubtype="8" fill="hold" nodeType="with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wipe(left)">
                                      <p:cBhvr>
                                        <p:cTn id="64" dur="500"/>
                                        <p:tgtEl>
                                          <p:spTgt spid="63"/>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wipe(left)">
                                      <p:cBhvr>
                                        <p:cTn id="68" dur="500"/>
                                        <p:tgtEl>
                                          <p:spTgt spid="4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left)">
                                      <p:cBhvr>
                                        <p:cTn id="74" dur="500"/>
                                        <p:tgtEl>
                                          <p:spTgt spid="3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wipe(left)">
                                      <p:cBhvr>
                                        <p:cTn id="77" dur="500"/>
                                        <p:tgtEl>
                                          <p:spTgt spid="28"/>
                                        </p:tgtEl>
                                      </p:cBhvr>
                                    </p:animEffect>
                                  </p:childTnLst>
                                </p:cTn>
                              </p:par>
                            </p:childTnLst>
                          </p:cTn>
                        </p:par>
                        <p:par>
                          <p:cTn id="78" fill="hold">
                            <p:stCondLst>
                              <p:cond delay="5500"/>
                            </p:stCondLst>
                            <p:childTnLst>
                              <p:par>
                                <p:cTn id="79" presetID="16" presetClass="entr" presetSubtype="42" fill="hold" nodeType="after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barn(outHorizontal)">
                                      <p:cBhvr>
                                        <p:cTn id="81" dur="500"/>
                                        <p:tgtEl>
                                          <p:spTgt spid="43"/>
                                        </p:tgtEl>
                                      </p:cBhvr>
                                    </p:animEffect>
                                  </p:childTnLst>
                                </p:cTn>
                              </p:par>
                              <p:par>
                                <p:cTn id="82" presetID="16" presetClass="entr" presetSubtype="42" fill="hold" nodeType="with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barn(outHorizontal)">
                                      <p:cBhvr>
                                        <p:cTn id="84" dur="500"/>
                                        <p:tgtEl>
                                          <p:spTgt spid="38"/>
                                        </p:tgtEl>
                                      </p:cBhvr>
                                    </p:animEffect>
                                  </p:childTnLst>
                                </p:cTn>
                              </p:par>
                              <p:par>
                                <p:cTn id="85" presetID="16" presetClass="entr" presetSubtype="42" fill="hold" nodeType="with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barn(outHorizontal)">
                                      <p:cBhvr>
                                        <p:cTn id="87" dur="500"/>
                                        <p:tgtEl>
                                          <p:spTgt spid="33"/>
                                        </p:tgtEl>
                                      </p:cBhvr>
                                    </p:animEffect>
                                  </p:childTnLst>
                                </p:cTn>
                              </p:par>
                              <p:par>
                                <p:cTn id="88" presetID="16" presetClass="entr" presetSubtype="42" fill="hold" nodeType="with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barn(outHorizontal)">
                                      <p:cBhvr>
                                        <p:cTn id="90" dur="500"/>
                                        <p:tgtEl>
                                          <p:spTgt spid="29"/>
                                        </p:tgtEl>
                                      </p:cBhvr>
                                    </p:animEffect>
                                  </p:childTnLst>
                                </p:cTn>
                              </p:par>
                            </p:childTnLst>
                          </p:cTn>
                        </p:par>
                        <p:par>
                          <p:cTn id="91" fill="hold">
                            <p:stCondLst>
                              <p:cond delay="6000"/>
                            </p:stCondLst>
                            <p:childTnLst>
                              <p:par>
                                <p:cTn id="92" presetID="22" presetClass="entr" presetSubtype="8" fill="hold" grpId="0" nodeType="afterEffect">
                                  <p:stCondLst>
                                    <p:cond delay="0"/>
                                  </p:stCondLst>
                                  <p:childTnLst>
                                    <p:set>
                                      <p:cBhvr>
                                        <p:cTn id="93" dur="1" fill="hold">
                                          <p:stCondLst>
                                            <p:cond delay="0"/>
                                          </p:stCondLst>
                                        </p:cTn>
                                        <p:tgtEl>
                                          <p:spTgt spid="67"/>
                                        </p:tgtEl>
                                        <p:attrNameLst>
                                          <p:attrName>style.visibility</p:attrName>
                                        </p:attrNameLst>
                                      </p:cBhvr>
                                      <p:to>
                                        <p:strVal val="visible"/>
                                      </p:to>
                                    </p:set>
                                    <p:animEffect transition="in" filter="wipe(left)">
                                      <p:cBhvr>
                                        <p:cTn id="94" dur="500"/>
                                        <p:tgtEl>
                                          <p:spTgt spid="67"/>
                                        </p:tgtEl>
                                      </p:cBhvr>
                                    </p:animEffect>
                                  </p:childTnLst>
                                </p:cTn>
                              </p:par>
                            </p:childTnLst>
                          </p:cTn>
                        </p:par>
                        <p:par>
                          <p:cTn id="95" fill="hold">
                            <p:stCondLst>
                              <p:cond delay="6500"/>
                            </p:stCondLst>
                            <p:childTnLst>
                              <p:par>
                                <p:cTn id="96" presetID="22" presetClass="entr" presetSubtype="8"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wipe(left)">
                                      <p:cBhvr>
                                        <p:cTn id="98" dur="500"/>
                                        <p:tgtEl>
                                          <p:spTgt spid="68"/>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9"/>
                                        </p:tgtEl>
                                        <p:attrNameLst>
                                          <p:attrName>style.visibility</p:attrName>
                                        </p:attrNameLst>
                                      </p:cBhvr>
                                      <p:to>
                                        <p:strVal val="visible"/>
                                      </p:to>
                                    </p:set>
                                    <p:animEffect transition="in" filter="wipe(left)">
                                      <p:cBhvr>
                                        <p:cTn id="102" dur="500"/>
                                        <p:tgtEl>
                                          <p:spTgt spid="69"/>
                                        </p:tgtEl>
                                      </p:cBhvr>
                                    </p:animEffect>
                                  </p:childTnLst>
                                </p:cTn>
                              </p:par>
                            </p:childTnLst>
                          </p:cTn>
                        </p:par>
                        <p:par>
                          <p:cTn id="103" fill="hold">
                            <p:stCondLst>
                              <p:cond delay="7500"/>
                            </p:stCondLst>
                            <p:childTnLst>
                              <p:par>
                                <p:cTn id="104" presetID="22" presetClass="entr" presetSubtype="8" fill="hold" grpId="0" nodeType="afterEffect">
                                  <p:stCondLst>
                                    <p:cond delay="0"/>
                                  </p:stCondLst>
                                  <p:childTnLst>
                                    <p:set>
                                      <p:cBhvr>
                                        <p:cTn id="105" dur="1" fill="hold">
                                          <p:stCondLst>
                                            <p:cond delay="0"/>
                                          </p:stCondLst>
                                        </p:cTn>
                                        <p:tgtEl>
                                          <p:spTgt spid="70"/>
                                        </p:tgtEl>
                                        <p:attrNameLst>
                                          <p:attrName>style.visibility</p:attrName>
                                        </p:attrNameLst>
                                      </p:cBhvr>
                                      <p:to>
                                        <p:strVal val="visible"/>
                                      </p:to>
                                    </p:set>
                                    <p:animEffect transition="in" filter="wipe(left)">
                                      <p:cBhvr>
                                        <p:cTn id="10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3" grpId="0" animBg="1"/>
      <p:bldP spid="5" grpId="0" animBg="1"/>
      <p:bldP spid="15" grpId="0"/>
      <p:bldP spid="16" grpId="0"/>
      <p:bldP spid="28" grpId="0"/>
      <p:bldP spid="32" grpId="0"/>
      <p:bldP spid="37" grpId="0"/>
      <p:bldP spid="42" grpId="0"/>
      <p:bldP spid="67" grpId="0"/>
      <p:bldP spid="68" grpId="0"/>
      <p:bldP spid="69" grpId="0"/>
      <p:bldP spid="7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a:xfrm>
            <a:off x="3468935" y="1318853"/>
            <a:ext cx="1793127" cy="1794777"/>
            <a:chOff x="3288482" y="1250827"/>
            <a:chExt cx="1700022" cy="1702202"/>
          </a:xfrm>
        </p:grpSpPr>
        <p:grpSp>
          <p:nvGrpSpPr>
            <p:cNvPr id="5" name="组合 4"/>
            <p:cNvGrpSpPr/>
            <p:nvPr/>
          </p:nvGrpSpPr>
          <p:grpSpPr>
            <a:xfrm>
              <a:off x="3288482" y="1250827"/>
              <a:ext cx="1700022" cy="1702202"/>
              <a:chOff x="661303" y="454074"/>
              <a:chExt cx="2476499" cy="2479675"/>
            </a:xfrm>
          </p:grpSpPr>
          <p:sp>
            <p:nvSpPr>
              <p:cNvPr id="6"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chemeClr val="accent1"/>
              </a:solidFill>
              <a:ln w="25400">
                <a:gradFill flip="none" rotWithShape="1">
                  <a:gsLst>
                    <a:gs pos="0">
                      <a:schemeClr val="bg1">
                        <a:lumMod val="65000"/>
                      </a:schemeClr>
                    </a:gs>
                    <a:gs pos="100000">
                      <a:schemeClr val="bg1"/>
                    </a:gs>
                  </a:gsLst>
                  <a:lin ang="2700000" scaled="1"/>
                  <a:tileRect/>
                </a:gradFill>
                <a:round/>
                <a:headEnd/>
                <a:tailEnd/>
              </a:ln>
              <a:effectLst>
                <a:innerShdw blurRad="114300" dist="50800" dir="13500000">
                  <a:prstClr val="black">
                    <a:alpha val="50000"/>
                  </a:prstClr>
                </a:inn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Freeform 96"/>
            <p:cNvSpPr>
              <a:spLocks noEditPoints="1"/>
            </p:cNvSpPr>
            <p:nvPr/>
          </p:nvSpPr>
          <p:spPr bwMode="auto">
            <a:xfrm>
              <a:off x="4080842" y="1672552"/>
              <a:ext cx="300774" cy="326926"/>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文本框 180"/>
            <p:cNvSpPr txBox="1"/>
            <p:nvPr/>
          </p:nvSpPr>
          <p:spPr>
            <a:xfrm>
              <a:off x="3567850" y="2139967"/>
              <a:ext cx="1328580" cy="350282"/>
            </a:xfrm>
            <a:prstGeom prst="rect">
              <a:avLst/>
            </a:prstGeom>
            <a:noFill/>
          </p:spPr>
          <p:txBody>
            <a:bodyPr wrap="square" rtlCol="0">
              <a:spAutoFit/>
            </a:bodyPr>
            <a:lstStyle/>
            <a:p>
              <a:pPr algn="ctr"/>
              <a:r>
                <a:rPr lang="zh-CN" altLang="en-US" dirty="0" smtClean="0">
                  <a:solidFill>
                    <a:prstClr val="white"/>
                  </a:solidFill>
                  <a:latin typeface="Arial" panose="020B0604020202020204" pitchFamily="34" charset="0"/>
                  <a:ea typeface="微软雅黑" panose="020B0503020204020204" pitchFamily="34" charset="-122"/>
                  <a:sym typeface="Arial" panose="020B0604020202020204" pitchFamily="34" charset="0"/>
                </a:rPr>
                <a:t>添加</a:t>
              </a:r>
              <a:r>
                <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rPr>
                <a:t>标题</a:t>
              </a:r>
            </a:p>
          </p:txBody>
        </p:sp>
      </p:grpSp>
      <p:grpSp>
        <p:nvGrpSpPr>
          <p:cNvPr id="81" name="组合 80"/>
          <p:cNvGrpSpPr/>
          <p:nvPr/>
        </p:nvGrpSpPr>
        <p:grpSpPr>
          <a:xfrm>
            <a:off x="7598363" y="1318853"/>
            <a:ext cx="1793127" cy="1794777"/>
            <a:chOff x="7203496" y="1250827"/>
            <a:chExt cx="1700022" cy="1702202"/>
          </a:xfrm>
        </p:grpSpPr>
        <p:grpSp>
          <p:nvGrpSpPr>
            <p:cNvPr id="2" name="组合 1"/>
            <p:cNvGrpSpPr/>
            <p:nvPr/>
          </p:nvGrpSpPr>
          <p:grpSpPr>
            <a:xfrm flipH="1">
              <a:off x="7203496" y="1250827"/>
              <a:ext cx="1700022" cy="1702202"/>
              <a:chOff x="661303" y="454074"/>
              <a:chExt cx="2476499" cy="2479675"/>
            </a:xfrm>
          </p:grpSpPr>
          <p:sp>
            <p:nvSpPr>
              <p:cNvPr id="3"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chemeClr val="accent4"/>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Freeform 100"/>
            <p:cNvSpPr>
              <a:spLocks noEditPoints="1"/>
            </p:cNvSpPr>
            <p:nvPr/>
          </p:nvSpPr>
          <p:spPr bwMode="auto">
            <a:xfrm>
              <a:off x="7805318" y="1676366"/>
              <a:ext cx="297504" cy="319299"/>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文本框 182"/>
            <p:cNvSpPr txBox="1"/>
            <p:nvPr/>
          </p:nvSpPr>
          <p:spPr>
            <a:xfrm>
              <a:off x="7360090" y="2139967"/>
              <a:ext cx="1328580" cy="350282"/>
            </a:xfrm>
            <a:prstGeom prst="rect">
              <a:avLst/>
            </a:prstGeom>
            <a:noFill/>
          </p:spPr>
          <p:txBody>
            <a:bodyPr wrap="square" rtlCol="0">
              <a:spAutoFit/>
            </a:bodyPr>
            <a:lstStyle/>
            <a:p>
              <a:pPr algn="ctr"/>
              <a:r>
                <a:rPr lang="zh-CN" altLang="en-US" dirty="0" smtClean="0">
                  <a:solidFill>
                    <a:prstClr val="white"/>
                  </a:solidFill>
                  <a:latin typeface="Arial" panose="020B0604020202020204" pitchFamily="34" charset="0"/>
                  <a:ea typeface="微软雅黑" panose="020B0503020204020204" pitchFamily="34" charset="-122"/>
                  <a:sym typeface="Arial" panose="020B0604020202020204" pitchFamily="34" charset="0"/>
                </a:rPr>
                <a:t>添加</a:t>
              </a:r>
              <a:r>
                <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rPr>
                <a:t>标题</a:t>
              </a:r>
            </a:p>
          </p:txBody>
        </p:sp>
      </p:grpSp>
      <p:grpSp>
        <p:nvGrpSpPr>
          <p:cNvPr id="79" name="组合 78"/>
          <p:cNvGrpSpPr/>
          <p:nvPr/>
        </p:nvGrpSpPr>
        <p:grpSpPr>
          <a:xfrm>
            <a:off x="4392809" y="1523934"/>
            <a:ext cx="4150827" cy="4998420"/>
            <a:chOff x="4164384" y="1445329"/>
            <a:chExt cx="3935303" cy="4740600"/>
          </a:xfrm>
        </p:grpSpPr>
        <p:sp>
          <p:nvSpPr>
            <p:cNvPr id="8" name="Freeform 48"/>
            <p:cNvSpPr>
              <a:spLocks noEditPoints="1"/>
            </p:cNvSpPr>
            <p:nvPr/>
          </p:nvSpPr>
          <p:spPr bwMode="auto">
            <a:xfrm>
              <a:off x="5727736" y="1445329"/>
              <a:ext cx="808600" cy="879435"/>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8" name="组合 77"/>
            <p:cNvGrpSpPr/>
            <p:nvPr/>
          </p:nvGrpSpPr>
          <p:grpSpPr>
            <a:xfrm>
              <a:off x="4164384" y="2107274"/>
              <a:ext cx="3935303" cy="4078655"/>
              <a:chOff x="4164384" y="2107274"/>
              <a:chExt cx="3935303" cy="4078655"/>
            </a:xfrm>
          </p:grpSpPr>
          <p:grpSp>
            <p:nvGrpSpPr>
              <p:cNvPr id="9" name="组合 8"/>
              <p:cNvGrpSpPr/>
              <p:nvPr/>
            </p:nvGrpSpPr>
            <p:grpSpPr>
              <a:xfrm>
                <a:off x="4164384" y="2107274"/>
                <a:ext cx="3935303" cy="4078655"/>
                <a:chOff x="3302629" y="735900"/>
                <a:chExt cx="5732734" cy="5941562"/>
              </a:xfrm>
            </p:grpSpPr>
            <p:sp>
              <p:nvSpPr>
                <p:cNvPr id="10" name="弦形 9"/>
                <p:cNvSpPr/>
                <p:nvPr/>
              </p:nvSpPr>
              <p:spPr>
                <a:xfrm rot="2525344" flipH="1">
                  <a:off x="4346167" y="3082040"/>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弦形 10"/>
                <p:cNvSpPr/>
                <p:nvPr/>
              </p:nvSpPr>
              <p:spPr>
                <a:xfrm rot="16976604" flipH="1">
                  <a:off x="5451967" y="1049275"/>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弦形 11"/>
                <p:cNvSpPr/>
                <p:nvPr/>
              </p:nvSpPr>
              <p:spPr>
                <a:xfrm rot="4623396">
                  <a:off x="3314655" y="1086714"/>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p:nvPr/>
              </p:nvGrpSpPr>
              <p:grpSpPr>
                <a:xfrm rot="7260000" flipH="1">
                  <a:off x="5471647" y="4895962"/>
                  <a:ext cx="1289050" cy="1952626"/>
                  <a:chOff x="2820709" y="1379509"/>
                  <a:chExt cx="1289050" cy="1952626"/>
                </a:xfrm>
              </p:grpSpPr>
              <p:sp>
                <p:nvSpPr>
                  <p:cNvPr id="48"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组合 13"/>
                <p:cNvGrpSpPr/>
                <p:nvPr/>
              </p:nvGrpSpPr>
              <p:grpSpPr>
                <a:xfrm flipH="1">
                  <a:off x="7509779" y="1389035"/>
                  <a:ext cx="1289050" cy="1952626"/>
                  <a:chOff x="2820709" y="1379509"/>
                  <a:chExt cx="1289050" cy="1952626"/>
                </a:xfrm>
              </p:grpSpPr>
              <p:sp>
                <p:nvSpPr>
                  <p:cNvPr id="46"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3478428" y="1379509"/>
                  <a:ext cx="1289050" cy="1952626"/>
                  <a:chOff x="2820709" y="1379509"/>
                  <a:chExt cx="1289050" cy="1952626"/>
                </a:xfrm>
              </p:grpSpPr>
              <p:sp>
                <p:nvSpPr>
                  <p:cNvPr id="44"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Group 4"/>
                <p:cNvGrpSpPr>
                  <a:grpSpLocks noChangeAspect="1"/>
                </p:cNvGrpSpPr>
                <p:nvPr/>
              </p:nvGrpSpPr>
              <p:grpSpPr bwMode="auto">
                <a:xfrm>
                  <a:off x="3406468" y="932993"/>
                  <a:ext cx="5454650" cy="4897438"/>
                  <a:chOff x="2121" y="617"/>
                  <a:chExt cx="3436" cy="3085"/>
                </a:xfrm>
                <a:gradFill>
                  <a:gsLst>
                    <a:gs pos="100000">
                      <a:srgbClr val="FDFDFD"/>
                    </a:gs>
                    <a:gs pos="0">
                      <a:schemeClr val="bg1">
                        <a:lumMod val="75000"/>
                      </a:schemeClr>
                    </a:gs>
                  </a:gsLst>
                  <a:lin ang="2700000" scaled="1"/>
                </a:gradFill>
                <a:effectLst>
                  <a:outerShdw blurRad="254000" dist="101600" dir="2700000" algn="tl" rotWithShape="0">
                    <a:prstClr val="black">
                      <a:alpha val="40000"/>
                    </a:prstClr>
                  </a:outerShdw>
                </a:effectLst>
              </p:grpSpPr>
              <p:sp>
                <p:nvSpPr>
                  <p:cNvPr id="42" name="Freeform 5"/>
                  <p:cNvSpPr>
                    <a:spLocks/>
                  </p:cNvSpPr>
                  <p:nvPr/>
                </p:nvSpPr>
                <p:spPr bwMode="auto">
                  <a:xfrm>
                    <a:off x="2128" y="622"/>
                    <a:ext cx="3419" cy="3076"/>
                  </a:xfrm>
                  <a:custGeom>
                    <a:avLst/>
                    <a:gdLst>
                      <a:gd name="T0" fmla="*/ 9 w 1444"/>
                      <a:gd name="T1" fmla="*/ 761 h 1299"/>
                      <a:gd name="T2" fmla="*/ 369 w 1444"/>
                      <a:gd name="T3" fmla="*/ 1121 h 1299"/>
                      <a:gd name="T4" fmla="*/ 322 w 1444"/>
                      <a:gd name="T5" fmla="*/ 1299 h 1299"/>
                      <a:gd name="T6" fmla="*/ 1116 w 1444"/>
                      <a:gd name="T7" fmla="*/ 1299 h 1299"/>
                      <a:gd name="T8" fmla="*/ 1069 w 1444"/>
                      <a:gd name="T9" fmla="*/ 1121 h 1299"/>
                      <a:gd name="T10" fmla="*/ 1430 w 1444"/>
                      <a:gd name="T11" fmla="*/ 761 h 1299"/>
                      <a:gd name="T12" fmla="*/ 1444 w 1444"/>
                      <a:gd name="T13" fmla="*/ 761 h 1299"/>
                      <a:gd name="T14" fmla="*/ 1149 w 1444"/>
                      <a:gd name="T15" fmla="*/ 248 h 1299"/>
                      <a:gd name="T16" fmla="*/ 725 w 1444"/>
                      <a:gd name="T17" fmla="*/ 0 h 1299"/>
                      <a:gd name="T18" fmla="*/ 719 w 1444"/>
                      <a:gd name="T19" fmla="*/ 0 h 1299"/>
                      <a:gd name="T20" fmla="*/ 295 w 1444"/>
                      <a:gd name="T21" fmla="*/ 248 h 1299"/>
                      <a:gd name="T22" fmla="*/ 0 w 1444"/>
                      <a:gd name="T23" fmla="*/ 761 h 1299"/>
                      <a:gd name="T24" fmla="*/ 9 w 1444"/>
                      <a:gd name="T25" fmla="*/ 761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4" h="1299">
                        <a:moveTo>
                          <a:pt x="9" y="761"/>
                        </a:moveTo>
                        <a:cubicBezTo>
                          <a:pt x="208" y="761"/>
                          <a:pt x="369" y="922"/>
                          <a:pt x="369" y="1121"/>
                        </a:cubicBezTo>
                        <a:cubicBezTo>
                          <a:pt x="369" y="1186"/>
                          <a:pt x="352" y="1247"/>
                          <a:pt x="322" y="1299"/>
                        </a:cubicBezTo>
                        <a:cubicBezTo>
                          <a:pt x="1116" y="1299"/>
                          <a:pt x="1116" y="1299"/>
                          <a:pt x="1116" y="1299"/>
                        </a:cubicBezTo>
                        <a:cubicBezTo>
                          <a:pt x="1086" y="1247"/>
                          <a:pt x="1069" y="1186"/>
                          <a:pt x="1069" y="1121"/>
                        </a:cubicBezTo>
                        <a:cubicBezTo>
                          <a:pt x="1069" y="922"/>
                          <a:pt x="1231" y="761"/>
                          <a:pt x="1430" y="761"/>
                        </a:cubicBezTo>
                        <a:cubicBezTo>
                          <a:pt x="1434" y="761"/>
                          <a:pt x="1439" y="761"/>
                          <a:pt x="1444" y="761"/>
                        </a:cubicBezTo>
                        <a:cubicBezTo>
                          <a:pt x="1149" y="248"/>
                          <a:pt x="1149" y="248"/>
                          <a:pt x="1149" y="248"/>
                        </a:cubicBezTo>
                        <a:cubicBezTo>
                          <a:pt x="1061" y="94"/>
                          <a:pt x="900" y="0"/>
                          <a:pt x="725" y="0"/>
                        </a:cubicBezTo>
                        <a:cubicBezTo>
                          <a:pt x="719" y="0"/>
                          <a:pt x="719" y="0"/>
                          <a:pt x="719" y="0"/>
                        </a:cubicBezTo>
                        <a:cubicBezTo>
                          <a:pt x="544" y="0"/>
                          <a:pt x="383" y="94"/>
                          <a:pt x="295" y="248"/>
                        </a:cubicBezTo>
                        <a:cubicBezTo>
                          <a:pt x="0" y="761"/>
                          <a:pt x="0" y="761"/>
                          <a:pt x="0" y="761"/>
                        </a:cubicBezTo>
                        <a:cubicBezTo>
                          <a:pt x="3" y="761"/>
                          <a:pt x="6" y="761"/>
                          <a:pt x="9" y="761"/>
                        </a:cubicBezTo>
                        <a:close/>
                      </a:path>
                    </a:pathLst>
                  </a:custGeom>
                  <a:grpFill/>
                  <a:ln w="19050">
                    <a:gradFill flip="none" rotWithShape="1">
                      <a:gsLst>
                        <a:gs pos="0">
                          <a:schemeClr val="bg1"/>
                        </a:gs>
                        <a:gs pos="100000">
                          <a:schemeClr val="bg1">
                            <a:lumMod val="75000"/>
                          </a:schemeClr>
                        </a:gs>
                      </a:gsLst>
                      <a:lin ang="2700000" scaled="1"/>
                      <a:tileRect/>
                    </a:gradFill>
                    <a:round/>
                    <a:headEnd/>
                    <a:tailEnd/>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6"/>
                  <p:cNvSpPr>
                    <a:spLocks noEditPoints="1"/>
                  </p:cNvSpPr>
                  <p:nvPr/>
                </p:nvSpPr>
                <p:spPr bwMode="auto">
                  <a:xfrm>
                    <a:off x="2121" y="617"/>
                    <a:ext cx="3436" cy="3085"/>
                  </a:xfrm>
                  <a:custGeom>
                    <a:avLst/>
                    <a:gdLst>
                      <a:gd name="T0" fmla="*/ 1123 w 1451"/>
                      <a:gd name="T1" fmla="*/ 1303 h 1303"/>
                      <a:gd name="T2" fmla="*/ 322 w 1451"/>
                      <a:gd name="T3" fmla="*/ 1303 h 1303"/>
                      <a:gd name="T4" fmla="*/ 323 w 1451"/>
                      <a:gd name="T5" fmla="*/ 1300 h 1303"/>
                      <a:gd name="T6" fmla="*/ 370 w 1451"/>
                      <a:gd name="T7" fmla="*/ 1123 h 1303"/>
                      <a:gd name="T8" fmla="*/ 12 w 1451"/>
                      <a:gd name="T9" fmla="*/ 765 h 1303"/>
                      <a:gd name="T10" fmla="*/ 3 w 1451"/>
                      <a:gd name="T11" fmla="*/ 765 h 1303"/>
                      <a:gd name="T12" fmla="*/ 0 w 1451"/>
                      <a:gd name="T13" fmla="*/ 765 h 1303"/>
                      <a:gd name="T14" fmla="*/ 296 w 1451"/>
                      <a:gd name="T15" fmla="*/ 249 h 1303"/>
                      <a:gd name="T16" fmla="*/ 722 w 1451"/>
                      <a:gd name="T17" fmla="*/ 0 h 1303"/>
                      <a:gd name="T18" fmla="*/ 728 w 1451"/>
                      <a:gd name="T19" fmla="*/ 0 h 1303"/>
                      <a:gd name="T20" fmla="*/ 1154 w 1451"/>
                      <a:gd name="T21" fmla="*/ 249 h 1303"/>
                      <a:gd name="T22" fmla="*/ 1451 w 1451"/>
                      <a:gd name="T23" fmla="*/ 765 h 1303"/>
                      <a:gd name="T24" fmla="*/ 1447 w 1451"/>
                      <a:gd name="T25" fmla="*/ 765 h 1303"/>
                      <a:gd name="T26" fmla="*/ 1433 w 1451"/>
                      <a:gd name="T27" fmla="*/ 765 h 1303"/>
                      <a:gd name="T28" fmla="*/ 1074 w 1451"/>
                      <a:gd name="T29" fmla="*/ 1123 h 1303"/>
                      <a:gd name="T30" fmla="*/ 1121 w 1451"/>
                      <a:gd name="T31" fmla="*/ 1300 h 1303"/>
                      <a:gd name="T32" fmla="*/ 1123 w 1451"/>
                      <a:gd name="T33" fmla="*/ 1303 h 1303"/>
                      <a:gd name="T34" fmla="*/ 328 w 1451"/>
                      <a:gd name="T35" fmla="*/ 1299 h 1303"/>
                      <a:gd name="T36" fmla="*/ 1116 w 1451"/>
                      <a:gd name="T37" fmla="*/ 1299 h 1303"/>
                      <a:gd name="T38" fmla="*/ 1070 w 1451"/>
                      <a:gd name="T39" fmla="*/ 1123 h 1303"/>
                      <a:gd name="T40" fmla="*/ 1433 w 1451"/>
                      <a:gd name="T41" fmla="*/ 761 h 1303"/>
                      <a:gd name="T42" fmla="*/ 1444 w 1451"/>
                      <a:gd name="T43" fmla="*/ 761 h 1303"/>
                      <a:gd name="T44" fmla="*/ 1151 w 1451"/>
                      <a:gd name="T45" fmla="*/ 251 h 1303"/>
                      <a:gd name="T46" fmla="*/ 728 w 1451"/>
                      <a:gd name="T47" fmla="*/ 4 h 1303"/>
                      <a:gd name="T48" fmla="*/ 722 w 1451"/>
                      <a:gd name="T49" fmla="*/ 4 h 1303"/>
                      <a:gd name="T50" fmla="*/ 299 w 1451"/>
                      <a:gd name="T51" fmla="*/ 251 h 1303"/>
                      <a:gd name="T52" fmla="*/ 6 w 1451"/>
                      <a:gd name="T53" fmla="*/ 761 h 1303"/>
                      <a:gd name="T54" fmla="*/ 12 w 1451"/>
                      <a:gd name="T55" fmla="*/ 761 h 1303"/>
                      <a:gd name="T56" fmla="*/ 374 w 1451"/>
                      <a:gd name="T57" fmla="*/ 1123 h 1303"/>
                      <a:gd name="T58" fmla="*/ 328 w 1451"/>
                      <a:gd name="T59" fmla="*/ 1299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1" h="1303">
                        <a:moveTo>
                          <a:pt x="1123" y="1303"/>
                        </a:moveTo>
                        <a:cubicBezTo>
                          <a:pt x="322" y="1303"/>
                          <a:pt x="322" y="1303"/>
                          <a:pt x="322" y="1303"/>
                        </a:cubicBezTo>
                        <a:cubicBezTo>
                          <a:pt x="323" y="1300"/>
                          <a:pt x="323" y="1300"/>
                          <a:pt x="323" y="1300"/>
                        </a:cubicBezTo>
                        <a:cubicBezTo>
                          <a:pt x="354" y="1247"/>
                          <a:pt x="370" y="1185"/>
                          <a:pt x="370" y="1123"/>
                        </a:cubicBezTo>
                        <a:cubicBezTo>
                          <a:pt x="370" y="925"/>
                          <a:pt x="210" y="765"/>
                          <a:pt x="12" y="765"/>
                        </a:cubicBezTo>
                        <a:cubicBezTo>
                          <a:pt x="9" y="765"/>
                          <a:pt x="6" y="765"/>
                          <a:pt x="3" y="765"/>
                        </a:cubicBezTo>
                        <a:cubicBezTo>
                          <a:pt x="0" y="765"/>
                          <a:pt x="0" y="765"/>
                          <a:pt x="0" y="765"/>
                        </a:cubicBezTo>
                        <a:cubicBezTo>
                          <a:pt x="296" y="249"/>
                          <a:pt x="296" y="249"/>
                          <a:pt x="296" y="249"/>
                        </a:cubicBezTo>
                        <a:cubicBezTo>
                          <a:pt x="384" y="95"/>
                          <a:pt x="547" y="0"/>
                          <a:pt x="722" y="0"/>
                        </a:cubicBezTo>
                        <a:cubicBezTo>
                          <a:pt x="728" y="0"/>
                          <a:pt x="728" y="0"/>
                          <a:pt x="728" y="0"/>
                        </a:cubicBezTo>
                        <a:cubicBezTo>
                          <a:pt x="903" y="0"/>
                          <a:pt x="1066" y="95"/>
                          <a:pt x="1154" y="249"/>
                        </a:cubicBezTo>
                        <a:cubicBezTo>
                          <a:pt x="1451" y="765"/>
                          <a:pt x="1451" y="765"/>
                          <a:pt x="1451" y="765"/>
                        </a:cubicBezTo>
                        <a:cubicBezTo>
                          <a:pt x="1447" y="765"/>
                          <a:pt x="1447" y="765"/>
                          <a:pt x="1447" y="765"/>
                        </a:cubicBezTo>
                        <a:cubicBezTo>
                          <a:pt x="1442" y="765"/>
                          <a:pt x="1437" y="765"/>
                          <a:pt x="1433" y="765"/>
                        </a:cubicBezTo>
                        <a:cubicBezTo>
                          <a:pt x="1235" y="765"/>
                          <a:pt x="1074" y="925"/>
                          <a:pt x="1074" y="1123"/>
                        </a:cubicBezTo>
                        <a:cubicBezTo>
                          <a:pt x="1074" y="1185"/>
                          <a:pt x="1090" y="1247"/>
                          <a:pt x="1121" y="1300"/>
                        </a:cubicBezTo>
                        <a:lnTo>
                          <a:pt x="1123" y="1303"/>
                        </a:lnTo>
                        <a:close/>
                        <a:moveTo>
                          <a:pt x="328" y="1299"/>
                        </a:moveTo>
                        <a:cubicBezTo>
                          <a:pt x="1116" y="1299"/>
                          <a:pt x="1116" y="1299"/>
                          <a:pt x="1116" y="1299"/>
                        </a:cubicBezTo>
                        <a:cubicBezTo>
                          <a:pt x="1086" y="1246"/>
                          <a:pt x="1070" y="1185"/>
                          <a:pt x="1070" y="1123"/>
                        </a:cubicBezTo>
                        <a:cubicBezTo>
                          <a:pt x="1070" y="923"/>
                          <a:pt x="1233" y="761"/>
                          <a:pt x="1433" y="761"/>
                        </a:cubicBezTo>
                        <a:cubicBezTo>
                          <a:pt x="1436" y="761"/>
                          <a:pt x="1440" y="761"/>
                          <a:pt x="1444" y="761"/>
                        </a:cubicBezTo>
                        <a:cubicBezTo>
                          <a:pt x="1151" y="251"/>
                          <a:pt x="1151" y="251"/>
                          <a:pt x="1151" y="251"/>
                        </a:cubicBezTo>
                        <a:cubicBezTo>
                          <a:pt x="1063" y="98"/>
                          <a:pt x="901" y="4"/>
                          <a:pt x="728" y="4"/>
                        </a:cubicBezTo>
                        <a:cubicBezTo>
                          <a:pt x="722" y="4"/>
                          <a:pt x="722" y="4"/>
                          <a:pt x="722" y="4"/>
                        </a:cubicBezTo>
                        <a:cubicBezTo>
                          <a:pt x="549" y="4"/>
                          <a:pt x="387" y="98"/>
                          <a:pt x="299" y="251"/>
                        </a:cubicBezTo>
                        <a:cubicBezTo>
                          <a:pt x="6" y="761"/>
                          <a:pt x="6" y="761"/>
                          <a:pt x="6" y="761"/>
                        </a:cubicBezTo>
                        <a:cubicBezTo>
                          <a:pt x="8" y="761"/>
                          <a:pt x="10" y="761"/>
                          <a:pt x="12" y="761"/>
                        </a:cubicBezTo>
                        <a:cubicBezTo>
                          <a:pt x="212" y="761"/>
                          <a:pt x="374" y="923"/>
                          <a:pt x="374" y="1123"/>
                        </a:cubicBezTo>
                        <a:cubicBezTo>
                          <a:pt x="374" y="1185"/>
                          <a:pt x="358" y="1246"/>
                          <a:pt x="328" y="1299"/>
                        </a:cubicBezTo>
                        <a:close/>
                      </a:path>
                    </a:pathLst>
                  </a:custGeom>
                  <a:grpFill/>
                  <a:ln w="19050">
                    <a:gradFill flip="none" rotWithShape="1">
                      <a:gsLst>
                        <a:gs pos="0">
                          <a:schemeClr val="bg1"/>
                        </a:gs>
                        <a:gs pos="100000">
                          <a:schemeClr val="bg1">
                            <a:lumMod val="75000"/>
                          </a:schemeClr>
                        </a:gs>
                      </a:gsLst>
                      <a:lin ang="2700000" scaled="1"/>
                      <a:tileRect/>
                    </a:gradFill>
                    <a:round/>
                    <a:headEnd/>
                    <a:tailEnd/>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弦形 16"/>
                <p:cNvSpPr/>
                <p:nvPr/>
              </p:nvSpPr>
              <p:spPr>
                <a:xfrm rot="20385432">
                  <a:off x="3330883" y="1656813"/>
                  <a:ext cx="3385036" cy="1825204"/>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0"/>
                <p:cNvSpPr>
                  <a:spLocks/>
                </p:cNvSpPr>
                <p:nvPr/>
              </p:nvSpPr>
              <p:spPr bwMode="auto">
                <a:xfrm>
                  <a:off x="5152718" y="2700230"/>
                  <a:ext cx="1957388" cy="1663700"/>
                </a:xfrm>
                <a:custGeom>
                  <a:avLst/>
                  <a:gdLst>
                    <a:gd name="T0" fmla="*/ 293 w 1233"/>
                    <a:gd name="T1" fmla="*/ 1048 h 1048"/>
                    <a:gd name="T2" fmla="*/ 0 w 1233"/>
                    <a:gd name="T3" fmla="*/ 554 h 1048"/>
                    <a:gd name="T4" fmla="*/ 321 w 1233"/>
                    <a:gd name="T5" fmla="*/ 0 h 1048"/>
                    <a:gd name="T6" fmla="*/ 913 w 1233"/>
                    <a:gd name="T7" fmla="*/ 0 h 1048"/>
                    <a:gd name="T8" fmla="*/ 1233 w 1233"/>
                    <a:gd name="T9" fmla="*/ 554 h 1048"/>
                    <a:gd name="T10" fmla="*/ 934 w 1233"/>
                    <a:gd name="T11" fmla="*/ 1048 h 1048"/>
                    <a:gd name="T12" fmla="*/ 293 w 1233"/>
                    <a:gd name="T13" fmla="*/ 1048 h 1048"/>
                  </a:gdLst>
                  <a:ahLst/>
                  <a:cxnLst>
                    <a:cxn ang="0">
                      <a:pos x="T0" y="T1"/>
                    </a:cxn>
                    <a:cxn ang="0">
                      <a:pos x="T2" y="T3"/>
                    </a:cxn>
                    <a:cxn ang="0">
                      <a:pos x="T4" y="T5"/>
                    </a:cxn>
                    <a:cxn ang="0">
                      <a:pos x="T6" y="T7"/>
                    </a:cxn>
                    <a:cxn ang="0">
                      <a:pos x="T8" y="T9"/>
                    </a:cxn>
                    <a:cxn ang="0">
                      <a:pos x="T10" y="T11"/>
                    </a:cxn>
                    <a:cxn ang="0">
                      <a:pos x="T12" y="T13"/>
                    </a:cxn>
                  </a:cxnLst>
                  <a:rect l="0" t="0" r="r" b="b"/>
                  <a:pathLst>
                    <a:path w="1233" h="1048">
                      <a:moveTo>
                        <a:pt x="293" y="1048"/>
                      </a:moveTo>
                      <a:lnTo>
                        <a:pt x="0" y="554"/>
                      </a:lnTo>
                      <a:lnTo>
                        <a:pt x="321" y="0"/>
                      </a:lnTo>
                      <a:lnTo>
                        <a:pt x="913" y="0"/>
                      </a:lnTo>
                      <a:lnTo>
                        <a:pt x="1233" y="554"/>
                      </a:lnTo>
                      <a:lnTo>
                        <a:pt x="934" y="1048"/>
                      </a:lnTo>
                      <a:lnTo>
                        <a:pt x="293" y="1048"/>
                      </a:lnTo>
                      <a:close/>
                    </a:path>
                  </a:pathLst>
                </a:custGeom>
                <a:gradFill>
                  <a:gsLst>
                    <a:gs pos="0">
                      <a:schemeClr val="bg1">
                        <a:lumMod val="100000"/>
                      </a:schemeClr>
                    </a:gs>
                    <a:gs pos="100000">
                      <a:schemeClr val="bg1">
                        <a:lumMod val="80000"/>
                      </a:schemeClr>
                    </a:gs>
                  </a:gsLst>
                  <a:lin ang="2700000" scaled="1"/>
                </a:gradFill>
                <a:ln w="76200">
                  <a:noFill/>
                </a:ln>
                <a:effectLst>
                  <a:outerShdw blurRad="50800" dist="381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9" name="组合 18"/>
                <p:cNvGrpSpPr/>
                <p:nvPr/>
              </p:nvGrpSpPr>
              <p:grpSpPr>
                <a:xfrm>
                  <a:off x="3453726" y="1402715"/>
                  <a:ext cx="2260181" cy="2114550"/>
                  <a:chOff x="2815057" y="1402715"/>
                  <a:chExt cx="2260181" cy="2114550"/>
                </a:xfrm>
              </p:grpSpPr>
              <p:sp>
                <p:nvSpPr>
                  <p:cNvPr id="39"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0" name="弦形 19"/>
                <p:cNvSpPr/>
                <p:nvPr/>
              </p:nvSpPr>
              <p:spPr>
                <a:xfrm rot="18713148">
                  <a:off x="6264863" y="1605737"/>
                  <a:ext cx="3418916" cy="167924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弦形 20"/>
                <p:cNvSpPr/>
                <p:nvPr/>
              </p:nvSpPr>
              <p:spPr>
                <a:xfrm rot="13306308">
                  <a:off x="4066477" y="3923858"/>
                  <a:ext cx="3418916" cy="167924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2" name="组合 21"/>
                <p:cNvGrpSpPr/>
                <p:nvPr/>
              </p:nvGrpSpPr>
              <p:grpSpPr>
                <a:xfrm flipH="1">
                  <a:off x="6559014" y="1412241"/>
                  <a:ext cx="2260181" cy="2114550"/>
                  <a:chOff x="2815057" y="1402715"/>
                  <a:chExt cx="2260181" cy="2114550"/>
                </a:xfrm>
              </p:grpSpPr>
              <p:sp>
                <p:nvSpPr>
                  <p:cNvPr id="36"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22"/>
                <p:cNvGrpSpPr/>
                <p:nvPr/>
              </p:nvGrpSpPr>
              <p:grpSpPr>
                <a:xfrm rot="14400000">
                  <a:off x="4846123" y="4365834"/>
                  <a:ext cx="2260181" cy="2114550"/>
                  <a:chOff x="2815057" y="1402715"/>
                  <a:chExt cx="2260181" cy="2114550"/>
                </a:xfrm>
              </p:grpSpPr>
              <p:sp>
                <p:nvSpPr>
                  <p:cNvPr id="33"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1860000" scaled="0"/>
                  </a:gradFill>
                  <a:ln>
                    <a:noFill/>
                  </a:ln>
                  <a:effec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组合 23"/>
                <p:cNvGrpSpPr/>
                <p:nvPr/>
              </p:nvGrpSpPr>
              <p:grpSpPr>
                <a:xfrm>
                  <a:off x="5146674" y="2706825"/>
                  <a:ext cx="573273" cy="881611"/>
                  <a:chOff x="4455614" y="2706825"/>
                  <a:chExt cx="573273" cy="881611"/>
                </a:xfrm>
              </p:grpSpPr>
              <p:sp>
                <p:nvSpPr>
                  <p:cNvPr id="31"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flipH="1">
                  <a:off x="6546854" y="2710728"/>
                  <a:ext cx="573273" cy="881611"/>
                  <a:chOff x="4455614" y="2706825"/>
                  <a:chExt cx="573273" cy="881611"/>
                </a:xfrm>
              </p:grpSpPr>
              <p:sp>
                <p:nvSpPr>
                  <p:cNvPr id="29"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rot="7200000" flipH="1">
                  <a:off x="5853056" y="3898235"/>
                  <a:ext cx="573273" cy="881611"/>
                  <a:chOff x="4455614" y="2706825"/>
                  <a:chExt cx="573273" cy="881611"/>
                </a:xfrm>
              </p:grpSpPr>
              <p:sp>
                <p:nvSpPr>
                  <p:cNvPr id="27"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56" name="Freeform 76"/>
              <p:cNvSpPr>
                <a:spLocks noEditPoints="1"/>
              </p:cNvSpPr>
              <p:nvPr/>
            </p:nvSpPr>
            <p:spPr bwMode="auto">
              <a:xfrm>
                <a:off x="5946778" y="3775361"/>
                <a:ext cx="370518" cy="501288"/>
              </a:xfrm>
              <a:custGeom>
                <a:avLst/>
                <a:gdLst>
                  <a:gd name="T0" fmla="*/ 51 w 141"/>
                  <a:gd name="T1" fmla="*/ 186 h 192"/>
                  <a:gd name="T2" fmla="*/ 60 w 141"/>
                  <a:gd name="T3" fmla="*/ 185 h 192"/>
                  <a:gd name="T4" fmla="*/ 60 w 141"/>
                  <a:gd name="T5" fmla="*/ 185 h 192"/>
                  <a:gd name="T6" fmla="*/ 71 w 141"/>
                  <a:gd name="T7" fmla="*/ 192 h 192"/>
                  <a:gd name="T8" fmla="*/ 81 w 141"/>
                  <a:gd name="T9" fmla="*/ 182 h 192"/>
                  <a:gd name="T10" fmla="*/ 81 w 141"/>
                  <a:gd name="T11" fmla="*/ 182 h 192"/>
                  <a:gd name="T12" fmla="*/ 90 w 141"/>
                  <a:gd name="T13" fmla="*/ 181 h 192"/>
                  <a:gd name="T14" fmla="*/ 96 w 141"/>
                  <a:gd name="T15" fmla="*/ 172 h 192"/>
                  <a:gd name="T16" fmla="*/ 45 w 141"/>
                  <a:gd name="T17" fmla="*/ 179 h 192"/>
                  <a:gd name="T18" fmla="*/ 51 w 141"/>
                  <a:gd name="T19" fmla="*/ 186 h 192"/>
                  <a:gd name="T20" fmla="*/ 95 w 141"/>
                  <a:gd name="T21" fmla="*/ 160 h 192"/>
                  <a:gd name="T22" fmla="*/ 46 w 141"/>
                  <a:gd name="T23" fmla="*/ 166 h 192"/>
                  <a:gd name="T24" fmla="*/ 42 w 141"/>
                  <a:gd name="T25" fmla="*/ 171 h 192"/>
                  <a:gd name="T26" fmla="*/ 46 w 141"/>
                  <a:gd name="T27" fmla="*/ 175 h 192"/>
                  <a:gd name="T28" fmla="*/ 95 w 141"/>
                  <a:gd name="T29" fmla="*/ 169 h 192"/>
                  <a:gd name="T30" fmla="*/ 99 w 141"/>
                  <a:gd name="T31" fmla="*/ 164 h 192"/>
                  <a:gd name="T32" fmla="*/ 95 w 141"/>
                  <a:gd name="T33" fmla="*/ 160 h 192"/>
                  <a:gd name="T34" fmla="*/ 98 w 141"/>
                  <a:gd name="T35" fmla="*/ 146 h 192"/>
                  <a:gd name="T36" fmla="*/ 43 w 141"/>
                  <a:gd name="T37" fmla="*/ 153 h 192"/>
                  <a:gd name="T38" fmla="*/ 40 w 141"/>
                  <a:gd name="T39" fmla="*/ 158 h 192"/>
                  <a:gd name="T40" fmla="*/ 43 w 141"/>
                  <a:gd name="T41" fmla="*/ 163 h 192"/>
                  <a:gd name="T42" fmla="*/ 98 w 141"/>
                  <a:gd name="T43" fmla="*/ 156 h 192"/>
                  <a:gd name="T44" fmla="*/ 101 w 141"/>
                  <a:gd name="T45" fmla="*/ 150 h 192"/>
                  <a:gd name="T46" fmla="*/ 98 w 141"/>
                  <a:gd name="T47" fmla="*/ 146 h 192"/>
                  <a:gd name="T48" fmla="*/ 71 w 141"/>
                  <a:gd name="T49" fmla="*/ 0 h 192"/>
                  <a:gd name="T50" fmla="*/ 0 w 141"/>
                  <a:gd name="T51" fmla="*/ 71 h 192"/>
                  <a:gd name="T52" fmla="*/ 42 w 141"/>
                  <a:gd name="T53" fmla="*/ 136 h 192"/>
                  <a:gd name="T54" fmla="*/ 42 w 141"/>
                  <a:gd name="T55" fmla="*/ 148 h 192"/>
                  <a:gd name="T56" fmla="*/ 99 w 141"/>
                  <a:gd name="T57" fmla="*/ 141 h 192"/>
                  <a:gd name="T58" fmla="*/ 99 w 141"/>
                  <a:gd name="T59" fmla="*/ 136 h 192"/>
                  <a:gd name="T60" fmla="*/ 141 w 141"/>
                  <a:gd name="T61" fmla="*/ 71 h 192"/>
                  <a:gd name="T62" fmla="*/ 71 w 141"/>
                  <a:gd name="T63" fmla="*/ 0 h 192"/>
                  <a:gd name="T64" fmla="*/ 126 w 141"/>
                  <a:gd name="T65" fmla="*/ 79 h 192"/>
                  <a:gd name="T66" fmla="*/ 121 w 141"/>
                  <a:gd name="T67" fmla="*/ 73 h 192"/>
                  <a:gd name="T68" fmla="*/ 68 w 141"/>
                  <a:gd name="T69" fmla="*/ 20 h 192"/>
                  <a:gd name="T70" fmla="*/ 62 w 141"/>
                  <a:gd name="T71" fmla="*/ 15 h 192"/>
                  <a:gd name="T72" fmla="*/ 68 w 141"/>
                  <a:gd name="T73" fmla="*/ 9 h 192"/>
                  <a:gd name="T74" fmla="*/ 132 w 141"/>
                  <a:gd name="T75" fmla="*/ 73 h 192"/>
                  <a:gd name="T76" fmla="*/ 126 w 141"/>
                  <a:gd name="T77" fmla="*/ 7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92">
                    <a:moveTo>
                      <a:pt x="51" y="186"/>
                    </a:moveTo>
                    <a:cubicBezTo>
                      <a:pt x="60" y="185"/>
                      <a:pt x="60" y="185"/>
                      <a:pt x="60" y="185"/>
                    </a:cubicBezTo>
                    <a:cubicBezTo>
                      <a:pt x="60" y="185"/>
                      <a:pt x="60" y="185"/>
                      <a:pt x="60" y="185"/>
                    </a:cubicBezTo>
                    <a:cubicBezTo>
                      <a:pt x="60" y="188"/>
                      <a:pt x="65" y="192"/>
                      <a:pt x="71" y="192"/>
                    </a:cubicBezTo>
                    <a:cubicBezTo>
                      <a:pt x="76" y="191"/>
                      <a:pt x="81" y="185"/>
                      <a:pt x="81" y="182"/>
                    </a:cubicBezTo>
                    <a:cubicBezTo>
                      <a:pt x="81" y="182"/>
                      <a:pt x="81" y="182"/>
                      <a:pt x="81" y="182"/>
                    </a:cubicBezTo>
                    <a:cubicBezTo>
                      <a:pt x="90" y="181"/>
                      <a:pt x="90" y="181"/>
                      <a:pt x="90" y="181"/>
                    </a:cubicBezTo>
                    <a:cubicBezTo>
                      <a:pt x="92" y="181"/>
                      <a:pt x="96" y="175"/>
                      <a:pt x="96" y="172"/>
                    </a:cubicBezTo>
                    <a:cubicBezTo>
                      <a:pt x="45" y="179"/>
                      <a:pt x="45" y="179"/>
                      <a:pt x="45" y="179"/>
                    </a:cubicBezTo>
                    <a:cubicBezTo>
                      <a:pt x="45" y="182"/>
                      <a:pt x="49" y="186"/>
                      <a:pt x="51" y="186"/>
                    </a:cubicBezTo>
                    <a:close/>
                    <a:moveTo>
                      <a:pt x="95" y="160"/>
                    </a:moveTo>
                    <a:cubicBezTo>
                      <a:pt x="46" y="166"/>
                      <a:pt x="46" y="166"/>
                      <a:pt x="46" y="166"/>
                    </a:cubicBezTo>
                    <a:cubicBezTo>
                      <a:pt x="44" y="166"/>
                      <a:pt x="42" y="168"/>
                      <a:pt x="42" y="171"/>
                    </a:cubicBezTo>
                    <a:cubicBezTo>
                      <a:pt x="42" y="173"/>
                      <a:pt x="44" y="175"/>
                      <a:pt x="46" y="175"/>
                    </a:cubicBezTo>
                    <a:cubicBezTo>
                      <a:pt x="95" y="169"/>
                      <a:pt x="95" y="169"/>
                      <a:pt x="95" y="169"/>
                    </a:cubicBezTo>
                    <a:cubicBezTo>
                      <a:pt x="97" y="168"/>
                      <a:pt x="99" y="166"/>
                      <a:pt x="99" y="164"/>
                    </a:cubicBezTo>
                    <a:cubicBezTo>
                      <a:pt x="99" y="161"/>
                      <a:pt x="97" y="159"/>
                      <a:pt x="95" y="160"/>
                    </a:cubicBezTo>
                    <a:close/>
                    <a:moveTo>
                      <a:pt x="98" y="146"/>
                    </a:moveTo>
                    <a:cubicBezTo>
                      <a:pt x="43" y="153"/>
                      <a:pt x="43" y="153"/>
                      <a:pt x="43" y="153"/>
                    </a:cubicBezTo>
                    <a:cubicBezTo>
                      <a:pt x="41" y="153"/>
                      <a:pt x="40" y="155"/>
                      <a:pt x="40" y="158"/>
                    </a:cubicBezTo>
                    <a:cubicBezTo>
                      <a:pt x="40" y="161"/>
                      <a:pt x="41" y="163"/>
                      <a:pt x="43" y="163"/>
                    </a:cubicBezTo>
                    <a:cubicBezTo>
                      <a:pt x="98" y="156"/>
                      <a:pt x="98" y="156"/>
                      <a:pt x="98" y="156"/>
                    </a:cubicBezTo>
                    <a:cubicBezTo>
                      <a:pt x="100" y="155"/>
                      <a:pt x="101" y="153"/>
                      <a:pt x="101" y="150"/>
                    </a:cubicBezTo>
                    <a:cubicBezTo>
                      <a:pt x="101" y="148"/>
                      <a:pt x="100" y="146"/>
                      <a:pt x="98" y="146"/>
                    </a:cubicBezTo>
                    <a:close/>
                    <a:moveTo>
                      <a:pt x="71" y="0"/>
                    </a:moveTo>
                    <a:cubicBezTo>
                      <a:pt x="31" y="0"/>
                      <a:pt x="0" y="32"/>
                      <a:pt x="0" y="71"/>
                    </a:cubicBezTo>
                    <a:cubicBezTo>
                      <a:pt x="0" y="100"/>
                      <a:pt x="17" y="125"/>
                      <a:pt x="42" y="136"/>
                    </a:cubicBezTo>
                    <a:cubicBezTo>
                      <a:pt x="42" y="148"/>
                      <a:pt x="42" y="148"/>
                      <a:pt x="42" y="148"/>
                    </a:cubicBezTo>
                    <a:cubicBezTo>
                      <a:pt x="99" y="141"/>
                      <a:pt x="99" y="141"/>
                      <a:pt x="99" y="141"/>
                    </a:cubicBezTo>
                    <a:cubicBezTo>
                      <a:pt x="99" y="136"/>
                      <a:pt x="99" y="136"/>
                      <a:pt x="99" y="136"/>
                    </a:cubicBezTo>
                    <a:cubicBezTo>
                      <a:pt x="124" y="125"/>
                      <a:pt x="141" y="100"/>
                      <a:pt x="141" y="71"/>
                    </a:cubicBezTo>
                    <a:cubicBezTo>
                      <a:pt x="141" y="32"/>
                      <a:pt x="110" y="0"/>
                      <a:pt x="71" y="0"/>
                    </a:cubicBezTo>
                    <a:close/>
                    <a:moveTo>
                      <a:pt x="126" y="79"/>
                    </a:moveTo>
                    <a:cubicBezTo>
                      <a:pt x="123" y="79"/>
                      <a:pt x="121" y="76"/>
                      <a:pt x="121" y="73"/>
                    </a:cubicBezTo>
                    <a:cubicBezTo>
                      <a:pt x="121" y="44"/>
                      <a:pt x="97" y="20"/>
                      <a:pt x="68" y="20"/>
                    </a:cubicBezTo>
                    <a:cubicBezTo>
                      <a:pt x="65" y="20"/>
                      <a:pt x="62" y="18"/>
                      <a:pt x="62" y="15"/>
                    </a:cubicBezTo>
                    <a:cubicBezTo>
                      <a:pt x="62" y="12"/>
                      <a:pt x="65" y="9"/>
                      <a:pt x="68" y="9"/>
                    </a:cubicBezTo>
                    <a:cubicBezTo>
                      <a:pt x="103" y="9"/>
                      <a:pt x="132" y="38"/>
                      <a:pt x="132" y="73"/>
                    </a:cubicBezTo>
                    <a:cubicBezTo>
                      <a:pt x="132" y="76"/>
                      <a:pt x="130" y="79"/>
                      <a:pt x="126" y="79"/>
                    </a:cubicBezTo>
                    <a:close/>
                  </a:path>
                </a:pathLst>
              </a:custGeom>
              <a:solidFill>
                <a:schemeClr val="bg1">
                  <a:lumMod val="65000"/>
                </a:schemeClr>
              </a:solidFill>
              <a:ln>
                <a:noFill/>
              </a:ln>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84"/>
              <p:cNvSpPr>
                <a:spLocks noEditPoints="1"/>
              </p:cNvSpPr>
              <p:nvPr/>
            </p:nvSpPr>
            <p:spPr bwMode="auto">
              <a:xfrm>
                <a:off x="4930194" y="3306490"/>
                <a:ext cx="270260" cy="268081"/>
              </a:xfrm>
              <a:custGeom>
                <a:avLst/>
                <a:gdLst>
                  <a:gd name="T0" fmla="*/ 98 w 102"/>
                  <a:gd name="T1" fmla="*/ 0 h 101"/>
                  <a:gd name="T2" fmla="*/ 86 w 102"/>
                  <a:gd name="T3" fmla="*/ 0 h 101"/>
                  <a:gd name="T4" fmla="*/ 84 w 102"/>
                  <a:gd name="T5" fmla="*/ 1 h 101"/>
                  <a:gd name="T6" fmla="*/ 40 w 102"/>
                  <a:gd name="T7" fmla="*/ 39 h 101"/>
                  <a:gd name="T8" fmla="*/ 32 w 102"/>
                  <a:gd name="T9" fmla="*/ 38 h 101"/>
                  <a:gd name="T10" fmla="*/ 0 w 102"/>
                  <a:gd name="T11" fmla="*/ 70 h 101"/>
                  <a:gd name="T12" fmla="*/ 32 w 102"/>
                  <a:gd name="T13" fmla="*/ 101 h 101"/>
                  <a:gd name="T14" fmla="*/ 64 w 102"/>
                  <a:gd name="T15" fmla="*/ 70 h 101"/>
                  <a:gd name="T16" fmla="*/ 61 w 102"/>
                  <a:gd name="T17" fmla="*/ 58 h 101"/>
                  <a:gd name="T18" fmla="*/ 72 w 102"/>
                  <a:gd name="T19" fmla="*/ 54 h 101"/>
                  <a:gd name="T20" fmla="*/ 74 w 102"/>
                  <a:gd name="T21" fmla="*/ 51 h 101"/>
                  <a:gd name="T22" fmla="*/ 74 w 102"/>
                  <a:gd name="T23" fmla="*/ 39 h 101"/>
                  <a:gd name="T24" fmla="*/ 86 w 102"/>
                  <a:gd name="T25" fmla="*/ 38 h 101"/>
                  <a:gd name="T26" fmla="*/ 89 w 102"/>
                  <a:gd name="T27" fmla="*/ 35 h 101"/>
                  <a:gd name="T28" fmla="*/ 90 w 102"/>
                  <a:gd name="T29" fmla="*/ 21 h 101"/>
                  <a:gd name="T30" fmla="*/ 99 w 102"/>
                  <a:gd name="T31" fmla="*/ 19 h 101"/>
                  <a:gd name="T32" fmla="*/ 102 w 102"/>
                  <a:gd name="T33" fmla="*/ 16 h 101"/>
                  <a:gd name="T34" fmla="*/ 102 w 102"/>
                  <a:gd name="T35" fmla="*/ 3 h 101"/>
                  <a:gd name="T36" fmla="*/ 98 w 102"/>
                  <a:gd name="T37" fmla="*/ 0 h 101"/>
                  <a:gd name="T38" fmla="*/ 22 w 102"/>
                  <a:gd name="T39" fmla="*/ 70 h 101"/>
                  <a:gd name="T40" fmla="*/ 31 w 102"/>
                  <a:gd name="T41" fmla="*/ 75 h 101"/>
                  <a:gd name="T42" fmla="*/ 32 w 102"/>
                  <a:gd name="T43" fmla="*/ 79 h 101"/>
                  <a:gd name="T44" fmla="*/ 22 w 102"/>
                  <a:gd name="T45" fmla="*/ 89 h 101"/>
                  <a:gd name="T46" fmla="*/ 13 w 102"/>
                  <a:gd name="T47" fmla="*/ 79 h 101"/>
                  <a:gd name="T48" fmla="*/ 22 w 102"/>
                  <a:gd name="T49"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1">
                    <a:moveTo>
                      <a:pt x="98" y="0"/>
                    </a:moveTo>
                    <a:cubicBezTo>
                      <a:pt x="86" y="0"/>
                      <a:pt x="86" y="0"/>
                      <a:pt x="86" y="0"/>
                    </a:cubicBezTo>
                    <a:cubicBezTo>
                      <a:pt x="85" y="0"/>
                      <a:pt x="84" y="0"/>
                      <a:pt x="84" y="1"/>
                    </a:cubicBezTo>
                    <a:cubicBezTo>
                      <a:pt x="40" y="39"/>
                      <a:pt x="40" y="39"/>
                      <a:pt x="40" y="39"/>
                    </a:cubicBezTo>
                    <a:cubicBezTo>
                      <a:pt x="38" y="39"/>
                      <a:pt x="34" y="38"/>
                      <a:pt x="32" y="38"/>
                    </a:cubicBezTo>
                    <a:cubicBezTo>
                      <a:pt x="14" y="38"/>
                      <a:pt x="0" y="52"/>
                      <a:pt x="0" y="70"/>
                    </a:cubicBezTo>
                    <a:cubicBezTo>
                      <a:pt x="0" y="87"/>
                      <a:pt x="14" y="101"/>
                      <a:pt x="32" y="101"/>
                    </a:cubicBezTo>
                    <a:cubicBezTo>
                      <a:pt x="49" y="101"/>
                      <a:pt x="64" y="87"/>
                      <a:pt x="64" y="70"/>
                    </a:cubicBezTo>
                    <a:cubicBezTo>
                      <a:pt x="64" y="64"/>
                      <a:pt x="63" y="61"/>
                      <a:pt x="61" y="58"/>
                    </a:cubicBezTo>
                    <a:cubicBezTo>
                      <a:pt x="72" y="54"/>
                      <a:pt x="72" y="54"/>
                      <a:pt x="72" y="54"/>
                    </a:cubicBezTo>
                    <a:cubicBezTo>
                      <a:pt x="74" y="54"/>
                      <a:pt x="74" y="53"/>
                      <a:pt x="74" y="51"/>
                    </a:cubicBezTo>
                    <a:cubicBezTo>
                      <a:pt x="74" y="39"/>
                      <a:pt x="74" y="39"/>
                      <a:pt x="74" y="39"/>
                    </a:cubicBezTo>
                    <a:cubicBezTo>
                      <a:pt x="86" y="38"/>
                      <a:pt x="86" y="38"/>
                      <a:pt x="86" y="38"/>
                    </a:cubicBezTo>
                    <a:cubicBezTo>
                      <a:pt x="88" y="38"/>
                      <a:pt x="89" y="37"/>
                      <a:pt x="89" y="35"/>
                    </a:cubicBezTo>
                    <a:cubicBezTo>
                      <a:pt x="90" y="21"/>
                      <a:pt x="90" y="21"/>
                      <a:pt x="90" y="21"/>
                    </a:cubicBezTo>
                    <a:cubicBezTo>
                      <a:pt x="99" y="19"/>
                      <a:pt x="99" y="19"/>
                      <a:pt x="99" y="19"/>
                    </a:cubicBezTo>
                    <a:cubicBezTo>
                      <a:pt x="101" y="19"/>
                      <a:pt x="102" y="17"/>
                      <a:pt x="102" y="16"/>
                    </a:cubicBezTo>
                    <a:cubicBezTo>
                      <a:pt x="102" y="3"/>
                      <a:pt x="102" y="3"/>
                      <a:pt x="102" y="3"/>
                    </a:cubicBezTo>
                    <a:cubicBezTo>
                      <a:pt x="102" y="1"/>
                      <a:pt x="100" y="0"/>
                      <a:pt x="98" y="0"/>
                    </a:cubicBezTo>
                    <a:moveTo>
                      <a:pt x="22" y="70"/>
                    </a:moveTo>
                    <a:cubicBezTo>
                      <a:pt x="26" y="70"/>
                      <a:pt x="29" y="72"/>
                      <a:pt x="31" y="75"/>
                    </a:cubicBezTo>
                    <a:cubicBezTo>
                      <a:pt x="32" y="76"/>
                      <a:pt x="32" y="78"/>
                      <a:pt x="32" y="79"/>
                    </a:cubicBezTo>
                    <a:cubicBezTo>
                      <a:pt x="32" y="84"/>
                      <a:pt x="28" y="89"/>
                      <a:pt x="22" y="89"/>
                    </a:cubicBezTo>
                    <a:cubicBezTo>
                      <a:pt x="17" y="89"/>
                      <a:pt x="13" y="84"/>
                      <a:pt x="13" y="79"/>
                    </a:cubicBezTo>
                    <a:cubicBezTo>
                      <a:pt x="13" y="74"/>
                      <a:pt x="17" y="70"/>
                      <a:pt x="22" y="7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88"/>
              <p:cNvSpPr>
                <a:spLocks noEditPoints="1"/>
              </p:cNvSpPr>
              <p:nvPr/>
            </p:nvSpPr>
            <p:spPr bwMode="auto">
              <a:xfrm>
                <a:off x="7005851" y="3277709"/>
                <a:ext cx="247376" cy="326927"/>
              </a:xfrm>
              <a:custGeom>
                <a:avLst/>
                <a:gdLst>
                  <a:gd name="T0" fmla="*/ 48 w 93"/>
                  <a:gd name="T1" fmla="*/ 67 h 124"/>
                  <a:gd name="T2" fmla="*/ 47 w 93"/>
                  <a:gd name="T3" fmla="*/ 64 h 124"/>
                  <a:gd name="T4" fmla="*/ 44 w 93"/>
                  <a:gd name="T5" fmla="*/ 65 h 124"/>
                  <a:gd name="T6" fmla="*/ 44 w 93"/>
                  <a:gd name="T7" fmla="*/ 61 h 124"/>
                  <a:gd name="T8" fmla="*/ 40 w 93"/>
                  <a:gd name="T9" fmla="*/ 62 h 124"/>
                  <a:gd name="T10" fmla="*/ 38 w 93"/>
                  <a:gd name="T11" fmla="*/ 70 h 124"/>
                  <a:gd name="T12" fmla="*/ 40 w 93"/>
                  <a:gd name="T13" fmla="*/ 72 h 124"/>
                  <a:gd name="T14" fmla="*/ 48 w 93"/>
                  <a:gd name="T15" fmla="*/ 67 h 124"/>
                  <a:gd name="T16" fmla="*/ 38 w 93"/>
                  <a:gd name="T17" fmla="*/ 71 h 124"/>
                  <a:gd name="T18" fmla="*/ 36 w 93"/>
                  <a:gd name="T19" fmla="*/ 75 h 124"/>
                  <a:gd name="T20" fmla="*/ 40 w 93"/>
                  <a:gd name="T21" fmla="*/ 73 h 124"/>
                  <a:gd name="T22" fmla="*/ 38 w 93"/>
                  <a:gd name="T23" fmla="*/ 71 h 124"/>
                  <a:gd name="T24" fmla="*/ 68 w 93"/>
                  <a:gd name="T25" fmla="*/ 110 h 124"/>
                  <a:gd name="T26" fmla="*/ 12 w 93"/>
                  <a:gd name="T27" fmla="*/ 110 h 124"/>
                  <a:gd name="T28" fmla="*/ 12 w 93"/>
                  <a:gd name="T29" fmla="*/ 33 h 124"/>
                  <a:gd name="T30" fmla="*/ 55 w 93"/>
                  <a:gd name="T31" fmla="*/ 33 h 124"/>
                  <a:gd name="T32" fmla="*/ 65 w 93"/>
                  <a:gd name="T33" fmla="*/ 19 h 124"/>
                  <a:gd name="T34" fmla="*/ 12 w 93"/>
                  <a:gd name="T35" fmla="*/ 19 h 124"/>
                  <a:gd name="T36" fmla="*/ 0 w 93"/>
                  <a:gd name="T37" fmla="*/ 30 h 124"/>
                  <a:gd name="T38" fmla="*/ 0 w 93"/>
                  <a:gd name="T39" fmla="*/ 113 h 124"/>
                  <a:gd name="T40" fmla="*/ 12 w 93"/>
                  <a:gd name="T41" fmla="*/ 124 h 124"/>
                  <a:gd name="T42" fmla="*/ 67 w 93"/>
                  <a:gd name="T43" fmla="*/ 124 h 124"/>
                  <a:gd name="T44" fmla="*/ 79 w 93"/>
                  <a:gd name="T45" fmla="*/ 113 h 124"/>
                  <a:gd name="T46" fmla="*/ 79 w 93"/>
                  <a:gd name="T47" fmla="*/ 33 h 124"/>
                  <a:gd name="T48" fmla="*/ 68 w 93"/>
                  <a:gd name="T49" fmla="*/ 49 h 124"/>
                  <a:gd name="T50" fmla="*/ 68 w 93"/>
                  <a:gd name="T51" fmla="*/ 110 h 124"/>
                  <a:gd name="T52" fmla="*/ 77 w 93"/>
                  <a:gd name="T53" fmla="*/ 11 h 124"/>
                  <a:gd name="T54" fmla="*/ 85 w 93"/>
                  <a:gd name="T55" fmla="*/ 16 h 124"/>
                  <a:gd name="T56" fmla="*/ 86 w 93"/>
                  <a:gd name="T57" fmla="*/ 14 h 124"/>
                  <a:gd name="T58" fmla="*/ 79 w 93"/>
                  <a:gd name="T59" fmla="*/ 9 h 124"/>
                  <a:gd name="T60" fmla="*/ 77 w 93"/>
                  <a:gd name="T61" fmla="*/ 11 h 124"/>
                  <a:gd name="T62" fmla="*/ 85 w 93"/>
                  <a:gd name="T63" fmla="*/ 0 h 124"/>
                  <a:gd name="T64" fmla="*/ 82 w 93"/>
                  <a:gd name="T65" fmla="*/ 4 h 124"/>
                  <a:gd name="T66" fmla="*/ 90 w 93"/>
                  <a:gd name="T67" fmla="*/ 9 h 124"/>
                  <a:gd name="T68" fmla="*/ 93 w 93"/>
                  <a:gd name="T69" fmla="*/ 5 h 124"/>
                  <a:gd name="T70" fmla="*/ 85 w 93"/>
                  <a:gd name="T71" fmla="*/ 0 h 124"/>
                  <a:gd name="T72" fmla="*/ 41 w 93"/>
                  <a:gd name="T73" fmla="*/ 61 h 124"/>
                  <a:gd name="T74" fmla="*/ 44 w 93"/>
                  <a:gd name="T75" fmla="*/ 61 h 124"/>
                  <a:gd name="T76" fmla="*/ 44 w 93"/>
                  <a:gd name="T77" fmla="*/ 64 h 124"/>
                  <a:gd name="T78" fmla="*/ 48 w 93"/>
                  <a:gd name="T79" fmla="*/ 64 h 124"/>
                  <a:gd name="T80" fmla="*/ 48 w 93"/>
                  <a:gd name="T81" fmla="*/ 67 h 124"/>
                  <a:gd name="T82" fmla="*/ 84 w 93"/>
                  <a:gd name="T83" fmla="*/ 17 h 124"/>
                  <a:gd name="T84" fmla="*/ 76 w 93"/>
                  <a:gd name="T85" fmla="*/ 12 h 124"/>
                  <a:gd name="T86" fmla="*/ 41 w 93"/>
                  <a:gd name="T87" fmla="*/ 61 h 124"/>
                  <a:gd name="T88" fmla="*/ 79 w 93"/>
                  <a:gd name="T89" fmla="*/ 8 h 124"/>
                  <a:gd name="T90" fmla="*/ 87 w 93"/>
                  <a:gd name="T91" fmla="*/ 13 h 124"/>
                  <a:gd name="T92" fmla="*/ 89 w 93"/>
                  <a:gd name="T93" fmla="*/ 10 h 124"/>
                  <a:gd name="T94" fmla="*/ 82 w 93"/>
                  <a:gd name="T95" fmla="*/ 4 h 124"/>
                  <a:gd name="T96" fmla="*/ 79 w 93"/>
                  <a:gd name="T97"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3" h="124">
                    <a:moveTo>
                      <a:pt x="48" y="67"/>
                    </a:moveTo>
                    <a:cubicBezTo>
                      <a:pt x="47" y="64"/>
                      <a:pt x="47" y="64"/>
                      <a:pt x="47" y="64"/>
                    </a:cubicBezTo>
                    <a:cubicBezTo>
                      <a:pt x="44" y="65"/>
                      <a:pt x="44" y="65"/>
                      <a:pt x="44" y="65"/>
                    </a:cubicBezTo>
                    <a:cubicBezTo>
                      <a:pt x="44" y="61"/>
                      <a:pt x="44" y="61"/>
                      <a:pt x="44" y="61"/>
                    </a:cubicBezTo>
                    <a:cubicBezTo>
                      <a:pt x="40" y="62"/>
                      <a:pt x="40" y="62"/>
                      <a:pt x="40" y="62"/>
                    </a:cubicBezTo>
                    <a:cubicBezTo>
                      <a:pt x="38" y="70"/>
                      <a:pt x="38" y="70"/>
                      <a:pt x="38" y="70"/>
                    </a:cubicBezTo>
                    <a:cubicBezTo>
                      <a:pt x="39" y="71"/>
                      <a:pt x="40" y="71"/>
                      <a:pt x="40" y="72"/>
                    </a:cubicBezTo>
                    <a:lnTo>
                      <a:pt x="48" y="67"/>
                    </a:lnTo>
                    <a:close/>
                    <a:moveTo>
                      <a:pt x="38" y="71"/>
                    </a:moveTo>
                    <a:cubicBezTo>
                      <a:pt x="36" y="75"/>
                      <a:pt x="36" y="75"/>
                      <a:pt x="36" y="75"/>
                    </a:cubicBezTo>
                    <a:cubicBezTo>
                      <a:pt x="40" y="73"/>
                      <a:pt x="40" y="73"/>
                      <a:pt x="40" y="73"/>
                    </a:cubicBezTo>
                    <a:cubicBezTo>
                      <a:pt x="39" y="72"/>
                      <a:pt x="39" y="71"/>
                      <a:pt x="38" y="71"/>
                    </a:cubicBezTo>
                    <a:close/>
                    <a:moveTo>
                      <a:pt x="68" y="110"/>
                    </a:moveTo>
                    <a:cubicBezTo>
                      <a:pt x="12" y="110"/>
                      <a:pt x="12" y="110"/>
                      <a:pt x="12" y="110"/>
                    </a:cubicBezTo>
                    <a:cubicBezTo>
                      <a:pt x="12" y="33"/>
                      <a:pt x="12" y="33"/>
                      <a:pt x="12" y="33"/>
                    </a:cubicBezTo>
                    <a:cubicBezTo>
                      <a:pt x="55" y="33"/>
                      <a:pt x="55" y="33"/>
                      <a:pt x="55" y="33"/>
                    </a:cubicBezTo>
                    <a:cubicBezTo>
                      <a:pt x="65" y="19"/>
                      <a:pt x="65" y="19"/>
                      <a:pt x="65" y="19"/>
                    </a:cubicBezTo>
                    <a:cubicBezTo>
                      <a:pt x="12" y="19"/>
                      <a:pt x="12" y="19"/>
                      <a:pt x="12" y="19"/>
                    </a:cubicBezTo>
                    <a:cubicBezTo>
                      <a:pt x="6" y="19"/>
                      <a:pt x="0" y="24"/>
                      <a:pt x="0" y="30"/>
                    </a:cubicBezTo>
                    <a:cubicBezTo>
                      <a:pt x="0" y="113"/>
                      <a:pt x="0" y="113"/>
                      <a:pt x="0" y="113"/>
                    </a:cubicBezTo>
                    <a:cubicBezTo>
                      <a:pt x="0" y="119"/>
                      <a:pt x="6" y="124"/>
                      <a:pt x="12" y="124"/>
                    </a:cubicBezTo>
                    <a:cubicBezTo>
                      <a:pt x="67" y="124"/>
                      <a:pt x="67" y="124"/>
                      <a:pt x="67" y="124"/>
                    </a:cubicBezTo>
                    <a:cubicBezTo>
                      <a:pt x="74" y="124"/>
                      <a:pt x="79" y="119"/>
                      <a:pt x="79" y="113"/>
                    </a:cubicBezTo>
                    <a:cubicBezTo>
                      <a:pt x="79" y="33"/>
                      <a:pt x="79" y="33"/>
                      <a:pt x="79" y="33"/>
                    </a:cubicBezTo>
                    <a:cubicBezTo>
                      <a:pt x="68" y="49"/>
                      <a:pt x="68" y="49"/>
                      <a:pt x="68" y="49"/>
                    </a:cubicBezTo>
                    <a:lnTo>
                      <a:pt x="68" y="110"/>
                    </a:lnTo>
                    <a:close/>
                    <a:moveTo>
                      <a:pt x="77" y="11"/>
                    </a:moveTo>
                    <a:cubicBezTo>
                      <a:pt x="85" y="16"/>
                      <a:pt x="85" y="16"/>
                      <a:pt x="85" y="16"/>
                    </a:cubicBezTo>
                    <a:cubicBezTo>
                      <a:pt x="86" y="14"/>
                      <a:pt x="86" y="14"/>
                      <a:pt x="86" y="14"/>
                    </a:cubicBezTo>
                    <a:cubicBezTo>
                      <a:pt x="79" y="9"/>
                      <a:pt x="79" y="9"/>
                      <a:pt x="79" y="9"/>
                    </a:cubicBezTo>
                    <a:lnTo>
                      <a:pt x="77" y="11"/>
                    </a:lnTo>
                    <a:close/>
                    <a:moveTo>
                      <a:pt x="85" y="0"/>
                    </a:moveTo>
                    <a:cubicBezTo>
                      <a:pt x="82" y="4"/>
                      <a:pt x="82" y="4"/>
                      <a:pt x="82" y="4"/>
                    </a:cubicBezTo>
                    <a:cubicBezTo>
                      <a:pt x="90" y="9"/>
                      <a:pt x="90" y="9"/>
                      <a:pt x="90" y="9"/>
                    </a:cubicBezTo>
                    <a:cubicBezTo>
                      <a:pt x="93" y="5"/>
                      <a:pt x="93" y="5"/>
                      <a:pt x="93" y="5"/>
                    </a:cubicBezTo>
                    <a:lnTo>
                      <a:pt x="85" y="0"/>
                    </a:lnTo>
                    <a:close/>
                    <a:moveTo>
                      <a:pt x="41" y="61"/>
                    </a:moveTo>
                    <a:cubicBezTo>
                      <a:pt x="44" y="61"/>
                      <a:pt x="44" y="61"/>
                      <a:pt x="44" y="61"/>
                    </a:cubicBezTo>
                    <a:cubicBezTo>
                      <a:pt x="44" y="64"/>
                      <a:pt x="44" y="64"/>
                      <a:pt x="44" y="64"/>
                    </a:cubicBezTo>
                    <a:cubicBezTo>
                      <a:pt x="48" y="64"/>
                      <a:pt x="48" y="64"/>
                      <a:pt x="48" y="64"/>
                    </a:cubicBezTo>
                    <a:cubicBezTo>
                      <a:pt x="48" y="67"/>
                      <a:pt x="48" y="67"/>
                      <a:pt x="48" y="67"/>
                    </a:cubicBezTo>
                    <a:cubicBezTo>
                      <a:pt x="84" y="17"/>
                      <a:pt x="84" y="17"/>
                      <a:pt x="84" y="17"/>
                    </a:cubicBezTo>
                    <a:cubicBezTo>
                      <a:pt x="76" y="12"/>
                      <a:pt x="76" y="12"/>
                      <a:pt x="76" y="12"/>
                    </a:cubicBezTo>
                    <a:lnTo>
                      <a:pt x="41" y="61"/>
                    </a:lnTo>
                    <a:close/>
                    <a:moveTo>
                      <a:pt x="79" y="8"/>
                    </a:moveTo>
                    <a:cubicBezTo>
                      <a:pt x="87" y="13"/>
                      <a:pt x="87" y="13"/>
                      <a:pt x="87" y="13"/>
                    </a:cubicBezTo>
                    <a:cubicBezTo>
                      <a:pt x="89" y="10"/>
                      <a:pt x="89" y="10"/>
                      <a:pt x="89" y="10"/>
                    </a:cubicBezTo>
                    <a:cubicBezTo>
                      <a:pt x="82" y="4"/>
                      <a:pt x="82" y="4"/>
                      <a:pt x="82" y="4"/>
                    </a:cubicBezTo>
                    <a:lnTo>
                      <a:pt x="79" y="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92"/>
              <p:cNvSpPr>
                <a:spLocks noEditPoints="1"/>
              </p:cNvSpPr>
              <p:nvPr/>
            </p:nvSpPr>
            <p:spPr bwMode="auto">
              <a:xfrm>
                <a:off x="6033956" y="4887922"/>
                <a:ext cx="192887" cy="396673"/>
              </a:xfrm>
              <a:custGeom>
                <a:avLst/>
                <a:gdLst>
                  <a:gd name="T0" fmla="*/ 33 w 72"/>
                  <a:gd name="T1" fmla="*/ 50 h 151"/>
                  <a:gd name="T2" fmla="*/ 33 w 72"/>
                  <a:gd name="T3" fmla="*/ 48 h 151"/>
                  <a:gd name="T4" fmla="*/ 24 w 72"/>
                  <a:gd name="T5" fmla="*/ 49 h 151"/>
                  <a:gd name="T6" fmla="*/ 62 w 72"/>
                  <a:gd name="T7" fmla="*/ 3 h 151"/>
                  <a:gd name="T8" fmla="*/ 28 w 72"/>
                  <a:gd name="T9" fmla="*/ 2 h 151"/>
                  <a:gd name="T10" fmla="*/ 25 w 72"/>
                  <a:gd name="T11" fmla="*/ 3 h 151"/>
                  <a:gd name="T12" fmla="*/ 61 w 72"/>
                  <a:gd name="T13" fmla="*/ 7 h 151"/>
                  <a:gd name="T14" fmla="*/ 49 w 72"/>
                  <a:gd name="T15" fmla="*/ 28 h 151"/>
                  <a:gd name="T16" fmla="*/ 28 w 72"/>
                  <a:gd name="T17" fmla="*/ 42 h 151"/>
                  <a:gd name="T18" fmla="*/ 24 w 72"/>
                  <a:gd name="T19" fmla="*/ 43 h 151"/>
                  <a:gd name="T20" fmla="*/ 33 w 72"/>
                  <a:gd name="T21" fmla="*/ 45 h 151"/>
                  <a:gd name="T22" fmla="*/ 33 w 72"/>
                  <a:gd name="T23" fmla="*/ 42 h 151"/>
                  <a:gd name="T24" fmla="*/ 35 w 72"/>
                  <a:gd name="T25" fmla="*/ 34 h 151"/>
                  <a:gd name="T26" fmla="*/ 70 w 72"/>
                  <a:gd name="T27" fmla="*/ 19 h 151"/>
                  <a:gd name="T28" fmla="*/ 25 w 72"/>
                  <a:gd name="T29" fmla="*/ 47 h 151"/>
                  <a:gd name="T30" fmla="*/ 34 w 72"/>
                  <a:gd name="T31" fmla="*/ 46 h 151"/>
                  <a:gd name="T32" fmla="*/ 25 w 72"/>
                  <a:gd name="T33" fmla="*/ 45 h 151"/>
                  <a:gd name="T34" fmla="*/ 25 w 72"/>
                  <a:gd name="T35" fmla="*/ 47 h 151"/>
                  <a:gd name="T36" fmla="*/ 31 w 72"/>
                  <a:gd name="T37" fmla="*/ 94 h 151"/>
                  <a:gd name="T38" fmla="*/ 51 w 72"/>
                  <a:gd name="T39" fmla="*/ 59 h 151"/>
                  <a:gd name="T40" fmla="*/ 31 w 72"/>
                  <a:gd name="T41" fmla="*/ 63 h 151"/>
                  <a:gd name="T42" fmla="*/ 31 w 72"/>
                  <a:gd name="T43" fmla="*/ 83 h 151"/>
                  <a:gd name="T44" fmla="*/ 33 w 72"/>
                  <a:gd name="T45" fmla="*/ 53 h 151"/>
                  <a:gd name="T46" fmla="*/ 33 w 72"/>
                  <a:gd name="T47" fmla="*/ 51 h 151"/>
                  <a:gd name="T48" fmla="*/ 24 w 72"/>
                  <a:gd name="T49" fmla="*/ 52 h 151"/>
                  <a:gd name="T50" fmla="*/ 54 w 72"/>
                  <a:gd name="T51" fmla="*/ 62 h 151"/>
                  <a:gd name="T52" fmla="*/ 4 w 72"/>
                  <a:gd name="T53" fmla="*/ 62 h 151"/>
                  <a:gd name="T54" fmla="*/ 0 w 72"/>
                  <a:gd name="T55" fmla="*/ 65 h 151"/>
                  <a:gd name="T56" fmla="*/ 29 w 72"/>
                  <a:gd name="T57" fmla="*/ 151 h 151"/>
                  <a:gd name="T58" fmla="*/ 58 w 72"/>
                  <a:gd name="T59" fmla="*/ 65 h 151"/>
                  <a:gd name="T60" fmla="*/ 54 w 72"/>
                  <a:gd name="T61" fmla="*/ 62 h 151"/>
                  <a:gd name="T62" fmla="*/ 27 w 72"/>
                  <a:gd name="T63" fmla="*/ 83 h 151"/>
                  <a:gd name="T64" fmla="*/ 27 w 72"/>
                  <a:gd name="T65" fmla="*/ 63 h 151"/>
                  <a:gd name="T66" fmla="*/ 7 w 72"/>
                  <a:gd name="T67" fmla="*/ 59 h 151"/>
                  <a:gd name="T68" fmla="*/ 27 w 72"/>
                  <a:gd name="T69" fmla="*/ 9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151">
                    <a:moveTo>
                      <a:pt x="25" y="50"/>
                    </a:moveTo>
                    <a:cubicBezTo>
                      <a:pt x="33" y="50"/>
                      <a:pt x="33" y="50"/>
                      <a:pt x="33" y="50"/>
                    </a:cubicBezTo>
                    <a:cubicBezTo>
                      <a:pt x="33" y="50"/>
                      <a:pt x="34" y="50"/>
                      <a:pt x="34" y="49"/>
                    </a:cubicBezTo>
                    <a:cubicBezTo>
                      <a:pt x="34" y="49"/>
                      <a:pt x="33" y="48"/>
                      <a:pt x="33" y="48"/>
                    </a:cubicBezTo>
                    <a:cubicBezTo>
                      <a:pt x="25" y="48"/>
                      <a:pt x="25" y="48"/>
                      <a:pt x="25" y="48"/>
                    </a:cubicBezTo>
                    <a:cubicBezTo>
                      <a:pt x="25" y="48"/>
                      <a:pt x="24" y="49"/>
                      <a:pt x="24" y="49"/>
                    </a:cubicBezTo>
                    <a:cubicBezTo>
                      <a:pt x="24" y="50"/>
                      <a:pt x="25" y="50"/>
                      <a:pt x="25" y="50"/>
                    </a:cubicBezTo>
                    <a:close/>
                    <a:moveTo>
                      <a:pt x="62" y="3"/>
                    </a:moveTo>
                    <a:cubicBezTo>
                      <a:pt x="56" y="1"/>
                      <a:pt x="50" y="3"/>
                      <a:pt x="44" y="5"/>
                    </a:cubicBezTo>
                    <a:cubicBezTo>
                      <a:pt x="37" y="8"/>
                      <a:pt x="32" y="10"/>
                      <a:pt x="28" y="2"/>
                    </a:cubicBezTo>
                    <a:cubicBezTo>
                      <a:pt x="27" y="1"/>
                      <a:pt x="26" y="0"/>
                      <a:pt x="25" y="1"/>
                    </a:cubicBezTo>
                    <a:cubicBezTo>
                      <a:pt x="25" y="1"/>
                      <a:pt x="24" y="2"/>
                      <a:pt x="25" y="3"/>
                    </a:cubicBezTo>
                    <a:cubicBezTo>
                      <a:pt x="30" y="14"/>
                      <a:pt x="38" y="11"/>
                      <a:pt x="45" y="8"/>
                    </a:cubicBezTo>
                    <a:cubicBezTo>
                      <a:pt x="50" y="6"/>
                      <a:pt x="56" y="4"/>
                      <a:pt x="61" y="7"/>
                    </a:cubicBezTo>
                    <a:cubicBezTo>
                      <a:pt x="67" y="9"/>
                      <a:pt x="68" y="14"/>
                      <a:pt x="66" y="18"/>
                    </a:cubicBezTo>
                    <a:cubicBezTo>
                      <a:pt x="65" y="25"/>
                      <a:pt x="58" y="30"/>
                      <a:pt x="49" y="28"/>
                    </a:cubicBezTo>
                    <a:cubicBezTo>
                      <a:pt x="42" y="27"/>
                      <a:pt x="37" y="28"/>
                      <a:pt x="33" y="31"/>
                    </a:cubicBezTo>
                    <a:cubicBezTo>
                      <a:pt x="28" y="35"/>
                      <a:pt x="28" y="41"/>
                      <a:pt x="28" y="42"/>
                    </a:cubicBezTo>
                    <a:cubicBezTo>
                      <a:pt x="25" y="42"/>
                      <a:pt x="25" y="42"/>
                      <a:pt x="25" y="42"/>
                    </a:cubicBezTo>
                    <a:cubicBezTo>
                      <a:pt x="25" y="42"/>
                      <a:pt x="24" y="43"/>
                      <a:pt x="24" y="43"/>
                    </a:cubicBezTo>
                    <a:cubicBezTo>
                      <a:pt x="24" y="44"/>
                      <a:pt x="25" y="45"/>
                      <a:pt x="25" y="45"/>
                    </a:cubicBezTo>
                    <a:cubicBezTo>
                      <a:pt x="33" y="45"/>
                      <a:pt x="33" y="45"/>
                      <a:pt x="33" y="45"/>
                    </a:cubicBezTo>
                    <a:cubicBezTo>
                      <a:pt x="33" y="45"/>
                      <a:pt x="34" y="44"/>
                      <a:pt x="34" y="43"/>
                    </a:cubicBezTo>
                    <a:cubicBezTo>
                      <a:pt x="34" y="43"/>
                      <a:pt x="33" y="42"/>
                      <a:pt x="33" y="42"/>
                    </a:cubicBezTo>
                    <a:cubicBezTo>
                      <a:pt x="31" y="42"/>
                      <a:pt x="31" y="42"/>
                      <a:pt x="31" y="42"/>
                    </a:cubicBezTo>
                    <a:cubicBezTo>
                      <a:pt x="31" y="41"/>
                      <a:pt x="32" y="37"/>
                      <a:pt x="35" y="34"/>
                    </a:cubicBezTo>
                    <a:cubicBezTo>
                      <a:pt x="38" y="31"/>
                      <a:pt x="42" y="31"/>
                      <a:pt x="48" y="32"/>
                    </a:cubicBezTo>
                    <a:cubicBezTo>
                      <a:pt x="59" y="34"/>
                      <a:pt x="67" y="27"/>
                      <a:pt x="70" y="19"/>
                    </a:cubicBezTo>
                    <a:cubicBezTo>
                      <a:pt x="72" y="12"/>
                      <a:pt x="69" y="6"/>
                      <a:pt x="62" y="3"/>
                    </a:cubicBezTo>
                    <a:close/>
                    <a:moveTo>
                      <a:pt x="25" y="47"/>
                    </a:moveTo>
                    <a:cubicBezTo>
                      <a:pt x="33" y="47"/>
                      <a:pt x="33" y="47"/>
                      <a:pt x="33" y="47"/>
                    </a:cubicBezTo>
                    <a:cubicBezTo>
                      <a:pt x="33" y="47"/>
                      <a:pt x="34" y="47"/>
                      <a:pt x="34" y="46"/>
                    </a:cubicBezTo>
                    <a:cubicBezTo>
                      <a:pt x="34" y="46"/>
                      <a:pt x="33" y="45"/>
                      <a:pt x="33" y="45"/>
                    </a:cubicBezTo>
                    <a:cubicBezTo>
                      <a:pt x="25" y="45"/>
                      <a:pt x="25" y="45"/>
                      <a:pt x="25" y="45"/>
                    </a:cubicBezTo>
                    <a:cubicBezTo>
                      <a:pt x="25" y="45"/>
                      <a:pt x="24" y="46"/>
                      <a:pt x="24" y="46"/>
                    </a:cubicBezTo>
                    <a:cubicBezTo>
                      <a:pt x="24" y="47"/>
                      <a:pt x="25" y="47"/>
                      <a:pt x="25" y="47"/>
                    </a:cubicBezTo>
                    <a:close/>
                    <a:moveTo>
                      <a:pt x="31" y="83"/>
                    </a:moveTo>
                    <a:cubicBezTo>
                      <a:pt x="31" y="94"/>
                      <a:pt x="31" y="94"/>
                      <a:pt x="31" y="94"/>
                    </a:cubicBezTo>
                    <a:cubicBezTo>
                      <a:pt x="42" y="93"/>
                      <a:pt x="51" y="79"/>
                      <a:pt x="51" y="62"/>
                    </a:cubicBezTo>
                    <a:cubicBezTo>
                      <a:pt x="51" y="61"/>
                      <a:pt x="51" y="60"/>
                      <a:pt x="51" y="59"/>
                    </a:cubicBezTo>
                    <a:cubicBezTo>
                      <a:pt x="51" y="59"/>
                      <a:pt x="40" y="55"/>
                      <a:pt x="31" y="54"/>
                    </a:cubicBezTo>
                    <a:cubicBezTo>
                      <a:pt x="31" y="63"/>
                      <a:pt x="31" y="63"/>
                      <a:pt x="31" y="63"/>
                    </a:cubicBezTo>
                    <a:cubicBezTo>
                      <a:pt x="33" y="65"/>
                      <a:pt x="34" y="69"/>
                      <a:pt x="34" y="73"/>
                    </a:cubicBezTo>
                    <a:cubicBezTo>
                      <a:pt x="34" y="78"/>
                      <a:pt x="33" y="82"/>
                      <a:pt x="31" y="83"/>
                    </a:cubicBezTo>
                    <a:close/>
                    <a:moveTo>
                      <a:pt x="25" y="53"/>
                    </a:moveTo>
                    <a:cubicBezTo>
                      <a:pt x="33" y="53"/>
                      <a:pt x="33" y="53"/>
                      <a:pt x="33" y="53"/>
                    </a:cubicBezTo>
                    <a:cubicBezTo>
                      <a:pt x="33" y="53"/>
                      <a:pt x="34" y="53"/>
                      <a:pt x="34" y="52"/>
                    </a:cubicBezTo>
                    <a:cubicBezTo>
                      <a:pt x="34" y="52"/>
                      <a:pt x="33" y="51"/>
                      <a:pt x="33" y="51"/>
                    </a:cubicBezTo>
                    <a:cubicBezTo>
                      <a:pt x="25" y="51"/>
                      <a:pt x="25" y="51"/>
                      <a:pt x="25" y="51"/>
                    </a:cubicBezTo>
                    <a:cubicBezTo>
                      <a:pt x="25" y="51"/>
                      <a:pt x="24" y="52"/>
                      <a:pt x="24" y="52"/>
                    </a:cubicBezTo>
                    <a:cubicBezTo>
                      <a:pt x="24" y="53"/>
                      <a:pt x="25" y="53"/>
                      <a:pt x="25" y="53"/>
                    </a:cubicBezTo>
                    <a:close/>
                    <a:moveTo>
                      <a:pt x="54" y="62"/>
                    </a:moveTo>
                    <a:cubicBezTo>
                      <a:pt x="54" y="82"/>
                      <a:pt x="43" y="98"/>
                      <a:pt x="29" y="98"/>
                    </a:cubicBezTo>
                    <a:cubicBezTo>
                      <a:pt x="15" y="98"/>
                      <a:pt x="4" y="82"/>
                      <a:pt x="4" y="62"/>
                    </a:cubicBezTo>
                    <a:cubicBezTo>
                      <a:pt x="4" y="61"/>
                      <a:pt x="4" y="60"/>
                      <a:pt x="4" y="59"/>
                    </a:cubicBezTo>
                    <a:cubicBezTo>
                      <a:pt x="0" y="65"/>
                      <a:pt x="0" y="65"/>
                      <a:pt x="0" y="65"/>
                    </a:cubicBezTo>
                    <a:cubicBezTo>
                      <a:pt x="0" y="119"/>
                      <a:pt x="0" y="119"/>
                      <a:pt x="0" y="119"/>
                    </a:cubicBezTo>
                    <a:cubicBezTo>
                      <a:pt x="0" y="137"/>
                      <a:pt x="13" y="151"/>
                      <a:pt x="29" y="151"/>
                    </a:cubicBezTo>
                    <a:cubicBezTo>
                      <a:pt x="45" y="151"/>
                      <a:pt x="58" y="137"/>
                      <a:pt x="58" y="119"/>
                    </a:cubicBezTo>
                    <a:cubicBezTo>
                      <a:pt x="58" y="65"/>
                      <a:pt x="58" y="65"/>
                      <a:pt x="58" y="65"/>
                    </a:cubicBezTo>
                    <a:cubicBezTo>
                      <a:pt x="54" y="59"/>
                      <a:pt x="54" y="59"/>
                      <a:pt x="54" y="59"/>
                    </a:cubicBezTo>
                    <a:cubicBezTo>
                      <a:pt x="54" y="60"/>
                      <a:pt x="54" y="61"/>
                      <a:pt x="54" y="62"/>
                    </a:cubicBezTo>
                    <a:close/>
                    <a:moveTo>
                      <a:pt x="27" y="94"/>
                    </a:moveTo>
                    <a:cubicBezTo>
                      <a:pt x="27" y="83"/>
                      <a:pt x="27" y="83"/>
                      <a:pt x="27" y="83"/>
                    </a:cubicBezTo>
                    <a:cubicBezTo>
                      <a:pt x="25" y="82"/>
                      <a:pt x="24" y="78"/>
                      <a:pt x="24" y="73"/>
                    </a:cubicBezTo>
                    <a:cubicBezTo>
                      <a:pt x="24" y="69"/>
                      <a:pt x="25" y="65"/>
                      <a:pt x="27" y="63"/>
                    </a:cubicBezTo>
                    <a:cubicBezTo>
                      <a:pt x="27" y="54"/>
                      <a:pt x="27" y="54"/>
                      <a:pt x="27" y="54"/>
                    </a:cubicBezTo>
                    <a:cubicBezTo>
                      <a:pt x="18" y="55"/>
                      <a:pt x="7" y="59"/>
                      <a:pt x="7" y="59"/>
                    </a:cubicBezTo>
                    <a:cubicBezTo>
                      <a:pt x="7" y="60"/>
                      <a:pt x="7" y="61"/>
                      <a:pt x="7" y="62"/>
                    </a:cubicBezTo>
                    <a:cubicBezTo>
                      <a:pt x="7" y="79"/>
                      <a:pt x="16" y="93"/>
                      <a:pt x="27" y="94"/>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4" name="Group 111"/>
          <p:cNvGrpSpPr>
            <a:grpSpLocks noChangeAspect="1"/>
          </p:cNvGrpSpPr>
          <p:nvPr/>
        </p:nvGrpSpPr>
        <p:grpSpPr bwMode="auto">
          <a:xfrm>
            <a:off x="6244081" y="3364731"/>
            <a:ext cx="448282" cy="55153"/>
            <a:chOff x="3557" y="1318"/>
            <a:chExt cx="390" cy="48"/>
          </a:xfrm>
          <a:solidFill>
            <a:schemeClr val="bg1">
              <a:lumMod val="65000"/>
            </a:schemeClr>
          </a:solidFill>
        </p:grpSpPr>
        <p:sp>
          <p:nvSpPr>
            <p:cNvPr id="65" name="Freeform 112"/>
            <p:cNvSpPr>
              <a:spLocks/>
            </p:cNvSpPr>
            <p:nvPr/>
          </p:nvSpPr>
          <p:spPr bwMode="auto">
            <a:xfrm>
              <a:off x="3557" y="1318"/>
              <a:ext cx="40"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4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3"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1" y="8"/>
                    <a:pt x="1" y="8"/>
                    <a:pt x="1" y="8"/>
                  </a:cubicBezTo>
                  <a:cubicBezTo>
                    <a:pt x="0" y="7"/>
                    <a:pt x="0" y="5"/>
                    <a:pt x="1" y="5"/>
                  </a:cubicBezTo>
                  <a:cubicBezTo>
                    <a:pt x="4" y="5"/>
                    <a:pt x="4" y="5"/>
                    <a:pt x="4"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113"/>
            <p:cNvSpPr>
              <a:spLocks/>
            </p:cNvSpPr>
            <p:nvPr/>
          </p:nvSpPr>
          <p:spPr bwMode="auto">
            <a:xfrm>
              <a:off x="360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3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3"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3" y="16"/>
                  </a:cubicBezTo>
                  <a:cubicBezTo>
                    <a:pt x="10" y="15"/>
                    <a:pt x="10" y="15"/>
                    <a:pt x="10" y="15"/>
                  </a:cubicBezTo>
                  <a:cubicBezTo>
                    <a:pt x="9" y="14"/>
                    <a:pt x="9" y="14"/>
                    <a:pt x="8" y="15"/>
                  </a:cubicBezTo>
                  <a:cubicBezTo>
                    <a:pt x="6" y="16"/>
                    <a:pt x="6" y="16"/>
                    <a:pt x="6" y="16"/>
                  </a:cubicBezTo>
                  <a:cubicBezTo>
                    <a:pt x="5"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114"/>
            <p:cNvSpPr>
              <a:spLocks/>
            </p:cNvSpPr>
            <p:nvPr/>
          </p:nvSpPr>
          <p:spPr bwMode="auto">
            <a:xfrm>
              <a:off x="3655" y="1318"/>
              <a:ext cx="44"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5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3" y="17"/>
                    <a:pt x="12" y="16"/>
                  </a:cubicBezTo>
                  <a:cubicBezTo>
                    <a:pt x="10" y="15"/>
                    <a:pt x="10" y="15"/>
                    <a:pt x="10" y="15"/>
                  </a:cubicBezTo>
                  <a:cubicBezTo>
                    <a:pt x="9" y="14"/>
                    <a:pt x="9" y="14"/>
                    <a:pt x="8" y="15"/>
                  </a:cubicBezTo>
                  <a:cubicBezTo>
                    <a:pt x="5" y="16"/>
                    <a:pt x="5" y="16"/>
                    <a:pt x="5"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5"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15"/>
            <p:cNvSpPr>
              <a:spLocks/>
            </p:cNvSpPr>
            <p:nvPr/>
          </p:nvSpPr>
          <p:spPr bwMode="auto">
            <a:xfrm>
              <a:off x="3706" y="1318"/>
              <a:ext cx="41" cy="48"/>
            </a:xfrm>
            <a:custGeom>
              <a:avLst/>
              <a:gdLst>
                <a:gd name="T0" fmla="*/ 10 w 17"/>
                <a:gd name="T1" fmla="*/ 1 h 17"/>
                <a:gd name="T2" fmla="*/ 11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4" y="11"/>
                    <a:pt x="3" y="10"/>
                    <a:pt x="3" y="10"/>
                  </a:cubicBezTo>
                  <a:cubicBezTo>
                    <a:pt x="1" y="8"/>
                    <a:pt x="1" y="8"/>
                    <a:pt x="1" y="8"/>
                  </a:cubicBezTo>
                  <a:cubicBezTo>
                    <a:pt x="0" y="7"/>
                    <a:pt x="0" y="5"/>
                    <a:pt x="2" y="5"/>
                  </a:cubicBezTo>
                  <a:cubicBezTo>
                    <a:pt x="5" y="5"/>
                    <a:pt x="5" y="5"/>
                    <a:pt x="5" y="5"/>
                  </a:cubicBezTo>
                  <a:cubicBezTo>
                    <a:pt x="5" y="5"/>
                    <a:pt x="6"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16"/>
            <p:cNvSpPr>
              <a:spLocks/>
            </p:cNvSpPr>
            <p:nvPr/>
          </p:nvSpPr>
          <p:spPr bwMode="auto">
            <a:xfrm>
              <a:off x="3756"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4"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3" y="11"/>
                    <a:pt x="3" y="10"/>
                    <a:pt x="3" y="10"/>
                  </a:cubicBezTo>
                  <a:cubicBezTo>
                    <a:pt x="1" y="8"/>
                    <a:pt x="1" y="8"/>
                    <a:pt x="1" y="8"/>
                  </a:cubicBezTo>
                  <a:cubicBezTo>
                    <a:pt x="0" y="7"/>
                    <a:pt x="0" y="5"/>
                    <a:pt x="1" y="5"/>
                  </a:cubicBezTo>
                  <a:cubicBezTo>
                    <a:pt x="5" y="5"/>
                    <a:pt x="5" y="5"/>
                    <a:pt x="5"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117"/>
            <p:cNvSpPr>
              <a:spLocks/>
            </p:cNvSpPr>
            <p:nvPr/>
          </p:nvSpPr>
          <p:spPr bwMode="auto">
            <a:xfrm>
              <a:off x="3807"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3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0 w 17"/>
                <a:gd name="T31" fmla="*/ 8 h 17"/>
                <a:gd name="T32" fmla="*/ 1 w 17"/>
                <a:gd name="T33" fmla="*/ 5 h 17"/>
                <a:gd name="T34" fmla="*/ 4 w 17"/>
                <a:gd name="T35" fmla="*/ 5 h 17"/>
                <a:gd name="T36" fmla="*/ 5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6" y="5"/>
                    <a:pt x="17" y="7"/>
                    <a:pt x="16" y="8"/>
                  </a:cubicBezTo>
                  <a:cubicBezTo>
                    <a:pt x="14" y="10"/>
                    <a:pt x="14" y="10"/>
                    <a:pt x="14" y="10"/>
                  </a:cubicBezTo>
                  <a:cubicBezTo>
                    <a:pt x="14" y="10"/>
                    <a:pt x="13" y="11"/>
                    <a:pt x="13" y="11"/>
                  </a:cubicBezTo>
                  <a:cubicBezTo>
                    <a:pt x="14" y="14"/>
                    <a:pt x="14" y="14"/>
                    <a:pt x="14" y="14"/>
                  </a:cubicBezTo>
                  <a:cubicBezTo>
                    <a:pt x="14" y="16"/>
                    <a:pt x="13" y="17"/>
                    <a:pt x="12" y="16"/>
                  </a:cubicBezTo>
                  <a:cubicBezTo>
                    <a:pt x="9" y="15"/>
                    <a:pt x="9" y="15"/>
                    <a:pt x="9" y="15"/>
                  </a:cubicBezTo>
                  <a:cubicBezTo>
                    <a:pt x="8"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0" y="8"/>
                    <a:pt x="0" y="8"/>
                    <a:pt x="0" y="8"/>
                  </a:cubicBezTo>
                  <a:cubicBezTo>
                    <a:pt x="0" y="7"/>
                    <a:pt x="0" y="5"/>
                    <a:pt x="1" y="5"/>
                  </a:cubicBezTo>
                  <a:cubicBezTo>
                    <a:pt x="4" y="5"/>
                    <a:pt x="4" y="5"/>
                    <a:pt x="4" y="5"/>
                  </a:cubicBezTo>
                  <a:cubicBezTo>
                    <a:pt x="5" y="5"/>
                    <a:pt x="5" y="4"/>
                    <a:pt x="5" y="4"/>
                  </a:cubicBezTo>
                  <a:cubicBezTo>
                    <a:pt x="7" y="1"/>
                    <a:pt x="7" y="1"/>
                    <a:pt x="7" y="1"/>
                  </a:cubicBezTo>
                  <a:cubicBezTo>
                    <a:pt x="7"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118"/>
            <p:cNvSpPr>
              <a:spLocks/>
            </p:cNvSpPr>
            <p:nvPr/>
          </p:nvSpPr>
          <p:spPr bwMode="auto">
            <a:xfrm>
              <a:off x="385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2" y="16"/>
                  </a:cubicBezTo>
                  <a:cubicBezTo>
                    <a:pt x="10" y="15"/>
                    <a:pt x="10" y="15"/>
                    <a:pt x="10" y="15"/>
                  </a:cubicBezTo>
                  <a:cubicBezTo>
                    <a:pt x="9" y="14"/>
                    <a:pt x="9" y="14"/>
                    <a:pt x="8" y="15"/>
                  </a:cubicBezTo>
                  <a:cubicBezTo>
                    <a:pt x="6" y="16"/>
                    <a:pt x="6" y="16"/>
                    <a:pt x="6"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119"/>
            <p:cNvSpPr>
              <a:spLocks/>
            </p:cNvSpPr>
            <p:nvPr/>
          </p:nvSpPr>
          <p:spPr bwMode="auto">
            <a:xfrm>
              <a:off x="3906" y="1318"/>
              <a:ext cx="41" cy="48"/>
            </a:xfrm>
            <a:custGeom>
              <a:avLst/>
              <a:gdLst>
                <a:gd name="T0" fmla="*/ 10 w 17"/>
                <a:gd name="T1" fmla="*/ 1 h 17"/>
                <a:gd name="T2" fmla="*/ 12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4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2" y="4"/>
                    <a:pt x="12" y="4"/>
                    <a:pt x="12"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9" y="14"/>
                    <a:pt x="8" y="15"/>
                  </a:cubicBezTo>
                  <a:cubicBezTo>
                    <a:pt x="5" y="16"/>
                    <a:pt x="5" y="16"/>
                    <a:pt x="5" y="16"/>
                  </a:cubicBezTo>
                  <a:cubicBezTo>
                    <a:pt x="4" y="17"/>
                    <a:pt x="3" y="16"/>
                    <a:pt x="3" y="14"/>
                  </a:cubicBezTo>
                  <a:cubicBezTo>
                    <a:pt x="4" y="11"/>
                    <a:pt x="4" y="11"/>
                    <a:pt x="4" y="11"/>
                  </a:cubicBezTo>
                  <a:cubicBezTo>
                    <a:pt x="4" y="11"/>
                    <a:pt x="3" y="10"/>
                    <a:pt x="3" y="10"/>
                  </a:cubicBezTo>
                  <a:cubicBezTo>
                    <a:pt x="1" y="8"/>
                    <a:pt x="1" y="8"/>
                    <a:pt x="1" y="8"/>
                  </a:cubicBezTo>
                  <a:cubicBezTo>
                    <a:pt x="0" y="7"/>
                    <a:pt x="1" y="5"/>
                    <a:pt x="2" y="5"/>
                  </a:cubicBezTo>
                  <a:cubicBezTo>
                    <a:pt x="5" y="5"/>
                    <a:pt x="5" y="5"/>
                    <a:pt x="5" y="5"/>
                  </a:cubicBezTo>
                  <a:cubicBezTo>
                    <a:pt x="5" y="5"/>
                    <a:pt x="6" y="4"/>
                    <a:pt x="6" y="4"/>
                  </a:cubicBezTo>
                  <a:cubicBezTo>
                    <a:pt x="7" y="1"/>
                    <a:pt x="7" y="1"/>
                    <a:pt x="7"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3" name="文本框 178"/>
          <p:cNvSpPr txBox="1"/>
          <p:nvPr/>
        </p:nvSpPr>
        <p:spPr>
          <a:xfrm>
            <a:off x="5162296" y="2834219"/>
            <a:ext cx="2608402" cy="369332"/>
          </a:xfrm>
          <a:prstGeom prst="rect">
            <a:avLst/>
          </a:prstGeom>
          <a:noFill/>
        </p:spPr>
        <p:txBody>
          <a:bodyPr wrap="square" rtlCol="0">
            <a:spAutoFit/>
          </a:bodyPr>
          <a:lstStyle/>
          <a:p>
            <a:pPr algn="ctr"/>
            <a:r>
              <a:rPr lang="zh-CN" altLang="en-US" dirty="0" smtClean="0">
                <a:solidFill>
                  <a:prstClr val="black">
                    <a:lumMod val="65000"/>
                    <a:lumOff val="35000"/>
                  </a:prstClr>
                </a:solidFill>
                <a:effectLst>
                  <a:innerShdw blurRad="38100" dist="50800" dir="13500000">
                    <a:prstClr val="black">
                      <a:alpha val="60000"/>
                    </a:prstClr>
                  </a:innerShdw>
                </a:effectLst>
                <a:latin typeface="Arial" panose="020B0604020202020204" pitchFamily="34" charset="0"/>
                <a:ea typeface="微软雅黑" panose="020B0503020204020204" pitchFamily="34" charset="-122"/>
                <a:sym typeface="Arial" panose="020B0604020202020204" pitchFamily="34" charset="0"/>
              </a:rPr>
              <a:t>标题文字</a:t>
            </a:r>
            <a:endParaRPr lang="zh-CN" altLang="en-US" dirty="0">
              <a:solidFill>
                <a:prstClr val="black">
                  <a:lumMod val="65000"/>
                  <a:lumOff val="35000"/>
                </a:prstClr>
              </a:solidFill>
              <a:effectLst>
                <a:innerShdw blurRad="38100" dist="50800" dir="13500000">
                  <a:prstClr val="black">
                    <a:alpha val="60000"/>
                  </a:prstClr>
                </a:innerShdw>
              </a:effectLst>
              <a:latin typeface="Arial" panose="020B0604020202020204" pitchFamily="34" charset="0"/>
              <a:ea typeface="微软雅黑" panose="020B0503020204020204" pitchFamily="34" charset="-122"/>
              <a:sym typeface="Arial" panose="020B0604020202020204" pitchFamily="34" charset="0"/>
            </a:endParaRPr>
          </a:p>
        </p:txBody>
      </p:sp>
      <p:grpSp>
        <p:nvGrpSpPr>
          <p:cNvPr id="86" name="组合 85"/>
          <p:cNvGrpSpPr/>
          <p:nvPr/>
        </p:nvGrpSpPr>
        <p:grpSpPr>
          <a:xfrm>
            <a:off x="3580112" y="4553273"/>
            <a:ext cx="1771288" cy="1768350"/>
            <a:chOff x="3393886" y="4318414"/>
            <a:chExt cx="1679317" cy="1677138"/>
          </a:xfrm>
        </p:grpSpPr>
        <p:grpSp>
          <p:nvGrpSpPr>
            <p:cNvPr id="50" name="组合 49"/>
            <p:cNvGrpSpPr/>
            <p:nvPr/>
          </p:nvGrpSpPr>
          <p:grpSpPr>
            <a:xfrm>
              <a:off x="3393886" y="4318414"/>
              <a:ext cx="1679317" cy="1677138"/>
              <a:chOff x="2097688" y="3956967"/>
              <a:chExt cx="2446337" cy="2443163"/>
            </a:xfrm>
          </p:grpSpPr>
          <p:sp>
            <p:nvSpPr>
              <p:cNvPr id="51"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Oval 62"/>
              <p:cNvSpPr>
                <a:spLocks noChangeArrowheads="1"/>
              </p:cNvSpPr>
              <p:nvPr/>
            </p:nvSpPr>
            <p:spPr bwMode="auto">
              <a:xfrm>
                <a:off x="2184213" y="4033557"/>
                <a:ext cx="2284413" cy="2284413"/>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2" name="Freeform 104"/>
            <p:cNvSpPr>
              <a:spLocks noEditPoints="1"/>
            </p:cNvSpPr>
            <p:nvPr/>
          </p:nvSpPr>
          <p:spPr bwMode="auto">
            <a:xfrm>
              <a:off x="4041611" y="4708733"/>
              <a:ext cx="379236" cy="259362"/>
            </a:xfrm>
            <a:custGeom>
              <a:avLst/>
              <a:gdLst>
                <a:gd name="T0" fmla="*/ 11 w 144"/>
                <a:gd name="T1" fmla="*/ 19 h 98"/>
                <a:gd name="T2" fmla="*/ 21 w 144"/>
                <a:gd name="T3" fmla="*/ 83 h 98"/>
                <a:gd name="T4" fmla="*/ 144 w 144"/>
                <a:gd name="T5" fmla="*/ 64 h 98"/>
                <a:gd name="T6" fmla="*/ 134 w 144"/>
                <a:gd name="T7" fmla="*/ 0 h 98"/>
                <a:gd name="T8" fmla="*/ 11 w 144"/>
                <a:gd name="T9" fmla="*/ 19 h 98"/>
                <a:gd name="T10" fmla="*/ 81 w 144"/>
                <a:gd name="T11" fmla="*/ 64 h 98"/>
                <a:gd name="T12" fmla="*/ 55 w 144"/>
                <a:gd name="T13" fmla="*/ 45 h 98"/>
                <a:gd name="T14" fmla="*/ 74 w 144"/>
                <a:gd name="T15" fmla="*/ 19 h 98"/>
                <a:gd name="T16" fmla="*/ 100 w 144"/>
                <a:gd name="T17" fmla="*/ 38 h 98"/>
                <a:gd name="T18" fmla="*/ 81 w 144"/>
                <a:gd name="T19" fmla="*/ 64 h 98"/>
                <a:gd name="T20" fmla="*/ 8 w 144"/>
                <a:gd name="T21" fmla="*/ 27 h 98"/>
                <a:gd name="T22" fmla="*/ 5 w 144"/>
                <a:gd name="T23" fmla="*/ 27 h 98"/>
                <a:gd name="T24" fmla="*/ 15 w 144"/>
                <a:gd name="T25" fmla="*/ 91 h 98"/>
                <a:gd name="T26" fmla="*/ 138 w 144"/>
                <a:gd name="T27" fmla="*/ 72 h 98"/>
                <a:gd name="T28" fmla="*/ 138 w 144"/>
                <a:gd name="T29" fmla="*/ 69 h 98"/>
                <a:gd name="T30" fmla="*/ 18 w 144"/>
                <a:gd name="T31" fmla="*/ 87 h 98"/>
                <a:gd name="T32" fmla="*/ 8 w 144"/>
                <a:gd name="T33" fmla="*/ 27 h 98"/>
                <a:gd name="T34" fmla="*/ 3 w 144"/>
                <a:gd name="T35" fmla="*/ 34 h 98"/>
                <a:gd name="T36" fmla="*/ 0 w 144"/>
                <a:gd name="T37" fmla="*/ 34 h 98"/>
                <a:gd name="T38" fmla="*/ 9 w 144"/>
                <a:gd name="T39" fmla="*/ 98 h 98"/>
                <a:gd name="T40" fmla="*/ 132 w 144"/>
                <a:gd name="T41" fmla="*/ 79 h 98"/>
                <a:gd name="T42" fmla="*/ 132 w 144"/>
                <a:gd name="T43" fmla="*/ 76 h 98"/>
                <a:gd name="T44" fmla="*/ 12 w 144"/>
                <a:gd name="T45" fmla="*/ 94 h 98"/>
                <a:gd name="T46" fmla="*/ 3 w 144"/>
                <a:gd name="T47" fmla="*/ 34 h 98"/>
                <a:gd name="T48" fmla="*/ 80 w 144"/>
                <a:gd name="T49" fmla="*/ 39 h 98"/>
                <a:gd name="T50" fmla="*/ 74 w 144"/>
                <a:gd name="T51" fmla="*/ 35 h 98"/>
                <a:gd name="T52" fmla="*/ 78 w 144"/>
                <a:gd name="T53" fmla="*/ 32 h 98"/>
                <a:gd name="T54" fmla="*/ 84 w 144"/>
                <a:gd name="T55" fmla="*/ 32 h 98"/>
                <a:gd name="T56" fmla="*/ 85 w 144"/>
                <a:gd name="T57" fmla="*/ 26 h 98"/>
                <a:gd name="T58" fmla="*/ 78 w 144"/>
                <a:gd name="T59" fmla="*/ 26 h 98"/>
                <a:gd name="T60" fmla="*/ 77 w 144"/>
                <a:gd name="T61" fmla="*/ 22 h 98"/>
                <a:gd name="T62" fmla="*/ 72 w 144"/>
                <a:gd name="T63" fmla="*/ 23 h 98"/>
                <a:gd name="T64" fmla="*/ 73 w 144"/>
                <a:gd name="T65" fmla="*/ 27 h 98"/>
                <a:gd name="T66" fmla="*/ 67 w 144"/>
                <a:gd name="T67" fmla="*/ 37 h 98"/>
                <a:gd name="T68" fmla="*/ 76 w 144"/>
                <a:gd name="T69" fmla="*/ 45 h 98"/>
                <a:gd name="T70" fmla="*/ 82 w 144"/>
                <a:gd name="T71" fmla="*/ 48 h 98"/>
                <a:gd name="T72" fmla="*/ 78 w 144"/>
                <a:gd name="T73" fmla="*/ 52 h 98"/>
                <a:gd name="T74" fmla="*/ 70 w 144"/>
                <a:gd name="T75" fmla="*/ 51 h 98"/>
                <a:gd name="T76" fmla="*/ 69 w 144"/>
                <a:gd name="T77" fmla="*/ 57 h 98"/>
                <a:gd name="T78" fmla="*/ 78 w 144"/>
                <a:gd name="T79" fmla="*/ 58 h 98"/>
                <a:gd name="T80" fmla="*/ 78 w 144"/>
                <a:gd name="T81" fmla="*/ 61 h 98"/>
                <a:gd name="T82" fmla="*/ 83 w 144"/>
                <a:gd name="T83" fmla="*/ 60 h 98"/>
                <a:gd name="T84" fmla="*/ 82 w 144"/>
                <a:gd name="T85" fmla="*/ 57 h 98"/>
                <a:gd name="T86" fmla="*/ 89 w 144"/>
                <a:gd name="T87" fmla="*/ 47 h 98"/>
                <a:gd name="T88" fmla="*/ 80 w 144"/>
                <a:gd name="T89" fmla="*/ 3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98">
                  <a:moveTo>
                    <a:pt x="11" y="19"/>
                  </a:moveTo>
                  <a:cubicBezTo>
                    <a:pt x="21" y="83"/>
                    <a:pt x="21" y="83"/>
                    <a:pt x="21" y="83"/>
                  </a:cubicBezTo>
                  <a:cubicBezTo>
                    <a:pt x="144" y="64"/>
                    <a:pt x="144" y="64"/>
                    <a:pt x="144" y="64"/>
                  </a:cubicBezTo>
                  <a:cubicBezTo>
                    <a:pt x="134" y="0"/>
                    <a:pt x="134" y="0"/>
                    <a:pt x="134" y="0"/>
                  </a:cubicBezTo>
                  <a:lnTo>
                    <a:pt x="11" y="19"/>
                  </a:lnTo>
                  <a:close/>
                  <a:moveTo>
                    <a:pt x="81" y="64"/>
                  </a:moveTo>
                  <a:cubicBezTo>
                    <a:pt x="69" y="66"/>
                    <a:pt x="57" y="57"/>
                    <a:pt x="55" y="45"/>
                  </a:cubicBezTo>
                  <a:cubicBezTo>
                    <a:pt x="53" y="33"/>
                    <a:pt x="62" y="21"/>
                    <a:pt x="74" y="19"/>
                  </a:cubicBezTo>
                  <a:cubicBezTo>
                    <a:pt x="87" y="17"/>
                    <a:pt x="98" y="26"/>
                    <a:pt x="100" y="38"/>
                  </a:cubicBezTo>
                  <a:cubicBezTo>
                    <a:pt x="102" y="51"/>
                    <a:pt x="93" y="62"/>
                    <a:pt x="81" y="64"/>
                  </a:cubicBezTo>
                  <a:close/>
                  <a:moveTo>
                    <a:pt x="8" y="27"/>
                  </a:moveTo>
                  <a:cubicBezTo>
                    <a:pt x="5" y="27"/>
                    <a:pt x="5" y="27"/>
                    <a:pt x="5" y="27"/>
                  </a:cubicBezTo>
                  <a:cubicBezTo>
                    <a:pt x="15" y="91"/>
                    <a:pt x="15" y="91"/>
                    <a:pt x="15" y="91"/>
                  </a:cubicBezTo>
                  <a:cubicBezTo>
                    <a:pt x="138" y="72"/>
                    <a:pt x="138" y="72"/>
                    <a:pt x="138" y="72"/>
                  </a:cubicBezTo>
                  <a:cubicBezTo>
                    <a:pt x="138" y="69"/>
                    <a:pt x="138" y="69"/>
                    <a:pt x="138" y="69"/>
                  </a:cubicBezTo>
                  <a:cubicBezTo>
                    <a:pt x="18" y="87"/>
                    <a:pt x="18" y="87"/>
                    <a:pt x="18" y="87"/>
                  </a:cubicBezTo>
                  <a:lnTo>
                    <a:pt x="8" y="27"/>
                  </a:lnTo>
                  <a:close/>
                  <a:moveTo>
                    <a:pt x="3" y="34"/>
                  </a:moveTo>
                  <a:cubicBezTo>
                    <a:pt x="0" y="34"/>
                    <a:pt x="0" y="34"/>
                    <a:pt x="0" y="34"/>
                  </a:cubicBezTo>
                  <a:cubicBezTo>
                    <a:pt x="9" y="98"/>
                    <a:pt x="9" y="98"/>
                    <a:pt x="9" y="98"/>
                  </a:cubicBezTo>
                  <a:cubicBezTo>
                    <a:pt x="132" y="79"/>
                    <a:pt x="132" y="79"/>
                    <a:pt x="132" y="79"/>
                  </a:cubicBezTo>
                  <a:cubicBezTo>
                    <a:pt x="132" y="76"/>
                    <a:pt x="132" y="76"/>
                    <a:pt x="132" y="76"/>
                  </a:cubicBezTo>
                  <a:cubicBezTo>
                    <a:pt x="12" y="94"/>
                    <a:pt x="12" y="94"/>
                    <a:pt x="12" y="94"/>
                  </a:cubicBezTo>
                  <a:lnTo>
                    <a:pt x="3" y="34"/>
                  </a:lnTo>
                  <a:close/>
                  <a:moveTo>
                    <a:pt x="80" y="39"/>
                  </a:moveTo>
                  <a:cubicBezTo>
                    <a:pt x="76" y="38"/>
                    <a:pt x="74" y="37"/>
                    <a:pt x="74" y="35"/>
                  </a:cubicBezTo>
                  <a:cubicBezTo>
                    <a:pt x="73" y="34"/>
                    <a:pt x="75" y="32"/>
                    <a:pt x="78" y="32"/>
                  </a:cubicBezTo>
                  <a:cubicBezTo>
                    <a:pt x="80" y="31"/>
                    <a:pt x="83" y="32"/>
                    <a:pt x="84" y="32"/>
                  </a:cubicBezTo>
                  <a:cubicBezTo>
                    <a:pt x="85" y="26"/>
                    <a:pt x="85" y="26"/>
                    <a:pt x="85" y="26"/>
                  </a:cubicBezTo>
                  <a:cubicBezTo>
                    <a:pt x="83" y="26"/>
                    <a:pt x="81" y="26"/>
                    <a:pt x="78" y="26"/>
                  </a:cubicBezTo>
                  <a:cubicBezTo>
                    <a:pt x="77" y="22"/>
                    <a:pt x="77" y="22"/>
                    <a:pt x="77" y="22"/>
                  </a:cubicBezTo>
                  <a:cubicBezTo>
                    <a:pt x="72" y="23"/>
                    <a:pt x="72" y="23"/>
                    <a:pt x="72" y="23"/>
                  </a:cubicBezTo>
                  <a:cubicBezTo>
                    <a:pt x="73" y="27"/>
                    <a:pt x="73" y="27"/>
                    <a:pt x="73" y="27"/>
                  </a:cubicBezTo>
                  <a:cubicBezTo>
                    <a:pt x="68" y="29"/>
                    <a:pt x="66" y="33"/>
                    <a:pt x="67" y="37"/>
                  </a:cubicBezTo>
                  <a:cubicBezTo>
                    <a:pt x="67" y="41"/>
                    <a:pt x="71" y="44"/>
                    <a:pt x="76" y="45"/>
                  </a:cubicBezTo>
                  <a:cubicBezTo>
                    <a:pt x="80" y="45"/>
                    <a:pt x="82" y="46"/>
                    <a:pt x="82" y="48"/>
                  </a:cubicBezTo>
                  <a:cubicBezTo>
                    <a:pt x="82" y="50"/>
                    <a:pt x="81" y="52"/>
                    <a:pt x="78" y="52"/>
                  </a:cubicBezTo>
                  <a:cubicBezTo>
                    <a:pt x="75" y="53"/>
                    <a:pt x="72" y="52"/>
                    <a:pt x="70" y="51"/>
                  </a:cubicBezTo>
                  <a:cubicBezTo>
                    <a:pt x="69" y="57"/>
                    <a:pt x="69" y="57"/>
                    <a:pt x="69" y="57"/>
                  </a:cubicBezTo>
                  <a:cubicBezTo>
                    <a:pt x="71" y="58"/>
                    <a:pt x="74" y="58"/>
                    <a:pt x="78" y="58"/>
                  </a:cubicBezTo>
                  <a:cubicBezTo>
                    <a:pt x="78" y="61"/>
                    <a:pt x="78" y="61"/>
                    <a:pt x="78" y="61"/>
                  </a:cubicBezTo>
                  <a:cubicBezTo>
                    <a:pt x="83" y="60"/>
                    <a:pt x="83" y="60"/>
                    <a:pt x="83" y="60"/>
                  </a:cubicBezTo>
                  <a:cubicBezTo>
                    <a:pt x="82" y="57"/>
                    <a:pt x="82" y="57"/>
                    <a:pt x="82" y="57"/>
                  </a:cubicBezTo>
                  <a:cubicBezTo>
                    <a:pt x="88" y="55"/>
                    <a:pt x="90" y="51"/>
                    <a:pt x="89" y="47"/>
                  </a:cubicBezTo>
                  <a:cubicBezTo>
                    <a:pt x="88" y="42"/>
                    <a:pt x="85" y="40"/>
                    <a:pt x="80"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文本框 183"/>
            <p:cNvSpPr txBox="1"/>
            <p:nvPr/>
          </p:nvSpPr>
          <p:spPr>
            <a:xfrm>
              <a:off x="3567850" y="5061131"/>
              <a:ext cx="1328580" cy="350282"/>
            </a:xfrm>
            <a:prstGeom prst="rect">
              <a:avLst/>
            </a:prstGeom>
            <a:noFill/>
          </p:spPr>
          <p:txBody>
            <a:bodyPr wrap="square" rtlCol="0">
              <a:spAutoFit/>
            </a:bodyPr>
            <a:lstStyle/>
            <a:p>
              <a:pPr algn="ctr"/>
              <a:r>
                <a:rPr lang="zh-CN" altLang="en-US" dirty="0" smtClean="0">
                  <a:solidFill>
                    <a:prstClr val="white"/>
                  </a:solidFill>
                  <a:latin typeface="Arial" panose="020B0604020202020204" pitchFamily="34" charset="0"/>
                  <a:ea typeface="微软雅黑" panose="020B0503020204020204" pitchFamily="34" charset="-122"/>
                  <a:sym typeface="Arial" panose="020B0604020202020204" pitchFamily="34" charset="0"/>
                </a:rPr>
                <a:t>添加</a:t>
              </a:r>
              <a:r>
                <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rPr>
                <a:t>标题</a:t>
              </a:r>
            </a:p>
          </p:txBody>
        </p:sp>
      </p:grpSp>
      <p:grpSp>
        <p:nvGrpSpPr>
          <p:cNvPr id="87" name="组合 86"/>
          <p:cNvGrpSpPr/>
          <p:nvPr/>
        </p:nvGrpSpPr>
        <p:grpSpPr>
          <a:xfrm>
            <a:off x="7513548" y="4553273"/>
            <a:ext cx="1771288" cy="1768350"/>
            <a:chOff x="7123085" y="4318414"/>
            <a:chExt cx="1679317" cy="1677138"/>
          </a:xfrm>
        </p:grpSpPr>
        <p:grpSp>
          <p:nvGrpSpPr>
            <p:cNvPr id="53" name="组合 52"/>
            <p:cNvGrpSpPr/>
            <p:nvPr/>
          </p:nvGrpSpPr>
          <p:grpSpPr>
            <a:xfrm>
              <a:off x="7123085" y="4318414"/>
              <a:ext cx="1679317" cy="1677138"/>
              <a:chOff x="2097688" y="3956967"/>
              <a:chExt cx="2446337" cy="2443163"/>
            </a:xfrm>
          </p:grpSpPr>
          <p:sp>
            <p:nvSpPr>
              <p:cNvPr id="54"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Oval 62"/>
              <p:cNvSpPr>
                <a:spLocks noChangeArrowheads="1"/>
              </p:cNvSpPr>
              <p:nvPr/>
            </p:nvSpPr>
            <p:spPr bwMode="auto">
              <a:xfrm>
                <a:off x="2184213" y="4033557"/>
                <a:ext cx="2284413" cy="2284413"/>
              </a:xfrm>
              <a:prstGeom prst="ellipse">
                <a:avLst/>
              </a:pr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3" name="Freeform 108"/>
            <p:cNvSpPr>
              <a:spLocks noEditPoints="1"/>
            </p:cNvSpPr>
            <p:nvPr/>
          </p:nvSpPr>
          <p:spPr bwMode="auto">
            <a:xfrm>
              <a:off x="7802594" y="4686392"/>
              <a:ext cx="302953" cy="304043"/>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文本框 184"/>
            <p:cNvSpPr txBox="1"/>
            <p:nvPr/>
          </p:nvSpPr>
          <p:spPr>
            <a:xfrm>
              <a:off x="7360090" y="5061131"/>
              <a:ext cx="1328580" cy="350282"/>
            </a:xfrm>
            <a:prstGeom prst="rect">
              <a:avLst/>
            </a:prstGeom>
            <a:noFill/>
          </p:spPr>
          <p:txBody>
            <a:bodyPr wrap="square" rtlCol="0">
              <a:spAutoFit/>
            </a:bodyPr>
            <a:lstStyle/>
            <a:p>
              <a:pPr algn="ctr"/>
              <a:r>
                <a:rPr lang="zh-CN" altLang="en-US" dirty="0" smtClean="0">
                  <a:solidFill>
                    <a:prstClr val="white"/>
                  </a:solidFill>
                  <a:latin typeface="Arial" panose="020B0604020202020204" pitchFamily="34" charset="0"/>
                  <a:ea typeface="微软雅黑" panose="020B0503020204020204" pitchFamily="34" charset="-122"/>
                  <a:sym typeface="Arial" panose="020B0604020202020204" pitchFamily="34" charset="0"/>
                </a:rPr>
                <a:t>添加</a:t>
              </a:r>
              <a:r>
                <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rPr>
                <a:t>标题</a:t>
              </a:r>
            </a:p>
          </p:txBody>
        </p:sp>
      </p:grpSp>
      <p:sp>
        <p:nvSpPr>
          <p:cNvPr id="82" name="文本框 113"/>
          <p:cNvSpPr txBox="1"/>
          <p:nvPr/>
        </p:nvSpPr>
        <p:spPr>
          <a:xfrm>
            <a:off x="1020592" y="1514655"/>
            <a:ext cx="2370717" cy="1066446"/>
          </a:xfrm>
          <a:prstGeom prst="rect">
            <a:avLst/>
          </a:prstGeom>
          <a:noFill/>
        </p:spPr>
        <p:txBody>
          <a:bodyPr wrap="square" rtlCol="0">
            <a:spAutoFit/>
          </a:bodyPr>
          <a:lstStyle/>
          <a:p>
            <a:pPr algn="r">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单击添加详细文字说明，或复制文本黏贴自此右键只保留文字单击添加详细文字说明，或复制文本黏贴自此右键只保留文字</a:t>
            </a:r>
          </a:p>
        </p:txBody>
      </p:sp>
      <p:sp>
        <p:nvSpPr>
          <p:cNvPr id="83" name="文本框 113"/>
          <p:cNvSpPr txBox="1"/>
          <p:nvPr/>
        </p:nvSpPr>
        <p:spPr>
          <a:xfrm>
            <a:off x="994089" y="4974999"/>
            <a:ext cx="2370717" cy="1066446"/>
          </a:xfrm>
          <a:prstGeom prst="rect">
            <a:avLst/>
          </a:prstGeom>
          <a:noFill/>
        </p:spPr>
        <p:txBody>
          <a:bodyPr wrap="square" rtlCol="0">
            <a:spAutoFit/>
          </a:bodyPr>
          <a:lstStyle/>
          <a:p>
            <a:pPr algn="r">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单击添加详细文字说明，或复制文本黏贴自此右键只保留文字单击添加详细文字说明，或复制文本黏贴自此右键只保留文字</a:t>
            </a:r>
          </a:p>
        </p:txBody>
      </p:sp>
      <p:sp>
        <p:nvSpPr>
          <p:cNvPr id="84" name="文本框 113"/>
          <p:cNvSpPr txBox="1"/>
          <p:nvPr/>
        </p:nvSpPr>
        <p:spPr>
          <a:xfrm>
            <a:off x="9451226" y="4974998"/>
            <a:ext cx="2370717" cy="1066446"/>
          </a:xfrm>
          <a:prstGeom prst="rect">
            <a:avLst/>
          </a:prstGeom>
          <a:noFill/>
        </p:spPr>
        <p:txBody>
          <a:bodyPr wrap="square" rtlCol="0">
            <a:spAutoFit/>
          </a:bodyPr>
          <a:lstStyle/>
          <a:p>
            <a:pPr>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单击添加详细文字说明，或复制文本黏贴自此右键只保留文字单击添加详细文字说明，或复制文本黏贴自此右键只保留文字</a:t>
            </a:r>
          </a:p>
        </p:txBody>
      </p:sp>
      <p:sp>
        <p:nvSpPr>
          <p:cNvPr id="85" name="文本框 113"/>
          <p:cNvSpPr txBox="1"/>
          <p:nvPr/>
        </p:nvSpPr>
        <p:spPr>
          <a:xfrm>
            <a:off x="9451226" y="1514654"/>
            <a:ext cx="2370717" cy="1066446"/>
          </a:xfrm>
          <a:prstGeom prst="rect">
            <a:avLst/>
          </a:prstGeom>
          <a:noFill/>
        </p:spPr>
        <p:txBody>
          <a:bodyPr wrap="square" rtlCol="0">
            <a:spAutoFit/>
          </a:bodyPr>
          <a:lstStyle/>
          <a:p>
            <a:pPr>
              <a:lnSpc>
                <a:spcPct val="150000"/>
              </a:lnSpc>
            </a:pPr>
            <a:r>
              <a:rPr lang="zh-CN" altLang="en-US" sz="10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单击添加详细文字说明，或复制文本黏贴自此右键只保留文字单击添加详细文字说明，或复制文本黏贴自此右键只保留文字</a:t>
            </a:r>
          </a:p>
        </p:txBody>
      </p:sp>
      <p:sp>
        <p:nvSpPr>
          <p:cNvPr id="88" name="矩形 87"/>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89" name="矩形 88"/>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90" name="文本框 89"/>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1" name="文本框 90"/>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1985793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1000"/>
                                        <p:tgtEl>
                                          <p:spTgt spid="79"/>
                                        </p:tgtEl>
                                      </p:cBhvr>
                                    </p:animEffect>
                                    <p:anim calcmode="lin" valueType="num">
                                      <p:cBhvr>
                                        <p:cTn id="8" dur="1000" fill="hold"/>
                                        <p:tgtEl>
                                          <p:spTgt spid="79"/>
                                        </p:tgtEl>
                                        <p:attrNameLst>
                                          <p:attrName>ppt_x</p:attrName>
                                        </p:attrNameLst>
                                      </p:cBhvr>
                                      <p:tavLst>
                                        <p:tav tm="0">
                                          <p:val>
                                            <p:strVal val="#ppt_x"/>
                                          </p:val>
                                        </p:tav>
                                        <p:tav tm="100000">
                                          <p:val>
                                            <p:strVal val="#ppt_x"/>
                                          </p:val>
                                        </p:tav>
                                      </p:tavLst>
                                    </p:anim>
                                    <p:anim calcmode="lin" valueType="num">
                                      <p:cBhvr>
                                        <p:cTn id="9" dur="1000" fill="hold"/>
                                        <p:tgtEl>
                                          <p:spTgt spid="7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barn(inVertical)">
                                      <p:cBhvr>
                                        <p:cTn id="13" dur="500"/>
                                        <p:tgtEl>
                                          <p:spTgt spid="6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73"/>
                                        </p:tgtEl>
                                        <p:attrNameLst>
                                          <p:attrName>style.visibility</p:attrName>
                                        </p:attrNameLst>
                                      </p:cBhvr>
                                      <p:to>
                                        <p:strVal val="visible"/>
                                      </p:to>
                                    </p:set>
                                    <p:animEffect transition="in" filter="barn(inVertical)">
                                      <p:cBhvr>
                                        <p:cTn id="16" dur="500"/>
                                        <p:tgtEl>
                                          <p:spTgt spid="73"/>
                                        </p:tgtEl>
                                      </p:cBhvr>
                                    </p:animEffect>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wipe(up)">
                                      <p:cBhvr>
                                        <p:cTn id="20" dur="500"/>
                                        <p:tgtEl>
                                          <p:spTgt spid="86"/>
                                        </p:tgtEl>
                                      </p:cBhvr>
                                    </p:animEffect>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87"/>
                                        </p:tgtEl>
                                        <p:attrNameLst>
                                          <p:attrName>style.visibility</p:attrName>
                                        </p:attrNameLst>
                                      </p:cBhvr>
                                      <p:to>
                                        <p:strVal val="visible"/>
                                      </p:to>
                                    </p:set>
                                    <p:animEffect transition="in" filter="wipe(up)">
                                      <p:cBhvr>
                                        <p:cTn id="24" dur="500"/>
                                        <p:tgtEl>
                                          <p:spTgt spid="87"/>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81"/>
                                        </p:tgtEl>
                                        <p:attrNameLst>
                                          <p:attrName>style.visibility</p:attrName>
                                        </p:attrNameLst>
                                      </p:cBhvr>
                                      <p:to>
                                        <p:strVal val="visible"/>
                                      </p:to>
                                    </p:set>
                                    <p:animEffect transition="in" filter="wipe(down)">
                                      <p:cBhvr>
                                        <p:cTn id="28" dur="500"/>
                                        <p:tgtEl>
                                          <p:spTgt spid="81"/>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wipe(down)">
                                      <p:cBhvr>
                                        <p:cTn id="32" dur="500"/>
                                        <p:tgtEl>
                                          <p:spTgt spid="80"/>
                                        </p:tgtEl>
                                      </p:cBhvr>
                                    </p:animEffect>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wipe(right)">
                                      <p:cBhvr>
                                        <p:cTn id="36" dur="500"/>
                                        <p:tgtEl>
                                          <p:spTgt spid="8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wipe(right)">
                                      <p:cBhvr>
                                        <p:cTn id="42" dur="500"/>
                                        <p:tgtEl>
                                          <p:spTgt spid="8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wipe(left)">
                                      <p:cBhvr>
                                        <p:cTn id="4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82" grpId="0"/>
      <p:bldP spid="83" grpId="0"/>
      <p:bldP spid="84" grpId="0"/>
      <p:bldP spid="8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组合 102"/>
          <p:cNvGrpSpPr/>
          <p:nvPr/>
        </p:nvGrpSpPr>
        <p:grpSpPr>
          <a:xfrm>
            <a:off x="1588788" y="1490448"/>
            <a:ext cx="2302822" cy="2868183"/>
            <a:chOff x="1645875" y="1485578"/>
            <a:chExt cx="2183252" cy="2720242"/>
          </a:xfrm>
        </p:grpSpPr>
        <p:grpSp>
          <p:nvGrpSpPr>
            <p:cNvPr id="3" name="组合 2"/>
            <p:cNvGrpSpPr/>
            <p:nvPr/>
          </p:nvGrpSpPr>
          <p:grpSpPr>
            <a:xfrm>
              <a:off x="1645875" y="1485578"/>
              <a:ext cx="2183252" cy="2720242"/>
              <a:chOff x="7380501" y="2927403"/>
              <a:chExt cx="2311884" cy="2880513"/>
            </a:xfrm>
          </p:grpSpPr>
          <p:sp>
            <p:nvSpPr>
              <p:cNvPr id="16"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椭圆 17"/>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8"/>
            <p:cNvGrpSpPr>
              <a:grpSpLocks noChangeAspect="1"/>
            </p:cNvGrpSpPr>
            <p:nvPr/>
          </p:nvGrpSpPr>
          <p:grpSpPr bwMode="auto">
            <a:xfrm>
              <a:off x="2062758" y="2033910"/>
              <a:ext cx="590394" cy="646911"/>
              <a:chOff x="3437" y="2282"/>
              <a:chExt cx="679" cy="744"/>
            </a:xfrm>
            <a:solidFill>
              <a:srgbClr val="FFB850"/>
            </a:solidFill>
          </p:grpSpPr>
          <p:sp>
            <p:nvSpPr>
              <p:cNvPr id="20"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2" name="组合 101"/>
          <p:cNvGrpSpPr/>
          <p:nvPr/>
        </p:nvGrpSpPr>
        <p:grpSpPr>
          <a:xfrm>
            <a:off x="4171145" y="1490448"/>
            <a:ext cx="2302822" cy="2868183"/>
            <a:chOff x="3819745" y="1485578"/>
            <a:chExt cx="2183252" cy="2720242"/>
          </a:xfrm>
        </p:grpSpPr>
        <p:grpSp>
          <p:nvGrpSpPr>
            <p:cNvPr id="4" name="组合 3"/>
            <p:cNvGrpSpPr/>
            <p:nvPr/>
          </p:nvGrpSpPr>
          <p:grpSpPr>
            <a:xfrm>
              <a:off x="3819745" y="1485578"/>
              <a:ext cx="2183252" cy="2720242"/>
              <a:chOff x="7380501" y="2927403"/>
              <a:chExt cx="2311884" cy="2880513"/>
            </a:xfrm>
          </p:grpSpPr>
          <p:sp>
            <p:nvSpPr>
              <p:cNvPr id="13"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椭圆 13"/>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椭圆 14"/>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Group 13"/>
            <p:cNvGrpSpPr>
              <a:grpSpLocks noChangeAspect="1"/>
            </p:cNvGrpSpPr>
            <p:nvPr/>
          </p:nvGrpSpPr>
          <p:grpSpPr bwMode="auto">
            <a:xfrm>
              <a:off x="4295006" y="2029465"/>
              <a:ext cx="647408" cy="655050"/>
              <a:chOff x="2426" y="2781"/>
              <a:chExt cx="593" cy="600"/>
            </a:xfrm>
            <a:solidFill>
              <a:srgbClr val="01ACBE"/>
            </a:solidFill>
          </p:grpSpPr>
          <p:sp>
            <p:nvSpPr>
              <p:cNvPr id="2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1" name="组合 100"/>
          <p:cNvGrpSpPr/>
          <p:nvPr/>
        </p:nvGrpSpPr>
        <p:grpSpPr>
          <a:xfrm>
            <a:off x="6860812" y="1490448"/>
            <a:ext cx="2302822" cy="2868183"/>
            <a:chOff x="5993615" y="1485578"/>
            <a:chExt cx="2183252" cy="2720242"/>
          </a:xfrm>
        </p:grpSpPr>
        <p:grpSp>
          <p:nvGrpSpPr>
            <p:cNvPr id="5" name="组合 4"/>
            <p:cNvGrpSpPr/>
            <p:nvPr/>
          </p:nvGrpSpPr>
          <p:grpSpPr>
            <a:xfrm>
              <a:off x="5993615" y="1485578"/>
              <a:ext cx="2183252" cy="2720242"/>
              <a:chOff x="7380501" y="2927403"/>
              <a:chExt cx="2311884" cy="2880513"/>
            </a:xfrm>
          </p:grpSpPr>
          <p:sp>
            <p:nvSpPr>
              <p:cNvPr id="10"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Group 18"/>
            <p:cNvGrpSpPr>
              <a:grpSpLocks noChangeAspect="1"/>
            </p:cNvGrpSpPr>
            <p:nvPr/>
          </p:nvGrpSpPr>
          <p:grpSpPr bwMode="auto">
            <a:xfrm>
              <a:off x="6455246" y="2044969"/>
              <a:ext cx="672520" cy="626665"/>
              <a:chOff x="3802" y="2858"/>
              <a:chExt cx="616" cy="574"/>
            </a:xfrm>
            <a:solidFill>
              <a:srgbClr val="E87071"/>
            </a:solidFill>
          </p:grpSpPr>
          <p:sp>
            <p:nvSpPr>
              <p:cNvPr id="26" name="Rectangle 19"/>
              <p:cNvSpPr>
                <a:spLocks noChangeArrowheads="1"/>
              </p:cNvSpPr>
              <p:nvPr/>
            </p:nvSpPr>
            <p:spPr bwMode="auto">
              <a:xfrm>
                <a:off x="3802" y="3205"/>
                <a:ext cx="129" cy="227"/>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20"/>
              <p:cNvSpPr>
                <a:spLocks noChangeArrowheads="1"/>
              </p:cNvSpPr>
              <p:nvPr/>
            </p:nvSpPr>
            <p:spPr bwMode="auto">
              <a:xfrm>
                <a:off x="3964" y="3174"/>
                <a:ext cx="129" cy="258"/>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Rectangle 21"/>
              <p:cNvSpPr>
                <a:spLocks noChangeArrowheads="1"/>
              </p:cNvSpPr>
              <p:nvPr/>
            </p:nvSpPr>
            <p:spPr bwMode="auto">
              <a:xfrm>
                <a:off x="4129" y="3131"/>
                <a:ext cx="129" cy="301"/>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22"/>
              <p:cNvSpPr>
                <a:spLocks noChangeArrowheads="1"/>
              </p:cNvSpPr>
              <p:nvPr/>
            </p:nvSpPr>
            <p:spPr bwMode="auto">
              <a:xfrm>
                <a:off x="4289" y="3078"/>
                <a:ext cx="129" cy="354"/>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0" name="组合 99"/>
          <p:cNvGrpSpPr/>
          <p:nvPr/>
        </p:nvGrpSpPr>
        <p:grpSpPr>
          <a:xfrm>
            <a:off x="9595071" y="1490448"/>
            <a:ext cx="2302822" cy="2868183"/>
            <a:chOff x="8759502" y="1485578"/>
            <a:chExt cx="2183252" cy="2720242"/>
          </a:xfrm>
        </p:grpSpPr>
        <p:grpSp>
          <p:nvGrpSpPr>
            <p:cNvPr id="6" name="组合 5"/>
            <p:cNvGrpSpPr/>
            <p:nvPr/>
          </p:nvGrpSpPr>
          <p:grpSpPr>
            <a:xfrm>
              <a:off x="8759502" y="1485578"/>
              <a:ext cx="2183252" cy="2720242"/>
              <a:chOff x="7380501" y="2927403"/>
              <a:chExt cx="2311884" cy="2880513"/>
            </a:xfrm>
          </p:grpSpPr>
          <p:sp>
            <p:nvSpPr>
              <p:cNvPr id="7"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椭圆 7"/>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Group 26"/>
            <p:cNvGrpSpPr>
              <a:grpSpLocks noChangeAspect="1"/>
            </p:cNvGrpSpPr>
            <p:nvPr/>
          </p:nvGrpSpPr>
          <p:grpSpPr bwMode="auto">
            <a:xfrm>
              <a:off x="9129306" y="2151602"/>
              <a:ext cx="870285" cy="431452"/>
              <a:chOff x="5676" y="2597"/>
              <a:chExt cx="1061" cy="526"/>
            </a:xfrm>
            <a:solidFill>
              <a:srgbClr val="663A77"/>
            </a:solidFill>
          </p:grpSpPr>
          <p:sp>
            <p:nvSpPr>
              <p:cNvPr id="32"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1" name="组合 60"/>
          <p:cNvGrpSpPr/>
          <p:nvPr/>
        </p:nvGrpSpPr>
        <p:grpSpPr>
          <a:xfrm>
            <a:off x="9443168" y="3464476"/>
            <a:ext cx="2089841" cy="3079860"/>
            <a:chOff x="8952514" y="3285778"/>
            <a:chExt cx="1981330" cy="2921000"/>
          </a:xfrm>
        </p:grpSpPr>
        <p:sp>
          <p:nvSpPr>
            <p:cNvPr id="67" name="任意多边形 66"/>
            <p:cNvSpPr/>
            <p:nvPr/>
          </p:nvSpPr>
          <p:spPr>
            <a:xfrm>
              <a:off x="8952644" y="3285778"/>
              <a:ext cx="1981200" cy="2921000"/>
            </a:xfrm>
            <a:custGeom>
              <a:avLst/>
              <a:gdLst>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937260 h 2921000"/>
                <a:gd name="connsiteX4" fmla="*/ 1978660 w 1981200"/>
                <a:gd name="connsiteY4" fmla="*/ 937260 h 2921000"/>
                <a:gd name="connsiteX5" fmla="*/ 1978660 w 1981200"/>
                <a:gd name="connsiteY5" fmla="*/ 2079864 h 2921000"/>
                <a:gd name="connsiteX6" fmla="*/ 1981200 w 1981200"/>
                <a:gd name="connsiteY6" fmla="*/ 2079864 h 2921000"/>
                <a:gd name="connsiteX7" fmla="*/ 1981200 w 1981200"/>
                <a:gd name="connsiteY7" fmla="*/ 2768586 h 2921000"/>
                <a:gd name="connsiteX8" fmla="*/ 1828786 w 1981200"/>
                <a:gd name="connsiteY8" fmla="*/ 2921000 h 2921000"/>
                <a:gd name="connsiteX9" fmla="*/ 152414 w 1981200"/>
                <a:gd name="connsiteY9" fmla="*/ 2921000 h 2921000"/>
                <a:gd name="connsiteX10" fmla="*/ 0 w 1981200"/>
                <a:gd name="connsiteY10" fmla="*/ 2768586 h 2921000"/>
                <a:gd name="connsiteX11" fmla="*/ 0 w 1981200"/>
                <a:gd name="connsiteY11" fmla="*/ 152414 h 2921000"/>
                <a:gd name="connsiteX12" fmla="*/ 152414 w 1981200"/>
                <a:gd name="connsiteY12" fmla="*/ 0 h 2921000"/>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937260 h 2921000"/>
                <a:gd name="connsiteX4" fmla="*/ 1978660 w 1981200"/>
                <a:gd name="connsiteY4" fmla="*/ 2079864 h 2921000"/>
                <a:gd name="connsiteX5" fmla="*/ 1981200 w 1981200"/>
                <a:gd name="connsiteY5" fmla="*/ 2079864 h 2921000"/>
                <a:gd name="connsiteX6" fmla="*/ 1981200 w 1981200"/>
                <a:gd name="connsiteY6" fmla="*/ 2768586 h 2921000"/>
                <a:gd name="connsiteX7" fmla="*/ 1828786 w 1981200"/>
                <a:gd name="connsiteY7" fmla="*/ 2921000 h 2921000"/>
                <a:gd name="connsiteX8" fmla="*/ 152414 w 1981200"/>
                <a:gd name="connsiteY8" fmla="*/ 2921000 h 2921000"/>
                <a:gd name="connsiteX9" fmla="*/ 0 w 1981200"/>
                <a:gd name="connsiteY9" fmla="*/ 2768586 h 2921000"/>
                <a:gd name="connsiteX10" fmla="*/ 0 w 1981200"/>
                <a:gd name="connsiteY10" fmla="*/ 152414 h 2921000"/>
                <a:gd name="connsiteX11" fmla="*/ 152414 w 1981200"/>
                <a:gd name="connsiteY11" fmla="*/ 0 h 2921000"/>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937260 h 2921000"/>
                <a:gd name="connsiteX4" fmla="*/ 1978660 w 1981200"/>
                <a:gd name="connsiteY4" fmla="*/ 2079864 h 2921000"/>
                <a:gd name="connsiteX5" fmla="*/ 1981200 w 1981200"/>
                <a:gd name="connsiteY5" fmla="*/ 2768586 h 2921000"/>
                <a:gd name="connsiteX6" fmla="*/ 1828786 w 1981200"/>
                <a:gd name="connsiteY6" fmla="*/ 2921000 h 2921000"/>
                <a:gd name="connsiteX7" fmla="*/ 152414 w 1981200"/>
                <a:gd name="connsiteY7" fmla="*/ 2921000 h 2921000"/>
                <a:gd name="connsiteX8" fmla="*/ 0 w 1981200"/>
                <a:gd name="connsiteY8" fmla="*/ 2768586 h 2921000"/>
                <a:gd name="connsiteX9" fmla="*/ 0 w 1981200"/>
                <a:gd name="connsiteY9" fmla="*/ 152414 h 2921000"/>
                <a:gd name="connsiteX10" fmla="*/ 152414 w 1981200"/>
                <a:gd name="connsiteY10" fmla="*/ 0 h 2921000"/>
                <a:gd name="connsiteX0" fmla="*/ 152414 w 1992489"/>
                <a:gd name="connsiteY0" fmla="*/ 0 h 2921000"/>
                <a:gd name="connsiteX1" fmla="*/ 1828786 w 1992489"/>
                <a:gd name="connsiteY1" fmla="*/ 0 h 2921000"/>
                <a:gd name="connsiteX2" fmla="*/ 1981200 w 1992489"/>
                <a:gd name="connsiteY2" fmla="*/ 152414 h 2921000"/>
                <a:gd name="connsiteX3" fmla="*/ 1981200 w 1992489"/>
                <a:gd name="connsiteY3" fmla="*/ 937260 h 2921000"/>
                <a:gd name="connsiteX4" fmla="*/ 1981200 w 1992489"/>
                <a:gd name="connsiteY4" fmla="*/ 2768586 h 2921000"/>
                <a:gd name="connsiteX5" fmla="*/ 1828786 w 1992489"/>
                <a:gd name="connsiteY5" fmla="*/ 2921000 h 2921000"/>
                <a:gd name="connsiteX6" fmla="*/ 152414 w 1992489"/>
                <a:gd name="connsiteY6" fmla="*/ 2921000 h 2921000"/>
                <a:gd name="connsiteX7" fmla="*/ 0 w 1992489"/>
                <a:gd name="connsiteY7" fmla="*/ 2768586 h 2921000"/>
                <a:gd name="connsiteX8" fmla="*/ 0 w 1992489"/>
                <a:gd name="connsiteY8" fmla="*/ 152414 h 2921000"/>
                <a:gd name="connsiteX9" fmla="*/ 152414 w 1992489"/>
                <a:gd name="connsiteY9" fmla="*/ 0 h 2921000"/>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2768586 h 2921000"/>
                <a:gd name="connsiteX4" fmla="*/ 1828786 w 1981200"/>
                <a:gd name="connsiteY4" fmla="*/ 2921000 h 2921000"/>
                <a:gd name="connsiteX5" fmla="*/ 152414 w 1981200"/>
                <a:gd name="connsiteY5" fmla="*/ 2921000 h 2921000"/>
                <a:gd name="connsiteX6" fmla="*/ 0 w 1981200"/>
                <a:gd name="connsiteY6" fmla="*/ 2768586 h 2921000"/>
                <a:gd name="connsiteX7" fmla="*/ 0 w 1981200"/>
                <a:gd name="connsiteY7" fmla="*/ 152414 h 2921000"/>
                <a:gd name="connsiteX8" fmla="*/ 152414 w 1981200"/>
                <a:gd name="connsiteY8"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1200" h="2921000">
                  <a:moveTo>
                    <a:pt x="152414" y="0"/>
                  </a:moveTo>
                  <a:lnTo>
                    <a:pt x="1828786" y="0"/>
                  </a:lnTo>
                  <a:cubicBezTo>
                    <a:pt x="1912962" y="0"/>
                    <a:pt x="1981200" y="68238"/>
                    <a:pt x="1981200" y="152414"/>
                  </a:cubicBez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任意多边形 67"/>
            <p:cNvSpPr/>
            <p:nvPr/>
          </p:nvSpPr>
          <p:spPr>
            <a:xfrm>
              <a:off x="8952514" y="3285778"/>
              <a:ext cx="1981200" cy="2921000"/>
            </a:xfrm>
            <a:custGeom>
              <a:avLst/>
              <a:gdLst>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676023 h 2921000"/>
                <a:gd name="connsiteX4" fmla="*/ 1978660 w 1981200"/>
                <a:gd name="connsiteY4" fmla="*/ 676023 h 2921000"/>
                <a:gd name="connsiteX5" fmla="*/ 1978660 w 1981200"/>
                <a:gd name="connsiteY5" fmla="*/ 2207260 h 2921000"/>
                <a:gd name="connsiteX6" fmla="*/ 1981200 w 1981200"/>
                <a:gd name="connsiteY6" fmla="*/ 2207260 h 2921000"/>
                <a:gd name="connsiteX7" fmla="*/ 1981200 w 1981200"/>
                <a:gd name="connsiteY7" fmla="*/ 2768586 h 2921000"/>
                <a:gd name="connsiteX8" fmla="*/ 1828786 w 1981200"/>
                <a:gd name="connsiteY8" fmla="*/ 2921000 h 2921000"/>
                <a:gd name="connsiteX9" fmla="*/ 152414 w 1981200"/>
                <a:gd name="connsiteY9" fmla="*/ 2921000 h 2921000"/>
                <a:gd name="connsiteX10" fmla="*/ 0 w 1981200"/>
                <a:gd name="connsiteY10" fmla="*/ 2768586 h 2921000"/>
                <a:gd name="connsiteX11" fmla="*/ 0 w 1981200"/>
                <a:gd name="connsiteY11" fmla="*/ 152414 h 2921000"/>
                <a:gd name="connsiteX12" fmla="*/ 152414 w 1981200"/>
                <a:gd name="connsiteY12"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81200" h="2921000">
                  <a:moveTo>
                    <a:pt x="152414" y="0"/>
                  </a:moveTo>
                  <a:lnTo>
                    <a:pt x="1828786" y="0"/>
                  </a:lnTo>
                  <a:cubicBezTo>
                    <a:pt x="1912962" y="0"/>
                    <a:pt x="1981200" y="68238"/>
                    <a:pt x="1981200" y="152414"/>
                  </a:cubicBezTo>
                  <a:lnTo>
                    <a:pt x="1981200" y="676023"/>
                  </a:lnTo>
                  <a:lnTo>
                    <a:pt x="1978660" y="676023"/>
                  </a:lnTo>
                  <a:lnTo>
                    <a:pt x="1978660" y="2207260"/>
                  </a:lnTo>
                  <a:lnTo>
                    <a:pt x="1981200" y="2207260"/>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100000">
                  <a:schemeClr val="bg1">
                    <a:lumMod val="96000"/>
                  </a:schemeClr>
                </a:gs>
                <a:gs pos="0">
                  <a:schemeClr val="bg1">
                    <a:lumMod val="8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6" name="组合 55"/>
          <p:cNvGrpSpPr/>
          <p:nvPr/>
        </p:nvGrpSpPr>
        <p:grpSpPr>
          <a:xfrm>
            <a:off x="6712862" y="3464476"/>
            <a:ext cx="2298870" cy="3079860"/>
            <a:chOff x="6363973" y="3285778"/>
            <a:chExt cx="2179505" cy="2921000"/>
          </a:xfrm>
        </p:grpSpPr>
        <p:sp>
          <p:nvSpPr>
            <p:cNvPr id="62" name="任意多边形 61"/>
            <p:cNvSpPr/>
            <p:nvPr/>
          </p:nvSpPr>
          <p:spPr>
            <a:xfrm>
              <a:off x="6363973"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任意多边形 62"/>
            <p:cNvSpPr/>
            <p:nvPr/>
          </p:nvSpPr>
          <p:spPr>
            <a:xfrm>
              <a:off x="6363973"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100000">
                  <a:schemeClr val="bg1">
                    <a:lumMod val="96000"/>
                  </a:schemeClr>
                </a:gs>
                <a:gs pos="0">
                  <a:schemeClr val="bg1">
                    <a:lumMod val="8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组合 50"/>
          <p:cNvGrpSpPr/>
          <p:nvPr/>
        </p:nvGrpSpPr>
        <p:grpSpPr>
          <a:xfrm>
            <a:off x="3998923" y="3464476"/>
            <a:ext cx="2298870" cy="3079860"/>
            <a:chOff x="3790950" y="3285778"/>
            <a:chExt cx="2179505" cy="2921000"/>
          </a:xfrm>
        </p:grpSpPr>
        <p:sp>
          <p:nvSpPr>
            <p:cNvPr id="57" name="任意多边形 56"/>
            <p:cNvSpPr/>
            <p:nvPr/>
          </p:nvSpPr>
          <p:spPr>
            <a:xfrm>
              <a:off x="379095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任意多边形 57"/>
            <p:cNvSpPr/>
            <p:nvPr/>
          </p:nvSpPr>
          <p:spPr>
            <a:xfrm>
              <a:off x="379095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100000">
                  <a:schemeClr val="bg1">
                    <a:lumMod val="96000"/>
                  </a:schemeClr>
                </a:gs>
                <a:gs pos="0">
                  <a:schemeClr val="bg1">
                    <a:lumMod val="8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组合 49"/>
          <p:cNvGrpSpPr/>
          <p:nvPr/>
        </p:nvGrpSpPr>
        <p:grpSpPr>
          <a:xfrm>
            <a:off x="1340615" y="3464476"/>
            <a:ext cx="2298870" cy="3079860"/>
            <a:chOff x="1270670" y="3285778"/>
            <a:chExt cx="2179505" cy="2921000"/>
          </a:xfrm>
        </p:grpSpPr>
        <p:sp>
          <p:nvSpPr>
            <p:cNvPr id="52" name="任意多边形 51"/>
            <p:cNvSpPr/>
            <p:nvPr/>
          </p:nvSpPr>
          <p:spPr>
            <a:xfrm>
              <a:off x="127067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任意多边形 52"/>
            <p:cNvSpPr/>
            <p:nvPr/>
          </p:nvSpPr>
          <p:spPr>
            <a:xfrm>
              <a:off x="127067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100000">
                  <a:schemeClr val="bg1">
                    <a:lumMod val="96000"/>
                  </a:schemeClr>
                </a:gs>
                <a:gs pos="0">
                  <a:schemeClr val="bg1">
                    <a:lumMod val="8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 name="组合 1"/>
          <p:cNvGrpSpPr/>
          <p:nvPr/>
        </p:nvGrpSpPr>
        <p:grpSpPr>
          <a:xfrm>
            <a:off x="1872276" y="3756867"/>
            <a:ext cx="1029525" cy="840798"/>
            <a:chOff x="1774726" y="3563086"/>
            <a:chExt cx="976069" cy="797430"/>
          </a:xfrm>
        </p:grpSpPr>
        <p:sp>
          <p:nvSpPr>
            <p:cNvPr id="54" name="椭圆 53"/>
            <p:cNvSpPr/>
            <p:nvPr/>
          </p:nvSpPr>
          <p:spPr>
            <a:xfrm>
              <a:off x="1862425" y="3563086"/>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文本框 101"/>
            <p:cNvSpPr txBox="1"/>
            <p:nvPr/>
          </p:nvSpPr>
          <p:spPr>
            <a:xfrm>
              <a:off x="1774726" y="3711100"/>
              <a:ext cx="976069" cy="518552"/>
            </a:xfrm>
            <a:prstGeom prst="rect">
              <a:avLst/>
            </a:prstGeom>
            <a:noFill/>
          </p:spPr>
          <p:txBody>
            <a:bodyPr wrap="square" rtlCol="0">
              <a:spAutoFit/>
            </a:bodyPr>
            <a:lstStyle/>
            <a:p>
              <a:pPr algn="ctr"/>
              <a:r>
                <a:rPr lang="en-US" altLang="zh-CN" sz="2953"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953"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组合 46"/>
          <p:cNvGrpSpPr/>
          <p:nvPr/>
        </p:nvGrpSpPr>
        <p:grpSpPr>
          <a:xfrm>
            <a:off x="4564382" y="3756867"/>
            <a:ext cx="1029525" cy="840798"/>
            <a:chOff x="4327049" y="3563086"/>
            <a:chExt cx="976069" cy="797430"/>
          </a:xfrm>
        </p:grpSpPr>
        <p:sp>
          <p:nvSpPr>
            <p:cNvPr id="59" name="椭圆 58"/>
            <p:cNvSpPr/>
            <p:nvPr/>
          </p:nvSpPr>
          <p:spPr>
            <a:xfrm>
              <a:off x="4382705" y="3563086"/>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文本框 102"/>
            <p:cNvSpPr txBox="1"/>
            <p:nvPr/>
          </p:nvSpPr>
          <p:spPr>
            <a:xfrm>
              <a:off x="4327049" y="3711100"/>
              <a:ext cx="976069" cy="518552"/>
            </a:xfrm>
            <a:prstGeom prst="rect">
              <a:avLst/>
            </a:prstGeom>
            <a:noFill/>
          </p:spPr>
          <p:txBody>
            <a:bodyPr wrap="square" rtlCol="0">
              <a:spAutoFit/>
            </a:bodyPr>
            <a:lstStyle/>
            <a:p>
              <a:pPr algn="ctr"/>
              <a:r>
                <a:rPr lang="en-US" altLang="zh-CN" sz="2953" dirty="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953"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组合 47"/>
          <p:cNvGrpSpPr/>
          <p:nvPr/>
        </p:nvGrpSpPr>
        <p:grpSpPr>
          <a:xfrm>
            <a:off x="7222690" y="3756867"/>
            <a:ext cx="1029525" cy="840798"/>
            <a:chOff x="6847329" y="3563086"/>
            <a:chExt cx="976069" cy="797430"/>
          </a:xfrm>
        </p:grpSpPr>
        <p:sp>
          <p:nvSpPr>
            <p:cNvPr id="64" name="椭圆 63"/>
            <p:cNvSpPr/>
            <p:nvPr/>
          </p:nvSpPr>
          <p:spPr>
            <a:xfrm>
              <a:off x="6955728" y="3563086"/>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文本框 103"/>
            <p:cNvSpPr txBox="1"/>
            <p:nvPr/>
          </p:nvSpPr>
          <p:spPr>
            <a:xfrm>
              <a:off x="6847329" y="3717826"/>
              <a:ext cx="976069" cy="518552"/>
            </a:xfrm>
            <a:prstGeom prst="rect">
              <a:avLst/>
            </a:prstGeom>
            <a:noFill/>
          </p:spPr>
          <p:txBody>
            <a:bodyPr wrap="square" rtlCol="0">
              <a:spAutoFit/>
            </a:bodyPr>
            <a:lstStyle/>
            <a:p>
              <a:pPr algn="ctr"/>
              <a:r>
                <a:rPr lang="en-US" altLang="zh-CN" sz="2953" dirty="0">
                  <a:solidFill>
                    <a:schemeClr val="accent3"/>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953"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组合 48"/>
          <p:cNvGrpSpPr/>
          <p:nvPr/>
        </p:nvGrpSpPr>
        <p:grpSpPr>
          <a:xfrm>
            <a:off x="9999103" y="3756867"/>
            <a:ext cx="1029525" cy="840798"/>
            <a:chOff x="9479582" y="3563086"/>
            <a:chExt cx="976069" cy="797430"/>
          </a:xfrm>
        </p:grpSpPr>
        <p:sp>
          <p:nvSpPr>
            <p:cNvPr id="69" name="椭圆 68"/>
            <p:cNvSpPr/>
            <p:nvPr/>
          </p:nvSpPr>
          <p:spPr>
            <a:xfrm>
              <a:off x="9544399" y="3563086"/>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文本框 105"/>
            <p:cNvSpPr txBox="1"/>
            <p:nvPr/>
          </p:nvSpPr>
          <p:spPr>
            <a:xfrm>
              <a:off x="9479582" y="3711100"/>
              <a:ext cx="976069" cy="518552"/>
            </a:xfrm>
            <a:prstGeom prst="rect">
              <a:avLst/>
            </a:prstGeom>
            <a:noFill/>
          </p:spPr>
          <p:txBody>
            <a:bodyPr wrap="square" rtlCol="0">
              <a:spAutoFit/>
            </a:bodyPr>
            <a:lstStyle/>
            <a:p>
              <a:pPr algn="ctr"/>
              <a:r>
                <a:rPr lang="en-US" altLang="zh-CN" sz="2953" dirty="0">
                  <a:solidFill>
                    <a:schemeClr val="accent4"/>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953"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6" name="组合 65"/>
          <p:cNvGrpSpPr/>
          <p:nvPr/>
        </p:nvGrpSpPr>
        <p:grpSpPr>
          <a:xfrm>
            <a:off x="1618854" y="4696715"/>
            <a:ext cx="1530106" cy="1599677"/>
            <a:chOff x="1534463" y="4454456"/>
            <a:chExt cx="1450658" cy="1517165"/>
          </a:xfrm>
        </p:grpSpPr>
        <p:sp>
          <p:nvSpPr>
            <p:cNvPr id="55" name="文本框 73"/>
            <p:cNvSpPr txBox="1"/>
            <p:nvPr/>
          </p:nvSpPr>
          <p:spPr>
            <a:xfrm>
              <a:off x="1632389" y="4454456"/>
              <a:ext cx="1262607" cy="350282"/>
            </a:xfrm>
            <a:prstGeom prst="rect">
              <a:avLst/>
            </a:prstGeom>
            <a:noFill/>
          </p:spPr>
          <p:txBody>
            <a:bodyPr wrap="square" rtlCol="0">
              <a:spAutoFit/>
            </a:bodyPr>
            <a:lstStyle/>
            <a:p>
              <a:pPr algn="ctr"/>
              <a:r>
                <a:rPr lang="zh-CN" altLang="en-US"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添加</a:t>
              </a:r>
              <a:r>
                <a:rPr lang="zh-CN" altLang="en-US"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108" name="文本框 23"/>
            <p:cNvSpPr txBox="1"/>
            <p:nvPr/>
          </p:nvSpPr>
          <p:spPr>
            <a:xfrm>
              <a:off x="1534463" y="4923452"/>
              <a:ext cx="1450658" cy="1048169"/>
            </a:xfrm>
            <a:prstGeom prst="rect">
              <a:avLst/>
            </a:prstGeom>
            <a:noFill/>
          </p:spPr>
          <p:txBody>
            <a:bodyPr wrap="square" rtlCol="0">
              <a:spAutoFit/>
            </a:bodyPr>
            <a:lstStyle/>
            <a:p>
              <a:pPr algn="just">
                <a:lnSpc>
                  <a:spcPct val="130000"/>
                </a:lnSpc>
              </a:pPr>
              <a:r>
                <a:rPr lang="zh-CN" altLang="en-US" sz="1266"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a:t>
              </a:r>
            </a:p>
          </p:txBody>
        </p:sp>
      </p:grpSp>
      <p:grpSp>
        <p:nvGrpSpPr>
          <p:cNvPr id="71" name="组合 70"/>
          <p:cNvGrpSpPr/>
          <p:nvPr/>
        </p:nvGrpSpPr>
        <p:grpSpPr>
          <a:xfrm>
            <a:off x="4258026" y="4696715"/>
            <a:ext cx="1530106" cy="1599677"/>
            <a:chOff x="4036601" y="4454456"/>
            <a:chExt cx="1450658" cy="1517165"/>
          </a:xfrm>
        </p:grpSpPr>
        <p:sp>
          <p:nvSpPr>
            <p:cNvPr id="60" name="文本框 80"/>
            <p:cNvSpPr txBox="1"/>
            <p:nvPr/>
          </p:nvSpPr>
          <p:spPr>
            <a:xfrm>
              <a:off x="4151305" y="4454456"/>
              <a:ext cx="1262607" cy="350282"/>
            </a:xfrm>
            <a:prstGeom prst="rect">
              <a:avLst/>
            </a:prstGeom>
            <a:noFill/>
          </p:spPr>
          <p:txBody>
            <a:bodyPr wrap="square" rtlCol="0">
              <a:spAutoFit/>
            </a:bodyPr>
            <a:lstStyle/>
            <a:p>
              <a:pPr algn="ctr"/>
              <a:r>
                <a:rPr lang="zh-CN" altLang="en-US"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添加</a:t>
              </a:r>
              <a:r>
                <a:rPr lang="zh-CN" altLang="en-US"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109" name="文本框 23"/>
            <p:cNvSpPr txBox="1"/>
            <p:nvPr/>
          </p:nvSpPr>
          <p:spPr>
            <a:xfrm>
              <a:off x="4036601" y="4923452"/>
              <a:ext cx="1450658" cy="1048169"/>
            </a:xfrm>
            <a:prstGeom prst="rect">
              <a:avLst/>
            </a:prstGeom>
            <a:noFill/>
          </p:spPr>
          <p:txBody>
            <a:bodyPr wrap="square" rtlCol="0">
              <a:spAutoFit/>
            </a:bodyPr>
            <a:lstStyle/>
            <a:p>
              <a:pPr algn="just">
                <a:lnSpc>
                  <a:spcPct val="130000"/>
                </a:lnSpc>
              </a:pPr>
              <a:r>
                <a:rPr lang="zh-CN" altLang="en-US" sz="1266"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a:t>
              </a:r>
            </a:p>
          </p:txBody>
        </p:sp>
      </p:grpSp>
      <p:grpSp>
        <p:nvGrpSpPr>
          <p:cNvPr id="72" name="组合 71"/>
          <p:cNvGrpSpPr/>
          <p:nvPr/>
        </p:nvGrpSpPr>
        <p:grpSpPr>
          <a:xfrm>
            <a:off x="7033502" y="4696715"/>
            <a:ext cx="1530106" cy="1599677"/>
            <a:chOff x="6667965" y="4454456"/>
            <a:chExt cx="1450658" cy="1517165"/>
          </a:xfrm>
        </p:grpSpPr>
        <p:sp>
          <p:nvSpPr>
            <p:cNvPr id="65" name="文本框 86"/>
            <p:cNvSpPr txBox="1"/>
            <p:nvPr/>
          </p:nvSpPr>
          <p:spPr>
            <a:xfrm>
              <a:off x="6728455" y="4454456"/>
              <a:ext cx="1262607" cy="350282"/>
            </a:xfrm>
            <a:prstGeom prst="rect">
              <a:avLst/>
            </a:prstGeom>
            <a:noFill/>
          </p:spPr>
          <p:txBody>
            <a:bodyPr wrap="square" rtlCol="0">
              <a:spAutoFit/>
            </a:bodyPr>
            <a:lstStyle/>
            <a:p>
              <a:pPr algn="ctr"/>
              <a:r>
                <a:rPr lang="zh-CN" altLang="en-US"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添加</a:t>
              </a:r>
              <a:r>
                <a:rPr lang="zh-CN" altLang="en-US"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110" name="文本框 23"/>
            <p:cNvSpPr txBox="1"/>
            <p:nvPr/>
          </p:nvSpPr>
          <p:spPr>
            <a:xfrm>
              <a:off x="6667965" y="4923452"/>
              <a:ext cx="1450658" cy="1048169"/>
            </a:xfrm>
            <a:prstGeom prst="rect">
              <a:avLst/>
            </a:prstGeom>
            <a:noFill/>
          </p:spPr>
          <p:txBody>
            <a:bodyPr wrap="square" rtlCol="0">
              <a:spAutoFit/>
            </a:bodyPr>
            <a:lstStyle/>
            <a:p>
              <a:pPr algn="just">
                <a:lnSpc>
                  <a:spcPct val="130000"/>
                </a:lnSpc>
              </a:pPr>
              <a:r>
                <a:rPr lang="zh-CN" altLang="en-US" sz="1266"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a:t>
              </a:r>
            </a:p>
          </p:txBody>
        </p:sp>
      </p:grpSp>
      <p:grpSp>
        <p:nvGrpSpPr>
          <p:cNvPr id="73" name="组合 72"/>
          <p:cNvGrpSpPr/>
          <p:nvPr/>
        </p:nvGrpSpPr>
        <p:grpSpPr>
          <a:xfrm>
            <a:off x="9748812" y="4696715"/>
            <a:ext cx="1530106" cy="1599677"/>
            <a:chOff x="9242287" y="4454456"/>
            <a:chExt cx="1450658" cy="1517165"/>
          </a:xfrm>
        </p:grpSpPr>
        <p:sp>
          <p:nvSpPr>
            <p:cNvPr id="70" name="文本框 92"/>
            <p:cNvSpPr txBox="1"/>
            <p:nvPr/>
          </p:nvSpPr>
          <p:spPr>
            <a:xfrm>
              <a:off x="9362884" y="4454456"/>
              <a:ext cx="1262607" cy="350282"/>
            </a:xfrm>
            <a:prstGeom prst="rect">
              <a:avLst/>
            </a:prstGeom>
            <a:noFill/>
          </p:spPr>
          <p:txBody>
            <a:bodyPr wrap="square" rtlCol="0">
              <a:spAutoFit/>
            </a:bodyPr>
            <a:lstStyle/>
            <a:p>
              <a:pPr algn="ctr"/>
              <a:r>
                <a:rPr lang="zh-CN" altLang="en-US"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添加</a:t>
              </a:r>
              <a:r>
                <a:rPr lang="zh-CN" altLang="en-US"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111" name="文本框 23"/>
            <p:cNvSpPr txBox="1"/>
            <p:nvPr/>
          </p:nvSpPr>
          <p:spPr>
            <a:xfrm>
              <a:off x="9242287" y="4923452"/>
              <a:ext cx="1450658" cy="1048169"/>
            </a:xfrm>
            <a:prstGeom prst="rect">
              <a:avLst/>
            </a:prstGeom>
            <a:noFill/>
          </p:spPr>
          <p:txBody>
            <a:bodyPr wrap="square" rtlCol="0">
              <a:spAutoFit/>
            </a:bodyPr>
            <a:lstStyle/>
            <a:p>
              <a:pPr algn="just">
                <a:lnSpc>
                  <a:spcPct val="130000"/>
                </a:lnSpc>
              </a:pPr>
              <a:r>
                <a:rPr lang="zh-CN" altLang="en-US" sz="1266"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a:t>
              </a:r>
            </a:p>
          </p:txBody>
        </p:sp>
      </p:grpSp>
      <p:sp>
        <p:nvSpPr>
          <p:cNvPr id="86" name="矩形 85"/>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87" name="矩形 86"/>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88" name="文本框 87"/>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9" name="文本框 88"/>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7371418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14:bounceEnd="40000">
                                          <p:cBhvr additive="base">
                                            <p:cTn id="7" dur="1500" fill="hold"/>
                                            <p:tgtEl>
                                              <p:spTgt spid="100"/>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00"/>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61"/>
                                            </p:tgtEl>
                                            <p:attrNameLst>
                                              <p:attrName>style.visibility</p:attrName>
                                            </p:attrNameLst>
                                          </p:cBhvr>
                                          <p:to>
                                            <p:strVal val="visible"/>
                                          </p:to>
                                        </p:set>
                                        <p:anim calcmode="lin" valueType="num" p14:bounceEnd="40000">
                                          <p:cBhvr additive="base">
                                            <p:cTn id="11" dur="1500" fill="hold"/>
                                            <p:tgtEl>
                                              <p:spTgt spid="61"/>
                                            </p:tgtEl>
                                            <p:attrNameLst>
                                              <p:attrName>ppt_x</p:attrName>
                                            </p:attrNameLst>
                                          </p:cBhvr>
                                          <p:tavLst>
                                            <p:tav tm="0">
                                              <p:val>
                                                <p:strVal val="0-#ppt_w/2"/>
                                              </p:val>
                                            </p:tav>
                                            <p:tav tm="100000">
                                              <p:val>
                                                <p:strVal val="#ppt_x"/>
                                              </p:val>
                                            </p:tav>
                                          </p:tavLst>
                                        </p:anim>
                                        <p:anim calcmode="lin" valueType="num" p14:bounceEnd="40000">
                                          <p:cBhvr additive="base">
                                            <p:cTn id="12" dur="1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500"/>
                                      </p:stCondLst>
                                      <p:childTnLst>
                                        <p:set>
                                          <p:cBhvr>
                                            <p:cTn id="14" dur="1" fill="hold">
                                              <p:stCondLst>
                                                <p:cond delay="0"/>
                                              </p:stCondLst>
                                            </p:cTn>
                                            <p:tgtEl>
                                              <p:spTgt spid="101"/>
                                            </p:tgtEl>
                                            <p:attrNameLst>
                                              <p:attrName>style.visibility</p:attrName>
                                            </p:attrNameLst>
                                          </p:cBhvr>
                                          <p:to>
                                            <p:strVal val="visible"/>
                                          </p:to>
                                        </p:set>
                                        <p:anim calcmode="lin" valueType="num" p14:bounceEnd="40000">
                                          <p:cBhvr additive="base">
                                            <p:cTn id="15" dur="1500" fill="hold"/>
                                            <p:tgtEl>
                                              <p:spTgt spid="101"/>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01"/>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56"/>
                                            </p:tgtEl>
                                            <p:attrNameLst>
                                              <p:attrName>style.visibility</p:attrName>
                                            </p:attrNameLst>
                                          </p:cBhvr>
                                          <p:to>
                                            <p:strVal val="visible"/>
                                          </p:to>
                                        </p:set>
                                        <p:anim calcmode="lin" valueType="num" p14:bounceEnd="40000">
                                          <p:cBhvr additive="base">
                                            <p:cTn id="19" dur="1500" fill="hold"/>
                                            <p:tgtEl>
                                              <p:spTgt spid="56"/>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56"/>
                                            </p:tgtEl>
                                            <p:attrNameLst>
                                              <p:attrName>ppt_y</p:attrName>
                                            </p:attrNameLst>
                                          </p:cBhvr>
                                          <p:tavLst>
                                            <p:tav tm="0">
                                              <p:val>
                                                <p:strVal val="#ppt_y"/>
                                              </p:val>
                                            </p:tav>
                                            <p:tav tm="100000">
                                              <p:val>
                                                <p:strVal val="#ppt_y"/>
                                              </p:val>
                                            </p:tav>
                                          </p:tavLst>
                                        </p:anim>
                                      </p:childTnLst>
                                    </p:cTn>
                                  </p:par>
                                  <p:par>
                                    <p:cTn id="21" presetID="2" presetClass="entr" presetSubtype="8" accel="40000" fill="hold" nodeType="withEffect" p14:presetBounceEnd="40000">
                                      <p:stCondLst>
                                        <p:cond delay="1000"/>
                                      </p:stCondLst>
                                      <p:childTnLst>
                                        <p:set>
                                          <p:cBhvr>
                                            <p:cTn id="22" dur="1" fill="hold">
                                              <p:stCondLst>
                                                <p:cond delay="0"/>
                                              </p:stCondLst>
                                            </p:cTn>
                                            <p:tgtEl>
                                              <p:spTgt spid="102"/>
                                            </p:tgtEl>
                                            <p:attrNameLst>
                                              <p:attrName>style.visibility</p:attrName>
                                            </p:attrNameLst>
                                          </p:cBhvr>
                                          <p:to>
                                            <p:strVal val="visible"/>
                                          </p:to>
                                        </p:set>
                                        <p:anim calcmode="lin" valueType="num" p14:bounceEnd="40000">
                                          <p:cBhvr additive="base">
                                            <p:cTn id="23" dur="1500" fill="hold"/>
                                            <p:tgtEl>
                                              <p:spTgt spid="102"/>
                                            </p:tgtEl>
                                            <p:attrNameLst>
                                              <p:attrName>ppt_x</p:attrName>
                                            </p:attrNameLst>
                                          </p:cBhvr>
                                          <p:tavLst>
                                            <p:tav tm="0">
                                              <p:val>
                                                <p:strVal val="0-#ppt_w/2"/>
                                              </p:val>
                                            </p:tav>
                                            <p:tav tm="100000">
                                              <p:val>
                                                <p:strVal val="#ppt_x"/>
                                              </p:val>
                                            </p:tav>
                                          </p:tavLst>
                                        </p:anim>
                                        <p:anim calcmode="lin" valueType="num" p14:bounceEnd="40000">
                                          <p:cBhvr additive="base">
                                            <p:cTn id="24" dur="1500" fill="hold"/>
                                            <p:tgtEl>
                                              <p:spTgt spid="102"/>
                                            </p:tgtEl>
                                            <p:attrNameLst>
                                              <p:attrName>ppt_y</p:attrName>
                                            </p:attrNameLst>
                                          </p:cBhvr>
                                          <p:tavLst>
                                            <p:tav tm="0">
                                              <p:val>
                                                <p:strVal val="#ppt_y"/>
                                              </p:val>
                                            </p:tav>
                                            <p:tav tm="100000">
                                              <p:val>
                                                <p:strVal val="#ppt_y"/>
                                              </p:val>
                                            </p:tav>
                                          </p:tavLst>
                                        </p:anim>
                                      </p:childTnLst>
                                    </p:cTn>
                                  </p:par>
                                  <p:par>
                                    <p:cTn id="25" presetID="2" presetClass="entr" presetSubtype="8" accel="40000" fill="hold" nodeType="withEffect" p14:presetBounceEnd="40000">
                                      <p:stCondLst>
                                        <p:cond delay="1250"/>
                                      </p:stCondLst>
                                      <p:childTnLst>
                                        <p:set>
                                          <p:cBhvr>
                                            <p:cTn id="26" dur="1" fill="hold">
                                              <p:stCondLst>
                                                <p:cond delay="0"/>
                                              </p:stCondLst>
                                            </p:cTn>
                                            <p:tgtEl>
                                              <p:spTgt spid="51"/>
                                            </p:tgtEl>
                                            <p:attrNameLst>
                                              <p:attrName>style.visibility</p:attrName>
                                            </p:attrNameLst>
                                          </p:cBhvr>
                                          <p:to>
                                            <p:strVal val="visible"/>
                                          </p:to>
                                        </p:set>
                                        <p:anim calcmode="lin" valueType="num" p14:bounceEnd="40000">
                                          <p:cBhvr additive="base">
                                            <p:cTn id="27" dur="1500" fill="hold"/>
                                            <p:tgtEl>
                                              <p:spTgt spid="51"/>
                                            </p:tgtEl>
                                            <p:attrNameLst>
                                              <p:attrName>ppt_x</p:attrName>
                                            </p:attrNameLst>
                                          </p:cBhvr>
                                          <p:tavLst>
                                            <p:tav tm="0">
                                              <p:val>
                                                <p:strVal val="0-#ppt_w/2"/>
                                              </p:val>
                                            </p:tav>
                                            <p:tav tm="100000">
                                              <p:val>
                                                <p:strVal val="#ppt_x"/>
                                              </p:val>
                                            </p:tav>
                                          </p:tavLst>
                                        </p:anim>
                                        <p:anim calcmode="lin" valueType="num" p14:bounceEnd="40000">
                                          <p:cBhvr additive="base">
                                            <p:cTn id="28" dur="1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8" accel="40000" fill="hold" nodeType="withEffect" p14:presetBounceEnd="40000">
                                      <p:stCondLst>
                                        <p:cond delay="1500"/>
                                      </p:stCondLst>
                                      <p:childTnLst>
                                        <p:set>
                                          <p:cBhvr>
                                            <p:cTn id="30" dur="1" fill="hold">
                                              <p:stCondLst>
                                                <p:cond delay="0"/>
                                              </p:stCondLst>
                                            </p:cTn>
                                            <p:tgtEl>
                                              <p:spTgt spid="103"/>
                                            </p:tgtEl>
                                            <p:attrNameLst>
                                              <p:attrName>style.visibility</p:attrName>
                                            </p:attrNameLst>
                                          </p:cBhvr>
                                          <p:to>
                                            <p:strVal val="visible"/>
                                          </p:to>
                                        </p:set>
                                        <p:anim calcmode="lin" valueType="num" p14:bounceEnd="40000">
                                          <p:cBhvr additive="base">
                                            <p:cTn id="31" dur="1500" fill="hold"/>
                                            <p:tgtEl>
                                              <p:spTgt spid="103"/>
                                            </p:tgtEl>
                                            <p:attrNameLst>
                                              <p:attrName>ppt_x</p:attrName>
                                            </p:attrNameLst>
                                          </p:cBhvr>
                                          <p:tavLst>
                                            <p:tav tm="0">
                                              <p:val>
                                                <p:strVal val="0-#ppt_w/2"/>
                                              </p:val>
                                            </p:tav>
                                            <p:tav tm="100000">
                                              <p:val>
                                                <p:strVal val="#ppt_x"/>
                                              </p:val>
                                            </p:tav>
                                          </p:tavLst>
                                        </p:anim>
                                        <p:anim calcmode="lin" valueType="num" p14:bounceEnd="40000">
                                          <p:cBhvr additive="base">
                                            <p:cTn id="32" dur="1500" fill="hold"/>
                                            <p:tgtEl>
                                              <p:spTgt spid="103"/>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14:presetBounceEnd="40000">
                                      <p:stCondLst>
                                        <p:cond delay="1750"/>
                                      </p:stCondLst>
                                      <p:childTnLst>
                                        <p:set>
                                          <p:cBhvr>
                                            <p:cTn id="34" dur="1" fill="hold">
                                              <p:stCondLst>
                                                <p:cond delay="0"/>
                                              </p:stCondLst>
                                            </p:cTn>
                                            <p:tgtEl>
                                              <p:spTgt spid="50"/>
                                            </p:tgtEl>
                                            <p:attrNameLst>
                                              <p:attrName>style.visibility</p:attrName>
                                            </p:attrNameLst>
                                          </p:cBhvr>
                                          <p:to>
                                            <p:strVal val="visible"/>
                                          </p:to>
                                        </p:set>
                                        <p:anim calcmode="lin" valueType="num" p14:bounceEnd="40000">
                                          <p:cBhvr additive="base">
                                            <p:cTn id="35" dur="1500" fill="hold"/>
                                            <p:tgtEl>
                                              <p:spTgt spid="50"/>
                                            </p:tgtEl>
                                            <p:attrNameLst>
                                              <p:attrName>ppt_x</p:attrName>
                                            </p:attrNameLst>
                                          </p:cBhvr>
                                          <p:tavLst>
                                            <p:tav tm="0">
                                              <p:val>
                                                <p:strVal val="0-#ppt_w/2"/>
                                              </p:val>
                                            </p:tav>
                                            <p:tav tm="100000">
                                              <p:val>
                                                <p:strVal val="#ppt_x"/>
                                              </p:val>
                                            </p:tav>
                                          </p:tavLst>
                                        </p:anim>
                                        <p:anim calcmode="lin" valueType="num" p14:bounceEnd="40000">
                                          <p:cBhvr additive="base">
                                            <p:cTn id="36" dur="1500" fill="hold"/>
                                            <p:tgtEl>
                                              <p:spTgt spid="50"/>
                                            </p:tgtEl>
                                            <p:attrNameLst>
                                              <p:attrName>ppt_y</p:attrName>
                                            </p:attrNameLst>
                                          </p:cBhvr>
                                          <p:tavLst>
                                            <p:tav tm="0">
                                              <p:val>
                                                <p:strVal val="#ppt_y"/>
                                              </p:val>
                                            </p:tav>
                                            <p:tav tm="100000">
                                              <p:val>
                                                <p:strVal val="#ppt_y"/>
                                              </p:val>
                                            </p:tav>
                                          </p:tavLst>
                                        </p:anim>
                                      </p:childTnLst>
                                    </p:cTn>
                                  </p:par>
                                </p:childTnLst>
                              </p:cTn>
                            </p:par>
                            <p:par>
                              <p:cTn id="37" fill="hold">
                                <p:stCondLst>
                                  <p:cond delay="3250"/>
                                </p:stCondLst>
                                <p:childTnLst>
                                  <p:par>
                                    <p:cTn id="38" presetID="21" presetClass="entr" presetSubtype="1"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heel(1)">
                                          <p:cBhvr>
                                            <p:cTn id="40" dur="1500"/>
                                            <p:tgtEl>
                                              <p:spTgt spid="2"/>
                                            </p:tgtEl>
                                          </p:cBhvr>
                                        </p:animEffect>
                                      </p:childTnLst>
                                    </p:cTn>
                                  </p:par>
                                  <p:par>
                                    <p:cTn id="41" presetID="21" presetClass="entr" presetSubtype="1"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heel(1)">
                                          <p:cBhvr>
                                            <p:cTn id="43" dur="1500"/>
                                            <p:tgtEl>
                                              <p:spTgt spid="47"/>
                                            </p:tgtEl>
                                          </p:cBhvr>
                                        </p:animEffect>
                                      </p:childTnLst>
                                    </p:cTn>
                                  </p:par>
                                  <p:par>
                                    <p:cTn id="44" presetID="21" presetClass="entr" presetSubtype="1" fill="hold"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heel(1)">
                                          <p:cBhvr>
                                            <p:cTn id="46" dur="1500"/>
                                            <p:tgtEl>
                                              <p:spTgt spid="48"/>
                                            </p:tgtEl>
                                          </p:cBhvr>
                                        </p:animEffect>
                                      </p:childTnLst>
                                    </p:cTn>
                                  </p:par>
                                  <p:par>
                                    <p:cTn id="47" presetID="21" presetClass="entr" presetSubtype="1" fill="hold"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heel(1)">
                                          <p:cBhvr>
                                            <p:cTn id="49" dur="1500"/>
                                            <p:tgtEl>
                                              <p:spTgt spid="49"/>
                                            </p:tgtEl>
                                          </p:cBhvr>
                                        </p:animEffect>
                                      </p:childTnLst>
                                    </p:cTn>
                                  </p:par>
                                </p:childTnLst>
                              </p:cTn>
                            </p:par>
                            <p:par>
                              <p:cTn id="50" fill="hold">
                                <p:stCondLst>
                                  <p:cond delay="4750"/>
                                </p:stCondLst>
                                <p:childTnLst>
                                  <p:par>
                                    <p:cTn id="51" presetID="22" presetClass="entr" presetSubtype="1" fill="hold" nodeType="afterEffect">
                                      <p:stCondLst>
                                        <p:cond delay="0"/>
                                      </p:stCondLst>
                                      <p:childTnLst>
                                        <p:set>
                                          <p:cBhvr>
                                            <p:cTn id="52" dur="1" fill="hold">
                                              <p:stCondLst>
                                                <p:cond delay="0"/>
                                              </p:stCondLst>
                                            </p:cTn>
                                            <p:tgtEl>
                                              <p:spTgt spid="66"/>
                                            </p:tgtEl>
                                            <p:attrNameLst>
                                              <p:attrName>style.visibility</p:attrName>
                                            </p:attrNameLst>
                                          </p:cBhvr>
                                          <p:to>
                                            <p:strVal val="visible"/>
                                          </p:to>
                                        </p:set>
                                        <p:animEffect transition="in" filter="wipe(up)">
                                          <p:cBhvr>
                                            <p:cTn id="53" dur="500"/>
                                            <p:tgtEl>
                                              <p:spTgt spid="66"/>
                                            </p:tgtEl>
                                          </p:cBhvr>
                                        </p:animEffect>
                                      </p:childTnLst>
                                    </p:cTn>
                                  </p:par>
                                  <p:par>
                                    <p:cTn id="54" presetID="22" presetClass="entr" presetSubtype="1" fill="hold" nodeType="withEffect">
                                      <p:stCondLst>
                                        <p:cond delay="0"/>
                                      </p:stCondLst>
                                      <p:childTnLst>
                                        <p:set>
                                          <p:cBhvr>
                                            <p:cTn id="55" dur="1" fill="hold">
                                              <p:stCondLst>
                                                <p:cond delay="0"/>
                                              </p:stCondLst>
                                            </p:cTn>
                                            <p:tgtEl>
                                              <p:spTgt spid="71"/>
                                            </p:tgtEl>
                                            <p:attrNameLst>
                                              <p:attrName>style.visibility</p:attrName>
                                            </p:attrNameLst>
                                          </p:cBhvr>
                                          <p:to>
                                            <p:strVal val="visible"/>
                                          </p:to>
                                        </p:set>
                                        <p:animEffect transition="in" filter="wipe(up)">
                                          <p:cBhvr>
                                            <p:cTn id="56" dur="500"/>
                                            <p:tgtEl>
                                              <p:spTgt spid="71"/>
                                            </p:tgtEl>
                                          </p:cBhvr>
                                        </p:animEffect>
                                      </p:childTnLst>
                                    </p:cTn>
                                  </p:par>
                                  <p:par>
                                    <p:cTn id="57" presetID="22" presetClass="entr" presetSubtype="1" fill="hold" nodeType="with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wipe(up)">
                                          <p:cBhvr>
                                            <p:cTn id="59" dur="500"/>
                                            <p:tgtEl>
                                              <p:spTgt spid="72"/>
                                            </p:tgtEl>
                                          </p:cBhvr>
                                        </p:animEffect>
                                      </p:childTnLst>
                                    </p:cTn>
                                  </p:par>
                                  <p:par>
                                    <p:cTn id="60" presetID="22" presetClass="entr" presetSubtype="1" fill="hold" nodeType="withEffect">
                                      <p:stCondLst>
                                        <p:cond delay="0"/>
                                      </p:stCondLst>
                                      <p:childTnLst>
                                        <p:set>
                                          <p:cBhvr>
                                            <p:cTn id="61" dur="1" fill="hold">
                                              <p:stCondLst>
                                                <p:cond delay="0"/>
                                              </p:stCondLst>
                                            </p:cTn>
                                            <p:tgtEl>
                                              <p:spTgt spid="73"/>
                                            </p:tgtEl>
                                            <p:attrNameLst>
                                              <p:attrName>style.visibility</p:attrName>
                                            </p:attrNameLst>
                                          </p:cBhvr>
                                          <p:to>
                                            <p:strVal val="visible"/>
                                          </p:to>
                                        </p:set>
                                        <p:animEffect transition="in" filter="wipe(up)">
                                          <p:cBhvr>
                                            <p:cTn id="6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1500" fill="hold"/>
                                            <p:tgtEl>
                                              <p:spTgt spid="100"/>
                                            </p:tgtEl>
                                            <p:attrNameLst>
                                              <p:attrName>ppt_x</p:attrName>
                                            </p:attrNameLst>
                                          </p:cBhvr>
                                          <p:tavLst>
                                            <p:tav tm="0">
                                              <p:val>
                                                <p:strVal val="0-#ppt_w/2"/>
                                              </p:val>
                                            </p:tav>
                                            <p:tav tm="100000">
                                              <p:val>
                                                <p:strVal val="#ppt_x"/>
                                              </p:val>
                                            </p:tav>
                                          </p:tavLst>
                                        </p:anim>
                                        <p:anim calcmode="lin" valueType="num">
                                          <p:cBhvr additive="base">
                                            <p:cTn id="8" dur="1500" fill="hold"/>
                                            <p:tgtEl>
                                              <p:spTgt spid="100"/>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500" fill="hold"/>
                                            <p:tgtEl>
                                              <p:spTgt spid="61"/>
                                            </p:tgtEl>
                                            <p:attrNameLst>
                                              <p:attrName>ppt_x</p:attrName>
                                            </p:attrNameLst>
                                          </p:cBhvr>
                                          <p:tavLst>
                                            <p:tav tm="0">
                                              <p:val>
                                                <p:strVal val="0-#ppt_w/2"/>
                                              </p:val>
                                            </p:tav>
                                            <p:tav tm="100000">
                                              <p:val>
                                                <p:strVal val="#ppt_x"/>
                                              </p:val>
                                            </p:tav>
                                          </p:tavLst>
                                        </p:anim>
                                        <p:anim calcmode="lin" valueType="num">
                                          <p:cBhvr additive="base">
                                            <p:cTn id="12" dur="1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500"/>
                                      </p:stCondLst>
                                      <p:childTnLst>
                                        <p:set>
                                          <p:cBhvr>
                                            <p:cTn id="14" dur="1" fill="hold">
                                              <p:stCondLst>
                                                <p:cond delay="0"/>
                                              </p:stCondLst>
                                            </p:cTn>
                                            <p:tgtEl>
                                              <p:spTgt spid="101"/>
                                            </p:tgtEl>
                                            <p:attrNameLst>
                                              <p:attrName>style.visibility</p:attrName>
                                            </p:attrNameLst>
                                          </p:cBhvr>
                                          <p:to>
                                            <p:strVal val="visible"/>
                                          </p:to>
                                        </p:set>
                                        <p:anim calcmode="lin" valueType="num">
                                          <p:cBhvr additive="base">
                                            <p:cTn id="15" dur="1500" fill="hold"/>
                                            <p:tgtEl>
                                              <p:spTgt spid="101"/>
                                            </p:tgtEl>
                                            <p:attrNameLst>
                                              <p:attrName>ppt_x</p:attrName>
                                            </p:attrNameLst>
                                          </p:cBhvr>
                                          <p:tavLst>
                                            <p:tav tm="0">
                                              <p:val>
                                                <p:strVal val="0-#ppt_w/2"/>
                                              </p:val>
                                            </p:tav>
                                            <p:tav tm="100000">
                                              <p:val>
                                                <p:strVal val="#ppt_x"/>
                                              </p:val>
                                            </p:tav>
                                          </p:tavLst>
                                        </p:anim>
                                        <p:anim calcmode="lin" valueType="num">
                                          <p:cBhvr additive="base">
                                            <p:cTn id="16" dur="1500" fill="hold"/>
                                            <p:tgtEl>
                                              <p:spTgt spid="101"/>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1500" fill="hold"/>
                                            <p:tgtEl>
                                              <p:spTgt spid="56"/>
                                            </p:tgtEl>
                                            <p:attrNameLst>
                                              <p:attrName>ppt_x</p:attrName>
                                            </p:attrNameLst>
                                          </p:cBhvr>
                                          <p:tavLst>
                                            <p:tav tm="0">
                                              <p:val>
                                                <p:strVal val="0-#ppt_w/2"/>
                                              </p:val>
                                            </p:tav>
                                            <p:tav tm="100000">
                                              <p:val>
                                                <p:strVal val="#ppt_x"/>
                                              </p:val>
                                            </p:tav>
                                          </p:tavLst>
                                        </p:anim>
                                        <p:anim calcmode="lin" valueType="num">
                                          <p:cBhvr additive="base">
                                            <p:cTn id="20" dur="1500" fill="hold"/>
                                            <p:tgtEl>
                                              <p:spTgt spid="56"/>
                                            </p:tgtEl>
                                            <p:attrNameLst>
                                              <p:attrName>ppt_y</p:attrName>
                                            </p:attrNameLst>
                                          </p:cBhvr>
                                          <p:tavLst>
                                            <p:tav tm="0">
                                              <p:val>
                                                <p:strVal val="#ppt_y"/>
                                              </p:val>
                                            </p:tav>
                                            <p:tav tm="100000">
                                              <p:val>
                                                <p:strVal val="#ppt_y"/>
                                              </p:val>
                                            </p:tav>
                                          </p:tavLst>
                                        </p:anim>
                                      </p:childTnLst>
                                    </p:cTn>
                                  </p:par>
                                  <p:par>
                                    <p:cTn id="21" presetID="2" presetClass="entr" presetSubtype="8" accel="40000" fill="hold" nodeType="withEffect">
                                      <p:stCondLst>
                                        <p:cond delay="1000"/>
                                      </p:stCondLst>
                                      <p:childTnLst>
                                        <p:set>
                                          <p:cBhvr>
                                            <p:cTn id="22" dur="1" fill="hold">
                                              <p:stCondLst>
                                                <p:cond delay="0"/>
                                              </p:stCondLst>
                                            </p:cTn>
                                            <p:tgtEl>
                                              <p:spTgt spid="102"/>
                                            </p:tgtEl>
                                            <p:attrNameLst>
                                              <p:attrName>style.visibility</p:attrName>
                                            </p:attrNameLst>
                                          </p:cBhvr>
                                          <p:to>
                                            <p:strVal val="visible"/>
                                          </p:to>
                                        </p:set>
                                        <p:anim calcmode="lin" valueType="num">
                                          <p:cBhvr additive="base">
                                            <p:cTn id="23" dur="1500" fill="hold"/>
                                            <p:tgtEl>
                                              <p:spTgt spid="102"/>
                                            </p:tgtEl>
                                            <p:attrNameLst>
                                              <p:attrName>ppt_x</p:attrName>
                                            </p:attrNameLst>
                                          </p:cBhvr>
                                          <p:tavLst>
                                            <p:tav tm="0">
                                              <p:val>
                                                <p:strVal val="0-#ppt_w/2"/>
                                              </p:val>
                                            </p:tav>
                                            <p:tav tm="100000">
                                              <p:val>
                                                <p:strVal val="#ppt_x"/>
                                              </p:val>
                                            </p:tav>
                                          </p:tavLst>
                                        </p:anim>
                                        <p:anim calcmode="lin" valueType="num">
                                          <p:cBhvr additive="base">
                                            <p:cTn id="24" dur="1500" fill="hold"/>
                                            <p:tgtEl>
                                              <p:spTgt spid="102"/>
                                            </p:tgtEl>
                                            <p:attrNameLst>
                                              <p:attrName>ppt_y</p:attrName>
                                            </p:attrNameLst>
                                          </p:cBhvr>
                                          <p:tavLst>
                                            <p:tav tm="0">
                                              <p:val>
                                                <p:strVal val="#ppt_y"/>
                                              </p:val>
                                            </p:tav>
                                            <p:tav tm="100000">
                                              <p:val>
                                                <p:strVal val="#ppt_y"/>
                                              </p:val>
                                            </p:tav>
                                          </p:tavLst>
                                        </p:anim>
                                      </p:childTnLst>
                                    </p:cTn>
                                  </p:par>
                                  <p:par>
                                    <p:cTn id="25" presetID="2" presetClass="entr" presetSubtype="8" accel="40000" fill="hold" nodeType="withEffect">
                                      <p:stCondLst>
                                        <p:cond delay="12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1500" fill="hold"/>
                                            <p:tgtEl>
                                              <p:spTgt spid="51"/>
                                            </p:tgtEl>
                                            <p:attrNameLst>
                                              <p:attrName>ppt_x</p:attrName>
                                            </p:attrNameLst>
                                          </p:cBhvr>
                                          <p:tavLst>
                                            <p:tav tm="0">
                                              <p:val>
                                                <p:strVal val="0-#ppt_w/2"/>
                                              </p:val>
                                            </p:tav>
                                            <p:tav tm="100000">
                                              <p:val>
                                                <p:strVal val="#ppt_x"/>
                                              </p:val>
                                            </p:tav>
                                          </p:tavLst>
                                        </p:anim>
                                        <p:anim calcmode="lin" valueType="num">
                                          <p:cBhvr additive="base">
                                            <p:cTn id="28" dur="1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8" accel="40000" fill="hold" nodeType="withEffect">
                                      <p:stCondLst>
                                        <p:cond delay="1500"/>
                                      </p:stCondLst>
                                      <p:childTnLst>
                                        <p:set>
                                          <p:cBhvr>
                                            <p:cTn id="30" dur="1" fill="hold">
                                              <p:stCondLst>
                                                <p:cond delay="0"/>
                                              </p:stCondLst>
                                            </p:cTn>
                                            <p:tgtEl>
                                              <p:spTgt spid="103"/>
                                            </p:tgtEl>
                                            <p:attrNameLst>
                                              <p:attrName>style.visibility</p:attrName>
                                            </p:attrNameLst>
                                          </p:cBhvr>
                                          <p:to>
                                            <p:strVal val="visible"/>
                                          </p:to>
                                        </p:set>
                                        <p:anim calcmode="lin" valueType="num">
                                          <p:cBhvr additive="base">
                                            <p:cTn id="31" dur="1500" fill="hold"/>
                                            <p:tgtEl>
                                              <p:spTgt spid="103"/>
                                            </p:tgtEl>
                                            <p:attrNameLst>
                                              <p:attrName>ppt_x</p:attrName>
                                            </p:attrNameLst>
                                          </p:cBhvr>
                                          <p:tavLst>
                                            <p:tav tm="0">
                                              <p:val>
                                                <p:strVal val="0-#ppt_w/2"/>
                                              </p:val>
                                            </p:tav>
                                            <p:tav tm="100000">
                                              <p:val>
                                                <p:strVal val="#ppt_x"/>
                                              </p:val>
                                            </p:tav>
                                          </p:tavLst>
                                        </p:anim>
                                        <p:anim calcmode="lin" valueType="num">
                                          <p:cBhvr additive="base">
                                            <p:cTn id="32" dur="1500" fill="hold"/>
                                            <p:tgtEl>
                                              <p:spTgt spid="103"/>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stCondLst>
                                        <p:cond delay="175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1500" fill="hold"/>
                                            <p:tgtEl>
                                              <p:spTgt spid="50"/>
                                            </p:tgtEl>
                                            <p:attrNameLst>
                                              <p:attrName>ppt_x</p:attrName>
                                            </p:attrNameLst>
                                          </p:cBhvr>
                                          <p:tavLst>
                                            <p:tav tm="0">
                                              <p:val>
                                                <p:strVal val="0-#ppt_w/2"/>
                                              </p:val>
                                            </p:tav>
                                            <p:tav tm="100000">
                                              <p:val>
                                                <p:strVal val="#ppt_x"/>
                                              </p:val>
                                            </p:tav>
                                          </p:tavLst>
                                        </p:anim>
                                        <p:anim calcmode="lin" valueType="num">
                                          <p:cBhvr additive="base">
                                            <p:cTn id="36" dur="1500" fill="hold"/>
                                            <p:tgtEl>
                                              <p:spTgt spid="50"/>
                                            </p:tgtEl>
                                            <p:attrNameLst>
                                              <p:attrName>ppt_y</p:attrName>
                                            </p:attrNameLst>
                                          </p:cBhvr>
                                          <p:tavLst>
                                            <p:tav tm="0">
                                              <p:val>
                                                <p:strVal val="#ppt_y"/>
                                              </p:val>
                                            </p:tav>
                                            <p:tav tm="100000">
                                              <p:val>
                                                <p:strVal val="#ppt_y"/>
                                              </p:val>
                                            </p:tav>
                                          </p:tavLst>
                                        </p:anim>
                                      </p:childTnLst>
                                    </p:cTn>
                                  </p:par>
                                </p:childTnLst>
                              </p:cTn>
                            </p:par>
                            <p:par>
                              <p:cTn id="37" fill="hold">
                                <p:stCondLst>
                                  <p:cond delay="3250"/>
                                </p:stCondLst>
                                <p:childTnLst>
                                  <p:par>
                                    <p:cTn id="38" presetID="21" presetClass="entr" presetSubtype="1"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heel(1)">
                                          <p:cBhvr>
                                            <p:cTn id="40" dur="1500"/>
                                            <p:tgtEl>
                                              <p:spTgt spid="2"/>
                                            </p:tgtEl>
                                          </p:cBhvr>
                                        </p:animEffect>
                                      </p:childTnLst>
                                    </p:cTn>
                                  </p:par>
                                  <p:par>
                                    <p:cTn id="41" presetID="21" presetClass="entr" presetSubtype="1"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heel(1)">
                                          <p:cBhvr>
                                            <p:cTn id="43" dur="1500"/>
                                            <p:tgtEl>
                                              <p:spTgt spid="47"/>
                                            </p:tgtEl>
                                          </p:cBhvr>
                                        </p:animEffect>
                                      </p:childTnLst>
                                    </p:cTn>
                                  </p:par>
                                  <p:par>
                                    <p:cTn id="44" presetID="21" presetClass="entr" presetSubtype="1" fill="hold"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heel(1)">
                                          <p:cBhvr>
                                            <p:cTn id="46" dur="1500"/>
                                            <p:tgtEl>
                                              <p:spTgt spid="48"/>
                                            </p:tgtEl>
                                          </p:cBhvr>
                                        </p:animEffect>
                                      </p:childTnLst>
                                    </p:cTn>
                                  </p:par>
                                  <p:par>
                                    <p:cTn id="47" presetID="21" presetClass="entr" presetSubtype="1" fill="hold"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heel(1)">
                                          <p:cBhvr>
                                            <p:cTn id="49" dur="1500"/>
                                            <p:tgtEl>
                                              <p:spTgt spid="49"/>
                                            </p:tgtEl>
                                          </p:cBhvr>
                                        </p:animEffect>
                                      </p:childTnLst>
                                    </p:cTn>
                                  </p:par>
                                </p:childTnLst>
                              </p:cTn>
                            </p:par>
                            <p:par>
                              <p:cTn id="50" fill="hold">
                                <p:stCondLst>
                                  <p:cond delay="4750"/>
                                </p:stCondLst>
                                <p:childTnLst>
                                  <p:par>
                                    <p:cTn id="51" presetID="22" presetClass="entr" presetSubtype="1" fill="hold" nodeType="afterEffect">
                                      <p:stCondLst>
                                        <p:cond delay="0"/>
                                      </p:stCondLst>
                                      <p:childTnLst>
                                        <p:set>
                                          <p:cBhvr>
                                            <p:cTn id="52" dur="1" fill="hold">
                                              <p:stCondLst>
                                                <p:cond delay="0"/>
                                              </p:stCondLst>
                                            </p:cTn>
                                            <p:tgtEl>
                                              <p:spTgt spid="66"/>
                                            </p:tgtEl>
                                            <p:attrNameLst>
                                              <p:attrName>style.visibility</p:attrName>
                                            </p:attrNameLst>
                                          </p:cBhvr>
                                          <p:to>
                                            <p:strVal val="visible"/>
                                          </p:to>
                                        </p:set>
                                        <p:animEffect transition="in" filter="wipe(up)">
                                          <p:cBhvr>
                                            <p:cTn id="53" dur="500"/>
                                            <p:tgtEl>
                                              <p:spTgt spid="66"/>
                                            </p:tgtEl>
                                          </p:cBhvr>
                                        </p:animEffect>
                                      </p:childTnLst>
                                    </p:cTn>
                                  </p:par>
                                  <p:par>
                                    <p:cTn id="54" presetID="22" presetClass="entr" presetSubtype="1" fill="hold" nodeType="withEffect">
                                      <p:stCondLst>
                                        <p:cond delay="0"/>
                                      </p:stCondLst>
                                      <p:childTnLst>
                                        <p:set>
                                          <p:cBhvr>
                                            <p:cTn id="55" dur="1" fill="hold">
                                              <p:stCondLst>
                                                <p:cond delay="0"/>
                                              </p:stCondLst>
                                            </p:cTn>
                                            <p:tgtEl>
                                              <p:spTgt spid="71"/>
                                            </p:tgtEl>
                                            <p:attrNameLst>
                                              <p:attrName>style.visibility</p:attrName>
                                            </p:attrNameLst>
                                          </p:cBhvr>
                                          <p:to>
                                            <p:strVal val="visible"/>
                                          </p:to>
                                        </p:set>
                                        <p:animEffect transition="in" filter="wipe(up)">
                                          <p:cBhvr>
                                            <p:cTn id="56" dur="500"/>
                                            <p:tgtEl>
                                              <p:spTgt spid="71"/>
                                            </p:tgtEl>
                                          </p:cBhvr>
                                        </p:animEffect>
                                      </p:childTnLst>
                                    </p:cTn>
                                  </p:par>
                                  <p:par>
                                    <p:cTn id="57" presetID="22" presetClass="entr" presetSubtype="1" fill="hold" nodeType="with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wipe(up)">
                                          <p:cBhvr>
                                            <p:cTn id="59" dur="500"/>
                                            <p:tgtEl>
                                              <p:spTgt spid="72"/>
                                            </p:tgtEl>
                                          </p:cBhvr>
                                        </p:animEffect>
                                      </p:childTnLst>
                                    </p:cTn>
                                  </p:par>
                                  <p:par>
                                    <p:cTn id="60" presetID="22" presetClass="entr" presetSubtype="1" fill="hold" nodeType="withEffect">
                                      <p:stCondLst>
                                        <p:cond delay="0"/>
                                      </p:stCondLst>
                                      <p:childTnLst>
                                        <p:set>
                                          <p:cBhvr>
                                            <p:cTn id="61" dur="1" fill="hold">
                                              <p:stCondLst>
                                                <p:cond delay="0"/>
                                              </p:stCondLst>
                                            </p:cTn>
                                            <p:tgtEl>
                                              <p:spTgt spid="73"/>
                                            </p:tgtEl>
                                            <p:attrNameLst>
                                              <p:attrName>style.visibility</p:attrName>
                                            </p:attrNameLst>
                                          </p:cBhvr>
                                          <p:to>
                                            <p:strVal val="visible"/>
                                          </p:to>
                                        </p:set>
                                        <p:animEffect transition="in" filter="wipe(up)">
                                          <p:cBhvr>
                                            <p:cTn id="6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4" name="矩形 3"/>
          <p:cNvSpPr/>
          <p:nvPr/>
        </p:nvSpPr>
        <p:spPr>
          <a:xfrm>
            <a:off x="0" y="1"/>
            <a:ext cx="12858750" cy="7232650"/>
          </a:xfrm>
          <a:prstGeom prst="rect">
            <a:avLst/>
          </a:prstGeom>
          <a:blipFill dpi="0" rotWithShape="1">
            <a:blip r:embed="rId3">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259"/>
          <p:cNvSpPr>
            <a:spLocks noChangeArrowheads="1"/>
          </p:cNvSpPr>
          <p:nvPr/>
        </p:nvSpPr>
        <p:spPr bwMode="auto">
          <a:xfrm>
            <a:off x="1638300" y="3256285"/>
            <a:ext cx="9582150" cy="1015663"/>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a:cs typeface="Arial" panose="020B0604020202020204" pitchFamily="34" charset="0"/>
              </a:rPr>
              <a:t>感谢聆听，批评指导</a:t>
            </a:r>
            <a:endParaRPr lang="zh-CN" altLang="en-US" sz="6600" dirty="0">
              <a:cs typeface="Arial" panose="020B0604020202020204" pitchFamily="34" charset="0"/>
            </a:endParaRPr>
          </a:p>
        </p:txBody>
      </p:sp>
      <p:sp>
        <p:nvSpPr>
          <p:cNvPr id="8" name="矩形 259"/>
          <p:cNvSpPr>
            <a:spLocks noChangeArrowheads="1"/>
          </p:cNvSpPr>
          <p:nvPr/>
        </p:nvSpPr>
        <p:spPr bwMode="auto">
          <a:xfrm>
            <a:off x="2071312" y="4287441"/>
            <a:ext cx="8716126" cy="307777"/>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a:cs typeface="Arial" panose="020B0604020202020204" pitchFamily="34" charset="0"/>
              </a:rPr>
              <a:t>Han Fan pure and fresh quietly elegant creative PPT</a:t>
            </a:r>
            <a:endParaRPr lang="zh-CN" altLang="en-US" sz="2000" dirty="0">
              <a:cs typeface="Arial" panose="020B0604020202020204" pitchFamily="34" charset="0"/>
            </a:endParaRPr>
          </a:p>
        </p:txBody>
      </p:sp>
    </p:spTree>
    <p:extLst>
      <p:ext uri="{BB962C8B-B14F-4D97-AF65-F5344CB8AC3E}">
        <p14:creationId xmlns:p14="http://schemas.microsoft.com/office/powerpoint/2010/main" val="31857673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19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par>
                          <p:cTn id="22" fill="hold">
                            <p:stCondLst>
                              <p:cond delay="24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childTnLst>
                          </p:cTn>
                        </p:par>
                        <p:par>
                          <p:cTn id="30" fill="hold">
                            <p:stCondLst>
                              <p:cond delay="50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8"/>
                                        </p:tgtEl>
                                      </p:cBhvr>
                                    </p:animEffect>
                                    <p:animScale>
                                      <p:cBhvr>
                                        <p:cTn id="33"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7" grpId="1"/>
      <p:bldP spid="8" grpId="0"/>
      <p:bldP spid="8"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hlinkClick r:id="rId17"/>
              </a:rPr>
              <a:t>/</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8813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
            <a:ext cx="12858750" cy="7232650"/>
          </a:xfrm>
          <a:prstGeom prst="rect">
            <a:avLst/>
          </a:prstGeom>
          <a:blipFill dpi="0" rotWithShape="1">
            <a:blip r:embed="rId4">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4239079" y="3493264"/>
            <a:ext cx="4380599" cy="96986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712" tIns="36355" rIns="72712" bIns="36355"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5919222" y="2215050"/>
            <a:ext cx="1020311" cy="10203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611" y="3624127"/>
            <a:ext cx="2535534" cy="7081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1">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1">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401">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508423" y="46467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38066" y="46467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508423" y="49163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38066" y="49163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962870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accel="40000" fill="hold" grpId="0" nodeType="clickEffect" p14:presetBounceEnd="40000">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14:bounceEnd="40000">
                                          <p:cBhvr additive="base">
                                            <p:cTn id="14" dur="1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15" dur="15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accel="40000" fill="hold" grpId="0" nodeType="withEffect" p14:presetBounceEnd="40000">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14:bounceEnd="40000">
                                          <p:cBhvr additive="base">
                                            <p:cTn id="18" dur="15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19"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by="(-#ppt_w*2)" calcmode="lin" valueType="num">
                                          <p:cBhvr rctx="PPT">
                                            <p:cTn id="24" dur="500" autoRev="1" fill="hold">
                                              <p:stCondLst>
                                                <p:cond delay="0"/>
                                              </p:stCondLst>
                                            </p:cTn>
                                            <p:tgtEl>
                                              <p:spTgt spid="5"/>
                                            </p:tgtEl>
                                            <p:attrNameLst>
                                              <p:attrName>ppt_w</p:attrName>
                                            </p:attrNameLst>
                                          </p:cBhvr>
                                        </p:anim>
                                        <p:anim by="(#ppt_w*0.50)" calcmode="lin" valueType="num">
                                          <p:cBhvr>
                                            <p:cTn id="25" dur="500" decel="50000" autoRev="1" fill="hold">
                                              <p:stCondLst>
                                                <p:cond delay="0"/>
                                              </p:stCondLst>
                                            </p:cTn>
                                            <p:tgtEl>
                                              <p:spTgt spid="5"/>
                                            </p:tgtEl>
                                            <p:attrNameLst>
                                              <p:attrName>ppt_x</p:attrName>
                                            </p:attrNameLst>
                                          </p:cBhvr>
                                        </p:anim>
                                        <p:anim from="(-#ppt_h/2)" to="(#ppt_y)" calcmode="lin" valueType="num">
                                          <p:cBhvr>
                                            <p:cTn id="26" dur="1000" fill="hold">
                                              <p:stCondLst>
                                                <p:cond delay="0"/>
                                              </p:stCondLst>
                                            </p:cTn>
                                            <p:tgtEl>
                                              <p:spTgt spid="5"/>
                                            </p:tgtEl>
                                            <p:attrNameLst>
                                              <p:attrName>ppt_y</p:attrName>
                                            </p:attrNameLst>
                                          </p:cBhvr>
                                        </p:anim>
                                        <p:animRot by="21600000">
                                          <p:cBhvr>
                                            <p:cTn id="27" dur="1000" fill="hold">
                                              <p:stCondLst>
                                                <p:cond delay="0"/>
                                              </p:stCondLst>
                                            </p:cTn>
                                            <p:tgtEl>
                                              <p:spTgt spid="5"/>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5" grpId="0"/>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accel="4000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500" fill="hold"/>
                                            <p:tgtEl>
                                              <p:spTgt spid="3"/>
                                            </p:tgtEl>
                                            <p:attrNameLst>
                                              <p:attrName>ppt_x</p:attrName>
                                            </p:attrNameLst>
                                          </p:cBhvr>
                                          <p:tavLst>
                                            <p:tav tm="0">
                                              <p:val>
                                                <p:strVal val="#ppt_x"/>
                                              </p:val>
                                            </p:tav>
                                            <p:tav tm="100000">
                                              <p:val>
                                                <p:strVal val="#ppt_x"/>
                                              </p:val>
                                            </p:tav>
                                          </p:tavLst>
                                        </p:anim>
                                        <p:anim calcmode="lin" valueType="num">
                                          <p:cBhvr additive="base">
                                            <p:cTn id="15" dur="15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accel="4000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500" fill="hold"/>
                                            <p:tgtEl>
                                              <p:spTgt spid="2"/>
                                            </p:tgtEl>
                                            <p:attrNameLst>
                                              <p:attrName>ppt_x</p:attrName>
                                            </p:attrNameLst>
                                          </p:cBhvr>
                                          <p:tavLst>
                                            <p:tav tm="0">
                                              <p:val>
                                                <p:strVal val="#ppt_x"/>
                                              </p:val>
                                            </p:tav>
                                            <p:tav tm="100000">
                                              <p:val>
                                                <p:strVal val="#ppt_x"/>
                                              </p:val>
                                            </p:tav>
                                          </p:tavLst>
                                        </p:anim>
                                        <p:anim calcmode="lin" valueType="num">
                                          <p:cBhvr additive="base">
                                            <p:cTn id="19"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by="(-#ppt_w*2)" calcmode="lin" valueType="num">
                                          <p:cBhvr rctx="PPT">
                                            <p:cTn id="24" dur="500" autoRev="1" fill="hold">
                                              <p:stCondLst>
                                                <p:cond delay="0"/>
                                              </p:stCondLst>
                                            </p:cTn>
                                            <p:tgtEl>
                                              <p:spTgt spid="5"/>
                                            </p:tgtEl>
                                            <p:attrNameLst>
                                              <p:attrName>ppt_w</p:attrName>
                                            </p:attrNameLst>
                                          </p:cBhvr>
                                        </p:anim>
                                        <p:anim by="(#ppt_w*0.50)" calcmode="lin" valueType="num">
                                          <p:cBhvr>
                                            <p:cTn id="25" dur="500" decel="50000" autoRev="1" fill="hold">
                                              <p:stCondLst>
                                                <p:cond delay="0"/>
                                              </p:stCondLst>
                                            </p:cTn>
                                            <p:tgtEl>
                                              <p:spTgt spid="5"/>
                                            </p:tgtEl>
                                            <p:attrNameLst>
                                              <p:attrName>ppt_x</p:attrName>
                                            </p:attrNameLst>
                                          </p:cBhvr>
                                        </p:anim>
                                        <p:anim from="(-#ppt_h/2)" to="(#ppt_y)" calcmode="lin" valueType="num">
                                          <p:cBhvr>
                                            <p:cTn id="26" dur="1000" fill="hold">
                                              <p:stCondLst>
                                                <p:cond delay="0"/>
                                              </p:stCondLst>
                                            </p:cTn>
                                            <p:tgtEl>
                                              <p:spTgt spid="5"/>
                                            </p:tgtEl>
                                            <p:attrNameLst>
                                              <p:attrName>ppt_y</p:attrName>
                                            </p:attrNameLst>
                                          </p:cBhvr>
                                        </p:anim>
                                        <p:animRot by="21600000">
                                          <p:cBhvr>
                                            <p:cTn id="27" dur="1000" fill="hold">
                                              <p:stCondLst>
                                                <p:cond delay="0"/>
                                              </p:stCondLst>
                                            </p:cTn>
                                            <p:tgtEl>
                                              <p:spTgt spid="5"/>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5" grpId="0"/>
          <p:bldP spid="9" grpId="0"/>
          <p:bldP spid="10" grpId="0"/>
          <p:bldP spid="11" grpId="0"/>
          <p:bldP spid="12"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占位符 27"/>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pic>
        <p:nvPicPr>
          <p:cNvPr id="30" name="图片占位符 29"/>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p:pic>
      <p:pic>
        <p:nvPicPr>
          <p:cNvPr id="27" name="图片占位符 26"/>
          <p:cNvPicPr>
            <a:picLocks noGrp="1" noChangeAspect="1"/>
          </p:cNvPicPr>
          <p:nvPr>
            <p:ph type="pic" sz="quarter" idx="16"/>
          </p:nvPr>
        </p:nvPicPr>
        <p:blipFill>
          <a:blip r:embed="rId5" cstate="screen">
            <a:extLst>
              <a:ext uri="{28A0092B-C50C-407E-A947-70E740481C1C}">
                <a14:useLocalDpi xmlns:a14="http://schemas.microsoft.com/office/drawing/2010/main"/>
              </a:ext>
            </a:extLst>
          </a:blip>
          <a:srcRect/>
          <a:stretch>
            <a:fillRect/>
          </a:stretch>
        </p:blipFill>
        <p:spPr/>
      </p:pic>
      <p:pic>
        <p:nvPicPr>
          <p:cNvPr id="29" name="图片占位符 28"/>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pic>
        <p:nvPicPr>
          <p:cNvPr id="33" name="图片占位符 32"/>
          <p:cNvPicPr>
            <a:picLocks noGrp="1" noChangeAspect="1"/>
          </p:cNvPicPr>
          <p:nvPr>
            <p:ph type="pic" sz="quarter" idx="17"/>
          </p:nvPr>
        </p:nvPicPr>
        <p:blipFill>
          <a:blip r:embed="rId7" cstate="screen">
            <a:extLst>
              <a:ext uri="{28A0092B-C50C-407E-A947-70E740481C1C}">
                <a14:useLocalDpi xmlns:a14="http://schemas.microsoft.com/office/drawing/2010/main"/>
              </a:ext>
            </a:extLst>
          </a:blip>
          <a:srcRect/>
          <a:stretch>
            <a:fillRect/>
          </a:stretch>
        </p:blipFill>
        <p:spPr/>
      </p:pic>
      <p:pic>
        <p:nvPicPr>
          <p:cNvPr id="25" name="图片占位符 24"/>
          <p:cNvPicPr>
            <a:picLocks noGrp="1" noChangeAspect="1"/>
          </p:cNvPicPr>
          <p:nvPr>
            <p:ph type="pic" sz="quarter" idx="15"/>
          </p:nvPr>
        </p:nvPicPr>
        <p:blipFill>
          <a:blip r:embed="rId8" cstate="screen">
            <a:extLst>
              <a:ext uri="{28A0092B-C50C-407E-A947-70E740481C1C}">
                <a14:useLocalDpi xmlns:a14="http://schemas.microsoft.com/office/drawing/2010/main"/>
              </a:ext>
            </a:extLst>
          </a:blip>
          <a:srcRect/>
          <a:stretch>
            <a:fillRect/>
          </a:stretch>
        </p:blipFill>
        <p:spPr/>
      </p:pic>
      <p:pic>
        <p:nvPicPr>
          <p:cNvPr id="24" name="图片占位符 23"/>
          <p:cNvPicPr>
            <a:picLocks noGrp="1" noChangeAspect="1"/>
          </p:cNvPicPr>
          <p:nvPr>
            <p:ph type="pic" sz="quarter" idx="10"/>
          </p:nvPr>
        </p:nvPicPr>
        <p:blipFill>
          <a:blip r:embed="rId9" cstate="screen">
            <a:extLst>
              <a:ext uri="{28A0092B-C50C-407E-A947-70E740481C1C}">
                <a14:useLocalDpi xmlns:a14="http://schemas.microsoft.com/office/drawing/2010/main"/>
              </a:ext>
            </a:extLst>
          </a:blip>
          <a:srcRect/>
          <a:stretch>
            <a:fillRect/>
          </a:stretch>
        </p:blipFill>
        <p:spPr/>
      </p:pic>
      <p:pic>
        <p:nvPicPr>
          <p:cNvPr id="32" name="图片占位符 31"/>
          <p:cNvPicPr>
            <a:picLocks noGrp="1" noChangeAspect="1"/>
          </p:cNvPicPr>
          <p:nvPr>
            <p:ph type="pic" sz="quarter" idx="12"/>
          </p:nvPr>
        </p:nvPicPr>
        <p:blipFill>
          <a:blip r:embed="rId10" cstate="screen">
            <a:extLst>
              <a:ext uri="{28A0092B-C50C-407E-A947-70E740481C1C}">
                <a14:useLocalDpi xmlns:a14="http://schemas.microsoft.com/office/drawing/2010/main"/>
              </a:ext>
            </a:extLst>
          </a:blip>
          <a:srcRect/>
          <a:stretch>
            <a:fillRect/>
          </a:stretch>
        </p:blipFill>
        <p:spPr/>
      </p:pic>
      <p:sp>
        <p:nvSpPr>
          <p:cNvPr id="2" name="Rectangle 1"/>
          <p:cNvSpPr/>
          <p:nvPr/>
        </p:nvSpPr>
        <p:spPr>
          <a:xfrm>
            <a:off x="606775" y="1869591"/>
            <a:ext cx="2854330" cy="2092532"/>
          </a:xfrm>
          <a:prstGeom prst="rect">
            <a:avLst/>
          </a:prstGeom>
          <a:solidFill>
            <a:schemeClr val="accent1">
              <a:alpha val="60000"/>
            </a:schemeClr>
          </a:solidFill>
          <a:ln>
            <a:noFill/>
          </a:ln>
          <a:effectLst>
            <a:outerShdw blurRad="317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18" name="Rectangle 1"/>
          <p:cNvSpPr/>
          <p:nvPr/>
        </p:nvSpPr>
        <p:spPr>
          <a:xfrm>
            <a:off x="3536540" y="4003074"/>
            <a:ext cx="2854330" cy="2092532"/>
          </a:xfrm>
          <a:prstGeom prst="rect">
            <a:avLst/>
          </a:prstGeom>
          <a:solidFill>
            <a:schemeClr val="accent2">
              <a:alpha val="60000"/>
            </a:schemeClr>
          </a:solidFill>
          <a:ln>
            <a:noFill/>
          </a:ln>
          <a:effectLst>
            <a:outerShdw blurRad="317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20" name="Rectangle 1"/>
          <p:cNvSpPr/>
          <p:nvPr/>
        </p:nvSpPr>
        <p:spPr>
          <a:xfrm>
            <a:off x="6454804" y="1869591"/>
            <a:ext cx="2865891" cy="2092532"/>
          </a:xfrm>
          <a:prstGeom prst="rect">
            <a:avLst/>
          </a:prstGeom>
          <a:solidFill>
            <a:schemeClr val="accent1">
              <a:alpha val="60000"/>
            </a:schemeClr>
          </a:solidFill>
          <a:ln>
            <a:noFill/>
          </a:ln>
          <a:effectLst>
            <a:outerShdw blurRad="317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方正正粗黑简体" panose="02000000000000000000" pitchFamily="2" charset="-122"/>
              <a:sym typeface="Arial" panose="020B0604020202020204" pitchFamily="34" charset="0"/>
            </a:endParaRPr>
          </a:p>
        </p:txBody>
      </p:sp>
      <p:sp>
        <p:nvSpPr>
          <p:cNvPr id="22" name="Rectangle 1"/>
          <p:cNvSpPr/>
          <p:nvPr/>
        </p:nvSpPr>
        <p:spPr>
          <a:xfrm>
            <a:off x="9396033" y="4024903"/>
            <a:ext cx="2854330" cy="2092532"/>
          </a:xfrm>
          <a:prstGeom prst="rect">
            <a:avLst/>
          </a:prstGeom>
          <a:solidFill>
            <a:schemeClr val="accent2">
              <a:alpha val="60000"/>
            </a:schemeClr>
          </a:solidFill>
          <a:ln>
            <a:noFill/>
          </a:ln>
          <a:effectLst>
            <a:outerShdw blurRad="317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26" name="Rectangle 25"/>
          <p:cNvSpPr/>
          <p:nvPr/>
        </p:nvSpPr>
        <p:spPr>
          <a:xfrm>
            <a:off x="814066" y="2392257"/>
            <a:ext cx="2439749" cy="1030475"/>
          </a:xfrm>
          <a:prstGeom prst="rect">
            <a:avLst/>
          </a:prstGeom>
        </p:spPr>
        <p:txBody>
          <a:bodyPr wrap="square" lIns="0" tIns="0" rIns="0" bIns="0">
            <a:spAutoFit/>
          </a:bodyPr>
          <a:lstStyle/>
          <a:p>
            <a:r>
              <a:rPr lang="zh-CN" altLang="en-US" sz="1476"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直接复制你的内容到</a:t>
            </a:r>
            <a:r>
              <a:rPr lang="zh-CN" altLang="en-US" sz="1476"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rPr>
              <a:t>此</a:t>
            </a:r>
            <a:endParaRPr lang="en-US" altLang="zh-CN" sz="1476"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a:p>
            <a:endParaRPr 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a:p>
            <a:pPr>
              <a:lnSpc>
                <a:spcPct val="150000"/>
              </a:lnSpc>
            </a:pPr>
            <a:r>
              <a:rPr lang="zh-CN" alt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a:t>
            </a:r>
            <a:endParaRPr 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19" name="Rectangle 25"/>
          <p:cNvSpPr/>
          <p:nvPr/>
        </p:nvSpPr>
        <p:spPr>
          <a:xfrm>
            <a:off x="3709507" y="4525740"/>
            <a:ext cx="2439749" cy="1030475"/>
          </a:xfrm>
          <a:prstGeom prst="rect">
            <a:avLst/>
          </a:prstGeom>
        </p:spPr>
        <p:txBody>
          <a:bodyPr wrap="square" lIns="0" tIns="0" rIns="0" bIns="0">
            <a:spAutoFit/>
          </a:bodyPr>
          <a:lstStyle/>
          <a:p>
            <a:r>
              <a:rPr lang="zh-CN" altLang="en-US" sz="1476"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直接复制你的内容到</a:t>
            </a:r>
            <a:r>
              <a:rPr lang="zh-CN" altLang="en-US" sz="1476"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rPr>
              <a:t>此</a:t>
            </a:r>
            <a:endParaRPr lang="en-US" altLang="zh-CN" sz="1476"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a:p>
            <a:endParaRPr 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a:p>
            <a:pPr>
              <a:lnSpc>
                <a:spcPct val="150000"/>
              </a:lnSpc>
            </a:pPr>
            <a:r>
              <a:rPr lang="zh-CN" alt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a:t>
            </a:r>
            <a:endParaRPr 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21" name="Rectangle 25"/>
          <p:cNvSpPr/>
          <p:nvPr/>
        </p:nvSpPr>
        <p:spPr>
          <a:xfrm>
            <a:off x="6662095" y="2392257"/>
            <a:ext cx="2439749" cy="1018677"/>
          </a:xfrm>
          <a:prstGeom prst="rect">
            <a:avLst/>
          </a:prstGeom>
        </p:spPr>
        <p:txBody>
          <a:bodyPr wrap="square" lIns="0" tIns="0" rIns="0" bIns="0">
            <a:spAutoFit/>
          </a:bodyPr>
          <a:lstStyle/>
          <a:p>
            <a:r>
              <a:rPr lang="zh-CN" altLang="en-US" sz="1399"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直接复制你的内容到</a:t>
            </a:r>
            <a:r>
              <a:rPr lang="zh-CN" altLang="en-US" sz="1399"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rPr>
              <a:t>此</a:t>
            </a:r>
            <a:endParaRPr lang="en-US" altLang="zh-CN" sz="1399"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a:p>
            <a:endParaRPr 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a:p>
            <a:pPr>
              <a:lnSpc>
                <a:spcPct val="150000"/>
              </a:lnSpc>
            </a:pPr>
            <a:r>
              <a:rPr lang="zh-CN" alt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a:t>
            </a:r>
            <a:endParaRPr 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23" name="Rectangle 25"/>
          <p:cNvSpPr/>
          <p:nvPr/>
        </p:nvSpPr>
        <p:spPr>
          <a:xfrm>
            <a:off x="9614683" y="4563838"/>
            <a:ext cx="2439749" cy="1030475"/>
          </a:xfrm>
          <a:prstGeom prst="rect">
            <a:avLst/>
          </a:prstGeom>
        </p:spPr>
        <p:txBody>
          <a:bodyPr wrap="square" lIns="0" tIns="0" rIns="0" bIns="0">
            <a:spAutoFit/>
          </a:bodyPr>
          <a:lstStyle/>
          <a:p>
            <a:r>
              <a:rPr lang="zh-CN" altLang="en-US" sz="1476"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直接复制你的内容到</a:t>
            </a:r>
            <a:r>
              <a:rPr lang="zh-CN" altLang="en-US" sz="1476"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rPr>
              <a:t>此</a:t>
            </a:r>
            <a:endParaRPr lang="en-US" altLang="zh-CN" sz="1476" dirty="0" smtClean="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a:p>
            <a:endParaRPr 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a:p>
            <a:pPr>
              <a:lnSpc>
                <a:spcPct val="150000"/>
              </a:lnSpc>
            </a:pPr>
            <a:r>
              <a:rPr lang="zh-CN" alt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a:t>
            </a:r>
            <a:endParaRPr lang="en-US" sz="949"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31" name="矩形 30"/>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4" name="矩形 33"/>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5" name="文本框 34"/>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6" name="文本框 35"/>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0942103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300"/>
                                        <p:tgtEl>
                                          <p:spTgt spid="26"/>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300"/>
                                        <p:tgtEl>
                                          <p:spTgt spid="18"/>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300"/>
                                        <p:tgtEl>
                                          <p:spTgt spid="19"/>
                                        </p:tgtEl>
                                      </p:cBhvr>
                                    </p:animEffect>
                                  </p:childTnLst>
                                </p:cTn>
                              </p:par>
                            </p:childTnLst>
                          </p:cTn>
                        </p:par>
                        <p:par>
                          <p:cTn id="20" fill="hold">
                            <p:stCondLst>
                              <p:cond delay="12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300"/>
                                        <p:tgtEl>
                                          <p:spTgt spid="20"/>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300"/>
                                        <p:tgtEl>
                                          <p:spTgt spid="21"/>
                                        </p:tgtEl>
                                      </p:cBhvr>
                                    </p:animEffect>
                                  </p:childTnLst>
                                </p:cTn>
                              </p:par>
                            </p:childTnLst>
                          </p:cTn>
                        </p:par>
                        <p:par>
                          <p:cTn id="28" fill="hold">
                            <p:stCondLst>
                              <p:cond delay="1800"/>
                            </p:stCondLst>
                            <p:childTnLst>
                              <p:par>
                                <p:cTn id="29" presetID="10" presetClass="entr" presetSubtype="0"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300"/>
                                        <p:tgtEl>
                                          <p:spTgt spid="22"/>
                                        </p:tgtEl>
                                      </p:cBhvr>
                                    </p:animEffect>
                                  </p:childTnLst>
                                </p:cTn>
                              </p:par>
                            </p:childTnLst>
                          </p:cTn>
                        </p:par>
                        <p:par>
                          <p:cTn id="32" fill="hold">
                            <p:stCondLst>
                              <p:cond delay="2100"/>
                            </p:stCondLst>
                            <p:childTnLst>
                              <p:par>
                                <p:cTn id="33" presetID="10"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3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animBg="1"/>
      <p:bldP spid="20" grpId="0" animBg="1"/>
      <p:bldP spid="22" grpId="0" animBg="1"/>
      <p:bldP spid="26" grpId="0"/>
      <p:bldP spid="19" grpId="0"/>
      <p:bldP spid="21"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657952" y="2493083"/>
            <a:ext cx="3645354" cy="308098"/>
          </a:xfrm>
          <a:prstGeom prst="rect">
            <a:avLst/>
          </a:prstGeom>
          <a:noFill/>
        </p:spPr>
        <p:txBody>
          <a:bodyPr wrap="square" lIns="0" tIns="0" rIns="0" bIns="0" rtlCol="0">
            <a:spAutoFit/>
          </a:bodyPr>
          <a:lstStyle/>
          <a:p>
            <a:r>
              <a:rPr lang="zh-CN" altLang="en-US" sz="2002"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rPr>
              <a:t>直接复制你的内容到此</a:t>
            </a:r>
            <a:endParaRPr lang="en-US" sz="2002"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19" name="TextBox 18"/>
          <p:cNvSpPr txBox="1"/>
          <p:nvPr/>
        </p:nvSpPr>
        <p:spPr>
          <a:xfrm>
            <a:off x="6657952" y="2900692"/>
            <a:ext cx="3443832" cy="779444"/>
          </a:xfrm>
          <a:prstGeom prst="rect">
            <a:avLst/>
          </a:prstGeom>
          <a:noFill/>
        </p:spPr>
        <p:txBody>
          <a:bodyPr wrap="square" lIns="0" tIns="0" rIns="0" bIns="0" rtlCol="0">
            <a:spAutoFit/>
          </a:bodyPr>
          <a:lstStyle/>
          <a:p>
            <a:pPr>
              <a:lnSpc>
                <a:spcPct val="150000"/>
              </a:lnSpc>
            </a:pPr>
            <a:r>
              <a:rPr lang="zh-CN" altLang="en-US"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17" name="TextBox 16"/>
          <p:cNvSpPr txBox="1"/>
          <p:nvPr/>
        </p:nvSpPr>
        <p:spPr>
          <a:xfrm>
            <a:off x="2753095" y="5144764"/>
            <a:ext cx="3450013" cy="308098"/>
          </a:xfrm>
          <a:prstGeom prst="rect">
            <a:avLst/>
          </a:prstGeom>
          <a:noFill/>
        </p:spPr>
        <p:txBody>
          <a:bodyPr wrap="square" lIns="0" tIns="0" rIns="0" bIns="0" rtlCol="0">
            <a:spAutoFit/>
          </a:bodyPr>
          <a:lstStyle/>
          <a:p>
            <a:pPr algn="r"/>
            <a:r>
              <a:rPr lang="zh-CN" altLang="en-US" sz="2002"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rPr>
              <a:t>直接复制你的内容到此</a:t>
            </a:r>
            <a:endParaRPr lang="en-US" sz="2002"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20" name="TextBox 19"/>
          <p:cNvSpPr txBox="1"/>
          <p:nvPr/>
        </p:nvSpPr>
        <p:spPr>
          <a:xfrm>
            <a:off x="2612951" y="5552373"/>
            <a:ext cx="3590157" cy="779444"/>
          </a:xfrm>
          <a:prstGeom prst="rect">
            <a:avLst/>
          </a:prstGeom>
          <a:noFill/>
        </p:spPr>
        <p:txBody>
          <a:bodyPr wrap="square" lIns="0" tIns="0" rIns="0" bIns="0" rtlCol="0">
            <a:spAutoFit/>
          </a:bodyPr>
          <a:lstStyle/>
          <a:p>
            <a:pPr algn="r">
              <a:lnSpc>
                <a:spcPct val="150000"/>
              </a:lnSpc>
            </a:pPr>
            <a:r>
              <a:rPr lang="zh-CN" altLang="en-US"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lumMod val="65000"/>
                </a:schemeClr>
              </a:solidFill>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pic>
        <p:nvPicPr>
          <p:cNvPr id="6" name="图片占位符 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7" name="图片占位符 6"/>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sp>
        <p:nvSpPr>
          <p:cNvPr id="9" name="矩形 8"/>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0" name="矩形 9"/>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1" name="文本框 10"/>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2" name="文本框 11"/>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4441926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250"/>
                                  </p:stCondLst>
                                  <p:childTnLst>
                                    <p:set>
                                      <p:cBhvr>
                                        <p:cTn id="14" dur="1" fill="hold">
                                          <p:stCondLst>
                                            <p:cond delay="0"/>
                                          </p:stCondLst>
                                        </p:cTn>
                                        <p:tgtEl>
                                          <p:spTgt spid="19"/>
                                        </p:tgtEl>
                                        <p:attrNameLst>
                                          <p:attrName>style.visibility</p:attrName>
                                        </p:attrNameLst>
                                      </p:cBhvr>
                                      <p:to>
                                        <p:strVal val="visible"/>
                                      </p:to>
                                    </p:set>
                                    <p:animEffect transition="in" filter="wipe(down)">
                                      <p:cBhvr>
                                        <p:cTn id="15" dur="500"/>
                                        <p:tgtEl>
                                          <p:spTgt spid="19"/>
                                        </p:tgtEl>
                                      </p:cBhvr>
                                    </p:animEffect>
                                  </p:childTnLst>
                                </p:cTn>
                              </p:par>
                              <p:par>
                                <p:cTn id="16" presetID="22" presetClass="entr" presetSubtype="4" fill="hold" grpId="0" nodeType="withEffect">
                                  <p:stCondLst>
                                    <p:cond delay="250"/>
                                  </p:stCondLst>
                                  <p:childTnLst>
                                    <p:set>
                                      <p:cBhvr>
                                        <p:cTn id="17" dur="1" fill="hold">
                                          <p:stCondLst>
                                            <p:cond delay="0"/>
                                          </p:stCondLst>
                                        </p:cTn>
                                        <p:tgtEl>
                                          <p:spTgt spid="20"/>
                                        </p:tgtEl>
                                        <p:attrNameLst>
                                          <p:attrName>style.visibility</p:attrName>
                                        </p:attrNameLst>
                                      </p:cBhvr>
                                      <p:to>
                                        <p:strVal val="visible"/>
                                      </p:to>
                                    </p:set>
                                    <p:animEffect transition="in" filter="wipe(down)">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 grpId="0"/>
      <p:bldP spid="17"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482275" y="2199169"/>
            <a:ext cx="1852944" cy="1852272"/>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圆角矩形 5"/>
          <p:cNvSpPr/>
          <p:nvPr/>
        </p:nvSpPr>
        <p:spPr>
          <a:xfrm>
            <a:off x="9428502" y="2199170"/>
            <a:ext cx="1852944" cy="185227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圆角矩形 3"/>
          <p:cNvSpPr/>
          <p:nvPr/>
        </p:nvSpPr>
        <p:spPr>
          <a:xfrm>
            <a:off x="6779760" y="2199170"/>
            <a:ext cx="1852944" cy="185227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圆角矩形 4"/>
          <p:cNvSpPr/>
          <p:nvPr/>
        </p:nvSpPr>
        <p:spPr>
          <a:xfrm>
            <a:off x="4131018" y="2199170"/>
            <a:ext cx="1852944" cy="185227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6" name="组合 75"/>
          <p:cNvGrpSpPr/>
          <p:nvPr/>
        </p:nvGrpSpPr>
        <p:grpSpPr>
          <a:xfrm>
            <a:off x="2783696" y="1566372"/>
            <a:ext cx="1072182" cy="1071795"/>
            <a:chOff x="2135898" y="1485578"/>
            <a:chExt cx="1016511" cy="1016511"/>
          </a:xfrm>
        </p:grpSpPr>
        <p:sp>
          <p:nvSpPr>
            <p:cNvPr id="11" name="椭圆 10"/>
            <p:cNvSpPr/>
            <p:nvPr/>
          </p:nvSpPr>
          <p:spPr>
            <a:xfrm>
              <a:off x="2135898" y="1485578"/>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椭圆 14"/>
            <p:cNvSpPr/>
            <p:nvPr/>
          </p:nvSpPr>
          <p:spPr>
            <a:xfrm>
              <a:off x="2288503" y="1638184"/>
              <a:ext cx="711301" cy="711302"/>
            </a:xfrm>
            <a:prstGeom prst="ellipse">
              <a:avLst/>
            </a:prstGeom>
            <a:solidFill>
              <a:schemeClr val="accent1"/>
            </a:solidFill>
            <a:ln w="15875">
              <a:no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7"/>
            <p:cNvSpPr txBox="1"/>
            <p:nvPr/>
          </p:nvSpPr>
          <p:spPr>
            <a:xfrm>
              <a:off x="2403079" y="1803865"/>
              <a:ext cx="482148" cy="350282"/>
            </a:xfrm>
            <a:prstGeom prst="rect">
              <a:avLst/>
            </a:prstGeom>
            <a:noFill/>
          </p:spPr>
          <p:txBody>
            <a:bodyPr wrap="square" rtlCol="0">
              <a:spAutoFit/>
            </a:bodyPr>
            <a:lstStyle/>
            <a:p>
              <a:pPr algn="ctr"/>
              <a:r>
                <a:rPr lang="en-US" altLang="zh-CN" dirty="0" smtClean="0">
                  <a:solidFill>
                    <a:prstClr val="white"/>
                  </a:solidFill>
                  <a:latin typeface="Arial" panose="020B0604020202020204" pitchFamily="34" charset="0"/>
                  <a:ea typeface="微软雅黑" panose="020B0503020204020204" pitchFamily="34" charset="-122"/>
                  <a:sym typeface="Arial" panose="020B0604020202020204" pitchFamily="34" charset="0"/>
                </a:rPr>
                <a:t>01</a:t>
              </a:r>
              <a:endPar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7" name="组合 76"/>
          <p:cNvGrpSpPr/>
          <p:nvPr/>
        </p:nvGrpSpPr>
        <p:grpSpPr>
          <a:xfrm>
            <a:off x="8054928" y="1566372"/>
            <a:ext cx="1072182" cy="1071795"/>
            <a:chOff x="3881858" y="5509627"/>
            <a:chExt cx="1016511" cy="1016511"/>
          </a:xfrm>
        </p:grpSpPr>
        <p:sp>
          <p:nvSpPr>
            <p:cNvPr id="14" name="椭圆 13"/>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椭圆 15"/>
            <p:cNvSpPr/>
            <p:nvPr/>
          </p:nvSpPr>
          <p:spPr>
            <a:xfrm>
              <a:off x="4034463" y="5662232"/>
              <a:ext cx="711301" cy="711301"/>
            </a:xfrm>
            <a:prstGeom prst="ellipse">
              <a:avLst/>
            </a:prstGeom>
            <a:solidFill>
              <a:schemeClr val="accent3"/>
            </a:solidFill>
            <a:ln w="15875">
              <a:no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22"/>
            <p:cNvSpPr txBox="1"/>
            <p:nvPr/>
          </p:nvSpPr>
          <p:spPr>
            <a:xfrm>
              <a:off x="4149039" y="5822608"/>
              <a:ext cx="482148" cy="350282"/>
            </a:xfrm>
            <a:prstGeom prst="rect">
              <a:avLst/>
            </a:prstGeom>
            <a:noFill/>
          </p:spPr>
          <p:txBody>
            <a:bodyPr wrap="square" rtlCol="0">
              <a:spAutoFit/>
            </a:bodyPr>
            <a:lstStyle/>
            <a:p>
              <a:pPr algn="ctr"/>
              <a:r>
                <a:rPr lang="en-US" altLang="zh-CN" dirty="0" smtClean="0">
                  <a:solidFill>
                    <a:prstClr val="white"/>
                  </a:solidFill>
                  <a:latin typeface="Arial" panose="020B0604020202020204" pitchFamily="34" charset="0"/>
                  <a:ea typeface="微软雅黑" panose="020B0503020204020204" pitchFamily="34" charset="-122"/>
                  <a:sym typeface="Arial" panose="020B0604020202020204" pitchFamily="34" charset="0"/>
                </a:rPr>
                <a:t>03</a:t>
              </a:r>
              <a:endPar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5" name="组合 74"/>
          <p:cNvGrpSpPr/>
          <p:nvPr/>
        </p:nvGrpSpPr>
        <p:grpSpPr>
          <a:xfrm>
            <a:off x="5419312" y="1566372"/>
            <a:ext cx="1072182" cy="1071795"/>
            <a:chOff x="6699927" y="981522"/>
            <a:chExt cx="1016511" cy="1016511"/>
          </a:xfrm>
        </p:grpSpPr>
        <p:sp>
          <p:nvSpPr>
            <p:cNvPr id="12" name="椭圆 11"/>
            <p:cNvSpPr/>
            <p:nvPr/>
          </p:nvSpPr>
          <p:spPr>
            <a:xfrm>
              <a:off x="6699927" y="981522"/>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nvSpPr>
          <p:spPr>
            <a:xfrm>
              <a:off x="6852532" y="1145215"/>
              <a:ext cx="711301" cy="711301"/>
            </a:xfrm>
            <a:prstGeom prst="ellipse">
              <a:avLst/>
            </a:prstGeom>
            <a:solidFill>
              <a:schemeClr val="accent2"/>
            </a:solidFill>
            <a:ln w="15875">
              <a:no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3"/>
            <p:cNvSpPr txBox="1"/>
            <p:nvPr/>
          </p:nvSpPr>
          <p:spPr>
            <a:xfrm>
              <a:off x="6967108" y="1295081"/>
              <a:ext cx="482148" cy="350282"/>
            </a:xfrm>
            <a:prstGeom prst="rect">
              <a:avLst/>
            </a:prstGeom>
            <a:noFill/>
          </p:spPr>
          <p:txBody>
            <a:bodyPr wrap="square" rtlCol="0">
              <a:spAutoFit/>
            </a:bodyPr>
            <a:lstStyle/>
            <a:p>
              <a:pPr algn="ctr"/>
              <a:r>
                <a:rPr lang="en-US" altLang="zh-CN" dirty="0" smtClean="0">
                  <a:solidFill>
                    <a:prstClr val="white"/>
                  </a:solidFill>
                  <a:latin typeface="Arial" panose="020B0604020202020204" pitchFamily="34" charset="0"/>
                  <a:ea typeface="微软雅黑" panose="020B0503020204020204" pitchFamily="34" charset="-122"/>
                  <a:sym typeface="Arial" panose="020B0604020202020204" pitchFamily="34" charset="0"/>
                </a:rPr>
                <a:t>02</a:t>
              </a:r>
              <a:endPar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8" name="组合 77"/>
          <p:cNvGrpSpPr/>
          <p:nvPr/>
        </p:nvGrpSpPr>
        <p:grpSpPr>
          <a:xfrm>
            <a:off x="10690543" y="1566372"/>
            <a:ext cx="1072182" cy="1071795"/>
            <a:chOff x="5201861" y="3625236"/>
            <a:chExt cx="1016511" cy="1016511"/>
          </a:xfrm>
        </p:grpSpPr>
        <p:sp>
          <p:nvSpPr>
            <p:cNvPr id="13" name="椭圆 12"/>
            <p:cNvSpPr/>
            <p:nvPr/>
          </p:nvSpPr>
          <p:spPr>
            <a:xfrm>
              <a:off x="5201861" y="3625236"/>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椭圆 17"/>
            <p:cNvSpPr/>
            <p:nvPr/>
          </p:nvSpPr>
          <p:spPr>
            <a:xfrm>
              <a:off x="5354466" y="3777840"/>
              <a:ext cx="711301" cy="711301"/>
            </a:xfrm>
            <a:prstGeom prst="ellipse">
              <a:avLst/>
            </a:prstGeom>
            <a:solidFill>
              <a:schemeClr val="accent4"/>
            </a:solidFill>
            <a:ln w="15875">
              <a:no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4"/>
            <p:cNvSpPr txBox="1"/>
            <p:nvPr/>
          </p:nvSpPr>
          <p:spPr>
            <a:xfrm>
              <a:off x="5469042" y="3943523"/>
              <a:ext cx="482148" cy="350282"/>
            </a:xfrm>
            <a:prstGeom prst="rect">
              <a:avLst/>
            </a:prstGeom>
            <a:noFill/>
          </p:spPr>
          <p:txBody>
            <a:bodyPr wrap="square" rtlCol="0">
              <a:spAutoFit/>
            </a:bodyPr>
            <a:lstStyle/>
            <a:p>
              <a:pPr algn="ctr"/>
              <a:r>
                <a:rPr lang="en-US" altLang="zh-CN" dirty="0" smtClean="0">
                  <a:solidFill>
                    <a:prstClr val="white"/>
                  </a:solidFill>
                  <a:latin typeface="Arial" panose="020B0604020202020204" pitchFamily="34" charset="0"/>
                  <a:ea typeface="微软雅黑" panose="020B0503020204020204" pitchFamily="34" charset="-122"/>
                  <a:sym typeface="Arial" panose="020B0604020202020204" pitchFamily="34" charset="0"/>
                </a:rPr>
                <a:t>04</a:t>
              </a:r>
              <a:endPar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 name="组合 1"/>
          <p:cNvGrpSpPr/>
          <p:nvPr/>
        </p:nvGrpSpPr>
        <p:grpSpPr>
          <a:xfrm>
            <a:off x="1659059" y="2792974"/>
            <a:ext cx="1515848" cy="1050103"/>
            <a:chOff x="1572580" y="2648911"/>
            <a:chExt cx="1437140" cy="995939"/>
          </a:xfrm>
        </p:grpSpPr>
        <p:sp>
          <p:nvSpPr>
            <p:cNvPr id="39" name="文本框 56"/>
            <p:cNvSpPr txBox="1"/>
            <p:nvPr/>
          </p:nvSpPr>
          <p:spPr>
            <a:xfrm>
              <a:off x="1727041" y="2648911"/>
              <a:ext cx="1128218" cy="333802"/>
            </a:xfrm>
            <a:prstGeom prst="rect">
              <a:avLst/>
            </a:prstGeom>
            <a:noFill/>
          </p:spPr>
          <p:txBody>
            <a:bodyPr wrap="square" rtlCol="0">
              <a:spAutoFit/>
            </a:bodyPr>
            <a:lstStyle/>
            <a:p>
              <a:pPr algn="ctr"/>
              <a:r>
                <a:rPr lang="zh-CN" altLang="en-US" sz="168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86" name="文本框 149"/>
            <p:cNvSpPr txBox="1"/>
            <p:nvPr/>
          </p:nvSpPr>
          <p:spPr>
            <a:xfrm>
              <a:off x="1572580" y="2956692"/>
              <a:ext cx="1437140" cy="688158"/>
            </a:xfrm>
            <a:prstGeom prst="rect">
              <a:avLst/>
            </a:prstGeom>
            <a:noFill/>
          </p:spPr>
          <p:txBody>
            <a:bodyPr wrap="square" rtlCol="0">
              <a:spAutoFit/>
            </a:bodyPr>
            <a:lstStyle/>
            <a:p>
              <a:pPr algn="just">
                <a:lnSpc>
                  <a:spcPct val="130000"/>
                </a:lnSpc>
              </a:pPr>
              <a:r>
                <a:rPr lang="zh-CN" altLang="en-US" sz="105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a:t>
              </a:r>
            </a:p>
          </p:txBody>
        </p:sp>
      </p:grpSp>
      <p:grpSp>
        <p:nvGrpSpPr>
          <p:cNvPr id="38" name="组合 37"/>
          <p:cNvGrpSpPr/>
          <p:nvPr/>
        </p:nvGrpSpPr>
        <p:grpSpPr>
          <a:xfrm>
            <a:off x="4299566" y="2792974"/>
            <a:ext cx="1515848" cy="1050102"/>
            <a:chOff x="4075983" y="2648911"/>
            <a:chExt cx="1437140" cy="995938"/>
          </a:xfrm>
        </p:grpSpPr>
        <p:sp>
          <p:nvSpPr>
            <p:cNvPr id="42" name="文本框 59"/>
            <p:cNvSpPr txBox="1"/>
            <p:nvPr/>
          </p:nvSpPr>
          <p:spPr>
            <a:xfrm>
              <a:off x="4188861" y="2648911"/>
              <a:ext cx="1128218" cy="333802"/>
            </a:xfrm>
            <a:prstGeom prst="rect">
              <a:avLst/>
            </a:prstGeom>
            <a:noFill/>
          </p:spPr>
          <p:txBody>
            <a:bodyPr wrap="square" rtlCol="0">
              <a:spAutoFit/>
            </a:bodyPr>
            <a:lstStyle/>
            <a:p>
              <a:pPr algn="ctr"/>
              <a:r>
                <a:rPr lang="zh-CN" altLang="en-US" sz="168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87" name="文本框 149"/>
            <p:cNvSpPr txBox="1"/>
            <p:nvPr/>
          </p:nvSpPr>
          <p:spPr>
            <a:xfrm>
              <a:off x="4075983" y="2956691"/>
              <a:ext cx="1437140" cy="688158"/>
            </a:xfrm>
            <a:prstGeom prst="rect">
              <a:avLst/>
            </a:prstGeom>
            <a:noFill/>
          </p:spPr>
          <p:txBody>
            <a:bodyPr wrap="square" rtlCol="0">
              <a:spAutoFit/>
            </a:bodyPr>
            <a:lstStyle/>
            <a:p>
              <a:pPr algn="just">
                <a:lnSpc>
                  <a:spcPct val="130000"/>
                </a:lnSpc>
              </a:pPr>
              <a:r>
                <a:rPr lang="zh-CN" altLang="en-US" sz="105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a:t>
              </a:r>
            </a:p>
          </p:txBody>
        </p:sp>
      </p:grpSp>
      <p:grpSp>
        <p:nvGrpSpPr>
          <p:cNvPr id="40" name="组合 39"/>
          <p:cNvGrpSpPr/>
          <p:nvPr/>
        </p:nvGrpSpPr>
        <p:grpSpPr>
          <a:xfrm>
            <a:off x="6956631" y="2792974"/>
            <a:ext cx="1515848" cy="1050102"/>
            <a:chOff x="6595085" y="2648911"/>
            <a:chExt cx="1437140" cy="995938"/>
          </a:xfrm>
        </p:grpSpPr>
        <p:sp>
          <p:nvSpPr>
            <p:cNvPr id="48" name="文本框 68"/>
            <p:cNvSpPr txBox="1"/>
            <p:nvPr/>
          </p:nvSpPr>
          <p:spPr>
            <a:xfrm>
              <a:off x="6749463" y="2648911"/>
              <a:ext cx="1128218" cy="333802"/>
            </a:xfrm>
            <a:prstGeom prst="rect">
              <a:avLst/>
            </a:prstGeom>
            <a:noFill/>
          </p:spPr>
          <p:txBody>
            <a:bodyPr wrap="square" rtlCol="0">
              <a:spAutoFit/>
            </a:bodyPr>
            <a:lstStyle/>
            <a:p>
              <a:pPr algn="ctr"/>
              <a:r>
                <a:rPr lang="zh-CN" altLang="en-US" sz="168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88" name="文本框 149"/>
            <p:cNvSpPr txBox="1"/>
            <p:nvPr/>
          </p:nvSpPr>
          <p:spPr>
            <a:xfrm>
              <a:off x="6595085" y="2956691"/>
              <a:ext cx="1437140" cy="688158"/>
            </a:xfrm>
            <a:prstGeom prst="rect">
              <a:avLst/>
            </a:prstGeom>
            <a:noFill/>
          </p:spPr>
          <p:txBody>
            <a:bodyPr wrap="square" rtlCol="0">
              <a:spAutoFit/>
            </a:bodyPr>
            <a:lstStyle/>
            <a:p>
              <a:pPr algn="just">
                <a:lnSpc>
                  <a:spcPct val="130000"/>
                </a:lnSpc>
              </a:pPr>
              <a:r>
                <a:rPr lang="zh-CN" altLang="en-US" sz="105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a:t>
              </a:r>
            </a:p>
          </p:txBody>
        </p:sp>
      </p:grpSp>
      <p:grpSp>
        <p:nvGrpSpPr>
          <p:cNvPr id="41" name="组合 40"/>
          <p:cNvGrpSpPr/>
          <p:nvPr/>
        </p:nvGrpSpPr>
        <p:grpSpPr>
          <a:xfrm>
            <a:off x="9597138" y="2792974"/>
            <a:ext cx="1515848" cy="1050101"/>
            <a:chOff x="9098488" y="2648911"/>
            <a:chExt cx="1437140" cy="995937"/>
          </a:xfrm>
        </p:grpSpPr>
        <p:sp>
          <p:nvSpPr>
            <p:cNvPr id="45" name="文本框 65"/>
            <p:cNvSpPr txBox="1"/>
            <p:nvPr/>
          </p:nvSpPr>
          <p:spPr>
            <a:xfrm>
              <a:off x="9211283" y="2648911"/>
              <a:ext cx="1128218" cy="333802"/>
            </a:xfrm>
            <a:prstGeom prst="rect">
              <a:avLst/>
            </a:prstGeom>
            <a:noFill/>
          </p:spPr>
          <p:txBody>
            <a:bodyPr wrap="square" rtlCol="0">
              <a:spAutoFit/>
            </a:bodyPr>
            <a:lstStyle/>
            <a:p>
              <a:pPr algn="ctr"/>
              <a:r>
                <a:rPr lang="zh-CN" altLang="en-US" sz="168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89" name="文本框 149"/>
            <p:cNvSpPr txBox="1"/>
            <p:nvPr/>
          </p:nvSpPr>
          <p:spPr>
            <a:xfrm>
              <a:off x="9098488" y="2956690"/>
              <a:ext cx="1437140" cy="688158"/>
            </a:xfrm>
            <a:prstGeom prst="rect">
              <a:avLst/>
            </a:prstGeom>
            <a:noFill/>
          </p:spPr>
          <p:txBody>
            <a:bodyPr wrap="square" rtlCol="0">
              <a:spAutoFit/>
            </a:bodyPr>
            <a:lstStyle/>
            <a:p>
              <a:pPr algn="just">
                <a:lnSpc>
                  <a:spcPct val="130000"/>
                </a:lnSpc>
              </a:pPr>
              <a:r>
                <a:rPr lang="zh-CN" altLang="en-US" sz="105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a:t>
              </a:r>
            </a:p>
          </p:txBody>
        </p:sp>
      </p:grpSp>
      <p:sp>
        <p:nvSpPr>
          <p:cNvPr id="90" name="矩形 89"/>
          <p:cNvSpPr/>
          <p:nvPr/>
        </p:nvSpPr>
        <p:spPr>
          <a:xfrm>
            <a:off x="354" y="5158955"/>
            <a:ext cx="12858045" cy="1570262"/>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397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1" name="文本框 129"/>
          <p:cNvSpPr txBox="1"/>
          <p:nvPr/>
        </p:nvSpPr>
        <p:spPr>
          <a:xfrm>
            <a:off x="1112759" y="5410463"/>
            <a:ext cx="10685409" cy="1114344"/>
          </a:xfrm>
          <a:prstGeom prst="rect">
            <a:avLst/>
          </a:prstGeom>
          <a:noFill/>
        </p:spPr>
        <p:txBody>
          <a:bodyPr wrap="square" rtlCol="0">
            <a:spAutoFit/>
          </a:bodyPr>
          <a:lstStyle/>
          <a:p>
            <a:pPr algn="just">
              <a:lnSpc>
                <a:spcPct val="150000"/>
              </a:lnSpc>
            </a:pPr>
            <a:r>
              <a:rPr lang="zh-CN" altLang="en-US" sz="1476"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
        <p:nvSpPr>
          <p:cNvPr id="36" name="矩形 35"/>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7" name="矩形 36"/>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3" name="文本框 42"/>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4" name="文本框 43"/>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11208808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strVal val="4*#ppt_w"/>
                                          </p:val>
                                        </p:tav>
                                        <p:tav tm="100000">
                                          <p:val>
                                            <p:strVal val="#ppt_w"/>
                                          </p:val>
                                        </p:tav>
                                      </p:tavLst>
                                    </p:anim>
                                    <p:anim calcmode="lin" valueType="num">
                                      <p:cBhvr>
                                        <p:cTn id="8" dur="500" fill="hold"/>
                                        <p:tgtEl>
                                          <p:spTgt spid="76"/>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cBhvr>
                                        <p:cTn id="12" dur="500" fill="hold"/>
                                        <p:tgtEl>
                                          <p:spTgt spid="75"/>
                                        </p:tgtEl>
                                        <p:attrNameLst>
                                          <p:attrName>ppt_w</p:attrName>
                                        </p:attrNameLst>
                                      </p:cBhvr>
                                      <p:tavLst>
                                        <p:tav tm="0">
                                          <p:val>
                                            <p:strVal val="4*#ppt_w"/>
                                          </p:val>
                                        </p:tav>
                                        <p:tav tm="100000">
                                          <p:val>
                                            <p:strVal val="#ppt_w"/>
                                          </p:val>
                                        </p:tav>
                                      </p:tavLst>
                                    </p:anim>
                                    <p:anim calcmode="lin" valueType="num">
                                      <p:cBhvr>
                                        <p:cTn id="13" dur="500" fill="hold"/>
                                        <p:tgtEl>
                                          <p:spTgt spid="75"/>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23" presetClass="entr" presetSubtype="32" fill="hold" nodeType="after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p:cTn id="17" dur="500" fill="hold"/>
                                        <p:tgtEl>
                                          <p:spTgt spid="77"/>
                                        </p:tgtEl>
                                        <p:attrNameLst>
                                          <p:attrName>ppt_w</p:attrName>
                                        </p:attrNameLst>
                                      </p:cBhvr>
                                      <p:tavLst>
                                        <p:tav tm="0">
                                          <p:val>
                                            <p:strVal val="4*#ppt_w"/>
                                          </p:val>
                                        </p:tav>
                                        <p:tav tm="100000">
                                          <p:val>
                                            <p:strVal val="#ppt_w"/>
                                          </p:val>
                                        </p:tav>
                                      </p:tavLst>
                                    </p:anim>
                                    <p:anim calcmode="lin" valueType="num">
                                      <p:cBhvr>
                                        <p:cTn id="18" dur="500" fill="hold"/>
                                        <p:tgtEl>
                                          <p:spTgt spid="77"/>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3" presetClass="entr" presetSubtype="32" fill="hold" nodeType="after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strVal val="4*#ppt_w"/>
                                          </p:val>
                                        </p:tav>
                                        <p:tav tm="100000">
                                          <p:val>
                                            <p:strVal val="#ppt_w"/>
                                          </p:val>
                                        </p:tav>
                                      </p:tavLst>
                                    </p:anim>
                                    <p:anim calcmode="lin" valueType="num">
                                      <p:cBhvr>
                                        <p:cTn id="23" dur="500" fill="hold"/>
                                        <p:tgtEl>
                                          <p:spTgt spid="78"/>
                                        </p:tgtEl>
                                        <p:attrNameLst>
                                          <p:attrName>ppt_h</p:attrName>
                                        </p:attrNameLst>
                                      </p:cBhvr>
                                      <p:tavLst>
                                        <p:tav tm="0">
                                          <p:val>
                                            <p:strVal val="4*#ppt_h"/>
                                          </p:val>
                                        </p:tav>
                                        <p:tav tm="100000">
                                          <p:val>
                                            <p:strVal val="#ppt_h"/>
                                          </p:val>
                                        </p:tav>
                                      </p:tavLst>
                                    </p:anim>
                                  </p:childTnLst>
                                </p:cTn>
                              </p:par>
                            </p:childTnLst>
                          </p:cTn>
                        </p:par>
                        <p:par>
                          <p:cTn id="24" fill="hold">
                            <p:stCondLst>
                              <p:cond delay="2000"/>
                            </p:stCondLst>
                            <p:childTnLst>
                              <p:par>
                                <p:cTn id="25" presetID="16" presetClass="entr" presetSubtype="37"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arn(outVertical)">
                                      <p:cBhvr>
                                        <p:cTn id="27" dur="500"/>
                                        <p:tgtEl>
                                          <p:spTgt spid="2"/>
                                        </p:tgtEl>
                                      </p:cBhvr>
                                    </p:animEffect>
                                  </p:childTnLst>
                                </p:cTn>
                              </p:par>
                              <p:par>
                                <p:cTn id="28" presetID="16" presetClass="entr" presetSubtype="37" fill="hold"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barn(outVertical)">
                                      <p:cBhvr>
                                        <p:cTn id="30" dur="500"/>
                                        <p:tgtEl>
                                          <p:spTgt spid="38"/>
                                        </p:tgtEl>
                                      </p:cBhvr>
                                    </p:animEffect>
                                  </p:childTnLst>
                                </p:cTn>
                              </p:par>
                              <p:par>
                                <p:cTn id="31" presetID="16" presetClass="entr" presetSubtype="37"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barn(outVertical)">
                                      <p:cBhvr>
                                        <p:cTn id="33" dur="500"/>
                                        <p:tgtEl>
                                          <p:spTgt spid="40"/>
                                        </p:tgtEl>
                                      </p:cBhvr>
                                    </p:animEffect>
                                  </p:childTnLst>
                                </p:cTn>
                              </p:par>
                              <p:par>
                                <p:cTn id="34" presetID="16" presetClass="entr" presetSubtype="37" fill="hold"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barn(outVertical)">
                                      <p:cBhvr>
                                        <p:cTn id="36" dur="500"/>
                                        <p:tgtEl>
                                          <p:spTgt spid="41"/>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91"/>
                                        </p:tgtEl>
                                        <p:attrNameLst>
                                          <p:attrName>style.visibility</p:attrName>
                                        </p:attrNameLst>
                                      </p:cBhvr>
                                      <p:to>
                                        <p:strVal val="visible"/>
                                      </p:to>
                                    </p:set>
                                    <p:anim calcmode="lin" valueType="num">
                                      <p:cBhvr>
                                        <p:cTn id="43" dur="25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44" dur="250" fill="hold"/>
                                        <p:tgtEl>
                                          <p:spTgt spid="91"/>
                                        </p:tgtEl>
                                        <p:attrNameLst>
                                          <p:attrName>ppt_y</p:attrName>
                                        </p:attrNameLst>
                                      </p:cBhvr>
                                      <p:tavLst>
                                        <p:tav tm="0">
                                          <p:val>
                                            <p:strVal val="#ppt_y"/>
                                          </p:val>
                                        </p:tav>
                                        <p:tav tm="100000">
                                          <p:val>
                                            <p:strVal val="#ppt_y"/>
                                          </p:val>
                                        </p:tav>
                                      </p:tavLst>
                                    </p:anim>
                                    <p:anim calcmode="lin" valueType="num">
                                      <p:cBhvr>
                                        <p:cTn id="45" dur="25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46" dur="25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47" dur="250" tmFilter="0,0; .5, 1; 1, 1"/>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6675435" y="2427454"/>
            <a:ext cx="6184636" cy="2783279"/>
            <a:chOff x="6328490" y="2302245"/>
            <a:chExt cx="5863510" cy="2639717"/>
          </a:xfrm>
        </p:grpSpPr>
        <p:sp>
          <p:nvSpPr>
            <p:cNvPr id="6" name="任意多边形 5"/>
            <p:cNvSpPr/>
            <p:nvPr/>
          </p:nvSpPr>
          <p:spPr>
            <a:xfrm flipH="1">
              <a:off x="6584466" y="2302245"/>
              <a:ext cx="5607534" cy="2539908"/>
            </a:xfrm>
            <a:custGeom>
              <a:avLst/>
              <a:gdLst>
                <a:gd name="connsiteX0" fmla="*/ 4058363 w 5216493"/>
                <a:gd name="connsiteY0" fmla="*/ 0 h 2362788"/>
                <a:gd name="connsiteX1" fmla="*/ 850234 w 5216493"/>
                <a:gd name="connsiteY1" fmla="*/ 0 h 2362788"/>
                <a:gd name="connsiteX2" fmla="*/ 850234 w 5216493"/>
                <a:gd name="connsiteY2" fmla="*/ 2032 h 2362788"/>
                <a:gd name="connsiteX3" fmla="*/ 0 w 5216493"/>
                <a:gd name="connsiteY3" fmla="*/ 2032 h 2362788"/>
                <a:gd name="connsiteX4" fmla="*/ 0 w 5216493"/>
                <a:gd name="connsiteY4" fmla="*/ 531904 h 2362788"/>
                <a:gd name="connsiteX5" fmla="*/ 1 w 5216493"/>
                <a:gd name="connsiteY5" fmla="*/ 531904 h 2362788"/>
                <a:gd name="connsiteX6" fmla="*/ 1 w 5216493"/>
                <a:gd name="connsiteY6" fmla="*/ 364801 h 2362788"/>
                <a:gd name="connsiteX7" fmla="*/ 850234 w 5216493"/>
                <a:gd name="connsiteY7" fmla="*/ 364801 h 2362788"/>
                <a:gd name="connsiteX8" fmla="*/ 850234 w 5216493"/>
                <a:gd name="connsiteY8" fmla="*/ 2362788 h 2362788"/>
                <a:gd name="connsiteX9" fmla="*/ 850235 w 5216493"/>
                <a:gd name="connsiteY9" fmla="*/ 2362788 h 2362788"/>
                <a:gd name="connsiteX10" fmla="*/ 850235 w 5216493"/>
                <a:gd name="connsiteY10" fmla="*/ 364801 h 2362788"/>
                <a:gd name="connsiteX11" fmla="*/ 1653870 w 5216493"/>
                <a:gd name="connsiteY11" fmla="*/ 364801 h 2362788"/>
                <a:gd name="connsiteX12" fmla="*/ 1653870 w 5216493"/>
                <a:gd name="connsiteY12" fmla="*/ 362769 h 2362788"/>
                <a:gd name="connsiteX13" fmla="*/ 3815944 w 5216493"/>
                <a:gd name="connsiteY13" fmla="*/ 362769 h 2362788"/>
                <a:gd name="connsiteX14" fmla="*/ 4860260 w 5216493"/>
                <a:gd name="connsiteY14" fmla="*/ 1407085 h 2362788"/>
                <a:gd name="connsiteX15" fmla="*/ 4860260 w 5216493"/>
                <a:gd name="connsiteY15" fmla="*/ 2125118 h 2362788"/>
                <a:gd name="connsiteX16" fmla="*/ 5216493 w 5216493"/>
                <a:gd name="connsiteY16" fmla="*/ 2125118 h 2362788"/>
                <a:gd name="connsiteX17" fmla="*/ 5216493 w 5216493"/>
                <a:gd name="connsiteY17" fmla="*/ 1158130 h 2362788"/>
                <a:gd name="connsiteX18" fmla="*/ 4058363 w 5216493"/>
                <a:gd name="connsiteY18" fmla="*/ 0 h 2362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216493" h="2362788">
                  <a:moveTo>
                    <a:pt x="4058363" y="0"/>
                  </a:moveTo>
                  <a:lnTo>
                    <a:pt x="850234" y="0"/>
                  </a:lnTo>
                  <a:lnTo>
                    <a:pt x="850234" y="2032"/>
                  </a:lnTo>
                  <a:lnTo>
                    <a:pt x="0" y="2032"/>
                  </a:lnTo>
                  <a:lnTo>
                    <a:pt x="0" y="531904"/>
                  </a:lnTo>
                  <a:lnTo>
                    <a:pt x="1" y="531904"/>
                  </a:lnTo>
                  <a:lnTo>
                    <a:pt x="1" y="364801"/>
                  </a:lnTo>
                  <a:lnTo>
                    <a:pt x="850234" y="364801"/>
                  </a:lnTo>
                  <a:lnTo>
                    <a:pt x="850234" y="2362788"/>
                  </a:lnTo>
                  <a:lnTo>
                    <a:pt x="850235" y="2362788"/>
                  </a:lnTo>
                  <a:lnTo>
                    <a:pt x="850235" y="364801"/>
                  </a:lnTo>
                  <a:lnTo>
                    <a:pt x="1653870" y="364801"/>
                  </a:lnTo>
                  <a:lnTo>
                    <a:pt x="1653870" y="362769"/>
                  </a:lnTo>
                  <a:lnTo>
                    <a:pt x="3815944" y="362769"/>
                  </a:lnTo>
                  <a:cubicBezTo>
                    <a:pt x="4392704" y="362769"/>
                    <a:pt x="4860260" y="830325"/>
                    <a:pt x="4860260" y="1407085"/>
                  </a:cubicBezTo>
                  <a:lnTo>
                    <a:pt x="4860260" y="2125118"/>
                  </a:lnTo>
                  <a:lnTo>
                    <a:pt x="5216493" y="2125118"/>
                  </a:lnTo>
                  <a:lnTo>
                    <a:pt x="5216493" y="1158130"/>
                  </a:lnTo>
                  <a:cubicBezTo>
                    <a:pt x="5216493" y="518512"/>
                    <a:pt x="4697981" y="0"/>
                    <a:pt x="4058363" y="0"/>
                  </a:cubicBezTo>
                  <a:close/>
                </a:path>
              </a:pathLst>
            </a:custGeom>
            <a:solidFill>
              <a:schemeClr val="accent1"/>
            </a:soli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4" name="组合 13"/>
            <p:cNvGrpSpPr/>
            <p:nvPr/>
          </p:nvGrpSpPr>
          <p:grpSpPr>
            <a:xfrm>
              <a:off x="6328490" y="4231371"/>
              <a:ext cx="710591" cy="710591"/>
              <a:chOff x="6328490" y="4231371"/>
              <a:chExt cx="710591" cy="710591"/>
            </a:xfrm>
          </p:grpSpPr>
          <p:sp>
            <p:nvSpPr>
              <p:cNvPr id="7" name="椭圆 6"/>
              <p:cNvSpPr/>
              <p:nvPr/>
            </p:nvSpPr>
            <p:spPr>
              <a:xfrm>
                <a:off x="6328490" y="4231371"/>
                <a:ext cx="710591" cy="710591"/>
              </a:xfrm>
              <a:prstGeom prst="ellipse">
                <a:avLst/>
              </a:prstGeom>
              <a:solidFill>
                <a:schemeClr val="accent1"/>
              </a:soli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92"/>
              <p:cNvSpPr txBox="1"/>
              <p:nvPr/>
            </p:nvSpPr>
            <p:spPr>
              <a:xfrm>
                <a:off x="6389697" y="4385092"/>
                <a:ext cx="588176" cy="395405"/>
              </a:xfrm>
              <a:prstGeom prst="rect">
                <a:avLst/>
              </a:prstGeom>
              <a:noFill/>
            </p:spPr>
            <p:txBody>
              <a:bodyPr wrap="square" rtlCol="0">
                <a:spAutoFit/>
              </a:bodyPr>
              <a:lstStyle/>
              <a:p>
                <a:pPr algn="ctr"/>
                <a:r>
                  <a:rPr lang="en-US" altLang="zh-CN" sz="2109"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10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0" name="组合 19"/>
          <p:cNvGrpSpPr/>
          <p:nvPr/>
        </p:nvGrpSpPr>
        <p:grpSpPr>
          <a:xfrm>
            <a:off x="7232884" y="2838626"/>
            <a:ext cx="5627184" cy="2372108"/>
            <a:chOff x="6856995" y="2692208"/>
            <a:chExt cx="5335002" cy="2249754"/>
          </a:xfrm>
          <a:solidFill>
            <a:schemeClr val="accent2"/>
          </a:solidFill>
        </p:grpSpPr>
        <p:sp>
          <p:nvSpPr>
            <p:cNvPr id="3" name="任意多边形 2"/>
            <p:cNvSpPr/>
            <p:nvPr/>
          </p:nvSpPr>
          <p:spPr>
            <a:xfrm flipH="1">
              <a:off x="6967405" y="2692208"/>
              <a:ext cx="5224592" cy="1894459"/>
            </a:xfrm>
            <a:custGeom>
              <a:avLst/>
              <a:gdLst>
                <a:gd name="connsiteX0" fmla="*/ 3815940 w 4860256"/>
                <a:gd name="connsiteY0" fmla="*/ 0 h 1762349"/>
                <a:gd name="connsiteX1" fmla="*/ 990598 w 4860256"/>
                <a:gd name="connsiteY1" fmla="*/ 0 h 1762349"/>
                <a:gd name="connsiteX2" fmla="*/ 850231 w 4860256"/>
                <a:gd name="connsiteY2" fmla="*/ 0 h 1762349"/>
                <a:gd name="connsiteX3" fmla="*/ 0 w 4860256"/>
                <a:gd name="connsiteY3" fmla="*/ 0 h 1762349"/>
                <a:gd name="connsiteX4" fmla="*/ 0 w 4860256"/>
                <a:gd name="connsiteY4" fmla="*/ 395925 h 1762349"/>
                <a:gd name="connsiteX5" fmla="*/ 990598 w 4860256"/>
                <a:gd name="connsiteY5" fmla="*/ 395925 h 1762349"/>
                <a:gd name="connsiteX6" fmla="*/ 990598 w 4860256"/>
                <a:gd name="connsiteY6" fmla="*/ 392340 h 1762349"/>
                <a:gd name="connsiteX7" fmla="*/ 3763050 w 4860256"/>
                <a:gd name="connsiteY7" fmla="*/ 392340 h 1762349"/>
                <a:gd name="connsiteX8" fmla="*/ 4461791 w 4860256"/>
                <a:gd name="connsiteY8" fmla="*/ 1091081 h 1762349"/>
                <a:gd name="connsiteX9" fmla="*/ 4461791 w 4860256"/>
                <a:gd name="connsiteY9" fmla="*/ 1762349 h 1762349"/>
                <a:gd name="connsiteX10" fmla="*/ 4860256 w 4860256"/>
                <a:gd name="connsiteY10" fmla="*/ 1762349 h 1762349"/>
                <a:gd name="connsiteX11" fmla="*/ 4860256 w 4860256"/>
                <a:gd name="connsiteY11" fmla="*/ 1044316 h 1762349"/>
                <a:gd name="connsiteX12" fmla="*/ 3815940 w 4860256"/>
                <a:gd name="connsiteY12" fmla="*/ 0 h 176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0256" h="1762349">
                  <a:moveTo>
                    <a:pt x="3815940" y="0"/>
                  </a:moveTo>
                  <a:lnTo>
                    <a:pt x="990598" y="0"/>
                  </a:lnTo>
                  <a:lnTo>
                    <a:pt x="850231" y="0"/>
                  </a:lnTo>
                  <a:lnTo>
                    <a:pt x="0" y="0"/>
                  </a:lnTo>
                  <a:lnTo>
                    <a:pt x="0" y="395925"/>
                  </a:lnTo>
                  <a:lnTo>
                    <a:pt x="990598" y="395925"/>
                  </a:lnTo>
                  <a:lnTo>
                    <a:pt x="990598" y="392340"/>
                  </a:lnTo>
                  <a:lnTo>
                    <a:pt x="3763050" y="392340"/>
                  </a:lnTo>
                  <a:cubicBezTo>
                    <a:pt x="4148954" y="392340"/>
                    <a:pt x="4461791" y="705177"/>
                    <a:pt x="4461791" y="1091081"/>
                  </a:cubicBezTo>
                  <a:lnTo>
                    <a:pt x="4461791" y="1762349"/>
                  </a:lnTo>
                  <a:lnTo>
                    <a:pt x="4860256" y="1762349"/>
                  </a:lnTo>
                  <a:lnTo>
                    <a:pt x="4860256" y="1044316"/>
                  </a:lnTo>
                  <a:cubicBezTo>
                    <a:pt x="4860256" y="467556"/>
                    <a:pt x="4392700" y="0"/>
                    <a:pt x="3815940" y="0"/>
                  </a:cubicBezTo>
                  <a:close/>
                </a:path>
              </a:pathLst>
            </a:custGeom>
            <a:grp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6" name="组合 15"/>
            <p:cNvGrpSpPr/>
            <p:nvPr/>
          </p:nvGrpSpPr>
          <p:grpSpPr>
            <a:xfrm>
              <a:off x="6856995" y="4231371"/>
              <a:ext cx="710591" cy="710591"/>
              <a:chOff x="6856995" y="4231371"/>
              <a:chExt cx="710591" cy="710591"/>
            </a:xfrm>
            <a:grpFill/>
          </p:grpSpPr>
          <p:sp>
            <p:nvSpPr>
              <p:cNvPr id="5" name="椭圆 4"/>
              <p:cNvSpPr/>
              <p:nvPr/>
            </p:nvSpPr>
            <p:spPr>
              <a:xfrm>
                <a:off x="6856995" y="4231371"/>
                <a:ext cx="710591" cy="710591"/>
              </a:xfrm>
              <a:prstGeom prst="ellipse">
                <a:avLst/>
              </a:prstGeom>
              <a:solidFill>
                <a:schemeClr val="accent2"/>
              </a:soli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93"/>
              <p:cNvSpPr txBox="1"/>
              <p:nvPr/>
            </p:nvSpPr>
            <p:spPr>
              <a:xfrm>
                <a:off x="6923322" y="4385092"/>
                <a:ext cx="588176" cy="395405"/>
              </a:xfrm>
              <a:prstGeom prst="rect">
                <a:avLst/>
              </a:prstGeom>
              <a:grpFill/>
            </p:spPr>
            <p:txBody>
              <a:bodyPr wrap="square" rtlCol="0">
                <a:spAutoFit/>
              </a:bodyPr>
              <a:lstStyle/>
              <a:p>
                <a:pPr algn="ctr"/>
                <a:r>
                  <a:rPr lang="en-US" altLang="zh-CN" sz="2109"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10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2" name="组合 21"/>
          <p:cNvGrpSpPr/>
          <p:nvPr/>
        </p:nvGrpSpPr>
        <p:grpSpPr>
          <a:xfrm>
            <a:off x="7749477" y="3267687"/>
            <a:ext cx="5110592" cy="1943046"/>
            <a:chOff x="7346764" y="3099138"/>
            <a:chExt cx="4845233" cy="1842824"/>
          </a:xfrm>
          <a:solidFill>
            <a:schemeClr val="accent3"/>
          </a:solidFill>
        </p:grpSpPr>
        <p:sp>
          <p:nvSpPr>
            <p:cNvPr id="2" name="任意多边形 1"/>
            <p:cNvSpPr/>
            <p:nvPr/>
          </p:nvSpPr>
          <p:spPr>
            <a:xfrm flipH="1">
              <a:off x="7395740" y="3099138"/>
              <a:ext cx="4796257" cy="1487529"/>
            </a:xfrm>
            <a:custGeom>
              <a:avLst/>
              <a:gdLst>
                <a:gd name="connsiteX0" fmla="*/ 1607999 w 4461791"/>
                <a:gd name="connsiteY0" fmla="*/ 0 h 1383796"/>
                <a:gd name="connsiteX1" fmla="*/ 0 w 4461791"/>
                <a:gd name="connsiteY1" fmla="*/ 0 h 1383796"/>
                <a:gd name="connsiteX2" fmla="*/ 0 w 4461791"/>
                <a:gd name="connsiteY2" fmla="*/ 566646 h 1383796"/>
                <a:gd name="connsiteX3" fmla="*/ 1 w 4461791"/>
                <a:gd name="connsiteY3" fmla="*/ 566646 h 1383796"/>
                <a:gd name="connsiteX4" fmla="*/ 1 w 4461791"/>
                <a:gd name="connsiteY4" fmla="*/ 387946 h 1383796"/>
                <a:gd name="connsiteX5" fmla="*/ 1603034 w 4461791"/>
                <a:gd name="connsiteY5" fmla="*/ 387946 h 1383796"/>
                <a:gd name="connsiteX6" fmla="*/ 1603034 w 4461791"/>
                <a:gd name="connsiteY6" fmla="*/ 384898 h 1383796"/>
                <a:gd name="connsiteX7" fmla="*/ 3653197 w 4461791"/>
                <a:gd name="connsiteY7" fmla="*/ 384898 h 1383796"/>
                <a:gd name="connsiteX8" fmla="*/ 4068091 w 4461791"/>
                <a:gd name="connsiteY8" fmla="*/ 799792 h 1383796"/>
                <a:gd name="connsiteX9" fmla="*/ 4068091 w 4461791"/>
                <a:gd name="connsiteY9" fmla="*/ 1383796 h 1383796"/>
                <a:gd name="connsiteX10" fmla="*/ 4461791 w 4461791"/>
                <a:gd name="connsiteY10" fmla="*/ 1383796 h 1383796"/>
                <a:gd name="connsiteX11" fmla="*/ 4461791 w 4461791"/>
                <a:gd name="connsiteY11" fmla="*/ 701914 h 1383796"/>
                <a:gd name="connsiteX12" fmla="*/ 3763050 w 4461791"/>
                <a:gd name="connsiteY12" fmla="*/ 3173 h 1383796"/>
                <a:gd name="connsiteX13" fmla="*/ 1607733 w 4461791"/>
                <a:gd name="connsiteY13" fmla="*/ 3173 h 138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61791" h="1383796">
                  <a:moveTo>
                    <a:pt x="1607999" y="0"/>
                  </a:moveTo>
                  <a:lnTo>
                    <a:pt x="0" y="0"/>
                  </a:lnTo>
                  <a:lnTo>
                    <a:pt x="0" y="566646"/>
                  </a:lnTo>
                  <a:lnTo>
                    <a:pt x="1" y="566646"/>
                  </a:lnTo>
                  <a:lnTo>
                    <a:pt x="1" y="387946"/>
                  </a:lnTo>
                  <a:lnTo>
                    <a:pt x="1603034" y="387946"/>
                  </a:lnTo>
                  <a:lnTo>
                    <a:pt x="1603034" y="384898"/>
                  </a:lnTo>
                  <a:lnTo>
                    <a:pt x="3653197" y="384898"/>
                  </a:lnTo>
                  <a:cubicBezTo>
                    <a:pt x="3882337" y="384898"/>
                    <a:pt x="4068091" y="570652"/>
                    <a:pt x="4068091" y="799792"/>
                  </a:cubicBezTo>
                  <a:lnTo>
                    <a:pt x="4068091" y="1383796"/>
                  </a:lnTo>
                  <a:lnTo>
                    <a:pt x="4461791" y="1383796"/>
                  </a:lnTo>
                  <a:lnTo>
                    <a:pt x="4461791" y="701914"/>
                  </a:lnTo>
                  <a:cubicBezTo>
                    <a:pt x="4461791" y="316010"/>
                    <a:pt x="4148954" y="3173"/>
                    <a:pt x="3763050" y="3173"/>
                  </a:cubicBezTo>
                  <a:lnTo>
                    <a:pt x="1607733" y="3173"/>
                  </a:lnTo>
                  <a:close/>
                </a:path>
              </a:pathLst>
            </a:custGeom>
            <a:grp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7" name="组合 16"/>
            <p:cNvGrpSpPr/>
            <p:nvPr/>
          </p:nvGrpSpPr>
          <p:grpSpPr>
            <a:xfrm>
              <a:off x="7346764" y="4231371"/>
              <a:ext cx="710591" cy="710591"/>
              <a:chOff x="7346764" y="4231371"/>
              <a:chExt cx="710591" cy="710591"/>
            </a:xfrm>
            <a:grpFill/>
          </p:grpSpPr>
          <p:sp>
            <p:nvSpPr>
              <p:cNvPr id="4" name="椭圆 3"/>
              <p:cNvSpPr/>
              <p:nvPr/>
            </p:nvSpPr>
            <p:spPr>
              <a:xfrm>
                <a:off x="7346764" y="4231371"/>
                <a:ext cx="710591" cy="710591"/>
              </a:xfrm>
              <a:prstGeom prst="ellipse">
                <a:avLst/>
              </a:prstGeom>
              <a:solidFill>
                <a:schemeClr val="accent3"/>
              </a:soli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100"/>
              <p:cNvSpPr txBox="1"/>
              <p:nvPr/>
            </p:nvSpPr>
            <p:spPr>
              <a:xfrm>
                <a:off x="7461784" y="4385092"/>
                <a:ext cx="588176" cy="395405"/>
              </a:xfrm>
              <a:prstGeom prst="rect">
                <a:avLst/>
              </a:prstGeom>
              <a:noFill/>
            </p:spPr>
            <p:txBody>
              <a:bodyPr wrap="square" rtlCol="0">
                <a:spAutoFit/>
              </a:bodyPr>
              <a:lstStyle/>
              <a:p>
                <a:pPr algn="ctr"/>
                <a:r>
                  <a:rPr lang="en-US" altLang="zh-CN" sz="2109"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10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1" name="组合 40"/>
          <p:cNvGrpSpPr/>
          <p:nvPr/>
        </p:nvGrpSpPr>
        <p:grpSpPr>
          <a:xfrm>
            <a:off x="4131740" y="1945993"/>
            <a:ext cx="3534753" cy="1087582"/>
            <a:chOff x="3916871" y="1845618"/>
            <a:chExt cx="3351217" cy="1031484"/>
          </a:xfrm>
        </p:grpSpPr>
        <p:sp>
          <p:nvSpPr>
            <p:cNvPr id="11" name="任意多边形 10"/>
            <p:cNvSpPr/>
            <p:nvPr/>
          </p:nvSpPr>
          <p:spPr>
            <a:xfrm>
              <a:off x="3933246" y="1890670"/>
              <a:ext cx="3194573" cy="889256"/>
            </a:xfrm>
            <a:custGeom>
              <a:avLst/>
              <a:gdLst>
                <a:gd name="connsiteX0" fmla="*/ 2971800 w 2971800"/>
                <a:gd name="connsiteY0" fmla="*/ 508000 h 508000"/>
                <a:gd name="connsiteX1" fmla="*/ 622300 w 2971800"/>
                <a:gd name="connsiteY1" fmla="*/ 508000 h 508000"/>
                <a:gd name="connsiteX2" fmla="*/ 622300 w 2971800"/>
                <a:gd name="connsiteY2" fmla="*/ 0 h 508000"/>
                <a:gd name="connsiteX3" fmla="*/ 0 w 2971800"/>
                <a:gd name="connsiteY3" fmla="*/ 0 h 508000"/>
              </a:gdLst>
              <a:ahLst/>
              <a:cxnLst>
                <a:cxn ang="0">
                  <a:pos x="connsiteX0" y="connsiteY0"/>
                </a:cxn>
                <a:cxn ang="0">
                  <a:pos x="connsiteX1" y="connsiteY1"/>
                </a:cxn>
                <a:cxn ang="0">
                  <a:pos x="connsiteX2" y="connsiteY2"/>
                </a:cxn>
                <a:cxn ang="0">
                  <a:pos x="connsiteX3" y="connsiteY3"/>
                </a:cxn>
              </a:cxnLst>
              <a:rect l="l" t="t" r="r" b="b"/>
              <a:pathLst>
                <a:path w="2971800" h="508000">
                  <a:moveTo>
                    <a:pt x="2971800" y="508000"/>
                  </a:moveTo>
                  <a:lnTo>
                    <a:pt x="622300" y="508000"/>
                  </a:lnTo>
                  <a:lnTo>
                    <a:pt x="622300" y="0"/>
                  </a:lnTo>
                  <a:lnTo>
                    <a:pt x="0" y="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nvSpPr>
          <p:spPr>
            <a:xfrm>
              <a:off x="3916871" y="1845618"/>
              <a:ext cx="90103" cy="901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a:off x="7071600" y="2680614"/>
              <a:ext cx="196488" cy="196488"/>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组合 47"/>
          <p:cNvGrpSpPr/>
          <p:nvPr/>
        </p:nvGrpSpPr>
        <p:grpSpPr>
          <a:xfrm>
            <a:off x="4131739" y="3312628"/>
            <a:ext cx="3816669" cy="207175"/>
            <a:chOff x="3916871" y="3141762"/>
            <a:chExt cx="3618495" cy="196488"/>
          </a:xfrm>
        </p:grpSpPr>
        <p:sp>
          <p:nvSpPr>
            <p:cNvPr id="13" name="任意多边形 12"/>
            <p:cNvSpPr/>
            <p:nvPr/>
          </p:nvSpPr>
          <p:spPr>
            <a:xfrm>
              <a:off x="3925360" y="3243031"/>
              <a:ext cx="3467614" cy="0"/>
            </a:xfrm>
            <a:custGeom>
              <a:avLst/>
              <a:gdLst>
                <a:gd name="connsiteX0" fmla="*/ 3225800 w 3225800"/>
                <a:gd name="connsiteY0" fmla="*/ 0 h 0"/>
                <a:gd name="connsiteX1" fmla="*/ 0 w 3225800"/>
                <a:gd name="connsiteY1" fmla="*/ 0 h 0"/>
              </a:gdLst>
              <a:ahLst/>
              <a:cxnLst>
                <a:cxn ang="0">
                  <a:pos x="connsiteX0" y="connsiteY0"/>
                </a:cxn>
                <a:cxn ang="0">
                  <a:pos x="connsiteX1" y="connsiteY1"/>
                </a:cxn>
              </a:cxnLst>
              <a:rect l="l" t="t" r="r" b="b"/>
              <a:pathLst>
                <a:path w="3225800">
                  <a:moveTo>
                    <a:pt x="3225800" y="0"/>
                  </a:moveTo>
                  <a:lnTo>
                    <a:pt x="0" y="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7338878" y="3141762"/>
              <a:ext cx="196488" cy="196488"/>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椭圆 26"/>
            <p:cNvSpPr/>
            <p:nvPr/>
          </p:nvSpPr>
          <p:spPr>
            <a:xfrm>
              <a:off x="3916871" y="3195675"/>
              <a:ext cx="90103" cy="901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组合 48"/>
          <p:cNvGrpSpPr/>
          <p:nvPr/>
        </p:nvGrpSpPr>
        <p:grpSpPr>
          <a:xfrm>
            <a:off x="4131740" y="3879137"/>
            <a:ext cx="4050192" cy="1027899"/>
            <a:chOff x="3916871" y="3679050"/>
            <a:chExt cx="3839893" cy="974880"/>
          </a:xfrm>
        </p:grpSpPr>
        <p:sp>
          <p:nvSpPr>
            <p:cNvPr id="12" name="任意多边形 11"/>
            <p:cNvSpPr/>
            <p:nvPr/>
          </p:nvSpPr>
          <p:spPr>
            <a:xfrm>
              <a:off x="3961922" y="3777589"/>
              <a:ext cx="3655582" cy="841377"/>
            </a:xfrm>
            <a:custGeom>
              <a:avLst/>
              <a:gdLst>
                <a:gd name="connsiteX0" fmla="*/ 3517900 w 3517900"/>
                <a:gd name="connsiteY0" fmla="*/ 0 h 584200"/>
                <a:gd name="connsiteX1" fmla="*/ 609600 w 3517900"/>
                <a:gd name="connsiteY1" fmla="*/ 0 h 584200"/>
                <a:gd name="connsiteX2" fmla="*/ 609600 w 3517900"/>
                <a:gd name="connsiteY2" fmla="*/ 584200 h 584200"/>
                <a:gd name="connsiteX3" fmla="*/ 0 w 35179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3517900" h="584200">
                  <a:moveTo>
                    <a:pt x="3517900" y="0"/>
                  </a:moveTo>
                  <a:lnTo>
                    <a:pt x="609600" y="0"/>
                  </a:lnTo>
                  <a:lnTo>
                    <a:pt x="609600" y="584200"/>
                  </a:lnTo>
                  <a:lnTo>
                    <a:pt x="0" y="58420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nvSpPr>
          <p:spPr>
            <a:xfrm>
              <a:off x="7560276" y="3679050"/>
              <a:ext cx="196488" cy="196488"/>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椭圆 27"/>
            <p:cNvSpPr/>
            <p:nvPr/>
          </p:nvSpPr>
          <p:spPr>
            <a:xfrm>
              <a:off x="3916871" y="4563827"/>
              <a:ext cx="90103" cy="901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组合 49"/>
          <p:cNvGrpSpPr/>
          <p:nvPr/>
        </p:nvGrpSpPr>
        <p:grpSpPr>
          <a:xfrm>
            <a:off x="1036807" y="1794145"/>
            <a:ext cx="3417825" cy="1140207"/>
            <a:chOff x="982638" y="1701602"/>
            <a:chExt cx="3240360" cy="1081395"/>
          </a:xfrm>
        </p:grpSpPr>
        <p:sp>
          <p:nvSpPr>
            <p:cNvPr id="15" name="文本框 111"/>
            <p:cNvSpPr txBox="1"/>
            <p:nvPr/>
          </p:nvSpPr>
          <p:spPr>
            <a:xfrm>
              <a:off x="1846734" y="1701602"/>
              <a:ext cx="1409149" cy="333802"/>
            </a:xfrm>
            <a:prstGeom prst="rect">
              <a:avLst/>
            </a:prstGeom>
            <a:noFill/>
          </p:spPr>
          <p:txBody>
            <a:bodyPr wrap="square" rtlCol="0">
              <a:spAutoFit/>
            </a:bodyPr>
            <a:lstStyle/>
            <a:p>
              <a:r>
                <a:rPr lang="zh-CN" altLang="en-US" sz="1687"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在此添加标题</a:t>
              </a:r>
            </a:p>
          </p:txBody>
        </p:sp>
        <p:grpSp>
          <p:nvGrpSpPr>
            <p:cNvPr id="45" name="组合 44"/>
            <p:cNvGrpSpPr/>
            <p:nvPr/>
          </p:nvGrpSpPr>
          <p:grpSpPr>
            <a:xfrm>
              <a:off x="982638" y="1701602"/>
              <a:ext cx="645992" cy="645992"/>
              <a:chOff x="1007982" y="1910848"/>
              <a:chExt cx="645992" cy="645992"/>
            </a:xfrm>
          </p:grpSpPr>
          <p:sp>
            <p:nvSpPr>
              <p:cNvPr id="29" name="椭圆 28"/>
              <p:cNvSpPr/>
              <p:nvPr/>
            </p:nvSpPr>
            <p:spPr>
              <a:xfrm>
                <a:off x="1007982" y="1910848"/>
                <a:ext cx="645992" cy="645992"/>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70"/>
              <p:cNvSpPr/>
              <p:nvPr/>
            </p:nvSpPr>
            <p:spPr>
              <a:xfrm>
                <a:off x="1167510" y="2036805"/>
                <a:ext cx="326937" cy="394076"/>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文本框 23"/>
            <p:cNvSpPr txBox="1"/>
            <p:nvPr/>
          </p:nvSpPr>
          <p:spPr>
            <a:xfrm>
              <a:off x="1846734" y="1974977"/>
              <a:ext cx="2376264" cy="808020"/>
            </a:xfrm>
            <a:prstGeom prst="rect">
              <a:avLst/>
            </a:prstGeom>
            <a:noFill/>
          </p:spPr>
          <p:txBody>
            <a:bodyPr wrap="square" rtlCol="0">
              <a:spAutoFit/>
            </a:bodyPr>
            <a:lstStyle/>
            <a:p>
              <a:pPr algn="just">
                <a:lnSpc>
                  <a:spcPct val="130000"/>
                </a:lnSpc>
              </a:pPr>
              <a:r>
                <a:rPr lang="zh-CN" altLang="en-US" sz="1266"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a:t>
              </a:r>
            </a:p>
          </p:txBody>
        </p:sp>
      </p:grpSp>
      <p:grpSp>
        <p:nvGrpSpPr>
          <p:cNvPr id="51" name="组合 50"/>
          <p:cNvGrpSpPr/>
          <p:nvPr/>
        </p:nvGrpSpPr>
        <p:grpSpPr>
          <a:xfrm>
            <a:off x="1036807" y="3236703"/>
            <a:ext cx="3417825" cy="1155661"/>
            <a:chOff x="982638" y="3069754"/>
            <a:chExt cx="3240360" cy="1096052"/>
          </a:xfrm>
        </p:grpSpPr>
        <p:sp>
          <p:nvSpPr>
            <p:cNvPr id="18" name="文本框 114"/>
            <p:cNvSpPr txBox="1"/>
            <p:nvPr/>
          </p:nvSpPr>
          <p:spPr>
            <a:xfrm>
              <a:off x="1846734" y="3069754"/>
              <a:ext cx="1409149" cy="333802"/>
            </a:xfrm>
            <a:prstGeom prst="rect">
              <a:avLst/>
            </a:prstGeom>
            <a:noFill/>
          </p:spPr>
          <p:txBody>
            <a:bodyPr wrap="square" rtlCol="0">
              <a:spAutoFit/>
            </a:bodyPr>
            <a:lstStyle/>
            <a:p>
              <a:r>
                <a:rPr lang="zh-CN" altLang="en-US" sz="1687"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在此添加标题</a:t>
              </a:r>
            </a:p>
          </p:txBody>
        </p:sp>
        <p:grpSp>
          <p:nvGrpSpPr>
            <p:cNvPr id="44" name="组合 43"/>
            <p:cNvGrpSpPr/>
            <p:nvPr/>
          </p:nvGrpSpPr>
          <p:grpSpPr>
            <a:xfrm>
              <a:off x="982638" y="3070794"/>
              <a:ext cx="645992" cy="645992"/>
              <a:chOff x="1007982" y="2875292"/>
              <a:chExt cx="645992" cy="645992"/>
            </a:xfrm>
          </p:grpSpPr>
          <p:sp>
            <p:nvSpPr>
              <p:cNvPr id="30" name="椭圆 29"/>
              <p:cNvSpPr/>
              <p:nvPr/>
            </p:nvSpPr>
            <p:spPr>
              <a:xfrm>
                <a:off x="1007982" y="2875292"/>
                <a:ext cx="645992" cy="645992"/>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3" name="组合 32"/>
              <p:cNvGrpSpPr/>
              <p:nvPr/>
            </p:nvGrpSpPr>
            <p:grpSpPr>
              <a:xfrm>
                <a:off x="1167510" y="3054082"/>
                <a:ext cx="309319" cy="311428"/>
                <a:chOff x="3771900" y="3200400"/>
                <a:chExt cx="2011680" cy="2025396"/>
              </a:xfrm>
              <a:solidFill>
                <a:srgbClr val="01ACBE"/>
              </a:solidFill>
            </p:grpSpPr>
            <p:sp>
              <p:nvSpPr>
                <p:cNvPr id="34" name="任意多边形 33"/>
                <p:cNvSpPr/>
                <p:nvPr/>
              </p:nvSpPr>
              <p:spPr>
                <a:xfrm>
                  <a:off x="3775166" y="3370217"/>
                  <a:ext cx="770708" cy="796834"/>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任意多边形 34"/>
                <p:cNvSpPr/>
                <p:nvPr/>
              </p:nvSpPr>
              <p:spPr>
                <a:xfrm>
                  <a:off x="4704588" y="3200400"/>
                  <a:ext cx="1078992" cy="937260"/>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任意多边形 35"/>
                <p:cNvSpPr/>
                <p:nvPr/>
              </p:nvSpPr>
              <p:spPr>
                <a:xfrm>
                  <a:off x="3771900" y="4279392"/>
                  <a:ext cx="772668" cy="786384"/>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任意多边形 36"/>
                <p:cNvSpPr/>
                <p:nvPr/>
              </p:nvSpPr>
              <p:spPr>
                <a:xfrm>
                  <a:off x="4704587" y="4293109"/>
                  <a:ext cx="1076201" cy="932687"/>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46" name="文本框 23"/>
            <p:cNvSpPr txBox="1"/>
            <p:nvPr/>
          </p:nvSpPr>
          <p:spPr>
            <a:xfrm>
              <a:off x="1846734" y="3357786"/>
              <a:ext cx="2376264" cy="808020"/>
            </a:xfrm>
            <a:prstGeom prst="rect">
              <a:avLst/>
            </a:prstGeom>
            <a:noFill/>
          </p:spPr>
          <p:txBody>
            <a:bodyPr wrap="square" rtlCol="0">
              <a:spAutoFit/>
            </a:bodyPr>
            <a:lstStyle/>
            <a:p>
              <a:pPr algn="just">
                <a:lnSpc>
                  <a:spcPct val="130000"/>
                </a:lnSpc>
              </a:pPr>
              <a:r>
                <a:rPr lang="zh-CN" altLang="en-US" sz="1266"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a:t>
              </a:r>
            </a:p>
          </p:txBody>
        </p:sp>
      </p:grpSp>
      <p:grpSp>
        <p:nvGrpSpPr>
          <p:cNvPr id="52" name="组合 51"/>
          <p:cNvGrpSpPr/>
          <p:nvPr/>
        </p:nvGrpSpPr>
        <p:grpSpPr>
          <a:xfrm>
            <a:off x="1036807" y="4681457"/>
            <a:ext cx="3417825" cy="1153468"/>
            <a:chOff x="982638" y="4439986"/>
            <a:chExt cx="3240360" cy="1093972"/>
          </a:xfrm>
        </p:grpSpPr>
        <p:sp>
          <p:nvSpPr>
            <p:cNvPr id="21" name="文本框 117"/>
            <p:cNvSpPr txBox="1"/>
            <p:nvPr/>
          </p:nvSpPr>
          <p:spPr>
            <a:xfrm>
              <a:off x="1846734" y="4444877"/>
              <a:ext cx="1409149" cy="333802"/>
            </a:xfrm>
            <a:prstGeom prst="rect">
              <a:avLst/>
            </a:prstGeom>
            <a:noFill/>
          </p:spPr>
          <p:txBody>
            <a:bodyPr wrap="square" rtlCol="0">
              <a:spAutoFit/>
            </a:bodyPr>
            <a:lstStyle/>
            <a:p>
              <a:r>
                <a:rPr lang="zh-CN" altLang="en-US" sz="1687"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在此添加标题</a:t>
              </a:r>
            </a:p>
          </p:txBody>
        </p:sp>
        <p:grpSp>
          <p:nvGrpSpPr>
            <p:cNvPr id="43" name="组合 42"/>
            <p:cNvGrpSpPr/>
            <p:nvPr/>
          </p:nvGrpSpPr>
          <p:grpSpPr>
            <a:xfrm>
              <a:off x="982638" y="4439986"/>
              <a:ext cx="645992" cy="645992"/>
              <a:chOff x="910630" y="4079946"/>
              <a:chExt cx="645992" cy="645992"/>
            </a:xfrm>
          </p:grpSpPr>
          <p:sp>
            <p:nvSpPr>
              <p:cNvPr id="31" name="椭圆 30"/>
              <p:cNvSpPr/>
              <p:nvPr/>
            </p:nvSpPr>
            <p:spPr>
              <a:xfrm>
                <a:off x="910630" y="4079946"/>
                <a:ext cx="645992" cy="645992"/>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8" name="组合 37"/>
              <p:cNvGrpSpPr/>
              <p:nvPr/>
            </p:nvGrpSpPr>
            <p:grpSpPr>
              <a:xfrm>
                <a:off x="1083035" y="4225066"/>
                <a:ext cx="301182" cy="363066"/>
                <a:chOff x="4141788" y="809625"/>
                <a:chExt cx="3600450" cy="4340225"/>
              </a:xfrm>
              <a:solidFill>
                <a:srgbClr val="FFB954"/>
              </a:solidFill>
            </p:grpSpPr>
            <p:sp>
              <p:nvSpPr>
                <p:cNvPr id="39" name="Freeform 7"/>
                <p:cNvSpPr>
                  <a:spLocks/>
                </p:cNvSpPr>
                <p:nvPr/>
              </p:nvSpPr>
              <p:spPr bwMode="auto">
                <a:xfrm>
                  <a:off x="4141788" y="1774825"/>
                  <a:ext cx="3600450" cy="3375025"/>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rgbClr val="FFB954"/>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8"/>
                <p:cNvSpPr>
                  <a:spLocks/>
                </p:cNvSpPr>
                <p:nvPr/>
              </p:nvSpPr>
              <p:spPr bwMode="auto">
                <a:xfrm>
                  <a:off x="6021388" y="809625"/>
                  <a:ext cx="792163" cy="1135063"/>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rgbClr val="FFB954"/>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47" name="文本框 23"/>
            <p:cNvSpPr txBox="1"/>
            <p:nvPr/>
          </p:nvSpPr>
          <p:spPr>
            <a:xfrm>
              <a:off x="1846734" y="4725938"/>
              <a:ext cx="2376264" cy="808020"/>
            </a:xfrm>
            <a:prstGeom prst="rect">
              <a:avLst/>
            </a:prstGeom>
            <a:noFill/>
          </p:spPr>
          <p:txBody>
            <a:bodyPr wrap="square" rtlCol="0">
              <a:spAutoFit/>
            </a:bodyPr>
            <a:lstStyle/>
            <a:p>
              <a:pPr algn="just">
                <a:lnSpc>
                  <a:spcPct val="130000"/>
                </a:lnSpc>
              </a:pPr>
              <a:r>
                <a:rPr lang="zh-CN" altLang="en-US" sz="1266"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点击添加文字说明详情介绍点击添加文字说明详情介绍点击添加文字</a:t>
              </a:r>
            </a:p>
          </p:txBody>
        </p:sp>
      </p:grpSp>
      <p:sp>
        <p:nvSpPr>
          <p:cNvPr id="53" name="矩形 52"/>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54" name="矩形 53"/>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55" name="文本框 54"/>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6" name="文本框 55"/>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9863456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right)">
                                      <p:cBhvr>
                                        <p:cTn id="11" dur="500"/>
                                        <p:tgtEl>
                                          <p:spTgt spid="41"/>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2"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right)">
                                      <p:cBhvr>
                                        <p:cTn id="20" dur="500"/>
                                        <p:tgtEl>
                                          <p:spTgt spid="20"/>
                                        </p:tgtEl>
                                      </p:cBhvr>
                                    </p:animEffect>
                                  </p:childTnLst>
                                </p:cTn>
                              </p:par>
                            </p:childTnLst>
                          </p:cTn>
                        </p:par>
                        <p:par>
                          <p:cTn id="21" fill="hold">
                            <p:stCondLst>
                              <p:cond delay="2000"/>
                            </p:stCondLst>
                            <p:childTnLst>
                              <p:par>
                                <p:cTn id="22" presetID="22" presetClass="entr" presetSubtype="2"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ipe(right)">
                                      <p:cBhvr>
                                        <p:cTn id="24" dur="500"/>
                                        <p:tgtEl>
                                          <p:spTgt spid="48"/>
                                        </p:tgtEl>
                                      </p:cBhvr>
                                    </p:animEffect>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ppt_x"/>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2"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right)">
                                      <p:cBhvr>
                                        <p:cTn id="33" dur="500"/>
                                        <p:tgtEl>
                                          <p:spTgt spid="22"/>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right)">
                                      <p:cBhvr>
                                        <p:cTn id="37" dur="500"/>
                                        <p:tgtEl>
                                          <p:spTgt spid="49"/>
                                        </p:tgtEl>
                                      </p:cBhvr>
                                    </p:animEffect>
                                  </p:childTnLst>
                                </p:cTn>
                              </p:par>
                            </p:childTnLst>
                          </p:cTn>
                        </p:par>
                        <p:par>
                          <p:cTn id="38" fill="hold">
                            <p:stCondLst>
                              <p:cond delay="4000"/>
                            </p:stCondLst>
                            <p:childTnLst>
                              <p:par>
                                <p:cTn id="39" presetID="2" presetClass="entr" presetSubtype="4" fill="hold"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500" fill="hold"/>
                                        <p:tgtEl>
                                          <p:spTgt spid="52"/>
                                        </p:tgtEl>
                                        <p:attrNameLst>
                                          <p:attrName>ppt_x</p:attrName>
                                        </p:attrNameLst>
                                      </p:cBhvr>
                                      <p:tavLst>
                                        <p:tav tm="0">
                                          <p:val>
                                            <p:strVal val="#ppt_x"/>
                                          </p:val>
                                        </p:tav>
                                        <p:tav tm="100000">
                                          <p:val>
                                            <p:strVal val="#ppt_x"/>
                                          </p:val>
                                        </p:tav>
                                      </p:tavLst>
                                    </p:anim>
                                    <p:anim calcmode="lin" valueType="num">
                                      <p:cBhvr additive="base">
                                        <p:cTn id="4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7414648" y="1851320"/>
            <a:ext cx="2872140" cy="2967470"/>
            <a:chOff x="7030236" y="1755422"/>
            <a:chExt cx="2723364" cy="2813756"/>
          </a:xfrm>
          <a:solidFill>
            <a:schemeClr val="accent4"/>
          </a:solidFill>
        </p:grpSpPr>
        <p:sp>
          <p:nvSpPr>
            <p:cNvPr id="42" name="椭圆 41"/>
            <p:cNvSpPr/>
            <p:nvPr/>
          </p:nvSpPr>
          <p:spPr>
            <a:xfrm>
              <a:off x="8394156" y="4241434"/>
              <a:ext cx="1162443" cy="3277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任意多边形 31"/>
            <p:cNvSpPr/>
            <p:nvPr/>
          </p:nvSpPr>
          <p:spPr>
            <a:xfrm>
              <a:off x="7030236" y="1755422"/>
              <a:ext cx="2723364" cy="2644389"/>
            </a:xfrm>
            <a:custGeom>
              <a:avLst/>
              <a:gdLst>
                <a:gd name="connsiteX0" fmla="*/ 3380070 w 3453585"/>
                <a:gd name="connsiteY0" fmla="*/ 1644019 h 3353431"/>
                <a:gd name="connsiteX1" fmla="*/ 3444579 w 3453585"/>
                <a:gd name="connsiteY1" fmla="*/ 1686778 h 3353431"/>
                <a:gd name="connsiteX2" fmla="*/ 3446481 w 3453585"/>
                <a:gd name="connsiteY2" fmla="*/ 1696198 h 3353431"/>
                <a:gd name="connsiteX3" fmla="*/ 3451188 w 3453585"/>
                <a:gd name="connsiteY3" fmla="*/ 1705845 h 3353431"/>
                <a:gd name="connsiteX4" fmla="*/ 3444195 w 3453585"/>
                <a:gd name="connsiteY4" fmla="*/ 1758971 h 3353431"/>
                <a:gd name="connsiteX5" fmla="*/ 2543542 w 3453585"/>
                <a:gd name="connsiteY5" fmla="*/ 3318945 h 3353431"/>
                <a:gd name="connsiteX6" fmla="*/ 2494466 w 3453585"/>
                <a:gd name="connsiteY6" fmla="*/ 3352992 h 3353431"/>
                <a:gd name="connsiteX7" fmla="*/ 2490954 w 3453585"/>
                <a:gd name="connsiteY7" fmla="*/ 3353068 h 3353431"/>
                <a:gd name="connsiteX8" fmla="*/ 2489874 w 3453585"/>
                <a:gd name="connsiteY8" fmla="*/ 3353431 h 3353431"/>
                <a:gd name="connsiteX9" fmla="*/ 2486162 w 3453585"/>
                <a:gd name="connsiteY9" fmla="*/ 3353173 h 3353431"/>
                <a:gd name="connsiteX10" fmla="*/ 2474257 w 3453585"/>
                <a:gd name="connsiteY10" fmla="*/ 3353431 h 3353431"/>
                <a:gd name="connsiteX11" fmla="*/ 2470171 w 3453585"/>
                <a:gd name="connsiteY11" fmla="*/ 3352058 h 3353431"/>
                <a:gd name="connsiteX12" fmla="*/ 2463100 w 3453585"/>
                <a:gd name="connsiteY12" fmla="*/ 3351565 h 3353431"/>
                <a:gd name="connsiteX13" fmla="*/ 2450676 w 3453585"/>
                <a:gd name="connsiteY13" fmla="*/ 3345502 h 3353431"/>
                <a:gd name="connsiteX14" fmla="*/ 2447906 w 3453585"/>
                <a:gd name="connsiteY14" fmla="*/ 3344570 h 3353431"/>
                <a:gd name="connsiteX15" fmla="*/ 2446840 w 3453585"/>
                <a:gd name="connsiteY15" fmla="*/ 3343630 h 3353431"/>
                <a:gd name="connsiteX16" fmla="*/ 2438979 w 3453585"/>
                <a:gd name="connsiteY16" fmla="*/ 3339794 h 3353431"/>
                <a:gd name="connsiteX17" fmla="*/ 2420589 w 3453585"/>
                <a:gd name="connsiteY17" fmla="*/ 3318945 h 3353431"/>
                <a:gd name="connsiteX18" fmla="*/ 1519936 w 3453585"/>
                <a:gd name="connsiteY18" fmla="*/ 1758971 h 3353431"/>
                <a:gd name="connsiteX19" fmla="*/ 1511075 w 3453585"/>
                <a:gd name="connsiteY19" fmla="*/ 1732620 h 3353431"/>
                <a:gd name="connsiteX20" fmla="*/ 1511443 w 3453585"/>
                <a:gd name="connsiteY20" fmla="*/ 1727344 h 3353431"/>
                <a:gd name="connsiteX21" fmla="*/ 1508755 w 3453585"/>
                <a:gd name="connsiteY21" fmla="*/ 1714030 h 3353431"/>
                <a:gd name="connsiteX22" fmla="*/ 1514257 w 3453585"/>
                <a:gd name="connsiteY22" fmla="*/ 1686779 h 3353431"/>
                <a:gd name="connsiteX23" fmla="*/ 1578765 w 3453585"/>
                <a:gd name="connsiteY23" fmla="*/ 1644020 h 3353431"/>
                <a:gd name="connsiteX24" fmla="*/ 2481170 w 3453585"/>
                <a:gd name="connsiteY24" fmla="*/ 0 h 3353431"/>
                <a:gd name="connsiteX25" fmla="*/ 3248528 w 3453585"/>
                <a:gd name="connsiteY25" fmla="*/ 767358 h 3353431"/>
                <a:gd name="connsiteX26" fmla="*/ 3117476 w 3453585"/>
                <a:gd name="connsiteY26" fmla="*/ 1196395 h 3353431"/>
                <a:gd name="connsiteX27" fmla="*/ 3109819 w 3453585"/>
                <a:gd name="connsiteY27" fmla="*/ 1205675 h 3353431"/>
                <a:gd name="connsiteX28" fmla="*/ 3109819 w 3453585"/>
                <a:gd name="connsiteY28" fmla="*/ 1527603 h 3353431"/>
                <a:gd name="connsiteX29" fmla="*/ 3226235 w 3453585"/>
                <a:gd name="connsiteY29" fmla="*/ 1644019 h 3353431"/>
                <a:gd name="connsiteX30" fmla="*/ 1736105 w 3453585"/>
                <a:gd name="connsiteY30" fmla="*/ 1644019 h 3353431"/>
                <a:gd name="connsiteX31" fmla="*/ 1852521 w 3453585"/>
                <a:gd name="connsiteY31" fmla="*/ 1527603 h 3353431"/>
                <a:gd name="connsiteX32" fmla="*/ 1852521 w 3453585"/>
                <a:gd name="connsiteY32" fmla="*/ 1325155 h 3353431"/>
                <a:gd name="connsiteX33" fmla="*/ 0 w 3453585"/>
                <a:gd name="connsiteY33" fmla="*/ 1325155 h 3353431"/>
                <a:gd name="connsiteX34" fmla="*/ 0 w 3453585"/>
                <a:gd name="connsiteY34" fmla="*/ 151675 h 3353431"/>
                <a:gd name="connsiteX35" fmla="*/ 2027139 w 3453585"/>
                <a:gd name="connsiteY35" fmla="*/ 151675 h 3353431"/>
                <a:gd name="connsiteX36" fmla="*/ 2052133 w 3453585"/>
                <a:gd name="connsiteY36" fmla="*/ 131053 h 3353431"/>
                <a:gd name="connsiteX37" fmla="*/ 2481170 w 3453585"/>
                <a:gd name="connsiteY37"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53585" h="3353431">
                  <a:moveTo>
                    <a:pt x="3380070" y="1644019"/>
                  </a:moveTo>
                  <a:cubicBezTo>
                    <a:pt x="3409069" y="1644019"/>
                    <a:pt x="3433951" y="1661650"/>
                    <a:pt x="3444579" y="1686778"/>
                  </a:cubicBezTo>
                  <a:lnTo>
                    <a:pt x="3446481" y="1696198"/>
                  </a:lnTo>
                  <a:lnTo>
                    <a:pt x="3451188" y="1705845"/>
                  </a:lnTo>
                  <a:cubicBezTo>
                    <a:pt x="3455826" y="1723152"/>
                    <a:pt x="3453861" y="1742228"/>
                    <a:pt x="3444195" y="1758971"/>
                  </a:cubicBezTo>
                  <a:lnTo>
                    <a:pt x="2543542" y="3318945"/>
                  </a:lnTo>
                  <a:cubicBezTo>
                    <a:pt x="2532667" y="3337781"/>
                    <a:pt x="2514362" y="3349651"/>
                    <a:pt x="2494466" y="3352992"/>
                  </a:cubicBezTo>
                  <a:lnTo>
                    <a:pt x="2490954" y="3353068"/>
                  </a:lnTo>
                  <a:lnTo>
                    <a:pt x="2489874" y="3353431"/>
                  </a:lnTo>
                  <a:lnTo>
                    <a:pt x="2486162" y="3353173"/>
                  </a:lnTo>
                  <a:lnTo>
                    <a:pt x="2474257" y="3353431"/>
                  </a:lnTo>
                  <a:lnTo>
                    <a:pt x="2470171" y="3352058"/>
                  </a:lnTo>
                  <a:lnTo>
                    <a:pt x="2463100" y="3351565"/>
                  </a:lnTo>
                  <a:lnTo>
                    <a:pt x="2450676" y="3345502"/>
                  </a:lnTo>
                  <a:lnTo>
                    <a:pt x="2447906" y="3344570"/>
                  </a:lnTo>
                  <a:lnTo>
                    <a:pt x="2446840" y="3343630"/>
                  </a:lnTo>
                  <a:lnTo>
                    <a:pt x="2438979" y="3339794"/>
                  </a:lnTo>
                  <a:cubicBezTo>
                    <a:pt x="2431723" y="3334312"/>
                    <a:pt x="2425422" y="3327316"/>
                    <a:pt x="2420589" y="3318945"/>
                  </a:cubicBezTo>
                  <a:lnTo>
                    <a:pt x="1519936" y="1758971"/>
                  </a:lnTo>
                  <a:cubicBezTo>
                    <a:pt x="1515103" y="1750599"/>
                    <a:pt x="1512195" y="1741645"/>
                    <a:pt x="1511075" y="1732620"/>
                  </a:cubicBezTo>
                  <a:lnTo>
                    <a:pt x="1511443" y="1727344"/>
                  </a:lnTo>
                  <a:lnTo>
                    <a:pt x="1508755" y="1714030"/>
                  </a:lnTo>
                  <a:lnTo>
                    <a:pt x="1514257" y="1686779"/>
                  </a:lnTo>
                  <a:cubicBezTo>
                    <a:pt x="1524885" y="1661651"/>
                    <a:pt x="1549766" y="1644020"/>
                    <a:pt x="1578765" y="1644020"/>
                  </a:cubicBezTo>
                  <a:close/>
                  <a:moveTo>
                    <a:pt x="2481170" y="0"/>
                  </a:moveTo>
                  <a:cubicBezTo>
                    <a:pt x="2904970" y="0"/>
                    <a:pt x="3248528" y="343558"/>
                    <a:pt x="3248528" y="767358"/>
                  </a:cubicBezTo>
                  <a:cubicBezTo>
                    <a:pt x="3248528" y="926283"/>
                    <a:pt x="3200215" y="1073924"/>
                    <a:pt x="3117476" y="1196395"/>
                  </a:cubicBezTo>
                  <a:lnTo>
                    <a:pt x="3109819" y="1205675"/>
                  </a:lnTo>
                  <a:lnTo>
                    <a:pt x="3109819" y="1527603"/>
                  </a:lnTo>
                  <a:cubicBezTo>
                    <a:pt x="3109819" y="1591898"/>
                    <a:pt x="3161940" y="1644019"/>
                    <a:pt x="3226235" y="1644019"/>
                  </a:cubicBezTo>
                  <a:lnTo>
                    <a:pt x="1736105" y="1644019"/>
                  </a:lnTo>
                  <a:cubicBezTo>
                    <a:pt x="1800400" y="1644019"/>
                    <a:pt x="1852521" y="1591898"/>
                    <a:pt x="1852521" y="1527603"/>
                  </a:cubicBezTo>
                  <a:lnTo>
                    <a:pt x="1852521" y="1325155"/>
                  </a:lnTo>
                  <a:lnTo>
                    <a:pt x="0" y="1325155"/>
                  </a:lnTo>
                  <a:lnTo>
                    <a:pt x="0" y="151675"/>
                  </a:lnTo>
                  <a:lnTo>
                    <a:pt x="2027139" y="151675"/>
                  </a:lnTo>
                  <a:lnTo>
                    <a:pt x="2052133" y="131053"/>
                  </a:lnTo>
                  <a:cubicBezTo>
                    <a:pt x="2174604" y="48313"/>
                    <a:pt x="2322245" y="0"/>
                    <a:pt x="2481170" y="0"/>
                  </a:cubicBezTo>
                  <a:close/>
                </a:path>
              </a:pathLst>
            </a:custGeom>
            <a:grpFill/>
            <a:ln>
              <a:noFill/>
            </a:ln>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5398622" y="1851320"/>
            <a:ext cx="2872140" cy="2967470"/>
            <a:chOff x="5118640" y="1755422"/>
            <a:chExt cx="2723364" cy="2813756"/>
          </a:xfrm>
          <a:solidFill>
            <a:schemeClr val="accent3"/>
          </a:solidFill>
        </p:grpSpPr>
        <p:sp>
          <p:nvSpPr>
            <p:cNvPr id="41" name="椭圆 40"/>
            <p:cNvSpPr/>
            <p:nvPr/>
          </p:nvSpPr>
          <p:spPr>
            <a:xfrm>
              <a:off x="6477249" y="4241434"/>
              <a:ext cx="1162443" cy="3277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任意多边形 30"/>
            <p:cNvSpPr/>
            <p:nvPr/>
          </p:nvSpPr>
          <p:spPr>
            <a:xfrm>
              <a:off x="5118640" y="1755422"/>
              <a:ext cx="2723364" cy="2644389"/>
            </a:xfrm>
            <a:custGeom>
              <a:avLst/>
              <a:gdLst>
                <a:gd name="connsiteX0" fmla="*/ 3380070 w 3453585"/>
                <a:gd name="connsiteY0" fmla="*/ 1644019 h 3353431"/>
                <a:gd name="connsiteX1" fmla="*/ 3444579 w 3453585"/>
                <a:gd name="connsiteY1" fmla="*/ 1686778 h 3353431"/>
                <a:gd name="connsiteX2" fmla="*/ 3446481 w 3453585"/>
                <a:gd name="connsiteY2" fmla="*/ 1696198 h 3353431"/>
                <a:gd name="connsiteX3" fmla="*/ 3451188 w 3453585"/>
                <a:gd name="connsiteY3" fmla="*/ 1705845 h 3353431"/>
                <a:gd name="connsiteX4" fmla="*/ 3444195 w 3453585"/>
                <a:gd name="connsiteY4" fmla="*/ 1758971 h 3353431"/>
                <a:gd name="connsiteX5" fmla="*/ 2543542 w 3453585"/>
                <a:gd name="connsiteY5" fmla="*/ 3318945 h 3353431"/>
                <a:gd name="connsiteX6" fmla="*/ 2494466 w 3453585"/>
                <a:gd name="connsiteY6" fmla="*/ 3352992 h 3353431"/>
                <a:gd name="connsiteX7" fmla="*/ 2490954 w 3453585"/>
                <a:gd name="connsiteY7" fmla="*/ 3353068 h 3353431"/>
                <a:gd name="connsiteX8" fmla="*/ 2489874 w 3453585"/>
                <a:gd name="connsiteY8" fmla="*/ 3353431 h 3353431"/>
                <a:gd name="connsiteX9" fmla="*/ 2486162 w 3453585"/>
                <a:gd name="connsiteY9" fmla="*/ 3353173 h 3353431"/>
                <a:gd name="connsiteX10" fmla="*/ 2474257 w 3453585"/>
                <a:gd name="connsiteY10" fmla="*/ 3353431 h 3353431"/>
                <a:gd name="connsiteX11" fmla="*/ 2470171 w 3453585"/>
                <a:gd name="connsiteY11" fmla="*/ 3352058 h 3353431"/>
                <a:gd name="connsiteX12" fmla="*/ 2463100 w 3453585"/>
                <a:gd name="connsiteY12" fmla="*/ 3351565 h 3353431"/>
                <a:gd name="connsiteX13" fmla="*/ 2450676 w 3453585"/>
                <a:gd name="connsiteY13" fmla="*/ 3345502 h 3353431"/>
                <a:gd name="connsiteX14" fmla="*/ 2447906 w 3453585"/>
                <a:gd name="connsiteY14" fmla="*/ 3344570 h 3353431"/>
                <a:gd name="connsiteX15" fmla="*/ 2446840 w 3453585"/>
                <a:gd name="connsiteY15" fmla="*/ 3343630 h 3353431"/>
                <a:gd name="connsiteX16" fmla="*/ 2438979 w 3453585"/>
                <a:gd name="connsiteY16" fmla="*/ 3339794 h 3353431"/>
                <a:gd name="connsiteX17" fmla="*/ 2420589 w 3453585"/>
                <a:gd name="connsiteY17" fmla="*/ 3318945 h 3353431"/>
                <a:gd name="connsiteX18" fmla="*/ 1519936 w 3453585"/>
                <a:gd name="connsiteY18" fmla="*/ 1758971 h 3353431"/>
                <a:gd name="connsiteX19" fmla="*/ 1511075 w 3453585"/>
                <a:gd name="connsiteY19" fmla="*/ 1732620 h 3353431"/>
                <a:gd name="connsiteX20" fmla="*/ 1511443 w 3453585"/>
                <a:gd name="connsiteY20" fmla="*/ 1727344 h 3353431"/>
                <a:gd name="connsiteX21" fmla="*/ 1508755 w 3453585"/>
                <a:gd name="connsiteY21" fmla="*/ 1714030 h 3353431"/>
                <a:gd name="connsiteX22" fmla="*/ 1514257 w 3453585"/>
                <a:gd name="connsiteY22" fmla="*/ 1686779 h 3353431"/>
                <a:gd name="connsiteX23" fmla="*/ 1578765 w 3453585"/>
                <a:gd name="connsiteY23" fmla="*/ 1644020 h 3353431"/>
                <a:gd name="connsiteX24" fmla="*/ 2481170 w 3453585"/>
                <a:gd name="connsiteY24" fmla="*/ 0 h 3353431"/>
                <a:gd name="connsiteX25" fmla="*/ 3248528 w 3453585"/>
                <a:gd name="connsiteY25" fmla="*/ 767358 h 3353431"/>
                <a:gd name="connsiteX26" fmla="*/ 3117476 w 3453585"/>
                <a:gd name="connsiteY26" fmla="*/ 1196395 h 3353431"/>
                <a:gd name="connsiteX27" fmla="*/ 3109819 w 3453585"/>
                <a:gd name="connsiteY27" fmla="*/ 1205675 h 3353431"/>
                <a:gd name="connsiteX28" fmla="*/ 3109819 w 3453585"/>
                <a:gd name="connsiteY28" fmla="*/ 1527603 h 3353431"/>
                <a:gd name="connsiteX29" fmla="*/ 3226235 w 3453585"/>
                <a:gd name="connsiteY29" fmla="*/ 1644019 h 3353431"/>
                <a:gd name="connsiteX30" fmla="*/ 1736105 w 3453585"/>
                <a:gd name="connsiteY30" fmla="*/ 1644019 h 3353431"/>
                <a:gd name="connsiteX31" fmla="*/ 1852521 w 3453585"/>
                <a:gd name="connsiteY31" fmla="*/ 1527603 h 3353431"/>
                <a:gd name="connsiteX32" fmla="*/ 1852521 w 3453585"/>
                <a:gd name="connsiteY32" fmla="*/ 1325155 h 3353431"/>
                <a:gd name="connsiteX33" fmla="*/ 0 w 3453585"/>
                <a:gd name="connsiteY33" fmla="*/ 1325155 h 3353431"/>
                <a:gd name="connsiteX34" fmla="*/ 0 w 3453585"/>
                <a:gd name="connsiteY34" fmla="*/ 151675 h 3353431"/>
                <a:gd name="connsiteX35" fmla="*/ 2027139 w 3453585"/>
                <a:gd name="connsiteY35" fmla="*/ 151675 h 3353431"/>
                <a:gd name="connsiteX36" fmla="*/ 2052133 w 3453585"/>
                <a:gd name="connsiteY36" fmla="*/ 131053 h 3353431"/>
                <a:gd name="connsiteX37" fmla="*/ 2481170 w 3453585"/>
                <a:gd name="connsiteY37"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53585" h="3353431">
                  <a:moveTo>
                    <a:pt x="3380070" y="1644019"/>
                  </a:moveTo>
                  <a:cubicBezTo>
                    <a:pt x="3409069" y="1644019"/>
                    <a:pt x="3433951" y="1661650"/>
                    <a:pt x="3444579" y="1686778"/>
                  </a:cubicBezTo>
                  <a:lnTo>
                    <a:pt x="3446481" y="1696198"/>
                  </a:lnTo>
                  <a:lnTo>
                    <a:pt x="3451188" y="1705845"/>
                  </a:lnTo>
                  <a:cubicBezTo>
                    <a:pt x="3455826" y="1723152"/>
                    <a:pt x="3453861" y="1742228"/>
                    <a:pt x="3444195" y="1758971"/>
                  </a:cubicBezTo>
                  <a:lnTo>
                    <a:pt x="2543542" y="3318945"/>
                  </a:lnTo>
                  <a:cubicBezTo>
                    <a:pt x="2532667" y="3337781"/>
                    <a:pt x="2514362" y="3349651"/>
                    <a:pt x="2494466" y="3352992"/>
                  </a:cubicBezTo>
                  <a:lnTo>
                    <a:pt x="2490954" y="3353068"/>
                  </a:lnTo>
                  <a:lnTo>
                    <a:pt x="2489874" y="3353431"/>
                  </a:lnTo>
                  <a:lnTo>
                    <a:pt x="2486162" y="3353173"/>
                  </a:lnTo>
                  <a:lnTo>
                    <a:pt x="2474257" y="3353431"/>
                  </a:lnTo>
                  <a:lnTo>
                    <a:pt x="2470171" y="3352058"/>
                  </a:lnTo>
                  <a:lnTo>
                    <a:pt x="2463100" y="3351565"/>
                  </a:lnTo>
                  <a:lnTo>
                    <a:pt x="2450676" y="3345502"/>
                  </a:lnTo>
                  <a:lnTo>
                    <a:pt x="2447906" y="3344570"/>
                  </a:lnTo>
                  <a:lnTo>
                    <a:pt x="2446840" y="3343630"/>
                  </a:lnTo>
                  <a:lnTo>
                    <a:pt x="2438979" y="3339794"/>
                  </a:lnTo>
                  <a:cubicBezTo>
                    <a:pt x="2431723" y="3334312"/>
                    <a:pt x="2425422" y="3327316"/>
                    <a:pt x="2420589" y="3318945"/>
                  </a:cubicBezTo>
                  <a:lnTo>
                    <a:pt x="1519936" y="1758971"/>
                  </a:lnTo>
                  <a:cubicBezTo>
                    <a:pt x="1515103" y="1750599"/>
                    <a:pt x="1512195" y="1741645"/>
                    <a:pt x="1511075" y="1732620"/>
                  </a:cubicBezTo>
                  <a:lnTo>
                    <a:pt x="1511443" y="1727344"/>
                  </a:lnTo>
                  <a:lnTo>
                    <a:pt x="1508755" y="1714030"/>
                  </a:lnTo>
                  <a:lnTo>
                    <a:pt x="1514257" y="1686779"/>
                  </a:lnTo>
                  <a:cubicBezTo>
                    <a:pt x="1524885" y="1661651"/>
                    <a:pt x="1549766" y="1644020"/>
                    <a:pt x="1578765" y="1644020"/>
                  </a:cubicBezTo>
                  <a:close/>
                  <a:moveTo>
                    <a:pt x="2481170" y="0"/>
                  </a:moveTo>
                  <a:cubicBezTo>
                    <a:pt x="2904970" y="0"/>
                    <a:pt x="3248528" y="343558"/>
                    <a:pt x="3248528" y="767358"/>
                  </a:cubicBezTo>
                  <a:cubicBezTo>
                    <a:pt x="3248528" y="926283"/>
                    <a:pt x="3200215" y="1073924"/>
                    <a:pt x="3117476" y="1196395"/>
                  </a:cubicBezTo>
                  <a:lnTo>
                    <a:pt x="3109819" y="1205675"/>
                  </a:lnTo>
                  <a:lnTo>
                    <a:pt x="3109819" y="1527603"/>
                  </a:lnTo>
                  <a:cubicBezTo>
                    <a:pt x="3109819" y="1591898"/>
                    <a:pt x="3161940" y="1644019"/>
                    <a:pt x="3226235" y="1644019"/>
                  </a:cubicBezTo>
                  <a:lnTo>
                    <a:pt x="1736105" y="1644019"/>
                  </a:lnTo>
                  <a:cubicBezTo>
                    <a:pt x="1800400" y="1644019"/>
                    <a:pt x="1852521" y="1591898"/>
                    <a:pt x="1852521" y="1527603"/>
                  </a:cubicBezTo>
                  <a:lnTo>
                    <a:pt x="1852521" y="1325155"/>
                  </a:lnTo>
                  <a:lnTo>
                    <a:pt x="0" y="1325155"/>
                  </a:lnTo>
                  <a:lnTo>
                    <a:pt x="0" y="151675"/>
                  </a:lnTo>
                  <a:lnTo>
                    <a:pt x="2027139" y="151675"/>
                  </a:lnTo>
                  <a:lnTo>
                    <a:pt x="2052133" y="131053"/>
                  </a:lnTo>
                  <a:cubicBezTo>
                    <a:pt x="2174604" y="48313"/>
                    <a:pt x="2322245" y="0"/>
                    <a:pt x="2481170" y="0"/>
                  </a:cubicBezTo>
                  <a:close/>
                </a:path>
              </a:pathLst>
            </a:custGeom>
            <a:grpFill/>
            <a:ln>
              <a:noFill/>
            </a:ln>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3354070" y="1851320"/>
            <a:ext cx="2872140" cy="2967470"/>
            <a:chOff x="3179995" y="1755422"/>
            <a:chExt cx="2723364" cy="2813756"/>
          </a:xfrm>
          <a:solidFill>
            <a:schemeClr val="accent2"/>
          </a:solidFill>
        </p:grpSpPr>
        <p:sp>
          <p:nvSpPr>
            <p:cNvPr id="39" name="椭圆 38"/>
            <p:cNvSpPr/>
            <p:nvPr/>
          </p:nvSpPr>
          <p:spPr>
            <a:xfrm>
              <a:off x="4543874" y="4241434"/>
              <a:ext cx="1162443" cy="3277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任意多边形 29"/>
            <p:cNvSpPr/>
            <p:nvPr/>
          </p:nvSpPr>
          <p:spPr>
            <a:xfrm>
              <a:off x="3179995" y="1755422"/>
              <a:ext cx="2723364" cy="2644389"/>
            </a:xfrm>
            <a:custGeom>
              <a:avLst/>
              <a:gdLst>
                <a:gd name="connsiteX0" fmla="*/ 3380070 w 3453585"/>
                <a:gd name="connsiteY0" fmla="*/ 1644019 h 3353431"/>
                <a:gd name="connsiteX1" fmla="*/ 3444579 w 3453585"/>
                <a:gd name="connsiteY1" fmla="*/ 1686778 h 3353431"/>
                <a:gd name="connsiteX2" fmla="*/ 3446481 w 3453585"/>
                <a:gd name="connsiteY2" fmla="*/ 1696198 h 3353431"/>
                <a:gd name="connsiteX3" fmla="*/ 3451188 w 3453585"/>
                <a:gd name="connsiteY3" fmla="*/ 1705845 h 3353431"/>
                <a:gd name="connsiteX4" fmla="*/ 3444195 w 3453585"/>
                <a:gd name="connsiteY4" fmla="*/ 1758971 h 3353431"/>
                <a:gd name="connsiteX5" fmla="*/ 2543542 w 3453585"/>
                <a:gd name="connsiteY5" fmla="*/ 3318945 h 3353431"/>
                <a:gd name="connsiteX6" fmla="*/ 2494466 w 3453585"/>
                <a:gd name="connsiteY6" fmla="*/ 3352992 h 3353431"/>
                <a:gd name="connsiteX7" fmla="*/ 2490954 w 3453585"/>
                <a:gd name="connsiteY7" fmla="*/ 3353068 h 3353431"/>
                <a:gd name="connsiteX8" fmla="*/ 2489874 w 3453585"/>
                <a:gd name="connsiteY8" fmla="*/ 3353431 h 3353431"/>
                <a:gd name="connsiteX9" fmla="*/ 2486162 w 3453585"/>
                <a:gd name="connsiteY9" fmla="*/ 3353173 h 3353431"/>
                <a:gd name="connsiteX10" fmla="*/ 2474257 w 3453585"/>
                <a:gd name="connsiteY10" fmla="*/ 3353431 h 3353431"/>
                <a:gd name="connsiteX11" fmla="*/ 2470171 w 3453585"/>
                <a:gd name="connsiteY11" fmla="*/ 3352058 h 3353431"/>
                <a:gd name="connsiteX12" fmla="*/ 2463100 w 3453585"/>
                <a:gd name="connsiteY12" fmla="*/ 3351565 h 3353431"/>
                <a:gd name="connsiteX13" fmla="*/ 2450676 w 3453585"/>
                <a:gd name="connsiteY13" fmla="*/ 3345502 h 3353431"/>
                <a:gd name="connsiteX14" fmla="*/ 2447906 w 3453585"/>
                <a:gd name="connsiteY14" fmla="*/ 3344570 h 3353431"/>
                <a:gd name="connsiteX15" fmla="*/ 2446840 w 3453585"/>
                <a:gd name="connsiteY15" fmla="*/ 3343630 h 3353431"/>
                <a:gd name="connsiteX16" fmla="*/ 2438979 w 3453585"/>
                <a:gd name="connsiteY16" fmla="*/ 3339794 h 3353431"/>
                <a:gd name="connsiteX17" fmla="*/ 2420589 w 3453585"/>
                <a:gd name="connsiteY17" fmla="*/ 3318945 h 3353431"/>
                <a:gd name="connsiteX18" fmla="*/ 1519936 w 3453585"/>
                <a:gd name="connsiteY18" fmla="*/ 1758971 h 3353431"/>
                <a:gd name="connsiteX19" fmla="*/ 1511075 w 3453585"/>
                <a:gd name="connsiteY19" fmla="*/ 1732620 h 3353431"/>
                <a:gd name="connsiteX20" fmla="*/ 1511443 w 3453585"/>
                <a:gd name="connsiteY20" fmla="*/ 1727344 h 3353431"/>
                <a:gd name="connsiteX21" fmla="*/ 1508755 w 3453585"/>
                <a:gd name="connsiteY21" fmla="*/ 1714030 h 3353431"/>
                <a:gd name="connsiteX22" fmla="*/ 1514257 w 3453585"/>
                <a:gd name="connsiteY22" fmla="*/ 1686779 h 3353431"/>
                <a:gd name="connsiteX23" fmla="*/ 1578765 w 3453585"/>
                <a:gd name="connsiteY23" fmla="*/ 1644020 h 3353431"/>
                <a:gd name="connsiteX24" fmla="*/ 2481170 w 3453585"/>
                <a:gd name="connsiteY24" fmla="*/ 0 h 3353431"/>
                <a:gd name="connsiteX25" fmla="*/ 3248528 w 3453585"/>
                <a:gd name="connsiteY25" fmla="*/ 767358 h 3353431"/>
                <a:gd name="connsiteX26" fmla="*/ 3117476 w 3453585"/>
                <a:gd name="connsiteY26" fmla="*/ 1196395 h 3353431"/>
                <a:gd name="connsiteX27" fmla="*/ 3109819 w 3453585"/>
                <a:gd name="connsiteY27" fmla="*/ 1205675 h 3353431"/>
                <a:gd name="connsiteX28" fmla="*/ 3109819 w 3453585"/>
                <a:gd name="connsiteY28" fmla="*/ 1527603 h 3353431"/>
                <a:gd name="connsiteX29" fmla="*/ 3226235 w 3453585"/>
                <a:gd name="connsiteY29" fmla="*/ 1644019 h 3353431"/>
                <a:gd name="connsiteX30" fmla="*/ 1736105 w 3453585"/>
                <a:gd name="connsiteY30" fmla="*/ 1644019 h 3353431"/>
                <a:gd name="connsiteX31" fmla="*/ 1852521 w 3453585"/>
                <a:gd name="connsiteY31" fmla="*/ 1527603 h 3353431"/>
                <a:gd name="connsiteX32" fmla="*/ 1852521 w 3453585"/>
                <a:gd name="connsiteY32" fmla="*/ 1325155 h 3353431"/>
                <a:gd name="connsiteX33" fmla="*/ 0 w 3453585"/>
                <a:gd name="connsiteY33" fmla="*/ 1325155 h 3353431"/>
                <a:gd name="connsiteX34" fmla="*/ 0 w 3453585"/>
                <a:gd name="connsiteY34" fmla="*/ 151675 h 3353431"/>
                <a:gd name="connsiteX35" fmla="*/ 2027139 w 3453585"/>
                <a:gd name="connsiteY35" fmla="*/ 151675 h 3353431"/>
                <a:gd name="connsiteX36" fmla="*/ 2052133 w 3453585"/>
                <a:gd name="connsiteY36" fmla="*/ 131053 h 3353431"/>
                <a:gd name="connsiteX37" fmla="*/ 2481170 w 3453585"/>
                <a:gd name="connsiteY37"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53585" h="3353431">
                  <a:moveTo>
                    <a:pt x="3380070" y="1644019"/>
                  </a:moveTo>
                  <a:cubicBezTo>
                    <a:pt x="3409069" y="1644019"/>
                    <a:pt x="3433951" y="1661650"/>
                    <a:pt x="3444579" y="1686778"/>
                  </a:cubicBezTo>
                  <a:lnTo>
                    <a:pt x="3446481" y="1696198"/>
                  </a:lnTo>
                  <a:lnTo>
                    <a:pt x="3451188" y="1705845"/>
                  </a:lnTo>
                  <a:cubicBezTo>
                    <a:pt x="3455826" y="1723152"/>
                    <a:pt x="3453861" y="1742228"/>
                    <a:pt x="3444195" y="1758971"/>
                  </a:cubicBezTo>
                  <a:lnTo>
                    <a:pt x="2543542" y="3318945"/>
                  </a:lnTo>
                  <a:cubicBezTo>
                    <a:pt x="2532667" y="3337781"/>
                    <a:pt x="2514362" y="3349651"/>
                    <a:pt x="2494466" y="3352992"/>
                  </a:cubicBezTo>
                  <a:lnTo>
                    <a:pt x="2490954" y="3353068"/>
                  </a:lnTo>
                  <a:lnTo>
                    <a:pt x="2489874" y="3353431"/>
                  </a:lnTo>
                  <a:lnTo>
                    <a:pt x="2486162" y="3353173"/>
                  </a:lnTo>
                  <a:lnTo>
                    <a:pt x="2474257" y="3353431"/>
                  </a:lnTo>
                  <a:lnTo>
                    <a:pt x="2470171" y="3352058"/>
                  </a:lnTo>
                  <a:lnTo>
                    <a:pt x="2463100" y="3351565"/>
                  </a:lnTo>
                  <a:lnTo>
                    <a:pt x="2450676" y="3345502"/>
                  </a:lnTo>
                  <a:lnTo>
                    <a:pt x="2447906" y="3344570"/>
                  </a:lnTo>
                  <a:lnTo>
                    <a:pt x="2446840" y="3343630"/>
                  </a:lnTo>
                  <a:lnTo>
                    <a:pt x="2438979" y="3339794"/>
                  </a:lnTo>
                  <a:cubicBezTo>
                    <a:pt x="2431723" y="3334312"/>
                    <a:pt x="2425422" y="3327316"/>
                    <a:pt x="2420589" y="3318945"/>
                  </a:cubicBezTo>
                  <a:lnTo>
                    <a:pt x="1519936" y="1758971"/>
                  </a:lnTo>
                  <a:cubicBezTo>
                    <a:pt x="1515103" y="1750599"/>
                    <a:pt x="1512195" y="1741645"/>
                    <a:pt x="1511075" y="1732620"/>
                  </a:cubicBezTo>
                  <a:lnTo>
                    <a:pt x="1511443" y="1727344"/>
                  </a:lnTo>
                  <a:lnTo>
                    <a:pt x="1508755" y="1714030"/>
                  </a:lnTo>
                  <a:lnTo>
                    <a:pt x="1514257" y="1686779"/>
                  </a:lnTo>
                  <a:cubicBezTo>
                    <a:pt x="1524885" y="1661651"/>
                    <a:pt x="1549766" y="1644020"/>
                    <a:pt x="1578765" y="1644020"/>
                  </a:cubicBezTo>
                  <a:close/>
                  <a:moveTo>
                    <a:pt x="2481170" y="0"/>
                  </a:moveTo>
                  <a:cubicBezTo>
                    <a:pt x="2904970" y="0"/>
                    <a:pt x="3248528" y="343558"/>
                    <a:pt x="3248528" y="767358"/>
                  </a:cubicBezTo>
                  <a:cubicBezTo>
                    <a:pt x="3248528" y="926283"/>
                    <a:pt x="3200215" y="1073924"/>
                    <a:pt x="3117476" y="1196395"/>
                  </a:cubicBezTo>
                  <a:lnTo>
                    <a:pt x="3109819" y="1205675"/>
                  </a:lnTo>
                  <a:lnTo>
                    <a:pt x="3109819" y="1527603"/>
                  </a:lnTo>
                  <a:cubicBezTo>
                    <a:pt x="3109819" y="1591898"/>
                    <a:pt x="3161940" y="1644019"/>
                    <a:pt x="3226235" y="1644019"/>
                  </a:cubicBezTo>
                  <a:lnTo>
                    <a:pt x="1736105" y="1644019"/>
                  </a:lnTo>
                  <a:cubicBezTo>
                    <a:pt x="1800400" y="1644019"/>
                    <a:pt x="1852521" y="1591898"/>
                    <a:pt x="1852521" y="1527603"/>
                  </a:cubicBezTo>
                  <a:lnTo>
                    <a:pt x="1852521" y="1325155"/>
                  </a:lnTo>
                  <a:lnTo>
                    <a:pt x="0" y="1325155"/>
                  </a:lnTo>
                  <a:lnTo>
                    <a:pt x="0" y="151675"/>
                  </a:lnTo>
                  <a:lnTo>
                    <a:pt x="2027139" y="151675"/>
                  </a:lnTo>
                  <a:lnTo>
                    <a:pt x="2052133" y="131053"/>
                  </a:lnTo>
                  <a:cubicBezTo>
                    <a:pt x="2174604" y="48313"/>
                    <a:pt x="2322245" y="0"/>
                    <a:pt x="2481170" y="0"/>
                  </a:cubicBezTo>
                  <a:close/>
                </a:path>
              </a:pathLst>
            </a:custGeom>
            <a:grpFill/>
            <a:ln>
              <a:noFill/>
            </a:ln>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组合 10"/>
          <p:cNvGrpSpPr/>
          <p:nvPr/>
        </p:nvGrpSpPr>
        <p:grpSpPr>
          <a:xfrm>
            <a:off x="2571962" y="1851320"/>
            <a:ext cx="1617399" cy="2967470"/>
            <a:chOff x="2438400" y="1755422"/>
            <a:chExt cx="1533618" cy="2813756"/>
          </a:xfrm>
        </p:grpSpPr>
        <p:sp>
          <p:nvSpPr>
            <p:cNvPr id="51" name="任意多边形 50"/>
            <p:cNvSpPr/>
            <p:nvPr/>
          </p:nvSpPr>
          <p:spPr>
            <a:xfrm>
              <a:off x="3177503" y="1873482"/>
              <a:ext cx="630324" cy="925361"/>
            </a:xfrm>
            <a:custGeom>
              <a:avLst/>
              <a:gdLst>
                <a:gd name="connsiteX0" fmla="*/ 0 w 758540"/>
                <a:gd name="connsiteY0" fmla="*/ 0 h 1113592"/>
                <a:gd name="connsiteX1" fmla="*/ 461204 w 758540"/>
                <a:gd name="connsiteY1" fmla="*/ 0 h 1113592"/>
                <a:gd name="connsiteX2" fmla="*/ 545256 w 758540"/>
                <a:gd name="connsiteY2" fmla="*/ 69349 h 1113592"/>
                <a:gd name="connsiteX3" fmla="*/ 758540 w 758540"/>
                <a:gd name="connsiteY3" fmla="*/ 584262 h 1113592"/>
                <a:gd name="connsiteX4" fmla="*/ 634176 w 758540"/>
                <a:gd name="connsiteY4" fmla="*/ 991403 h 1113592"/>
                <a:gd name="connsiteX5" fmla="*/ 626910 w 758540"/>
                <a:gd name="connsiteY5" fmla="*/ 1000210 h 1113592"/>
                <a:gd name="connsiteX6" fmla="*/ 626910 w 758540"/>
                <a:gd name="connsiteY6" fmla="*/ 1113592 h 1113592"/>
                <a:gd name="connsiteX7" fmla="*/ 0 w 758540"/>
                <a:gd name="connsiteY7" fmla="*/ 1113592 h 1113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8540" h="1113592">
                  <a:moveTo>
                    <a:pt x="0" y="0"/>
                  </a:moveTo>
                  <a:lnTo>
                    <a:pt x="461204" y="0"/>
                  </a:lnTo>
                  <a:lnTo>
                    <a:pt x="545256" y="69349"/>
                  </a:lnTo>
                  <a:cubicBezTo>
                    <a:pt x="677034" y="201127"/>
                    <a:pt x="758540" y="383176"/>
                    <a:pt x="758540" y="584262"/>
                  </a:cubicBezTo>
                  <a:cubicBezTo>
                    <a:pt x="758540" y="735076"/>
                    <a:pt x="712693" y="875183"/>
                    <a:pt x="634176" y="991403"/>
                  </a:cubicBezTo>
                  <a:lnTo>
                    <a:pt x="626910" y="1000210"/>
                  </a:lnTo>
                  <a:lnTo>
                    <a:pt x="626910" y="1113592"/>
                  </a:lnTo>
                  <a:lnTo>
                    <a:pt x="0" y="1113592"/>
                  </a:lnTo>
                  <a:close/>
                </a:path>
              </a:pathLst>
            </a:custGeom>
            <a:gradFill>
              <a:gsLst>
                <a:gs pos="0">
                  <a:srgbClr val="EB8585"/>
                </a:gs>
                <a:gs pos="100000">
                  <a:srgbClr val="E24C4C"/>
                </a:gs>
              </a:gsLst>
              <a:lin ang="0" scaled="0"/>
            </a:gradFill>
            <a:ln>
              <a:noFill/>
            </a:ln>
            <a:effectLst>
              <a:outerShdw blurRad="1143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4"/>
            <p:cNvGrpSpPr/>
            <p:nvPr/>
          </p:nvGrpSpPr>
          <p:grpSpPr>
            <a:xfrm>
              <a:off x="2438400" y="1755422"/>
              <a:ext cx="1533618" cy="2813756"/>
              <a:chOff x="2438400" y="1755422"/>
              <a:chExt cx="1533618" cy="2813756"/>
            </a:xfrm>
          </p:grpSpPr>
          <p:sp>
            <p:nvSpPr>
              <p:cNvPr id="38" name="椭圆 37"/>
              <p:cNvSpPr/>
              <p:nvPr/>
            </p:nvSpPr>
            <p:spPr>
              <a:xfrm>
                <a:off x="2623987" y="4241434"/>
                <a:ext cx="1162443" cy="327744"/>
              </a:xfrm>
              <a:prstGeom prst="ellipse">
                <a:avLst/>
              </a:prstGeom>
              <a:gradFill flip="none" rotWithShape="1">
                <a:gsLst>
                  <a:gs pos="0">
                    <a:schemeClr val="tx1">
                      <a:lumMod val="75000"/>
                      <a:lumOff val="25000"/>
                      <a:alpha val="66000"/>
                    </a:schemeClr>
                  </a:gs>
                  <a:gs pos="38000">
                    <a:srgbClr val="8D8D8D">
                      <a:alpha val="29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任意多边形 26"/>
              <p:cNvSpPr/>
              <p:nvPr/>
            </p:nvSpPr>
            <p:spPr>
              <a:xfrm>
                <a:off x="2438400" y="1755422"/>
                <a:ext cx="1533618" cy="2644389"/>
              </a:xfrm>
              <a:custGeom>
                <a:avLst/>
                <a:gdLst>
                  <a:gd name="connsiteX0" fmla="*/ 1871315 w 1944830"/>
                  <a:gd name="connsiteY0" fmla="*/ 1644019 h 3353431"/>
                  <a:gd name="connsiteX1" fmla="*/ 1935824 w 1944830"/>
                  <a:gd name="connsiteY1" fmla="*/ 1686778 h 3353431"/>
                  <a:gd name="connsiteX2" fmla="*/ 1937726 w 1944830"/>
                  <a:gd name="connsiteY2" fmla="*/ 1696198 h 3353431"/>
                  <a:gd name="connsiteX3" fmla="*/ 1942433 w 1944830"/>
                  <a:gd name="connsiteY3" fmla="*/ 1705845 h 3353431"/>
                  <a:gd name="connsiteX4" fmla="*/ 1935440 w 1944830"/>
                  <a:gd name="connsiteY4" fmla="*/ 1758971 h 3353431"/>
                  <a:gd name="connsiteX5" fmla="*/ 1034787 w 1944830"/>
                  <a:gd name="connsiteY5" fmla="*/ 3318945 h 3353431"/>
                  <a:gd name="connsiteX6" fmla="*/ 985711 w 1944830"/>
                  <a:gd name="connsiteY6" fmla="*/ 3352992 h 3353431"/>
                  <a:gd name="connsiteX7" fmla="*/ 982199 w 1944830"/>
                  <a:gd name="connsiteY7" fmla="*/ 3353068 h 3353431"/>
                  <a:gd name="connsiteX8" fmla="*/ 981119 w 1944830"/>
                  <a:gd name="connsiteY8" fmla="*/ 3353431 h 3353431"/>
                  <a:gd name="connsiteX9" fmla="*/ 977407 w 1944830"/>
                  <a:gd name="connsiteY9" fmla="*/ 3353173 h 3353431"/>
                  <a:gd name="connsiteX10" fmla="*/ 965502 w 1944830"/>
                  <a:gd name="connsiteY10" fmla="*/ 3353431 h 3353431"/>
                  <a:gd name="connsiteX11" fmla="*/ 961416 w 1944830"/>
                  <a:gd name="connsiteY11" fmla="*/ 3352058 h 3353431"/>
                  <a:gd name="connsiteX12" fmla="*/ 954345 w 1944830"/>
                  <a:gd name="connsiteY12" fmla="*/ 3351565 h 3353431"/>
                  <a:gd name="connsiteX13" fmla="*/ 941921 w 1944830"/>
                  <a:gd name="connsiteY13" fmla="*/ 3345502 h 3353431"/>
                  <a:gd name="connsiteX14" fmla="*/ 939151 w 1944830"/>
                  <a:gd name="connsiteY14" fmla="*/ 3344570 h 3353431"/>
                  <a:gd name="connsiteX15" fmla="*/ 938085 w 1944830"/>
                  <a:gd name="connsiteY15" fmla="*/ 3343630 h 3353431"/>
                  <a:gd name="connsiteX16" fmla="*/ 930224 w 1944830"/>
                  <a:gd name="connsiteY16" fmla="*/ 3339794 h 3353431"/>
                  <a:gd name="connsiteX17" fmla="*/ 911834 w 1944830"/>
                  <a:gd name="connsiteY17" fmla="*/ 3318945 h 3353431"/>
                  <a:gd name="connsiteX18" fmla="*/ 11181 w 1944830"/>
                  <a:gd name="connsiteY18" fmla="*/ 1758971 h 3353431"/>
                  <a:gd name="connsiteX19" fmla="*/ 2320 w 1944830"/>
                  <a:gd name="connsiteY19" fmla="*/ 1732620 h 3353431"/>
                  <a:gd name="connsiteX20" fmla="*/ 2688 w 1944830"/>
                  <a:gd name="connsiteY20" fmla="*/ 1727344 h 3353431"/>
                  <a:gd name="connsiteX21" fmla="*/ 0 w 1944830"/>
                  <a:gd name="connsiteY21" fmla="*/ 1714030 h 3353431"/>
                  <a:gd name="connsiteX22" fmla="*/ 5502 w 1944830"/>
                  <a:gd name="connsiteY22" fmla="*/ 1686779 h 3353431"/>
                  <a:gd name="connsiteX23" fmla="*/ 70010 w 1944830"/>
                  <a:gd name="connsiteY23" fmla="*/ 1644020 h 3353431"/>
                  <a:gd name="connsiteX24" fmla="*/ 972415 w 1944830"/>
                  <a:gd name="connsiteY24" fmla="*/ 0 h 3353431"/>
                  <a:gd name="connsiteX25" fmla="*/ 1739773 w 1944830"/>
                  <a:gd name="connsiteY25" fmla="*/ 767358 h 3353431"/>
                  <a:gd name="connsiteX26" fmla="*/ 1608721 w 1944830"/>
                  <a:gd name="connsiteY26" fmla="*/ 1196395 h 3353431"/>
                  <a:gd name="connsiteX27" fmla="*/ 1601064 w 1944830"/>
                  <a:gd name="connsiteY27" fmla="*/ 1205675 h 3353431"/>
                  <a:gd name="connsiteX28" fmla="*/ 1601064 w 1944830"/>
                  <a:gd name="connsiteY28" fmla="*/ 1527603 h 3353431"/>
                  <a:gd name="connsiteX29" fmla="*/ 1717480 w 1944830"/>
                  <a:gd name="connsiteY29" fmla="*/ 1644019 h 3353431"/>
                  <a:gd name="connsiteX30" fmla="*/ 227350 w 1944830"/>
                  <a:gd name="connsiteY30" fmla="*/ 1644019 h 3353431"/>
                  <a:gd name="connsiteX31" fmla="*/ 343766 w 1944830"/>
                  <a:gd name="connsiteY31" fmla="*/ 1527603 h 3353431"/>
                  <a:gd name="connsiteX32" fmla="*/ 343766 w 1944830"/>
                  <a:gd name="connsiteY32" fmla="*/ 1205675 h 3353431"/>
                  <a:gd name="connsiteX33" fmla="*/ 336110 w 1944830"/>
                  <a:gd name="connsiteY33" fmla="*/ 1196395 h 3353431"/>
                  <a:gd name="connsiteX34" fmla="*/ 205057 w 1944830"/>
                  <a:gd name="connsiteY34" fmla="*/ 767358 h 3353431"/>
                  <a:gd name="connsiteX35" fmla="*/ 972415 w 1944830"/>
                  <a:gd name="connsiteY35"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44830" h="3353431">
                    <a:moveTo>
                      <a:pt x="1871315" y="1644019"/>
                    </a:moveTo>
                    <a:cubicBezTo>
                      <a:pt x="1900314" y="1644019"/>
                      <a:pt x="1925196" y="1661650"/>
                      <a:pt x="1935824" y="1686778"/>
                    </a:cubicBezTo>
                    <a:lnTo>
                      <a:pt x="1937726" y="1696198"/>
                    </a:lnTo>
                    <a:lnTo>
                      <a:pt x="1942433" y="1705845"/>
                    </a:lnTo>
                    <a:cubicBezTo>
                      <a:pt x="1947071" y="1723152"/>
                      <a:pt x="1945106" y="1742228"/>
                      <a:pt x="1935440" y="1758971"/>
                    </a:cubicBezTo>
                    <a:lnTo>
                      <a:pt x="1034787" y="3318945"/>
                    </a:lnTo>
                    <a:cubicBezTo>
                      <a:pt x="1023912" y="3337781"/>
                      <a:pt x="1005607" y="3349651"/>
                      <a:pt x="985711" y="3352992"/>
                    </a:cubicBezTo>
                    <a:lnTo>
                      <a:pt x="982199" y="3353068"/>
                    </a:lnTo>
                    <a:lnTo>
                      <a:pt x="981119" y="3353431"/>
                    </a:lnTo>
                    <a:lnTo>
                      <a:pt x="977407" y="3353173"/>
                    </a:lnTo>
                    <a:lnTo>
                      <a:pt x="965502" y="3353431"/>
                    </a:lnTo>
                    <a:lnTo>
                      <a:pt x="961416" y="3352058"/>
                    </a:lnTo>
                    <a:lnTo>
                      <a:pt x="954345" y="3351565"/>
                    </a:lnTo>
                    <a:lnTo>
                      <a:pt x="941921" y="3345502"/>
                    </a:lnTo>
                    <a:lnTo>
                      <a:pt x="939151" y="3344570"/>
                    </a:lnTo>
                    <a:lnTo>
                      <a:pt x="938085" y="3343630"/>
                    </a:lnTo>
                    <a:lnTo>
                      <a:pt x="930224" y="3339794"/>
                    </a:lnTo>
                    <a:cubicBezTo>
                      <a:pt x="922968" y="3334312"/>
                      <a:pt x="916667" y="3327316"/>
                      <a:pt x="911834" y="3318945"/>
                    </a:cubicBezTo>
                    <a:lnTo>
                      <a:pt x="11181" y="1758971"/>
                    </a:lnTo>
                    <a:cubicBezTo>
                      <a:pt x="6348" y="1750599"/>
                      <a:pt x="3440" y="1741645"/>
                      <a:pt x="2320" y="1732620"/>
                    </a:cubicBezTo>
                    <a:lnTo>
                      <a:pt x="2688" y="1727344"/>
                    </a:lnTo>
                    <a:lnTo>
                      <a:pt x="0" y="1714030"/>
                    </a:lnTo>
                    <a:lnTo>
                      <a:pt x="5502" y="1686779"/>
                    </a:lnTo>
                    <a:cubicBezTo>
                      <a:pt x="16130" y="1661651"/>
                      <a:pt x="41011" y="1644020"/>
                      <a:pt x="70010" y="1644020"/>
                    </a:cubicBezTo>
                    <a:close/>
                    <a:moveTo>
                      <a:pt x="972415" y="0"/>
                    </a:moveTo>
                    <a:cubicBezTo>
                      <a:pt x="1396215" y="0"/>
                      <a:pt x="1739773" y="343558"/>
                      <a:pt x="1739773" y="767358"/>
                    </a:cubicBezTo>
                    <a:cubicBezTo>
                      <a:pt x="1739773" y="926283"/>
                      <a:pt x="1691460" y="1073924"/>
                      <a:pt x="1608721" y="1196395"/>
                    </a:cubicBezTo>
                    <a:lnTo>
                      <a:pt x="1601064" y="1205675"/>
                    </a:lnTo>
                    <a:lnTo>
                      <a:pt x="1601064" y="1527603"/>
                    </a:lnTo>
                    <a:cubicBezTo>
                      <a:pt x="1601064" y="1591898"/>
                      <a:pt x="1653185" y="1644019"/>
                      <a:pt x="1717480" y="1644019"/>
                    </a:cubicBezTo>
                    <a:lnTo>
                      <a:pt x="227350" y="1644019"/>
                    </a:lnTo>
                    <a:cubicBezTo>
                      <a:pt x="291645" y="1644019"/>
                      <a:pt x="343766" y="1591898"/>
                      <a:pt x="343766" y="1527603"/>
                    </a:cubicBezTo>
                    <a:lnTo>
                      <a:pt x="343766" y="1205675"/>
                    </a:lnTo>
                    <a:lnTo>
                      <a:pt x="336110" y="1196395"/>
                    </a:lnTo>
                    <a:cubicBezTo>
                      <a:pt x="253370" y="1073924"/>
                      <a:pt x="205057" y="926283"/>
                      <a:pt x="205057" y="767358"/>
                    </a:cubicBezTo>
                    <a:cubicBezTo>
                      <a:pt x="205057" y="343558"/>
                      <a:pt x="548615" y="0"/>
                      <a:pt x="972415" y="0"/>
                    </a:cubicBezTo>
                    <a:close/>
                  </a:path>
                </a:pathLst>
              </a:custGeom>
              <a:solidFill>
                <a:schemeClr val="accent1"/>
              </a:solidFill>
              <a:ln>
                <a:noFill/>
              </a:ln>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61"/>
          <p:cNvGrpSpPr/>
          <p:nvPr/>
        </p:nvGrpSpPr>
        <p:grpSpPr>
          <a:xfrm>
            <a:off x="2550217" y="4961779"/>
            <a:ext cx="1650745" cy="880359"/>
            <a:chOff x="7109327" y="3179834"/>
            <a:chExt cx="1565237" cy="834757"/>
          </a:xfrm>
        </p:grpSpPr>
        <p:sp>
          <p:nvSpPr>
            <p:cNvPr id="63" name="文本框 62"/>
            <p:cNvSpPr txBox="1"/>
            <p:nvPr/>
          </p:nvSpPr>
          <p:spPr>
            <a:xfrm>
              <a:off x="7109327" y="3179834"/>
              <a:ext cx="1565237" cy="350201"/>
            </a:xfrm>
            <a:prstGeom prst="rect">
              <a:avLst/>
            </a:prstGeom>
            <a:noFill/>
          </p:spPr>
          <p:txBody>
            <a:bodyPr wrap="square" rtlCol="0">
              <a:spAutoFit/>
            </a:bodyPr>
            <a:lstStyle/>
            <a:p>
              <a:r>
                <a:rPr lang="zh-CN" altLang="en-US"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64" name="文本框 63"/>
            <p:cNvSpPr txBox="1"/>
            <p:nvPr/>
          </p:nvSpPr>
          <p:spPr>
            <a:xfrm>
              <a:off x="7115248" y="3465214"/>
              <a:ext cx="1559316" cy="549377"/>
            </a:xfrm>
            <a:prstGeom prst="rect">
              <a:avLst/>
            </a:prstGeom>
            <a:noFill/>
          </p:spPr>
          <p:txBody>
            <a:bodyPr wrap="square" rtlCol="0">
              <a:spAutoFit/>
            </a:bodyPr>
            <a:lstStyle/>
            <a:p>
              <a:pPr algn="just"/>
              <a:r>
                <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点击添加文字说明或复制文本黏贴自此内容要言简意赅</a:t>
              </a:r>
            </a:p>
          </p:txBody>
        </p:sp>
      </p:grpSp>
      <p:grpSp>
        <p:nvGrpSpPr>
          <p:cNvPr id="65" name="组合 64"/>
          <p:cNvGrpSpPr/>
          <p:nvPr/>
        </p:nvGrpSpPr>
        <p:grpSpPr>
          <a:xfrm>
            <a:off x="4590539" y="4961779"/>
            <a:ext cx="1650745" cy="880359"/>
            <a:chOff x="7109327" y="3179834"/>
            <a:chExt cx="1565237" cy="834757"/>
          </a:xfrm>
        </p:grpSpPr>
        <p:sp>
          <p:nvSpPr>
            <p:cNvPr id="66" name="文本框 65"/>
            <p:cNvSpPr txBox="1"/>
            <p:nvPr/>
          </p:nvSpPr>
          <p:spPr>
            <a:xfrm>
              <a:off x="7109327" y="3179834"/>
              <a:ext cx="1565237" cy="350201"/>
            </a:xfrm>
            <a:prstGeom prst="rect">
              <a:avLst/>
            </a:prstGeom>
            <a:noFill/>
          </p:spPr>
          <p:txBody>
            <a:bodyPr wrap="square" rtlCol="0">
              <a:spAutoFit/>
            </a:bodyPr>
            <a:lstStyle/>
            <a:p>
              <a:r>
                <a:rPr lang="zh-CN" altLang="en-US"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67" name="文本框 66"/>
            <p:cNvSpPr txBox="1"/>
            <p:nvPr/>
          </p:nvSpPr>
          <p:spPr>
            <a:xfrm>
              <a:off x="7115248" y="3465214"/>
              <a:ext cx="1559316" cy="549377"/>
            </a:xfrm>
            <a:prstGeom prst="rect">
              <a:avLst/>
            </a:prstGeom>
            <a:noFill/>
          </p:spPr>
          <p:txBody>
            <a:bodyPr wrap="square" rtlCol="0">
              <a:spAutoFit/>
            </a:bodyPr>
            <a:lstStyle/>
            <a:p>
              <a:pPr algn="just"/>
              <a:r>
                <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点击添加文字说明或复制文本黏贴自此内容要言简意赅</a:t>
              </a:r>
            </a:p>
          </p:txBody>
        </p:sp>
      </p:grpSp>
      <p:grpSp>
        <p:nvGrpSpPr>
          <p:cNvPr id="68" name="组合 67"/>
          <p:cNvGrpSpPr/>
          <p:nvPr/>
        </p:nvGrpSpPr>
        <p:grpSpPr>
          <a:xfrm>
            <a:off x="6630861" y="4961779"/>
            <a:ext cx="1650745" cy="880359"/>
            <a:chOff x="7109327" y="3179834"/>
            <a:chExt cx="1565237" cy="834757"/>
          </a:xfrm>
        </p:grpSpPr>
        <p:sp>
          <p:nvSpPr>
            <p:cNvPr id="69" name="文本框 68"/>
            <p:cNvSpPr txBox="1"/>
            <p:nvPr/>
          </p:nvSpPr>
          <p:spPr>
            <a:xfrm>
              <a:off x="7109327" y="3179834"/>
              <a:ext cx="1565237" cy="350201"/>
            </a:xfrm>
            <a:prstGeom prst="rect">
              <a:avLst/>
            </a:prstGeom>
            <a:noFill/>
          </p:spPr>
          <p:txBody>
            <a:bodyPr wrap="square" rtlCol="0">
              <a:spAutoFit/>
            </a:bodyPr>
            <a:lstStyle/>
            <a:p>
              <a:r>
                <a:rPr lang="zh-CN" altLang="en-US"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70" name="文本框 69"/>
            <p:cNvSpPr txBox="1"/>
            <p:nvPr/>
          </p:nvSpPr>
          <p:spPr>
            <a:xfrm>
              <a:off x="7115248" y="3465214"/>
              <a:ext cx="1559316" cy="549377"/>
            </a:xfrm>
            <a:prstGeom prst="rect">
              <a:avLst/>
            </a:prstGeom>
            <a:noFill/>
          </p:spPr>
          <p:txBody>
            <a:bodyPr wrap="square" rtlCol="0">
              <a:spAutoFit/>
            </a:bodyPr>
            <a:lstStyle/>
            <a:p>
              <a:pPr algn="just"/>
              <a:r>
                <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点击添加文字说明或复制文本黏贴自此内容要言简意赅</a:t>
              </a:r>
            </a:p>
          </p:txBody>
        </p:sp>
      </p:grpSp>
      <p:grpSp>
        <p:nvGrpSpPr>
          <p:cNvPr id="71" name="组合 70"/>
          <p:cNvGrpSpPr/>
          <p:nvPr/>
        </p:nvGrpSpPr>
        <p:grpSpPr>
          <a:xfrm>
            <a:off x="8671182" y="4961779"/>
            <a:ext cx="1650745" cy="880359"/>
            <a:chOff x="7109327" y="3179834"/>
            <a:chExt cx="1565237" cy="834757"/>
          </a:xfrm>
        </p:grpSpPr>
        <p:sp>
          <p:nvSpPr>
            <p:cNvPr id="72" name="文本框 71"/>
            <p:cNvSpPr txBox="1"/>
            <p:nvPr/>
          </p:nvSpPr>
          <p:spPr>
            <a:xfrm>
              <a:off x="7109327" y="3179834"/>
              <a:ext cx="1565237" cy="350201"/>
            </a:xfrm>
            <a:prstGeom prst="rect">
              <a:avLst/>
            </a:prstGeom>
            <a:noFill/>
          </p:spPr>
          <p:txBody>
            <a:bodyPr wrap="square" rtlCol="0">
              <a:spAutoFit/>
            </a:bodyPr>
            <a:lstStyle/>
            <a:p>
              <a:r>
                <a:rPr lang="zh-CN" altLang="en-US"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73" name="文本框 72"/>
            <p:cNvSpPr txBox="1"/>
            <p:nvPr/>
          </p:nvSpPr>
          <p:spPr>
            <a:xfrm>
              <a:off x="7115248" y="3465214"/>
              <a:ext cx="1559316" cy="549377"/>
            </a:xfrm>
            <a:prstGeom prst="rect">
              <a:avLst/>
            </a:prstGeom>
            <a:noFill/>
          </p:spPr>
          <p:txBody>
            <a:bodyPr wrap="square" rtlCol="0">
              <a:spAutoFit/>
            </a:bodyPr>
            <a:lstStyle/>
            <a:p>
              <a:pPr algn="just"/>
              <a:r>
                <a:rPr lang="zh-CN" altLang="en-US" sz="105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点击添加文字说明或复制文本黏贴自此内容要言简意赅</a:t>
              </a:r>
            </a:p>
          </p:txBody>
        </p:sp>
      </p:grpSp>
      <p:grpSp>
        <p:nvGrpSpPr>
          <p:cNvPr id="74" name="Group 52"/>
          <p:cNvGrpSpPr>
            <a:grpSpLocks noChangeAspect="1"/>
          </p:cNvGrpSpPr>
          <p:nvPr/>
        </p:nvGrpSpPr>
        <p:grpSpPr bwMode="auto">
          <a:xfrm>
            <a:off x="7222474" y="3464829"/>
            <a:ext cx="440730" cy="436932"/>
            <a:chOff x="3783" y="2102"/>
            <a:chExt cx="116" cy="115"/>
          </a:xfrm>
          <a:solidFill>
            <a:schemeClr val="bg1"/>
          </a:solidFill>
          <a:effectLst/>
        </p:grpSpPr>
        <p:sp>
          <p:nvSpPr>
            <p:cNvPr id="75"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41"/>
          <p:cNvGrpSpPr>
            <a:grpSpLocks noChangeAspect="1"/>
          </p:cNvGrpSpPr>
          <p:nvPr/>
        </p:nvGrpSpPr>
        <p:grpSpPr bwMode="auto">
          <a:xfrm>
            <a:off x="3187384" y="3440762"/>
            <a:ext cx="403201" cy="485062"/>
            <a:chOff x="3783" y="2089"/>
            <a:chExt cx="116" cy="142"/>
          </a:xfrm>
          <a:solidFill>
            <a:schemeClr val="bg1"/>
          </a:solidFill>
          <a:effectLst/>
        </p:grpSpPr>
        <p:sp>
          <p:nvSpPr>
            <p:cNvPr id="84"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2" name="Group 62"/>
          <p:cNvGrpSpPr>
            <a:grpSpLocks noChangeAspect="1"/>
          </p:cNvGrpSpPr>
          <p:nvPr/>
        </p:nvGrpSpPr>
        <p:grpSpPr bwMode="auto">
          <a:xfrm>
            <a:off x="5200360" y="3511188"/>
            <a:ext cx="431104" cy="344215"/>
            <a:chOff x="3775" y="2110"/>
            <a:chExt cx="129" cy="103"/>
          </a:xfrm>
          <a:solidFill>
            <a:schemeClr val="bg1"/>
          </a:solidFill>
          <a:effectLst/>
        </p:grpSpPr>
        <p:sp>
          <p:nvSpPr>
            <p:cNvPr id="93"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6" name="组合 95"/>
          <p:cNvGrpSpPr/>
          <p:nvPr/>
        </p:nvGrpSpPr>
        <p:grpSpPr>
          <a:xfrm>
            <a:off x="9249004" y="3470588"/>
            <a:ext cx="441526" cy="425412"/>
            <a:chOff x="6105730" y="1273212"/>
            <a:chExt cx="506571" cy="488084"/>
          </a:xfrm>
          <a:solidFill>
            <a:schemeClr val="bg1"/>
          </a:solidFill>
        </p:grpSpPr>
        <p:sp>
          <p:nvSpPr>
            <p:cNvPr id="97" name="Freeform 69"/>
            <p:cNvSpPr>
              <a:spLocks/>
            </p:cNvSpPr>
            <p:nvPr/>
          </p:nvSpPr>
          <p:spPr bwMode="auto">
            <a:xfrm>
              <a:off x="6105730" y="1624485"/>
              <a:ext cx="506571" cy="136811"/>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70"/>
            <p:cNvSpPr>
              <a:spLocks/>
            </p:cNvSpPr>
            <p:nvPr/>
          </p:nvSpPr>
          <p:spPr bwMode="auto">
            <a:xfrm>
              <a:off x="6290610" y="1358257"/>
              <a:ext cx="136811" cy="255135"/>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71"/>
            <p:cNvSpPr>
              <a:spLocks/>
            </p:cNvSpPr>
            <p:nvPr/>
          </p:nvSpPr>
          <p:spPr bwMode="auto">
            <a:xfrm>
              <a:off x="6327586" y="1273212"/>
              <a:ext cx="62859" cy="73952"/>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Freeform 72"/>
            <p:cNvSpPr>
              <a:spLocks/>
            </p:cNvSpPr>
            <p:nvPr/>
          </p:nvSpPr>
          <p:spPr bwMode="auto">
            <a:xfrm>
              <a:off x="6464397"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Freeform 73"/>
            <p:cNvSpPr>
              <a:spLocks/>
            </p:cNvSpPr>
            <p:nvPr/>
          </p:nvSpPr>
          <p:spPr bwMode="auto">
            <a:xfrm>
              <a:off x="6493978" y="1347164"/>
              <a:ext cx="62859" cy="66557"/>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Freeform 74"/>
            <p:cNvSpPr>
              <a:spLocks/>
            </p:cNvSpPr>
            <p:nvPr/>
          </p:nvSpPr>
          <p:spPr bwMode="auto">
            <a:xfrm>
              <a:off x="6135311"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75"/>
            <p:cNvSpPr>
              <a:spLocks/>
            </p:cNvSpPr>
            <p:nvPr/>
          </p:nvSpPr>
          <p:spPr bwMode="auto">
            <a:xfrm>
              <a:off x="6161194" y="1347164"/>
              <a:ext cx="66557" cy="66557"/>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2802304" y="1992525"/>
            <a:ext cx="1132732" cy="1015041"/>
            <a:chOff x="2656810" y="1889313"/>
            <a:chExt cx="1074057" cy="962462"/>
          </a:xfrm>
        </p:grpSpPr>
        <p:sp>
          <p:nvSpPr>
            <p:cNvPr id="34" name="椭圆 33"/>
            <p:cNvSpPr/>
            <p:nvPr/>
          </p:nvSpPr>
          <p:spPr>
            <a:xfrm>
              <a:off x="2712608"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04" name="组合 103"/>
            <p:cNvGrpSpPr/>
            <p:nvPr/>
          </p:nvGrpSpPr>
          <p:grpSpPr>
            <a:xfrm>
              <a:off x="2656810" y="1997712"/>
              <a:ext cx="1074057" cy="719707"/>
              <a:chOff x="2974704" y="3381673"/>
              <a:chExt cx="1074057" cy="719707"/>
            </a:xfrm>
          </p:grpSpPr>
          <p:sp>
            <p:nvSpPr>
              <p:cNvPr id="105" name="文本框 104"/>
              <p:cNvSpPr txBox="1"/>
              <p:nvPr/>
            </p:nvSpPr>
            <p:spPr>
              <a:xfrm>
                <a:off x="3101868" y="3381673"/>
                <a:ext cx="807916" cy="580020"/>
              </a:xfrm>
              <a:prstGeom prst="rect">
                <a:avLst/>
              </a:prstGeom>
              <a:noFill/>
            </p:spPr>
            <p:txBody>
              <a:bodyPr wrap="square" rtlCol="0">
                <a:spAutoFit/>
              </a:bodyPr>
              <a:lstStyle/>
              <a:p>
                <a:pPr algn="ct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文本框 105"/>
              <p:cNvSpPr txBox="1"/>
              <p:nvPr/>
            </p:nvSpPr>
            <p:spPr>
              <a:xfrm>
                <a:off x="2974704" y="3767655"/>
                <a:ext cx="1074057" cy="333725"/>
              </a:xfrm>
              <a:prstGeom prst="rect">
                <a:avLst/>
              </a:prstGeom>
              <a:noFill/>
            </p:spPr>
            <p:txBody>
              <a:bodyPr wrap="square" rtlCol="0">
                <a:spAutoFit/>
              </a:bodyPr>
              <a:lstStyle/>
              <a:p>
                <a:pPr algn="ctr"/>
                <a:r>
                  <a:rPr lang="en-US" altLang="zh-CN"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ITEM</a:t>
                </a:r>
                <a:endPar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4" name="组合 13"/>
          <p:cNvGrpSpPr/>
          <p:nvPr/>
        </p:nvGrpSpPr>
        <p:grpSpPr>
          <a:xfrm>
            <a:off x="4877446" y="1992525"/>
            <a:ext cx="1132732" cy="1015041"/>
            <a:chOff x="4624460" y="1889313"/>
            <a:chExt cx="1074057" cy="962462"/>
          </a:xfrm>
        </p:grpSpPr>
        <p:sp>
          <p:nvSpPr>
            <p:cNvPr id="35" name="椭圆 34"/>
            <p:cNvSpPr/>
            <p:nvPr/>
          </p:nvSpPr>
          <p:spPr>
            <a:xfrm>
              <a:off x="4643864"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16" name="组合 115"/>
            <p:cNvGrpSpPr/>
            <p:nvPr/>
          </p:nvGrpSpPr>
          <p:grpSpPr>
            <a:xfrm>
              <a:off x="4624460" y="1997712"/>
              <a:ext cx="1074057" cy="719707"/>
              <a:chOff x="2974704" y="3381673"/>
              <a:chExt cx="1074057" cy="719707"/>
            </a:xfrm>
          </p:grpSpPr>
          <p:sp>
            <p:nvSpPr>
              <p:cNvPr id="117" name="文本框 116"/>
              <p:cNvSpPr txBox="1"/>
              <p:nvPr/>
            </p:nvSpPr>
            <p:spPr>
              <a:xfrm>
                <a:off x="3101868" y="3381673"/>
                <a:ext cx="807916" cy="580020"/>
              </a:xfrm>
              <a:prstGeom prst="rect">
                <a:avLst/>
              </a:prstGeom>
              <a:noFill/>
            </p:spPr>
            <p:txBody>
              <a:bodyPr wrap="square" rtlCol="0">
                <a:spAutoFit/>
              </a:bodyPr>
              <a:lstStyle/>
              <a:p>
                <a:pPr algn="ctr"/>
                <a:r>
                  <a:rPr lang="en-US" altLang="zh-CN"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zh-CN" alt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18" name="文本框 117"/>
              <p:cNvSpPr txBox="1"/>
              <p:nvPr/>
            </p:nvSpPr>
            <p:spPr>
              <a:xfrm>
                <a:off x="2974704" y="3767655"/>
                <a:ext cx="1074057" cy="333725"/>
              </a:xfrm>
              <a:prstGeom prst="rect">
                <a:avLst/>
              </a:prstGeom>
              <a:noFill/>
            </p:spPr>
            <p:txBody>
              <a:bodyPr wrap="square" rtlCol="0">
                <a:spAutoFit/>
              </a:bodyPr>
              <a:lstStyle/>
              <a:p>
                <a:pPr algn="ctr"/>
                <a:r>
                  <a:rPr lang="en-US" altLang="zh-CN"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ITEM</a:t>
                </a:r>
                <a:endPar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3" name="组合 12"/>
          <p:cNvGrpSpPr/>
          <p:nvPr/>
        </p:nvGrpSpPr>
        <p:grpSpPr>
          <a:xfrm>
            <a:off x="6895842" y="1992525"/>
            <a:ext cx="1132732" cy="1015041"/>
            <a:chOff x="6538303" y="1889313"/>
            <a:chExt cx="1074057" cy="962462"/>
          </a:xfrm>
        </p:grpSpPr>
        <p:sp>
          <p:nvSpPr>
            <p:cNvPr id="36" name="椭圆 35"/>
            <p:cNvSpPr/>
            <p:nvPr/>
          </p:nvSpPr>
          <p:spPr>
            <a:xfrm>
              <a:off x="6575120"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19" name="组合 118"/>
            <p:cNvGrpSpPr/>
            <p:nvPr/>
          </p:nvGrpSpPr>
          <p:grpSpPr>
            <a:xfrm>
              <a:off x="6538303" y="1997712"/>
              <a:ext cx="1074057" cy="719707"/>
              <a:chOff x="2974704" y="3381673"/>
              <a:chExt cx="1074057" cy="719707"/>
            </a:xfrm>
          </p:grpSpPr>
          <p:sp>
            <p:nvSpPr>
              <p:cNvPr id="120" name="文本框 119"/>
              <p:cNvSpPr txBox="1"/>
              <p:nvPr/>
            </p:nvSpPr>
            <p:spPr>
              <a:xfrm>
                <a:off x="3101868" y="3381673"/>
                <a:ext cx="807916" cy="580020"/>
              </a:xfrm>
              <a:prstGeom prst="rect">
                <a:avLst/>
              </a:prstGeom>
              <a:noFill/>
            </p:spPr>
            <p:txBody>
              <a:bodyPr wrap="square" rtlCol="0">
                <a:spAutoFit/>
              </a:bodyPr>
              <a:lstStyle/>
              <a:p>
                <a:pPr algn="ctr"/>
                <a:r>
                  <a:rPr lang="en-US" altLang="zh-CN" sz="3375" dirty="0">
                    <a:solidFill>
                      <a:schemeClr val="accent3"/>
                    </a:solidFill>
                    <a:latin typeface="Arial" panose="020B0604020202020204" pitchFamily="34" charset="0"/>
                    <a:ea typeface="微软雅黑" panose="020B0503020204020204" pitchFamily="34" charset="-122"/>
                    <a:sym typeface="Arial" panose="020B0604020202020204" pitchFamily="34" charset="0"/>
                  </a:rPr>
                  <a:t>03</a:t>
                </a:r>
                <a:endParaRPr lang="zh-CN" altLang="en-US" sz="3375"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文本框 120"/>
              <p:cNvSpPr txBox="1"/>
              <p:nvPr/>
            </p:nvSpPr>
            <p:spPr>
              <a:xfrm>
                <a:off x="2974704" y="3767655"/>
                <a:ext cx="1074057" cy="333725"/>
              </a:xfrm>
              <a:prstGeom prst="rect">
                <a:avLst/>
              </a:prstGeom>
              <a:noFill/>
            </p:spPr>
            <p:txBody>
              <a:bodyPr wrap="square" rtlCol="0">
                <a:spAutoFit/>
              </a:bodyPr>
              <a:lstStyle/>
              <a:p>
                <a:pPr algn="ctr"/>
                <a:r>
                  <a:rPr lang="en-US" altLang="zh-CN"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ITEM</a:t>
                </a:r>
                <a:endPar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2" name="组合 11"/>
          <p:cNvGrpSpPr/>
          <p:nvPr/>
        </p:nvGrpSpPr>
        <p:grpSpPr>
          <a:xfrm>
            <a:off x="8930187" y="1992525"/>
            <a:ext cx="1132732" cy="1015041"/>
            <a:chOff x="8467270" y="1889313"/>
            <a:chExt cx="1074057" cy="962462"/>
          </a:xfrm>
        </p:grpSpPr>
        <p:sp>
          <p:nvSpPr>
            <p:cNvPr id="37" name="椭圆 36"/>
            <p:cNvSpPr/>
            <p:nvPr/>
          </p:nvSpPr>
          <p:spPr>
            <a:xfrm>
              <a:off x="8506376"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22" name="组合 121"/>
            <p:cNvGrpSpPr/>
            <p:nvPr/>
          </p:nvGrpSpPr>
          <p:grpSpPr>
            <a:xfrm>
              <a:off x="8467270" y="1997712"/>
              <a:ext cx="1074057" cy="719707"/>
              <a:chOff x="2974704" y="3381673"/>
              <a:chExt cx="1074057" cy="719707"/>
            </a:xfrm>
          </p:grpSpPr>
          <p:sp>
            <p:nvSpPr>
              <p:cNvPr id="123" name="文本框 122"/>
              <p:cNvSpPr txBox="1"/>
              <p:nvPr/>
            </p:nvSpPr>
            <p:spPr>
              <a:xfrm>
                <a:off x="3101868" y="3381673"/>
                <a:ext cx="807916" cy="580020"/>
              </a:xfrm>
              <a:prstGeom prst="rect">
                <a:avLst/>
              </a:prstGeom>
              <a:noFill/>
            </p:spPr>
            <p:txBody>
              <a:bodyPr wrap="square" rtlCol="0">
                <a:spAutoFit/>
              </a:bodyPr>
              <a:lstStyle/>
              <a:p>
                <a:pPr algn="ctr"/>
                <a:r>
                  <a:rPr lang="en-US" altLang="zh-CN" sz="3375" dirty="0">
                    <a:solidFill>
                      <a:schemeClr val="accent4"/>
                    </a:solidFill>
                    <a:latin typeface="Arial" panose="020B0604020202020204" pitchFamily="34" charset="0"/>
                    <a:ea typeface="微软雅黑" panose="020B0503020204020204" pitchFamily="34" charset="-122"/>
                    <a:sym typeface="Arial" panose="020B0604020202020204" pitchFamily="34" charset="0"/>
                  </a:rPr>
                  <a:t>04</a:t>
                </a:r>
                <a:endParaRPr lang="zh-CN" altLang="en-US" sz="3375"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文本框 123"/>
              <p:cNvSpPr txBox="1"/>
              <p:nvPr/>
            </p:nvSpPr>
            <p:spPr>
              <a:xfrm>
                <a:off x="2974704" y="3767655"/>
                <a:ext cx="1074057" cy="333725"/>
              </a:xfrm>
              <a:prstGeom prst="rect">
                <a:avLst/>
              </a:prstGeom>
              <a:noFill/>
            </p:spPr>
            <p:txBody>
              <a:bodyPr wrap="square" rtlCol="0">
                <a:spAutoFit/>
              </a:bodyPr>
              <a:lstStyle/>
              <a:p>
                <a:pPr algn="ctr"/>
                <a:r>
                  <a:rPr lang="en-US" altLang="zh-CN"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ITEM</a:t>
                </a:r>
                <a:endParaRPr lang="zh-CN" altLang="en-US" sz="1687"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83" name="矩形 82"/>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07" name="矩形 106"/>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08" name="文本框 107"/>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9" name="文本框 108"/>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7633510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53" presetClass="entr" presetSubtype="16"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 fill="hold"/>
                                        <p:tgtEl>
                                          <p:spTgt spid="15"/>
                                        </p:tgtEl>
                                        <p:attrNameLst>
                                          <p:attrName>ppt_w</p:attrName>
                                        </p:attrNameLst>
                                      </p:cBhvr>
                                      <p:tavLst>
                                        <p:tav tm="0">
                                          <p:val>
                                            <p:fltVal val="0"/>
                                          </p:val>
                                        </p:tav>
                                        <p:tav tm="100000">
                                          <p:val>
                                            <p:strVal val="#ppt_w"/>
                                          </p:val>
                                        </p:tav>
                                      </p:tavLst>
                                    </p:anim>
                                    <p:anim calcmode="lin" valueType="num">
                                      <p:cBhvr>
                                        <p:cTn id="29" dur="100" fill="hold"/>
                                        <p:tgtEl>
                                          <p:spTgt spid="15"/>
                                        </p:tgtEl>
                                        <p:attrNameLst>
                                          <p:attrName>ppt_h</p:attrName>
                                        </p:attrNameLst>
                                      </p:cBhvr>
                                      <p:tavLst>
                                        <p:tav tm="0">
                                          <p:val>
                                            <p:fltVal val="0"/>
                                          </p:val>
                                        </p:tav>
                                        <p:tav tm="100000">
                                          <p:val>
                                            <p:strVal val="#ppt_h"/>
                                          </p:val>
                                        </p:tav>
                                      </p:tavLst>
                                    </p:anim>
                                    <p:animEffect transition="in" filter="fade">
                                      <p:cBhvr>
                                        <p:cTn id="30" dur="100"/>
                                        <p:tgtEl>
                                          <p:spTgt spid="15"/>
                                        </p:tgtEl>
                                      </p:cBhvr>
                                    </p:animEffect>
                                  </p:childTnLst>
                                </p:cTn>
                              </p:par>
                              <p:par>
                                <p:cTn id="31" presetID="6" presetClass="emph" presetSubtype="0" fill="hold" nodeType="withEffect">
                                  <p:stCondLst>
                                    <p:cond delay="100"/>
                                  </p:stCondLst>
                                  <p:childTnLst>
                                    <p:animScale>
                                      <p:cBhvr>
                                        <p:cTn id="32" dur="100" fill="hold"/>
                                        <p:tgtEl>
                                          <p:spTgt spid="15"/>
                                        </p:tgtEl>
                                      </p:cBhvr>
                                      <p:by x="110000" y="110000"/>
                                    </p:animScale>
                                  </p:childTnLst>
                                </p:cTn>
                              </p:par>
                              <p:par>
                                <p:cTn id="33" presetID="6" presetClass="emph" presetSubtype="0" fill="hold" nodeType="withEffect">
                                  <p:stCondLst>
                                    <p:cond delay="200"/>
                                  </p:stCondLst>
                                  <p:childTnLst>
                                    <p:animScale>
                                      <p:cBhvr>
                                        <p:cTn id="34" dur="200" fill="hold"/>
                                        <p:tgtEl>
                                          <p:spTgt spid="15"/>
                                        </p:tgtEl>
                                      </p:cBhvr>
                                      <p:by x="90000" y="90000"/>
                                    </p:animScale>
                                  </p:childTnLst>
                                </p:cTn>
                              </p:par>
                              <p:par>
                                <p:cTn id="35" presetID="6" presetClass="emph" presetSubtype="0" fill="hold" nodeType="withEffect">
                                  <p:stCondLst>
                                    <p:cond delay="400"/>
                                  </p:stCondLst>
                                  <p:childTnLst>
                                    <p:animScale>
                                      <p:cBhvr>
                                        <p:cTn id="36" dur="100" fill="hold"/>
                                        <p:tgtEl>
                                          <p:spTgt spid="15"/>
                                        </p:tgtEl>
                                      </p:cBhvr>
                                      <p:by x="105000" y="105000"/>
                                    </p:animScale>
                                  </p:childTnLst>
                                </p:cTn>
                              </p:par>
                              <p:par>
                                <p:cTn id="37" presetID="6" presetClass="emph" presetSubtype="0" fill="hold" nodeType="withEffect">
                                  <p:stCondLst>
                                    <p:cond delay="500"/>
                                  </p:stCondLst>
                                  <p:childTnLst>
                                    <p:animScale>
                                      <p:cBhvr>
                                        <p:cTn id="38" dur="200" fill="hold"/>
                                        <p:tgtEl>
                                          <p:spTgt spid="15"/>
                                        </p:tgtEl>
                                      </p:cBhvr>
                                      <p:by x="95000" y="95000"/>
                                    </p:animScale>
                                  </p:childTnLst>
                                </p:cTn>
                              </p:par>
                            </p:childTnLst>
                          </p:cTn>
                        </p:par>
                        <p:par>
                          <p:cTn id="39" fill="hold">
                            <p:stCondLst>
                              <p:cond delay="245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100" fill="hold"/>
                                        <p:tgtEl>
                                          <p:spTgt spid="14"/>
                                        </p:tgtEl>
                                        <p:attrNameLst>
                                          <p:attrName>ppt_w</p:attrName>
                                        </p:attrNameLst>
                                      </p:cBhvr>
                                      <p:tavLst>
                                        <p:tav tm="0">
                                          <p:val>
                                            <p:fltVal val="0"/>
                                          </p:val>
                                        </p:tav>
                                        <p:tav tm="100000">
                                          <p:val>
                                            <p:strVal val="#ppt_w"/>
                                          </p:val>
                                        </p:tav>
                                      </p:tavLst>
                                    </p:anim>
                                    <p:anim calcmode="lin" valueType="num">
                                      <p:cBhvr>
                                        <p:cTn id="43" dur="100" fill="hold"/>
                                        <p:tgtEl>
                                          <p:spTgt spid="14"/>
                                        </p:tgtEl>
                                        <p:attrNameLst>
                                          <p:attrName>ppt_h</p:attrName>
                                        </p:attrNameLst>
                                      </p:cBhvr>
                                      <p:tavLst>
                                        <p:tav tm="0">
                                          <p:val>
                                            <p:fltVal val="0"/>
                                          </p:val>
                                        </p:tav>
                                        <p:tav tm="100000">
                                          <p:val>
                                            <p:strVal val="#ppt_h"/>
                                          </p:val>
                                        </p:tav>
                                      </p:tavLst>
                                    </p:anim>
                                    <p:animEffect transition="in" filter="fade">
                                      <p:cBhvr>
                                        <p:cTn id="44" dur="100"/>
                                        <p:tgtEl>
                                          <p:spTgt spid="14"/>
                                        </p:tgtEl>
                                      </p:cBhvr>
                                    </p:animEffect>
                                  </p:childTnLst>
                                </p:cTn>
                              </p:par>
                              <p:par>
                                <p:cTn id="45" presetID="6" presetClass="emph" presetSubtype="0" fill="hold" nodeType="withEffect">
                                  <p:stCondLst>
                                    <p:cond delay="100"/>
                                  </p:stCondLst>
                                  <p:childTnLst>
                                    <p:animScale>
                                      <p:cBhvr>
                                        <p:cTn id="46" dur="100" fill="hold"/>
                                        <p:tgtEl>
                                          <p:spTgt spid="14"/>
                                        </p:tgtEl>
                                      </p:cBhvr>
                                      <p:by x="110000" y="110000"/>
                                    </p:animScale>
                                  </p:childTnLst>
                                </p:cTn>
                              </p:par>
                              <p:par>
                                <p:cTn id="47" presetID="6" presetClass="emph" presetSubtype="0" fill="hold" nodeType="withEffect">
                                  <p:stCondLst>
                                    <p:cond delay="200"/>
                                  </p:stCondLst>
                                  <p:childTnLst>
                                    <p:animScale>
                                      <p:cBhvr>
                                        <p:cTn id="48" dur="200" fill="hold"/>
                                        <p:tgtEl>
                                          <p:spTgt spid="14"/>
                                        </p:tgtEl>
                                      </p:cBhvr>
                                      <p:by x="90000" y="90000"/>
                                    </p:animScale>
                                  </p:childTnLst>
                                </p:cTn>
                              </p:par>
                              <p:par>
                                <p:cTn id="49" presetID="6" presetClass="emph" presetSubtype="0" fill="hold" nodeType="withEffect">
                                  <p:stCondLst>
                                    <p:cond delay="400"/>
                                  </p:stCondLst>
                                  <p:childTnLst>
                                    <p:animScale>
                                      <p:cBhvr>
                                        <p:cTn id="50" dur="100" fill="hold"/>
                                        <p:tgtEl>
                                          <p:spTgt spid="14"/>
                                        </p:tgtEl>
                                      </p:cBhvr>
                                      <p:by x="105000" y="105000"/>
                                    </p:animScale>
                                  </p:childTnLst>
                                </p:cTn>
                              </p:par>
                              <p:par>
                                <p:cTn id="51" presetID="6" presetClass="emph" presetSubtype="0" fill="hold" nodeType="withEffect">
                                  <p:stCondLst>
                                    <p:cond delay="500"/>
                                  </p:stCondLst>
                                  <p:childTnLst>
                                    <p:animScale>
                                      <p:cBhvr>
                                        <p:cTn id="52" dur="200" fill="hold"/>
                                        <p:tgtEl>
                                          <p:spTgt spid="14"/>
                                        </p:tgtEl>
                                      </p:cBhvr>
                                      <p:by x="95000" y="95000"/>
                                    </p:animScale>
                                  </p:childTnLst>
                                </p:cTn>
                              </p:par>
                            </p:childTnLst>
                          </p:cTn>
                        </p:par>
                        <p:par>
                          <p:cTn id="53" fill="hold">
                            <p:stCondLst>
                              <p:cond delay="3150"/>
                            </p:stCondLst>
                            <p:childTnLst>
                              <p:par>
                                <p:cTn id="54" presetID="53" presetClass="entr" presetSubtype="16" fill="hold"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100" fill="hold"/>
                                        <p:tgtEl>
                                          <p:spTgt spid="13"/>
                                        </p:tgtEl>
                                        <p:attrNameLst>
                                          <p:attrName>ppt_w</p:attrName>
                                        </p:attrNameLst>
                                      </p:cBhvr>
                                      <p:tavLst>
                                        <p:tav tm="0">
                                          <p:val>
                                            <p:fltVal val="0"/>
                                          </p:val>
                                        </p:tav>
                                        <p:tav tm="100000">
                                          <p:val>
                                            <p:strVal val="#ppt_w"/>
                                          </p:val>
                                        </p:tav>
                                      </p:tavLst>
                                    </p:anim>
                                    <p:anim calcmode="lin" valueType="num">
                                      <p:cBhvr>
                                        <p:cTn id="57" dur="100" fill="hold"/>
                                        <p:tgtEl>
                                          <p:spTgt spid="13"/>
                                        </p:tgtEl>
                                        <p:attrNameLst>
                                          <p:attrName>ppt_h</p:attrName>
                                        </p:attrNameLst>
                                      </p:cBhvr>
                                      <p:tavLst>
                                        <p:tav tm="0">
                                          <p:val>
                                            <p:fltVal val="0"/>
                                          </p:val>
                                        </p:tav>
                                        <p:tav tm="100000">
                                          <p:val>
                                            <p:strVal val="#ppt_h"/>
                                          </p:val>
                                        </p:tav>
                                      </p:tavLst>
                                    </p:anim>
                                    <p:animEffect transition="in" filter="fade">
                                      <p:cBhvr>
                                        <p:cTn id="58" dur="100"/>
                                        <p:tgtEl>
                                          <p:spTgt spid="13"/>
                                        </p:tgtEl>
                                      </p:cBhvr>
                                    </p:animEffect>
                                  </p:childTnLst>
                                </p:cTn>
                              </p:par>
                              <p:par>
                                <p:cTn id="59" presetID="6" presetClass="emph" presetSubtype="0" fill="hold" nodeType="withEffect">
                                  <p:stCondLst>
                                    <p:cond delay="100"/>
                                  </p:stCondLst>
                                  <p:childTnLst>
                                    <p:animScale>
                                      <p:cBhvr>
                                        <p:cTn id="60" dur="100" fill="hold"/>
                                        <p:tgtEl>
                                          <p:spTgt spid="13"/>
                                        </p:tgtEl>
                                      </p:cBhvr>
                                      <p:by x="110000" y="110000"/>
                                    </p:animScale>
                                  </p:childTnLst>
                                </p:cTn>
                              </p:par>
                              <p:par>
                                <p:cTn id="61" presetID="6" presetClass="emph" presetSubtype="0" fill="hold" nodeType="withEffect">
                                  <p:stCondLst>
                                    <p:cond delay="200"/>
                                  </p:stCondLst>
                                  <p:childTnLst>
                                    <p:animScale>
                                      <p:cBhvr>
                                        <p:cTn id="62" dur="200" fill="hold"/>
                                        <p:tgtEl>
                                          <p:spTgt spid="13"/>
                                        </p:tgtEl>
                                      </p:cBhvr>
                                      <p:by x="90000" y="90000"/>
                                    </p:animScale>
                                  </p:childTnLst>
                                </p:cTn>
                              </p:par>
                              <p:par>
                                <p:cTn id="63" presetID="6" presetClass="emph" presetSubtype="0" fill="hold" nodeType="withEffect">
                                  <p:stCondLst>
                                    <p:cond delay="400"/>
                                  </p:stCondLst>
                                  <p:childTnLst>
                                    <p:animScale>
                                      <p:cBhvr>
                                        <p:cTn id="64" dur="100" fill="hold"/>
                                        <p:tgtEl>
                                          <p:spTgt spid="13"/>
                                        </p:tgtEl>
                                      </p:cBhvr>
                                      <p:by x="105000" y="105000"/>
                                    </p:animScale>
                                  </p:childTnLst>
                                </p:cTn>
                              </p:par>
                              <p:par>
                                <p:cTn id="65" presetID="6" presetClass="emph" presetSubtype="0" fill="hold" nodeType="withEffect">
                                  <p:stCondLst>
                                    <p:cond delay="500"/>
                                  </p:stCondLst>
                                  <p:childTnLst>
                                    <p:animScale>
                                      <p:cBhvr>
                                        <p:cTn id="66" dur="200" fill="hold"/>
                                        <p:tgtEl>
                                          <p:spTgt spid="13"/>
                                        </p:tgtEl>
                                      </p:cBhvr>
                                      <p:by x="95000" y="95000"/>
                                    </p:animScale>
                                  </p:childTnLst>
                                </p:cTn>
                              </p:par>
                            </p:childTnLst>
                          </p:cTn>
                        </p:par>
                        <p:par>
                          <p:cTn id="67" fill="hold">
                            <p:stCondLst>
                              <p:cond delay="3850"/>
                            </p:stCondLst>
                            <p:childTnLst>
                              <p:par>
                                <p:cTn id="68" presetID="53" presetClass="entr" presetSubtype="16" fill="hold" nodeType="after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p:cTn id="70" dur="100" fill="hold"/>
                                        <p:tgtEl>
                                          <p:spTgt spid="12"/>
                                        </p:tgtEl>
                                        <p:attrNameLst>
                                          <p:attrName>ppt_w</p:attrName>
                                        </p:attrNameLst>
                                      </p:cBhvr>
                                      <p:tavLst>
                                        <p:tav tm="0">
                                          <p:val>
                                            <p:fltVal val="0"/>
                                          </p:val>
                                        </p:tav>
                                        <p:tav tm="100000">
                                          <p:val>
                                            <p:strVal val="#ppt_w"/>
                                          </p:val>
                                        </p:tav>
                                      </p:tavLst>
                                    </p:anim>
                                    <p:anim calcmode="lin" valueType="num">
                                      <p:cBhvr>
                                        <p:cTn id="71" dur="100" fill="hold"/>
                                        <p:tgtEl>
                                          <p:spTgt spid="12"/>
                                        </p:tgtEl>
                                        <p:attrNameLst>
                                          <p:attrName>ppt_h</p:attrName>
                                        </p:attrNameLst>
                                      </p:cBhvr>
                                      <p:tavLst>
                                        <p:tav tm="0">
                                          <p:val>
                                            <p:fltVal val="0"/>
                                          </p:val>
                                        </p:tav>
                                        <p:tav tm="100000">
                                          <p:val>
                                            <p:strVal val="#ppt_h"/>
                                          </p:val>
                                        </p:tav>
                                      </p:tavLst>
                                    </p:anim>
                                    <p:animEffect transition="in" filter="fade">
                                      <p:cBhvr>
                                        <p:cTn id="72" dur="100"/>
                                        <p:tgtEl>
                                          <p:spTgt spid="12"/>
                                        </p:tgtEl>
                                      </p:cBhvr>
                                    </p:animEffect>
                                  </p:childTnLst>
                                </p:cTn>
                              </p:par>
                              <p:par>
                                <p:cTn id="73" presetID="6" presetClass="emph" presetSubtype="0" fill="hold" nodeType="withEffect">
                                  <p:stCondLst>
                                    <p:cond delay="100"/>
                                  </p:stCondLst>
                                  <p:childTnLst>
                                    <p:animScale>
                                      <p:cBhvr>
                                        <p:cTn id="74" dur="100" fill="hold"/>
                                        <p:tgtEl>
                                          <p:spTgt spid="12"/>
                                        </p:tgtEl>
                                      </p:cBhvr>
                                      <p:by x="110000" y="110000"/>
                                    </p:animScale>
                                  </p:childTnLst>
                                </p:cTn>
                              </p:par>
                              <p:par>
                                <p:cTn id="75" presetID="6" presetClass="emph" presetSubtype="0" fill="hold" nodeType="withEffect">
                                  <p:stCondLst>
                                    <p:cond delay="200"/>
                                  </p:stCondLst>
                                  <p:childTnLst>
                                    <p:animScale>
                                      <p:cBhvr>
                                        <p:cTn id="76" dur="200" fill="hold"/>
                                        <p:tgtEl>
                                          <p:spTgt spid="12"/>
                                        </p:tgtEl>
                                      </p:cBhvr>
                                      <p:by x="90000" y="90000"/>
                                    </p:animScale>
                                  </p:childTnLst>
                                </p:cTn>
                              </p:par>
                              <p:par>
                                <p:cTn id="77" presetID="6" presetClass="emph" presetSubtype="0" fill="hold" nodeType="withEffect">
                                  <p:stCondLst>
                                    <p:cond delay="400"/>
                                  </p:stCondLst>
                                  <p:childTnLst>
                                    <p:animScale>
                                      <p:cBhvr>
                                        <p:cTn id="78" dur="100" fill="hold"/>
                                        <p:tgtEl>
                                          <p:spTgt spid="12"/>
                                        </p:tgtEl>
                                      </p:cBhvr>
                                      <p:by x="105000" y="105000"/>
                                    </p:animScale>
                                  </p:childTnLst>
                                </p:cTn>
                              </p:par>
                              <p:par>
                                <p:cTn id="79" presetID="6" presetClass="emph" presetSubtype="0" fill="hold" nodeType="withEffect">
                                  <p:stCondLst>
                                    <p:cond delay="500"/>
                                  </p:stCondLst>
                                  <p:childTnLst>
                                    <p:animScale>
                                      <p:cBhvr>
                                        <p:cTn id="80" dur="200" fill="hold"/>
                                        <p:tgtEl>
                                          <p:spTgt spid="12"/>
                                        </p:tgtEl>
                                      </p:cBhvr>
                                      <p:by x="95000" y="95000"/>
                                    </p:animScale>
                                  </p:childTnLst>
                                </p:cTn>
                              </p:par>
                            </p:childTnLst>
                          </p:cTn>
                        </p:par>
                        <p:par>
                          <p:cTn id="81" fill="hold">
                            <p:stCondLst>
                              <p:cond delay="4550"/>
                            </p:stCondLst>
                            <p:childTnLst>
                              <p:par>
                                <p:cTn id="82" presetID="14" presetClass="entr" presetSubtype="10" fill="hold" nodeType="afterEffect">
                                  <p:stCondLst>
                                    <p:cond delay="0"/>
                                  </p:stCondLst>
                                  <p:childTnLst>
                                    <p:set>
                                      <p:cBhvr>
                                        <p:cTn id="83" dur="1" fill="hold">
                                          <p:stCondLst>
                                            <p:cond delay="0"/>
                                          </p:stCondLst>
                                        </p:cTn>
                                        <p:tgtEl>
                                          <p:spTgt spid="74"/>
                                        </p:tgtEl>
                                        <p:attrNameLst>
                                          <p:attrName>style.visibility</p:attrName>
                                        </p:attrNameLst>
                                      </p:cBhvr>
                                      <p:to>
                                        <p:strVal val="visible"/>
                                      </p:to>
                                    </p:set>
                                    <p:animEffect transition="in" filter="randombar(horizontal)">
                                      <p:cBhvr>
                                        <p:cTn id="84" dur="500"/>
                                        <p:tgtEl>
                                          <p:spTgt spid="74"/>
                                        </p:tgtEl>
                                      </p:cBhvr>
                                    </p:animEffect>
                                  </p:childTnLst>
                                </p:cTn>
                              </p:par>
                              <p:par>
                                <p:cTn id="85" presetID="14" presetClass="entr" presetSubtype="10" fill="hold" nodeType="withEffect">
                                  <p:stCondLst>
                                    <p:cond delay="0"/>
                                  </p:stCondLst>
                                  <p:childTnLst>
                                    <p:set>
                                      <p:cBhvr>
                                        <p:cTn id="86" dur="1" fill="hold">
                                          <p:stCondLst>
                                            <p:cond delay="0"/>
                                          </p:stCondLst>
                                        </p:cTn>
                                        <p:tgtEl>
                                          <p:spTgt spid="82"/>
                                        </p:tgtEl>
                                        <p:attrNameLst>
                                          <p:attrName>style.visibility</p:attrName>
                                        </p:attrNameLst>
                                      </p:cBhvr>
                                      <p:to>
                                        <p:strVal val="visible"/>
                                      </p:to>
                                    </p:set>
                                    <p:animEffect transition="in" filter="randombar(horizontal)">
                                      <p:cBhvr>
                                        <p:cTn id="87" dur="500"/>
                                        <p:tgtEl>
                                          <p:spTgt spid="82"/>
                                        </p:tgtEl>
                                      </p:cBhvr>
                                    </p:animEffect>
                                  </p:childTnLst>
                                </p:cTn>
                              </p:par>
                              <p:par>
                                <p:cTn id="88" presetID="14" presetClass="entr" presetSubtype="10" fill="hold" nodeType="with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randombar(horizontal)">
                                      <p:cBhvr>
                                        <p:cTn id="90" dur="500"/>
                                        <p:tgtEl>
                                          <p:spTgt spid="92"/>
                                        </p:tgtEl>
                                      </p:cBhvr>
                                    </p:animEffect>
                                  </p:childTnLst>
                                </p:cTn>
                              </p:par>
                              <p:par>
                                <p:cTn id="91" presetID="14" presetClass="entr" presetSubtype="10" fill="hold" nodeType="withEffect">
                                  <p:stCondLst>
                                    <p:cond delay="0"/>
                                  </p:stCondLst>
                                  <p:childTnLst>
                                    <p:set>
                                      <p:cBhvr>
                                        <p:cTn id="92" dur="1" fill="hold">
                                          <p:stCondLst>
                                            <p:cond delay="0"/>
                                          </p:stCondLst>
                                        </p:cTn>
                                        <p:tgtEl>
                                          <p:spTgt spid="96"/>
                                        </p:tgtEl>
                                        <p:attrNameLst>
                                          <p:attrName>style.visibility</p:attrName>
                                        </p:attrNameLst>
                                      </p:cBhvr>
                                      <p:to>
                                        <p:strVal val="visible"/>
                                      </p:to>
                                    </p:set>
                                    <p:animEffect transition="in" filter="randombar(horizontal)">
                                      <p:cBhvr>
                                        <p:cTn id="93" dur="500"/>
                                        <p:tgtEl>
                                          <p:spTgt spid="96"/>
                                        </p:tgtEl>
                                      </p:cBhvr>
                                    </p:animEffect>
                                  </p:childTnLst>
                                </p:cTn>
                              </p:par>
                            </p:childTnLst>
                          </p:cTn>
                        </p:par>
                        <p:par>
                          <p:cTn id="94" fill="hold">
                            <p:stCondLst>
                              <p:cond delay="5050"/>
                            </p:stCondLst>
                            <p:childTnLst>
                              <p:par>
                                <p:cTn id="95" presetID="22" presetClass="entr" presetSubtype="1" fill="hold" nodeType="afterEffect">
                                  <p:stCondLst>
                                    <p:cond delay="0"/>
                                  </p:stCondLst>
                                  <p:childTnLst>
                                    <p:set>
                                      <p:cBhvr>
                                        <p:cTn id="96" dur="1" fill="hold">
                                          <p:stCondLst>
                                            <p:cond delay="0"/>
                                          </p:stCondLst>
                                        </p:cTn>
                                        <p:tgtEl>
                                          <p:spTgt spid="62"/>
                                        </p:tgtEl>
                                        <p:attrNameLst>
                                          <p:attrName>style.visibility</p:attrName>
                                        </p:attrNameLst>
                                      </p:cBhvr>
                                      <p:to>
                                        <p:strVal val="visible"/>
                                      </p:to>
                                    </p:set>
                                    <p:animEffect transition="in" filter="wipe(up)">
                                      <p:cBhvr>
                                        <p:cTn id="97" dur="500"/>
                                        <p:tgtEl>
                                          <p:spTgt spid="62"/>
                                        </p:tgtEl>
                                      </p:cBhvr>
                                    </p:animEffect>
                                  </p:childTnLst>
                                </p:cTn>
                              </p:par>
                            </p:childTnLst>
                          </p:cTn>
                        </p:par>
                        <p:par>
                          <p:cTn id="98" fill="hold">
                            <p:stCondLst>
                              <p:cond delay="5550"/>
                            </p:stCondLst>
                            <p:childTnLst>
                              <p:par>
                                <p:cTn id="99" presetID="22" presetClass="entr" presetSubtype="1" fill="hold" nodeType="afterEffect">
                                  <p:stCondLst>
                                    <p:cond delay="0"/>
                                  </p:stCondLst>
                                  <p:childTnLst>
                                    <p:set>
                                      <p:cBhvr>
                                        <p:cTn id="100" dur="1" fill="hold">
                                          <p:stCondLst>
                                            <p:cond delay="0"/>
                                          </p:stCondLst>
                                        </p:cTn>
                                        <p:tgtEl>
                                          <p:spTgt spid="65"/>
                                        </p:tgtEl>
                                        <p:attrNameLst>
                                          <p:attrName>style.visibility</p:attrName>
                                        </p:attrNameLst>
                                      </p:cBhvr>
                                      <p:to>
                                        <p:strVal val="visible"/>
                                      </p:to>
                                    </p:set>
                                    <p:animEffect transition="in" filter="wipe(up)">
                                      <p:cBhvr>
                                        <p:cTn id="101" dur="500"/>
                                        <p:tgtEl>
                                          <p:spTgt spid="65"/>
                                        </p:tgtEl>
                                      </p:cBhvr>
                                    </p:animEffect>
                                  </p:childTnLst>
                                </p:cTn>
                              </p:par>
                            </p:childTnLst>
                          </p:cTn>
                        </p:par>
                        <p:par>
                          <p:cTn id="102" fill="hold">
                            <p:stCondLst>
                              <p:cond delay="6050"/>
                            </p:stCondLst>
                            <p:childTnLst>
                              <p:par>
                                <p:cTn id="103" presetID="22" presetClass="entr" presetSubtype="1" fill="hold" nodeType="afterEffect">
                                  <p:stCondLst>
                                    <p:cond delay="0"/>
                                  </p:stCondLst>
                                  <p:childTnLst>
                                    <p:set>
                                      <p:cBhvr>
                                        <p:cTn id="104" dur="1" fill="hold">
                                          <p:stCondLst>
                                            <p:cond delay="0"/>
                                          </p:stCondLst>
                                        </p:cTn>
                                        <p:tgtEl>
                                          <p:spTgt spid="68"/>
                                        </p:tgtEl>
                                        <p:attrNameLst>
                                          <p:attrName>style.visibility</p:attrName>
                                        </p:attrNameLst>
                                      </p:cBhvr>
                                      <p:to>
                                        <p:strVal val="visible"/>
                                      </p:to>
                                    </p:set>
                                    <p:animEffect transition="in" filter="wipe(up)">
                                      <p:cBhvr>
                                        <p:cTn id="105" dur="500"/>
                                        <p:tgtEl>
                                          <p:spTgt spid="68"/>
                                        </p:tgtEl>
                                      </p:cBhvr>
                                    </p:animEffect>
                                  </p:childTnLst>
                                </p:cTn>
                              </p:par>
                            </p:childTnLst>
                          </p:cTn>
                        </p:par>
                        <p:par>
                          <p:cTn id="106" fill="hold">
                            <p:stCondLst>
                              <p:cond delay="6550"/>
                            </p:stCondLst>
                            <p:childTnLst>
                              <p:par>
                                <p:cTn id="107" presetID="22" presetClass="entr" presetSubtype="1" fill="hold" nodeType="afterEffect">
                                  <p:stCondLst>
                                    <p:cond delay="0"/>
                                  </p:stCondLst>
                                  <p:childTnLst>
                                    <p:set>
                                      <p:cBhvr>
                                        <p:cTn id="108" dur="1" fill="hold">
                                          <p:stCondLst>
                                            <p:cond delay="0"/>
                                          </p:stCondLst>
                                        </p:cTn>
                                        <p:tgtEl>
                                          <p:spTgt spid="71"/>
                                        </p:tgtEl>
                                        <p:attrNameLst>
                                          <p:attrName>style.visibility</p:attrName>
                                        </p:attrNameLst>
                                      </p:cBhvr>
                                      <p:to>
                                        <p:strVal val="visible"/>
                                      </p:to>
                                    </p:set>
                                    <p:animEffect transition="in" filter="wipe(up)">
                                      <p:cBhvr>
                                        <p:cTn id="109"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
            <a:ext cx="12858750" cy="7232650"/>
          </a:xfrm>
          <a:prstGeom prst="rect">
            <a:avLst/>
          </a:prstGeom>
          <a:blipFill dpi="0" rotWithShape="1">
            <a:blip r:embed="rId4">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4239079" y="3493264"/>
            <a:ext cx="4380599" cy="969863"/>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712" tIns="36355" rIns="72712" bIns="36355"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5919222" y="2215050"/>
            <a:ext cx="1020311" cy="10203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611" y="3624127"/>
            <a:ext cx="2535534" cy="7081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1">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401">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508423" y="46467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38066" y="46467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508423" y="49163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38066" y="4916345"/>
            <a:ext cx="1609415" cy="215572"/>
          </a:xfrm>
          <a:prstGeom prst="rect">
            <a:avLst/>
          </a:prstGeom>
          <a:noFill/>
        </p:spPr>
        <p:txBody>
          <a:bodyPr wrap="none" lIns="0" tIns="0" rIns="0" bIns="0" rtlCol="0">
            <a:spAutoFit/>
          </a:bodyPr>
          <a:lstStyle/>
          <a:p>
            <a:pPr marL="171401" lvl="1" indent="-171401" algn="ctr">
              <a:buFont typeface="Arial" panose="020B0604020202020204" pitchFamily="34" charset="0"/>
              <a:buChar char="•"/>
            </a:pPr>
            <a:r>
              <a:rPr lang="zh-CN" altLang="en-US" sz="140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917675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accel="40000" fill="hold" grpId="0" nodeType="clickEffect" p14:presetBounceEnd="40000">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14:bounceEnd="40000">
                                          <p:cBhvr additive="base">
                                            <p:cTn id="14" dur="1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15" dur="15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accel="40000" fill="hold" grpId="0" nodeType="withEffect" p14:presetBounceEnd="40000">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14:bounceEnd="40000">
                                          <p:cBhvr additive="base">
                                            <p:cTn id="18" dur="15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19"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by="(-#ppt_w*2)" calcmode="lin" valueType="num">
                                          <p:cBhvr rctx="PPT">
                                            <p:cTn id="24" dur="500" autoRev="1" fill="hold">
                                              <p:stCondLst>
                                                <p:cond delay="0"/>
                                              </p:stCondLst>
                                            </p:cTn>
                                            <p:tgtEl>
                                              <p:spTgt spid="5"/>
                                            </p:tgtEl>
                                            <p:attrNameLst>
                                              <p:attrName>ppt_w</p:attrName>
                                            </p:attrNameLst>
                                          </p:cBhvr>
                                        </p:anim>
                                        <p:anim by="(#ppt_w*0.50)" calcmode="lin" valueType="num">
                                          <p:cBhvr>
                                            <p:cTn id="25" dur="500" decel="50000" autoRev="1" fill="hold">
                                              <p:stCondLst>
                                                <p:cond delay="0"/>
                                              </p:stCondLst>
                                            </p:cTn>
                                            <p:tgtEl>
                                              <p:spTgt spid="5"/>
                                            </p:tgtEl>
                                            <p:attrNameLst>
                                              <p:attrName>ppt_x</p:attrName>
                                            </p:attrNameLst>
                                          </p:cBhvr>
                                        </p:anim>
                                        <p:anim from="(-#ppt_h/2)" to="(#ppt_y)" calcmode="lin" valueType="num">
                                          <p:cBhvr>
                                            <p:cTn id="26" dur="1000" fill="hold">
                                              <p:stCondLst>
                                                <p:cond delay="0"/>
                                              </p:stCondLst>
                                            </p:cTn>
                                            <p:tgtEl>
                                              <p:spTgt spid="5"/>
                                            </p:tgtEl>
                                            <p:attrNameLst>
                                              <p:attrName>ppt_y</p:attrName>
                                            </p:attrNameLst>
                                          </p:cBhvr>
                                        </p:anim>
                                        <p:animRot by="21600000">
                                          <p:cBhvr>
                                            <p:cTn id="27" dur="1000" fill="hold">
                                              <p:stCondLst>
                                                <p:cond delay="0"/>
                                              </p:stCondLst>
                                            </p:cTn>
                                            <p:tgtEl>
                                              <p:spTgt spid="5"/>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5" grpId="0"/>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accel="4000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500" fill="hold"/>
                                            <p:tgtEl>
                                              <p:spTgt spid="3"/>
                                            </p:tgtEl>
                                            <p:attrNameLst>
                                              <p:attrName>ppt_x</p:attrName>
                                            </p:attrNameLst>
                                          </p:cBhvr>
                                          <p:tavLst>
                                            <p:tav tm="0">
                                              <p:val>
                                                <p:strVal val="#ppt_x"/>
                                              </p:val>
                                            </p:tav>
                                            <p:tav tm="100000">
                                              <p:val>
                                                <p:strVal val="#ppt_x"/>
                                              </p:val>
                                            </p:tav>
                                          </p:tavLst>
                                        </p:anim>
                                        <p:anim calcmode="lin" valueType="num">
                                          <p:cBhvr additive="base">
                                            <p:cTn id="15" dur="15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accel="4000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500" fill="hold"/>
                                            <p:tgtEl>
                                              <p:spTgt spid="2"/>
                                            </p:tgtEl>
                                            <p:attrNameLst>
                                              <p:attrName>ppt_x</p:attrName>
                                            </p:attrNameLst>
                                          </p:cBhvr>
                                          <p:tavLst>
                                            <p:tav tm="0">
                                              <p:val>
                                                <p:strVal val="#ppt_x"/>
                                              </p:val>
                                            </p:tav>
                                            <p:tav tm="100000">
                                              <p:val>
                                                <p:strVal val="#ppt_x"/>
                                              </p:val>
                                            </p:tav>
                                          </p:tavLst>
                                        </p:anim>
                                        <p:anim calcmode="lin" valueType="num">
                                          <p:cBhvr additive="base">
                                            <p:cTn id="19"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by="(-#ppt_w*2)" calcmode="lin" valueType="num">
                                          <p:cBhvr rctx="PPT">
                                            <p:cTn id="24" dur="500" autoRev="1" fill="hold">
                                              <p:stCondLst>
                                                <p:cond delay="0"/>
                                              </p:stCondLst>
                                            </p:cTn>
                                            <p:tgtEl>
                                              <p:spTgt spid="5"/>
                                            </p:tgtEl>
                                            <p:attrNameLst>
                                              <p:attrName>ppt_w</p:attrName>
                                            </p:attrNameLst>
                                          </p:cBhvr>
                                        </p:anim>
                                        <p:anim by="(#ppt_w*0.50)" calcmode="lin" valueType="num">
                                          <p:cBhvr>
                                            <p:cTn id="25" dur="500" decel="50000" autoRev="1" fill="hold">
                                              <p:stCondLst>
                                                <p:cond delay="0"/>
                                              </p:stCondLst>
                                            </p:cTn>
                                            <p:tgtEl>
                                              <p:spTgt spid="5"/>
                                            </p:tgtEl>
                                            <p:attrNameLst>
                                              <p:attrName>ppt_x</p:attrName>
                                            </p:attrNameLst>
                                          </p:cBhvr>
                                        </p:anim>
                                        <p:anim from="(-#ppt_h/2)" to="(#ppt_y)" calcmode="lin" valueType="num">
                                          <p:cBhvr>
                                            <p:cTn id="26" dur="1000" fill="hold">
                                              <p:stCondLst>
                                                <p:cond delay="0"/>
                                              </p:stCondLst>
                                            </p:cTn>
                                            <p:tgtEl>
                                              <p:spTgt spid="5"/>
                                            </p:tgtEl>
                                            <p:attrNameLst>
                                              <p:attrName>ppt_y</p:attrName>
                                            </p:attrNameLst>
                                          </p:cBhvr>
                                        </p:anim>
                                        <p:animRot by="21600000">
                                          <p:cBhvr>
                                            <p:cTn id="27" dur="1000" fill="hold">
                                              <p:stCondLst>
                                                <p:cond delay="0"/>
                                              </p:stCondLst>
                                            </p:cTn>
                                            <p:tgtEl>
                                              <p:spTgt spid="5"/>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5" grpId="0"/>
          <p:bldP spid="9" grpId="0"/>
          <p:bldP spid="10" grpId="0"/>
          <p:bldP spid="11" grpId="0"/>
          <p:bldP spid="12"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1336"/>
</p:tagLst>
</file>

<file path=ppt/tags/tag10.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ENTRY"/>
  <p:tag name="ID" val="547143"/>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NUMBER"/>
  <p:tag name="ID" val="547143"/>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ENTRY"/>
  <p:tag name="ID" val="547143"/>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OTHERS"/>
  <p:tag name="ID" val="547143"/>
</p:tagLst>
</file>

<file path=ppt/tags/tag14.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OTHERS"/>
  <p:tag name="ID" val="547143"/>
</p:tagLst>
</file>

<file path=ppt/tags/tag15.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OTHERS"/>
  <p:tag name="ID" val="547143"/>
</p:tagLst>
</file>

<file path=ppt/tags/tag16.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OTHERS"/>
  <p:tag name="ID" val="547143"/>
</p:tagLst>
</file>

<file path=ppt/tags/tag17.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OTHERS"/>
  <p:tag name="ID" val="547143"/>
</p:tagLst>
</file>

<file path=ppt/tags/tag18.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OTHERS"/>
  <p:tag name="ID" val="547143"/>
</p:tagLst>
</file>

<file path=ppt/tags/tag1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AUTOCOLOR" val="TRUE"/>
  <p:tag name="MH_TYPE" val="CONTENTS"/>
  <p:tag name="ID" val="547143"/>
</p:tagLst>
</file>

<file path=ppt/tags/tag2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OTHERS"/>
  <p:tag name="ID" val="547143"/>
</p:tagLst>
</file>

<file path=ppt/tags/tag4.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OTHERS"/>
  <p:tag name="ID" val="547143"/>
</p:tagLst>
</file>

<file path=ppt/tags/tag5.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NUMBER"/>
  <p:tag name="ID" val="547143"/>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ENTRY"/>
  <p:tag name="ID" val="547143"/>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NUMBER"/>
  <p:tag name="ID" val="547143"/>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ENTRY"/>
  <p:tag name="ID" val="547143"/>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NUMBER"/>
  <p:tag name="ID" val="547143"/>
  <p:tag name="MH_ORDER" val="3"/>
</p:tagLst>
</file>

<file path=ppt/theme/theme1.xml><?xml version="1.0" encoding="utf-8"?>
<a:theme xmlns:a="http://schemas.openxmlformats.org/drawingml/2006/main" name="第一PPT，www.1ppt.com">
  <a:themeElements>
    <a:clrScheme name="自定义 583">
      <a:dk1>
        <a:sysClr val="windowText" lastClr="000000"/>
      </a:dk1>
      <a:lt1>
        <a:sysClr val="window" lastClr="FFFFFF"/>
      </a:lt1>
      <a:dk2>
        <a:srgbClr val="DEC8AD"/>
      </a:dk2>
      <a:lt2>
        <a:srgbClr val="E7E6E6"/>
      </a:lt2>
      <a:accent1>
        <a:srgbClr val="569582"/>
      </a:accent1>
      <a:accent2>
        <a:srgbClr val="DEC8AD"/>
      </a:accent2>
      <a:accent3>
        <a:srgbClr val="569582"/>
      </a:accent3>
      <a:accent4>
        <a:srgbClr val="DEC8AD"/>
      </a:accent4>
      <a:accent5>
        <a:srgbClr val="569582"/>
      </a:accent5>
      <a:accent6>
        <a:srgbClr val="DEC8AD"/>
      </a:accent6>
      <a:hlink>
        <a:srgbClr val="569582"/>
      </a:hlink>
      <a:folHlink>
        <a:srgbClr val="DEC8AD"/>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5371</Words>
  <Application>Microsoft Office PowerPoint</Application>
  <PresentationFormat>自定义</PresentationFormat>
  <Paragraphs>342</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文艺艺术</dc:title>
  <dc:creator/>
  <cp:keywords>第一PPT模板网-WWW.1PPT.COM</cp:keywords>
  <cp:lastModifiedBy/>
  <cp:revision>1</cp:revision>
  <dcterms:created xsi:type="dcterms:W3CDTF">2017-03-15T13:32:32Z</dcterms:created>
  <dcterms:modified xsi:type="dcterms:W3CDTF">2018-02-26T05:19:45Z</dcterms:modified>
</cp:coreProperties>
</file>