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4" r:id="rId2"/>
  </p:sldMasterIdLst>
  <p:notesMasterIdLst>
    <p:notesMasterId r:id="rId22"/>
  </p:notesMasterIdLst>
  <p:sldIdLst>
    <p:sldId id="256" r:id="rId3"/>
    <p:sldId id="257" r:id="rId4"/>
    <p:sldId id="274" r:id="rId5"/>
    <p:sldId id="258" r:id="rId6"/>
    <p:sldId id="259" r:id="rId7"/>
    <p:sldId id="275" r:id="rId8"/>
    <p:sldId id="261" r:id="rId9"/>
    <p:sldId id="262" r:id="rId10"/>
    <p:sldId id="263" r:id="rId11"/>
    <p:sldId id="276" r:id="rId12"/>
    <p:sldId id="265" r:id="rId13"/>
    <p:sldId id="266" r:id="rId14"/>
    <p:sldId id="267" r:id="rId15"/>
    <p:sldId id="277" r:id="rId16"/>
    <p:sldId id="269" r:id="rId17"/>
    <p:sldId id="270" r:id="rId18"/>
    <p:sldId id="271" r:id="rId19"/>
    <p:sldId id="272" r:id="rId20"/>
    <p:sldId id="278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578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2138B70-4824-4077-B260-FC32BE907BBA}" type="datetime1">
              <a:rPr lang="zh-CN" altLang="en-US"/>
              <a:pPr>
                <a:defRPr/>
              </a:pPr>
              <a:t>2018/2/26</a:t>
            </a:fld>
            <a:endParaRPr lang="zh-CN" altLang="en-US" sz="1200"/>
          </a:p>
        </p:txBody>
      </p:sp>
      <p:sp>
        <p:nvSpPr>
          <p:cNvPr id="3379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485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30000"/>
              </a:spcBef>
              <a:buFontTx/>
              <a:buNone/>
              <a:defRPr/>
            </a:pPr>
            <a:r>
              <a:rPr lang="zh-CN" altLang="zh-CN" sz="1200" smtClean="0"/>
              <a:t>单击此处编辑母版文本样式</a:t>
            </a:r>
          </a:p>
          <a:p>
            <a:pPr>
              <a:spcBef>
                <a:spcPct val="30000"/>
              </a:spcBef>
              <a:buFontTx/>
              <a:buNone/>
              <a:defRPr/>
            </a:pPr>
            <a:r>
              <a:rPr lang="zh-CN" altLang="zh-CN" sz="1200" smtClean="0"/>
              <a:t>第二级</a:t>
            </a:r>
          </a:p>
          <a:p>
            <a:pPr>
              <a:spcBef>
                <a:spcPct val="30000"/>
              </a:spcBef>
              <a:buFontTx/>
              <a:buNone/>
              <a:defRPr/>
            </a:pPr>
            <a:r>
              <a:rPr lang="zh-CN" altLang="zh-CN" sz="1200" smtClean="0"/>
              <a:t>第三级</a:t>
            </a:r>
          </a:p>
          <a:p>
            <a:pPr>
              <a:spcBef>
                <a:spcPct val="30000"/>
              </a:spcBef>
              <a:buFontTx/>
              <a:buNone/>
              <a:defRPr/>
            </a:pPr>
            <a:r>
              <a:rPr lang="zh-CN" altLang="zh-CN" sz="1200" smtClean="0"/>
              <a:t>第四级</a:t>
            </a:r>
          </a:p>
          <a:p>
            <a:pPr>
              <a:spcBef>
                <a:spcPct val="30000"/>
              </a:spcBef>
              <a:buFontTx/>
              <a:buNone/>
              <a:defRPr/>
            </a:pPr>
            <a:r>
              <a:rPr lang="zh-CN" altLang="zh-CN" sz="120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52C12B20-91B5-4C34-B6E0-2F8364224B53}" type="slidenum">
              <a:rPr lang="zh-CN" altLang="en-US"/>
              <a:pPr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08375263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F3A95-1EA0-493E-A4F5-FBBDBE1E6EB9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2D021C-C810-4216-8F95-82AD965BC2E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55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50DD9-75B0-49FC-8129-467C475F524B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0C2FB-3868-40F0-B35B-568EBA487B1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73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0BF6F-8E9C-408D-B69D-E6CE89D32684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F96572-2597-435F-9955-6D663582C65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940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651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789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438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257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87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7736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510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08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19831-D268-4161-8806-996696E0C8C2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FEC5-DC9C-4AFF-BB30-64207AE7352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4390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38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847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0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A9991-59A1-4724-8343-FF2EE92EB4F4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4B366-AC69-4298-B706-BDF3A0EE4E1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8A488-7A63-4E27-882A-014007BB76E9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16C6CF-55E8-4D0F-87B7-A737C9E1577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13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B97D1-2970-42F8-BC88-21A7C5A36728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AD295-5D99-4F05-96E5-32D1E9ED805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9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24E29-DA6E-4F47-8206-1A48D8FF05F9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7C0445-A872-4223-90A9-925ECDAB503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25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F249F-24E0-427B-A74C-BDF502CBC6BE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74C168-81D2-4F86-B15F-70CB5A08ECF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384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BDC0D-089E-46E4-8BA2-CCEF234B5EBA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40F2A-8DEF-4CE5-9921-D62AA4AF0B7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369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506C9-47A5-40A8-A39B-0718104ED760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7051F-2F43-4811-808D-66DE1D6D73D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84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 shadeToTitle="1">
        <a:gradFill rotWithShape="1">
          <a:gsLst>
            <a:gs pos="0">
              <a:srgbClr val="1F4E79"/>
            </a:gs>
            <a:gs pos="100000">
              <a:srgbClr val="2A3D5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4422109-42DE-44FA-9A70-76B5B223DBD1}" type="datetime1">
              <a:rPr lang="zh-CN" altLang="en-US"/>
              <a:pPr>
                <a:defRPr/>
              </a:pPr>
              <a:t>2018/2/26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0977099-8893-49A2-B8A4-A18FF6FB5AF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7400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矩形 8"/>
          <p:cNvSpPr>
            <a:spLocks noChangeArrowheads="1"/>
          </p:cNvSpPr>
          <p:nvPr/>
        </p:nvSpPr>
        <p:spPr bwMode="auto">
          <a:xfrm>
            <a:off x="5245100" y="4803775"/>
            <a:ext cx="1704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答辩人：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0" name="矩形 9"/>
          <p:cNvSpPr>
            <a:spLocks noChangeArrowheads="1"/>
          </p:cNvSpPr>
          <p:nvPr/>
        </p:nvSpPr>
        <p:spPr bwMode="auto">
          <a:xfrm>
            <a:off x="5116513" y="5184775"/>
            <a:ext cx="1962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指导教师：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1" name="矩形 10"/>
          <p:cNvSpPr>
            <a:spLocks noChangeArrowheads="1"/>
          </p:cNvSpPr>
          <p:nvPr/>
        </p:nvSpPr>
        <p:spPr bwMode="auto">
          <a:xfrm>
            <a:off x="4860925" y="5567363"/>
            <a:ext cx="2476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课题执行时间：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2" name="矩形 11"/>
          <p:cNvSpPr>
            <a:spLocks noChangeArrowheads="1"/>
          </p:cNvSpPr>
          <p:nvPr/>
        </p:nvSpPr>
        <p:spPr bwMode="auto">
          <a:xfrm>
            <a:off x="5373688" y="5949950"/>
            <a:ext cx="1449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学院：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3" name="文本框 5"/>
          <p:cNvSpPr>
            <a:spLocks noChangeArrowheads="1"/>
          </p:cNvSpPr>
          <p:nvPr/>
        </p:nvSpPr>
        <p:spPr bwMode="auto">
          <a:xfrm>
            <a:off x="2184400" y="3343275"/>
            <a:ext cx="783099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</a:t>
            </a:r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</a:t>
            </a:r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术报告</a:t>
            </a:r>
            <a:r>
              <a:rPr lang="en-US" altLang="zh-CN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版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4344" name="矩形 1"/>
          <p:cNvSpPr>
            <a:spLocks noChangeArrowheads="1"/>
          </p:cNvSpPr>
          <p:nvPr/>
        </p:nvSpPr>
        <p:spPr bwMode="auto">
          <a:xfrm>
            <a:off x="3748088" y="4400550"/>
            <a:ext cx="4732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</a:rPr>
              <a:t>THESIS DEFENSE GENERAL PPT GUIDE TEMPLATE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4345" name="直接连接符 236"/>
          <p:cNvSpPr>
            <a:spLocks noChangeShapeType="1"/>
          </p:cNvSpPr>
          <p:nvPr/>
        </p:nvSpPr>
        <p:spPr bwMode="auto">
          <a:xfrm>
            <a:off x="2357438" y="4321175"/>
            <a:ext cx="7485062" cy="0"/>
          </a:xfrm>
          <a:prstGeom prst="line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6" y="-1901414"/>
            <a:ext cx="12182354" cy="4929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5"/>
          <p:cNvSpPr>
            <a:spLocks noChangeArrowheads="1"/>
          </p:cNvSpPr>
          <p:nvPr/>
        </p:nvSpPr>
        <p:spPr bwMode="auto">
          <a:xfrm>
            <a:off x="2538413" y="877888"/>
            <a:ext cx="2159000" cy="2163762"/>
          </a:xfrm>
          <a:prstGeom prst="rect">
            <a:avLst/>
          </a:prstGeom>
          <a:solidFill>
            <a:schemeClr val="bg1"/>
          </a:solidFill>
          <a:ln w="28575">
            <a:solidFill>
              <a:srgbClr val="205285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</a:endParaRPr>
          </a:p>
        </p:txBody>
      </p:sp>
      <p:grpSp>
        <p:nvGrpSpPr>
          <p:cNvPr id="23555" name="组合 70"/>
          <p:cNvGrpSpPr>
            <a:grpSpLocks/>
          </p:cNvGrpSpPr>
          <p:nvPr/>
        </p:nvGrpSpPr>
        <p:grpSpPr bwMode="auto">
          <a:xfrm>
            <a:off x="3003550" y="1146175"/>
            <a:ext cx="1271588" cy="1646238"/>
            <a:chOff x="0" y="0"/>
            <a:chExt cx="800100" cy="1035050"/>
          </a:xfrm>
        </p:grpSpPr>
        <p:sp>
          <p:nvSpPr>
            <p:cNvPr id="23711" name="Freeform 19"/>
            <p:cNvSpPr>
              <a:spLocks noChangeArrowheads="1"/>
            </p:cNvSpPr>
            <p:nvPr/>
          </p:nvSpPr>
          <p:spPr bwMode="auto">
            <a:xfrm>
              <a:off x="0" y="0"/>
              <a:ext cx="800100" cy="1035050"/>
            </a:xfrm>
            <a:custGeom>
              <a:avLst/>
              <a:gdLst>
                <a:gd name="T0" fmla="*/ 2147483647 w 212"/>
                <a:gd name="T1" fmla="*/ 2147483647 h 274"/>
                <a:gd name="T2" fmla="*/ 2147483647 w 212"/>
                <a:gd name="T3" fmla="*/ 2147483647 h 274"/>
                <a:gd name="T4" fmla="*/ 2147483647 w 212"/>
                <a:gd name="T5" fmla="*/ 2147483647 h 274"/>
                <a:gd name="T6" fmla="*/ 0 w 212"/>
                <a:gd name="T7" fmla="*/ 2147483647 h 274"/>
                <a:gd name="T8" fmla="*/ 0 w 212"/>
                <a:gd name="T9" fmla="*/ 2147483647 h 274"/>
                <a:gd name="T10" fmla="*/ 2147483647 w 212"/>
                <a:gd name="T11" fmla="*/ 0 h 274"/>
                <a:gd name="T12" fmla="*/ 2147483647 w 212"/>
                <a:gd name="T13" fmla="*/ 0 h 274"/>
                <a:gd name="T14" fmla="*/ 2147483647 w 212"/>
                <a:gd name="T15" fmla="*/ 2147483647 h 274"/>
                <a:gd name="T16" fmla="*/ 2147483647 w 212"/>
                <a:gd name="T17" fmla="*/ 2147483647 h 2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2"/>
                <a:gd name="T28" fmla="*/ 0 h 274"/>
                <a:gd name="T29" fmla="*/ 212 w 212"/>
                <a:gd name="T30" fmla="*/ 274 h 2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2" h="274">
                  <a:moveTo>
                    <a:pt x="212" y="257"/>
                  </a:moveTo>
                  <a:cubicBezTo>
                    <a:pt x="212" y="266"/>
                    <a:pt x="205" y="274"/>
                    <a:pt x="196" y="274"/>
                  </a:cubicBezTo>
                  <a:cubicBezTo>
                    <a:pt x="17" y="274"/>
                    <a:pt x="17" y="274"/>
                    <a:pt x="17" y="274"/>
                  </a:cubicBezTo>
                  <a:cubicBezTo>
                    <a:pt x="7" y="274"/>
                    <a:pt x="0" y="266"/>
                    <a:pt x="0" y="25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5" y="0"/>
                    <a:pt x="212" y="8"/>
                    <a:pt x="212" y="17"/>
                  </a:cubicBezTo>
                  <a:lnTo>
                    <a:pt x="212" y="257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12" name="Freeform 20"/>
            <p:cNvSpPr>
              <a:spLocks noChangeArrowheads="1"/>
            </p:cNvSpPr>
            <p:nvPr/>
          </p:nvSpPr>
          <p:spPr bwMode="auto">
            <a:xfrm>
              <a:off x="87312" y="117475"/>
              <a:ext cx="625475" cy="800100"/>
            </a:xfrm>
            <a:custGeom>
              <a:avLst/>
              <a:gdLst>
                <a:gd name="T0" fmla="*/ 2147483647 w 166"/>
                <a:gd name="T1" fmla="*/ 2147483647 h 212"/>
                <a:gd name="T2" fmla="*/ 2147483647 w 166"/>
                <a:gd name="T3" fmla="*/ 2147483647 h 212"/>
                <a:gd name="T4" fmla="*/ 2147483647 w 166"/>
                <a:gd name="T5" fmla="*/ 2147483647 h 212"/>
                <a:gd name="T6" fmla="*/ 0 w 166"/>
                <a:gd name="T7" fmla="*/ 2147483647 h 212"/>
                <a:gd name="T8" fmla="*/ 0 w 166"/>
                <a:gd name="T9" fmla="*/ 2147483647 h 212"/>
                <a:gd name="T10" fmla="*/ 2147483647 w 166"/>
                <a:gd name="T11" fmla="*/ 0 h 212"/>
                <a:gd name="T12" fmla="*/ 2147483647 w 166"/>
                <a:gd name="T13" fmla="*/ 0 h 212"/>
                <a:gd name="T14" fmla="*/ 2147483647 w 166"/>
                <a:gd name="T15" fmla="*/ 2147483647 h 212"/>
                <a:gd name="T16" fmla="*/ 2147483647 w 166"/>
                <a:gd name="T17" fmla="*/ 2147483647 h 2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6"/>
                <a:gd name="T28" fmla="*/ 0 h 212"/>
                <a:gd name="T29" fmla="*/ 166 w 166"/>
                <a:gd name="T30" fmla="*/ 212 h 2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6" h="212">
                  <a:moveTo>
                    <a:pt x="166" y="199"/>
                  </a:moveTo>
                  <a:cubicBezTo>
                    <a:pt x="166" y="206"/>
                    <a:pt x="160" y="212"/>
                    <a:pt x="153" y="212"/>
                  </a:cubicBezTo>
                  <a:cubicBezTo>
                    <a:pt x="13" y="212"/>
                    <a:pt x="13" y="212"/>
                    <a:pt x="13" y="212"/>
                  </a:cubicBezTo>
                  <a:cubicBezTo>
                    <a:pt x="6" y="212"/>
                    <a:pt x="0" y="206"/>
                    <a:pt x="0" y="19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0" y="0"/>
                    <a:pt x="166" y="5"/>
                    <a:pt x="166" y="13"/>
                  </a:cubicBezTo>
                  <a:lnTo>
                    <a:pt x="166" y="1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13" name="Freeform 21"/>
            <p:cNvSpPr>
              <a:spLocks noChangeArrowheads="1"/>
            </p:cNvSpPr>
            <p:nvPr/>
          </p:nvSpPr>
          <p:spPr bwMode="auto">
            <a:xfrm>
              <a:off x="279400" y="282575"/>
              <a:ext cx="365125" cy="42863"/>
            </a:xfrm>
            <a:custGeom>
              <a:avLst/>
              <a:gdLst>
                <a:gd name="T0" fmla="*/ 2147483647 w 97"/>
                <a:gd name="T1" fmla="*/ 2147483647 h 11"/>
                <a:gd name="T2" fmla="*/ 2147483647 w 97"/>
                <a:gd name="T3" fmla="*/ 2147483647 h 11"/>
                <a:gd name="T4" fmla="*/ 2147483647 w 97"/>
                <a:gd name="T5" fmla="*/ 2147483647 h 11"/>
                <a:gd name="T6" fmla="*/ 0 w 97"/>
                <a:gd name="T7" fmla="*/ 2147483647 h 11"/>
                <a:gd name="T8" fmla="*/ 0 w 97"/>
                <a:gd name="T9" fmla="*/ 2147483647 h 11"/>
                <a:gd name="T10" fmla="*/ 2147483647 w 97"/>
                <a:gd name="T11" fmla="*/ 0 h 11"/>
                <a:gd name="T12" fmla="*/ 2147483647 w 97"/>
                <a:gd name="T13" fmla="*/ 0 h 11"/>
                <a:gd name="T14" fmla="*/ 2147483647 w 97"/>
                <a:gd name="T15" fmla="*/ 2147483647 h 11"/>
                <a:gd name="T16" fmla="*/ 2147483647 w 97"/>
                <a:gd name="T17" fmla="*/ 2147483647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11"/>
                <a:gd name="T29" fmla="*/ 97 w 97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11">
                  <a:moveTo>
                    <a:pt x="97" y="8"/>
                  </a:moveTo>
                  <a:cubicBezTo>
                    <a:pt x="97" y="10"/>
                    <a:pt x="95" y="11"/>
                    <a:pt x="9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1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14" name="Freeform 22"/>
            <p:cNvSpPr>
              <a:spLocks noChangeArrowheads="1"/>
            </p:cNvSpPr>
            <p:nvPr/>
          </p:nvSpPr>
          <p:spPr bwMode="auto">
            <a:xfrm>
              <a:off x="165100" y="263525"/>
              <a:ext cx="84137" cy="84138"/>
            </a:xfrm>
            <a:custGeom>
              <a:avLst/>
              <a:gdLst>
                <a:gd name="T0" fmla="*/ 2147483647 w 22"/>
                <a:gd name="T1" fmla="*/ 2147483647 h 22"/>
                <a:gd name="T2" fmla="*/ 2147483647 w 22"/>
                <a:gd name="T3" fmla="*/ 2147483647 h 22"/>
                <a:gd name="T4" fmla="*/ 2147483647 w 22"/>
                <a:gd name="T5" fmla="*/ 2147483647 h 22"/>
                <a:gd name="T6" fmla="*/ 0 w 22"/>
                <a:gd name="T7" fmla="*/ 2147483647 h 22"/>
                <a:gd name="T8" fmla="*/ 0 w 22"/>
                <a:gd name="T9" fmla="*/ 2147483647 h 22"/>
                <a:gd name="T10" fmla="*/ 2147483647 w 22"/>
                <a:gd name="T11" fmla="*/ 0 h 22"/>
                <a:gd name="T12" fmla="*/ 2147483647 w 22"/>
                <a:gd name="T13" fmla="*/ 0 h 22"/>
                <a:gd name="T14" fmla="*/ 2147483647 w 22"/>
                <a:gd name="T15" fmla="*/ 2147483647 h 22"/>
                <a:gd name="T16" fmla="*/ 2147483647 w 22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2"/>
                <a:gd name="T29" fmla="*/ 22 w 22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2">
                  <a:moveTo>
                    <a:pt x="22" y="17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1"/>
                    <a:pt x="22" y="4"/>
                  </a:cubicBezTo>
                  <a:lnTo>
                    <a:pt x="22" y="17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15" name="Freeform 23"/>
            <p:cNvSpPr>
              <a:spLocks noChangeArrowheads="1"/>
            </p:cNvSpPr>
            <p:nvPr/>
          </p:nvSpPr>
          <p:spPr bwMode="auto">
            <a:xfrm>
              <a:off x="279400" y="396875"/>
              <a:ext cx="365125" cy="44450"/>
            </a:xfrm>
            <a:custGeom>
              <a:avLst/>
              <a:gdLst>
                <a:gd name="T0" fmla="*/ 2147483647 w 97"/>
                <a:gd name="T1" fmla="*/ 2147483647 h 12"/>
                <a:gd name="T2" fmla="*/ 2147483647 w 97"/>
                <a:gd name="T3" fmla="*/ 2147483647 h 12"/>
                <a:gd name="T4" fmla="*/ 2147483647 w 97"/>
                <a:gd name="T5" fmla="*/ 2147483647 h 12"/>
                <a:gd name="T6" fmla="*/ 0 w 97"/>
                <a:gd name="T7" fmla="*/ 2147483647 h 12"/>
                <a:gd name="T8" fmla="*/ 0 w 97"/>
                <a:gd name="T9" fmla="*/ 2147483647 h 12"/>
                <a:gd name="T10" fmla="*/ 2147483647 w 97"/>
                <a:gd name="T11" fmla="*/ 0 h 12"/>
                <a:gd name="T12" fmla="*/ 2147483647 w 97"/>
                <a:gd name="T13" fmla="*/ 0 h 12"/>
                <a:gd name="T14" fmla="*/ 2147483647 w 97"/>
                <a:gd name="T15" fmla="*/ 2147483647 h 12"/>
                <a:gd name="T16" fmla="*/ 2147483647 w 97"/>
                <a:gd name="T17" fmla="*/ 2147483647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12"/>
                <a:gd name="T29" fmla="*/ 97 w 97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16" name="Freeform 24"/>
            <p:cNvSpPr>
              <a:spLocks noChangeArrowheads="1"/>
            </p:cNvSpPr>
            <p:nvPr/>
          </p:nvSpPr>
          <p:spPr bwMode="auto">
            <a:xfrm>
              <a:off x="165100" y="377825"/>
              <a:ext cx="84137" cy="82550"/>
            </a:xfrm>
            <a:custGeom>
              <a:avLst/>
              <a:gdLst>
                <a:gd name="T0" fmla="*/ 2147483647 w 22"/>
                <a:gd name="T1" fmla="*/ 2147483647 h 22"/>
                <a:gd name="T2" fmla="*/ 2147483647 w 22"/>
                <a:gd name="T3" fmla="*/ 2147483647 h 22"/>
                <a:gd name="T4" fmla="*/ 2147483647 w 22"/>
                <a:gd name="T5" fmla="*/ 2147483647 h 22"/>
                <a:gd name="T6" fmla="*/ 0 w 22"/>
                <a:gd name="T7" fmla="*/ 2147483647 h 22"/>
                <a:gd name="T8" fmla="*/ 0 w 22"/>
                <a:gd name="T9" fmla="*/ 2147483647 h 22"/>
                <a:gd name="T10" fmla="*/ 2147483647 w 22"/>
                <a:gd name="T11" fmla="*/ 0 h 22"/>
                <a:gd name="T12" fmla="*/ 2147483647 w 22"/>
                <a:gd name="T13" fmla="*/ 0 h 22"/>
                <a:gd name="T14" fmla="*/ 2147483647 w 22"/>
                <a:gd name="T15" fmla="*/ 2147483647 h 22"/>
                <a:gd name="T16" fmla="*/ 2147483647 w 22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2"/>
                <a:gd name="T29" fmla="*/ 22 w 22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17" name="Freeform 25"/>
            <p:cNvSpPr>
              <a:spLocks noChangeArrowheads="1"/>
            </p:cNvSpPr>
            <p:nvPr/>
          </p:nvSpPr>
          <p:spPr bwMode="auto">
            <a:xfrm>
              <a:off x="279400" y="509587"/>
              <a:ext cx="365125" cy="46038"/>
            </a:xfrm>
            <a:custGeom>
              <a:avLst/>
              <a:gdLst>
                <a:gd name="T0" fmla="*/ 2147483647 w 97"/>
                <a:gd name="T1" fmla="*/ 2147483647 h 12"/>
                <a:gd name="T2" fmla="*/ 2147483647 w 97"/>
                <a:gd name="T3" fmla="*/ 2147483647 h 12"/>
                <a:gd name="T4" fmla="*/ 2147483647 w 97"/>
                <a:gd name="T5" fmla="*/ 2147483647 h 12"/>
                <a:gd name="T6" fmla="*/ 0 w 97"/>
                <a:gd name="T7" fmla="*/ 2147483647 h 12"/>
                <a:gd name="T8" fmla="*/ 0 w 97"/>
                <a:gd name="T9" fmla="*/ 2147483647 h 12"/>
                <a:gd name="T10" fmla="*/ 2147483647 w 97"/>
                <a:gd name="T11" fmla="*/ 0 h 12"/>
                <a:gd name="T12" fmla="*/ 2147483647 w 97"/>
                <a:gd name="T13" fmla="*/ 0 h 12"/>
                <a:gd name="T14" fmla="*/ 2147483647 w 97"/>
                <a:gd name="T15" fmla="*/ 2147483647 h 12"/>
                <a:gd name="T16" fmla="*/ 2147483647 w 97"/>
                <a:gd name="T17" fmla="*/ 2147483647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12"/>
                <a:gd name="T29" fmla="*/ 97 w 97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18" name="Freeform 26"/>
            <p:cNvSpPr>
              <a:spLocks noChangeArrowheads="1"/>
            </p:cNvSpPr>
            <p:nvPr/>
          </p:nvSpPr>
          <p:spPr bwMode="auto">
            <a:xfrm>
              <a:off x="165100" y="490537"/>
              <a:ext cx="84137" cy="82550"/>
            </a:xfrm>
            <a:custGeom>
              <a:avLst/>
              <a:gdLst>
                <a:gd name="T0" fmla="*/ 2147483647 w 22"/>
                <a:gd name="T1" fmla="*/ 2147483647 h 22"/>
                <a:gd name="T2" fmla="*/ 2147483647 w 22"/>
                <a:gd name="T3" fmla="*/ 2147483647 h 22"/>
                <a:gd name="T4" fmla="*/ 2147483647 w 22"/>
                <a:gd name="T5" fmla="*/ 2147483647 h 22"/>
                <a:gd name="T6" fmla="*/ 0 w 22"/>
                <a:gd name="T7" fmla="*/ 2147483647 h 22"/>
                <a:gd name="T8" fmla="*/ 0 w 22"/>
                <a:gd name="T9" fmla="*/ 2147483647 h 22"/>
                <a:gd name="T10" fmla="*/ 2147483647 w 22"/>
                <a:gd name="T11" fmla="*/ 0 h 22"/>
                <a:gd name="T12" fmla="*/ 2147483647 w 22"/>
                <a:gd name="T13" fmla="*/ 0 h 22"/>
                <a:gd name="T14" fmla="*/ 2147483647 w 22"/>
                <a:gd name="T15" fmla="*/ 2147483647 h 22"/>
                <a:gd name="T16" fmla="*/ 2147483647 w 22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2"/>
                <a:gd name="T29" fmla="*/ 22 w 22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19" name="Freeform 27"/>
            <p:cNvSpPr>
              <a:spLocks noChangeArrowheads="1"/>
            </p:cNvSpPr>
            <p:nvPr/>
          </p:nvSpPr>
          <p:spPr bwMode="auto">
            <a:xfrm>
              <a:off x="279400" y="622300"/>
              <a:ext cx="365125" cy="46038"/>
            </a:xfrm>
            <a:custGeom>
              <a:avLst/>
              <a:gdLst>
                <a:gd name="T0" fmla="*/ 2147483647 w 97"/>
                <a:gd name="T1" fmla="*/ 2147483647 h 12"/>
                <a:gd name="T2" fmla="*/ 2147483647 w 97"/>
                <a:gd name="T3" fmla="*/ 2147483647 h 12"/>
                <a:gd name="T4" fmla="*/ 2147483647 w 97"/>
                <a:gd name="T5" fmla="*/ 2147483647 h 12"/>
                <a:gd name="T6" fmla="*/ 0 w 97"/>
                <a:gd name="T7" fmla="*/ 2147483647 h 12"/>
                <a:gd name="T8" fmla="*/ 0 w 97"/>
                <a:gd name="T9" fmla="*/ 2147483647 h 12"/>
                <a:gd name="T10" fmla="*/ 2147483647 w 97"/>
                <a:gd name="T11" fmla="*/ 0 h 12"/>
                <a:gd name="T12" fmla="*/ 2147483647 w 97"/>
                <a:gd name="T13" fmla="*/ 0 h 12"/>
                <a:gd name="T14" fmla="*/ 2147483647 w 97"/>
                <a:gd name="T15" fmla="*/ 2147483647 h 12"/>
                <a:gd name="T16" fmla="*/ 2147483647 w 97"/>
                <a:gd name="T17" fmla="*/ 2147483647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12"/>
                <a:gd name="T29" fmla="*/ 97 w 97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20" name="Freeform 28"/>
            <p:cNvSpPr>
              <a:spLocks noChangeArrowheads="1"/>
            </p:cNvSpPr>
            <p:nvPr/>
          </p:nvSpPr>
          <p:spPr bwMode="auto">
            <a:xfrm>
              <a:off x="165100" y="603250"/>
              <a:ext cx="84137" cy="84138"/>
            </a:xfrm>
            <a:custGeom>
              <a:avLst/>
              <a:gdLst>
                <a:gd name="T0" fmla="*/ 2147483647 w 22"/>
                <a:gd name="T1" fmla="*/ 2147483647 h 22"/>
                <a:gd name="T2" fmla="*/ 2147483647 w 22"/>
                <a:gd name="T3" fmla="*/ 2147483647 h 22"/>
                <a:gd name="T4" fmla="*/ 2147483647 w 22"/>
                <a:gd name="T5" fmla="*/ 2147483647 h 22"/>
                <a:gd name="T6" fmla="*/ 0 w 22"/>
                <a:gd name="T7" fmla="*/ 2147483647 h 22"/>
                <a:gd name="T8" fmla="*/ 0 w 22"/>
                <a:gd name="T9" fmla="*/ 2147483647 h 22"/>
                <a:gd name="T10" fmla="*/ 2147483647 w 22"/>
                <a:gd name="T11" fmla="*/ 0 h 22"/>
                <a:gd name="T12" fmla="*/ 2147483647 w 22"/>
                <a:gd name="T13" fmla="*/ 0 h 22"/>
                <a:gd name="T14" fmla="*/ 2147483647 w 22"/>
                <a:gd name="T15" fmla="*/ 2147483647 h 22"/>
                <a:gd name="T16" fmla="*/ 2147483647 w 22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2"/>
                <a:gd name="T29" fmla="*/ 22 w 22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21" name="Freeform 29"/>
            <p:cNvSpPr>
              <a:spLocks noChangeArrowheads="1"/>
            </p:cNvSpPr>
            <p:nvPr/>
          </p:nvSpPr>
          <p:spPr bwMode="auto">
            <a:xfrm>
              <a:off x="279400" y="739775"/>
              <a:ext cx="365125" cy="41275"/>
            </a:xfrm>
            <a:custGeom>
              <a:avLst/>
              <a:gdLst>
                <a:gd name="T0" fmla="*/ 2147483647 w 97"/>
                <a:gd name="T1" fmla="*/ 2147483647 h 11"/>
                <a:gd name="T2" fmla="*/ 2147483647 w 97"/>
                <a:gd name="T3" fmla="*/ 2147483647 h 11"/>
                <a:gd name="T4" fmla="*/ 2147483647 w 97"/>
                <a:gd name="T5" fmla="*/ 2147483647 h 11"/>
                <a:gd name="T6" fmla="*/ 0 w 97"/>
                <a:gd name="T7" fmla="*/ 2147483647 h 11"/>
                <a:gd name="T8" fmla="*/ 0 w 97"/>
                <a:gd name="T9" fmla="*/ 2147483647 h 11"/>
                <a:gd name="T10" fmla="*/ 2147483647 w 97"/>
                <a:gd name="T11" fmla="*/ 0 h 11"/>
                <a:gd name="T12" fmla="*/ 2147483647 w 97"/>
                <a:gd name="T13" fmla="*/ 0 h 11"/>
                <a:gd name="T14" fmla="*/ 2147483647 w 97"/>
                <a:gd name="T15" fmla="*/ 2147483647 h 11"/>
                <a:gd name="T16" fmla="*/ 2147483647 w 97"/>
                <a:gd name="T17" fmla="*/ 2147483647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11"/>
                <a:gd name="T29" fmla="*/ 97 w 97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11">
                  <a:moveTo>
                    <a:pt x="97" y="7"/>
                  </a:moveTo>
                  <a:cubicBezTo>
                    <a:pt x="97" y="10"/>
                    <a:pt x="95" y="11"/>
                    <a:pt x="9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0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1"/>
                    <a:pt x="97" y="3"/>
                  </a:cubicBezTo>
                  <a:lnTo>
                    <a:pt x="97" y="7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22" name="Freeform 30"/>
            <p:cNvSpPr>
              <a:spLocks noChangeArrowheads="1"/>
            </p:cNvSpPr>
            <p:nvPr/>
          </p:nvSpPr>
          <p:spPr bwMode="auto">
            <a:xfrm>
              <a:off x="165100" y="717550"/>
              <a:ext cx="84137" cy="82550"/>
            </a:xfrm>
            <a:custGeom>
              <a:avLst/>
              <a:gdLst>
                <a:gd name="T0" fmla="*/ 2147483647 w 22"/>
                <a:gd name="T1" fmla="*/ 2147483647 h 22"/>
                <a:gd name="T2" fmla="*/ 2147483647 w 22"/>
                <a:gd name="T3" fmla="*/ 2147483647 h 22"/>
                <a:gd name="T4" fmla="*/ 2147483647 w 22"/>
                <a:gd name="T5" fmla="*/ 2147483647 h 22"/>
                <a:gd name="T6" fmla="*/ 0 w 22"/>
                <a:gd name="T7" fmla="*/ 2147483647 h 22"/>
                <a:gd name="T8" fmla="*/ 0 w 22"/>
                <a:gd name="T9" fmla="*/ 2147483647 h 22"/>
                <a:gd name="T10" fmla="*/ 2147483647 w 22"/>
                <a:gd name="T11" fmla="*/ 0 h 22"/>
                <a:gd name="T12" fmla="*/ 2147483647 w 22"/>
                <a:gd name="T13" fmla="*/ 0 h 22"/>
                <a:gd name="T14" fmla="*/ 2147483647 w 22"/>
                <a:gd name="T15" fmla="*/ 2147483647 h 22"/>
                <a:gd name="T16" fmla="*/ 2147483647 w 22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2"/>
                <a:gd name="T29" fmla="*/ 22 w 22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2">
                  <a:moveTo>
                    <a:pt x="22" y="18"/>
                  </a:moveTo>
                  <a:cubicBezTo>
                    <a:pt x="22" y="21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1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23" name="Freeform 31"/>
            <p:cNvSpPr>
              <a:spLocks noChangeArrowheads="1"/>
            </p:cNvSpPr>
            <p:nvPr/>
          </p:nvSpPr>
          <p:spPr bwMode="auto">
            <a:xfrm>
              <a:off x="249237" y="49212"/>
              <a:ext cx="285750" cy="147638"/>
            </a:xfrm>
            <a:custGeom>
              <a:avLst/>
              <a:gdLst>
                <a:gd name="T0" fmla="*/ 2147483647 w 76"/>
                <a:gd name="T1" fmla="*/ 2147483647 h 39"/>
                <a:gd name="T2" fmla="*/ 2147483647 w 76"/>
                <a:gd name="T3" fmla="*/ 2147483647 h 39"/>
                <a:gd name="T4" fmla="*/ 2147483647 w 76"/>
                <a:gd name="T5" fmla="*/ 2147483647 h 39"/>
                <a:gd name="T6" fmla="*/ 0 w 76"/>
                <a:gd name="T7" fmla="*/ 2147483647 h 39"/>
                <a:gd name="T8" fmla="*/ 0 w 76"/>
                <a:gd name="T9" fmla="*/ 2147483647 h 39"/>
                <a:gd name="T10" fmla="*/ 2147483647 w 76"/>
                <a:gd name="T11" fmla="*/ 0 h 39"/>
                <a:gd name="T12" fmla="*/ 2147483647 w 76"/>
                <a:gd name="T13" fmla="*/ 0 h 39"/>
                <a:gd name="T14" fmla="*/ 2147483647 w 76"/>
                <a:gd name="T15" fmla="*/ 2147483647 h 39"/>
                <a:gd name="T16" fmla="*/ 2147483647 w 76"/>
                <a:gd name="T17" fmla="*/ 2147483647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6"/>
                <a:gd name="T28" fmla="*/ 0 h 39"/>
                <a:gd name="T29" fmla="*/ 76 w 76"/>
                <a:gd name="T30" fmla="*/ 39 h 3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6" h="39">
                  <a:moveTo>
                    <a:pt x="76" y="25"/>
                  </a:moveTo>
                  <a:cubicBezTo>
                    <a:pt x="76" y="33"/>
                    <a:pt x="70" y="39"/>
                    <a:pt x="63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6" y="39"/>
                    <a:pt x="0" y="33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0" y="0"/>
                    <a:pt x="76" y="6"/>
                    <a:pt x="76" y="13"/>
                  </a:cubicBezTo>
                  <a:lnTo>
                    <a:pt x="76" y="25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7" name="矩形 3"/>
          <p:cNvSpPr>
            <a:spLocks noChangeArrowheads="1"/>
          </p:cNvSpPr>
          <p:nvPr/>
        </p:nvSpPr>
        <p:spPr bwMode="auto">
          <a:xfrm>
            <a:off x="4978400" y="1079500"/>
            <a:ext cx="2235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研究过程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3558" name="矩形 161"/>
          <p:cNvSpPr>
            <a:spLocks noChangeArrowheads="1"/>
          </p:cNvSpPr>
          <p:nvPr/>
        </p:nvSpPr>
        <p:spPr bwMode="auto">
          <a:xfrm>
            <a:off x="5102225" y="1744663"/>
            <a:ext cx="1968500" cy="4603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9" name="矩形 26"/>
          <p:cNvSpPr>
            <a:spLocks noChangeArrowheads="1"/>
          </p:cNvSpPr>
          <p:nvPr/>
        </p:nvSpPr>
        <p:spPr bwMode="auto">
          <a:xfrm>
            <a:off x="5129213" y="1811338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选题方案设计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3560" name="矩形 28"/>
          <p:cNvSpPr>
            <a:spLocks noChangeArrowheads="1"/>
          </p:cNvSpPr>
          <p:nvPr/>
        </p:nvSpPr>
        <p:spPr bwMode="auto">
          <a:xfrm>
            <a:off x="5129213" y="2201863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选题研究方法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3561" name="矩形 29"/>
          <p:cNvSpPr>
            <a:spLocks noChangeArrowheads="1"/>
          </p:cNvSpPr>
          <p:nvPr/>
        </p:nvSpPr>
        <p:spPr bwMode="auto">
          <a:xfrm>
            <a:off x="5114925" y="2635250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选题运行过程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72" name="图片 17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8762"/>
            <a:ext cx="12192000" cy="66217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椭圆 24"/>
          <p:cNvSpPr>
            <a:spLocks noChangeArrowheads="1"/>
          </p:cNvSpPr>
          <p:nvPr/>
        </p:nvSpPr>
        <p:spPr bwMode="auto">
          <a:xfrm>
            <a:off x="1571625" y="2225675"/>
            <a:ext cx="1987550" cy="1987550"/>
          </a:xfrm>
          <a:prstGeom prst="ellipse">
            <a:avLst/>
          </a:prstGeom>
          <a:solidFill>
            <a:srgbClr val="1F4E79"/>
          </a:solidFill>
          <a:ln w="412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4579" name="组合 25"/>
          <p:cNvGrpSpPr>
            <a:grpSpLocks/>
          </p:cNvGrpSpPr>
          <p:nvPr/>
        </p:nvGrpSpPr>
        <p:grpSpPr bwMode="auto">
          <a:xfrm>
            <a:off x="2032000" y="2835275"/>
            <a:ext cx="1068388" cy="771525"/>
            <a:chOff x="0" y="0"/>
            <a:chExt cx="1068388" cy="771525"/>
          </a:xfrm>
        </p:grpSpPr>
        <p:sp>
          <p:nvSpPr>
            <p:cNvPr id="24614" name="Freeform 5"/>
            <p:cNvSpPr>
              <a:spLocks noChangeArrowheads="1"/>
            </p:cNvSpPr>
            <p:nvPr/>
          </p:nvSpPr>
          <p:spPr bwMode="auto">
            <a:xfrm>
              <a:off x="98425" y="52387"/>
              <a:ext cx="849313" cy="433388"/>
            </a:xfrm>
            <a:custGeom>
              <a:avLst/>
              <a:gdLst>
                <a:gd name="T0" fmla="*/ 2147483647 w 224"/>
                <a:gd name="T1" fmla="*/ 2147483647 h 114"/>
                <a:gd name="T2" fmla="*/ 2147483647 w 224"/>
                <a:gd name="T3" fmla="*/ 2147483647 h 114"/>
                <a:gd name="T4" fmla="*/ 2147483647 w 224"/>
                <a:gd name="T5" fmla="*/ 2147483647 h 114"/>
                <a:gd name="T6" fmla="*/ 0 w 224"/>
                <a:gd name="T7" fmla="*/ 2147483647 h 114"/>
                <a:gd name="T8" fmla="*/ 0 w 224"/>
                <a:gd name="T9" fmla="*/ 2147483647 h 114"/>
                <a:gd name="T10" fmla="*/ 2147483647 w 224"/>
                <a:gd name="T11" fmla="*/ 0 h 114"/>
                <a:gd name="T12" fmla="*/ 2147483647 w 224"/>
                <a:gd name="T13" fmla="*/ 0 h 114"/>
                <a:gd name="T14" fmla="*/ 2147483647 w 224"/>
                <a:gd name="T15" fmla="*/ 2147483647 h 114"/>
                <a:gd name="T16" fmla="*/ 2147483647 w 224"/>
                <a:gd name="T17" fmla="*/ 2147483647 h 1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4"/>
                <a:gd name="T28" fmla="*/ 0 h 114"/>
                <a:gd name="T29" fmla="*/ 224 w 224"/>
                <a:gd name="T30" fmla="*/ 114 h 1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4" h="114">
                  <a:moveTo>
                    <a:pt x="224" y="92"/>
                  </a:moveTo>
                  <a:cubicBezTo>
                    <a:pt x="224" y="105"/>
                    <a:pt x="215" y="114"/>
                    <a:pt x="203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9" y="114"/>
                    <a:pt x="0" y="105"/>
                    <a:pt x="0" y="9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15" y="0"/>
                    <a:pt x="224" y="10"/>
                    <a:pt x="224" y="22"/>
                  </a:cubicBezTo>
                  <a:lnTo>
                    <a:pt x="224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5" name="Freeform 6"/>
            <p:cNvSpPr>
              <a:spLocks noChangeArrowheads="1"/>
            </p:cNvSpPr>
            <p:nvPr/>
          </p:nvSpPr>
          <p:spPr bwMode="auto">
            <a:xfrm>
              <a:off x="0" y="708025"/>
              <a:ext cx="1068388" cy="63500"/>
            </a:xfrm>
            <a:custGeom>
              <a:avLst/>
              <a:gdLst>
                <a:gd name="T0" fmla="*/ 2147483647 w 282"/>
                <a:gd name="T1" fmla="*/ 0 h 17"/>
                <a:gd name="T2" fmla="*/ 2147483647 w 282"/>
                <a:gd name="T3" fmla="*/ 2147483647 h 17"/>
                <a:gd name="T4" fmla="*/ 2147483647 w 282"/>
                <a:gd name="T5" fmla="*/ 2147483647 h 17"/>
                <a:gd name="T6" fmla="*/ 2147483647 w 282"/>
                <a:gd name="T7" fmla="*/ 0 h 17"/>
                <a:gd name="T8" fmla="*/ 2147483647 w 282"/>
                <a:gd name="T9" fmla="*/ 2147483647 h 17"/>
                <a:gd name="T10" fmla="*/ 2147483647 w 282"/>
                <a:gd name="T11" fmla="*/ 2147483647 h 17"/>
                <a:gd name="T12" fmla="*/ 2147483647 w 282"/>
                <a:gd name="T13" fmla="*/ 2147483647 h 17"/>
                <a:gd name="T14" fmla="*/ 2147483647 w 282"/>
                <a:gd name="T15" fmla="*/ 2147483647 h 17"/>
                <a:gd name="T16" fmla="*/ 2147483647 w 282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2"/>
                <a:gd name="T28" fmla="*/ 0 h 17"/>
                <a:gd name="T29" fmla="*/ 282 w 282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2" h="17">
                  <a:moveTo>
                    <a:pt x="281" y="0"/>
                  </a:moveTo>
                  <a:cubicBezTo>
                    <a:pt x="279" y="4"/>
                    <a:pt x="272" y="6"/>
                    <a:pt x="26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1" y="6"/>
                    <a:pt x="3" y="4"/>
                    <a:pt x="2" y="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13"/>
                    <a:pt x="9" y="17"/>
                    <a:pt x="22" y="17"/>
                  </a:cubicBezTo>
                  <a:cubicBezTo>
                    <a:pt x="261" y="17"/>
                    <a:pt x="261" y="17"/>
                    <a:pt x="261" y="17"/>
                  </a:cubicBezTo>
                  <a:cubicBezTo>
                    <a:pt x="274" y="17"/>
                    <a:pt x="282" y="13"/>
                    <a:pt x="281" y="9"/>
                  </a:cubicBezTo>
                  <a:lnTo>
                    <a:pt x="28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6" name="Freeform 7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68388" cy="708025"/>
            </a:xfrm>
            <a:custGeom>
              <a:avLst/>
              <a:gdLst>
                <a:gd name="T0" fmla="*/ 2147483647 w 282"/>
                <a:gd name="T1" fmla="*/ 2147483647 h 186"/>
                <a:gd name="T2" fmla="*/ 2147483647 w 282"/>
                <a:gd name="T3" fmla="*/ 2147483647 h 186"/>
                <a:gd name="T4" fmla="*/ 2147483647 w 282"/>
                <a:gd name="T5" fmla="*/ 2147483647 h 186"/>
                <a:gd name="T6" fmla="*/ 2147483647 w 282"/>
                <a:gd name="T7" fmla="*/ 0 h 186"/>
                <a:gd name="T8" fmla="*/ 2147483647 w 282"/>
                <a:gd name="T9" fmla="*/ 2147483647 h 186"/>
                <a:gd name="T10" fmla="*/ 2147483647 w 282"/>
                <a:gd name="T11" fmla="*/ 2147483647 h 186"/>
                <a:gd name="T12" fmla="*/ 2147483647 w 282"/>
                <a:gd name="T13" fmla="*/ 2147483647 h 186"/>
                <a:gd name="T14" fmla="*/ 2147483647 w 282"/>
                <a:gd name="T15" fmla="*/ 2147483647 h 186"/>
                <a:gd name="T16" fmla="*/ 2147483647 w 282"/>
                <a:gd name="T17" fmla="*/ 2147483647 h 186"/>
                <a:gd name="T18" fmla="*/ 2147483647 w 282"/>
                <a:gd name="T19" fmla="*/ 2147483647 h 186"/>
                <a:gd name="T20" fmla="*/ 2147483647 w 282"/>
                <a:gd name="T21" fmla="*/ 2147483647 h 186"/>
                <a:gd name="T22" fmla="*/ 2147483647 w 282"/>
                <a:gd name="T23" fmla="*/ 2147483647 h 186"/>
                <a:gd name="T24" fmla="*/ 2147483647 w 282"/>
                <a:gd name="T25" fmla="*/ 2147483647 h 186"/>
                <a:gd name="T26" fmla="*/ 2147483647 w 282"/>
                <a:gd name="T27" fmla="*/ 2147483647 h 186"/>
                <a:gd name="T28" fmla="*/ 2147483647 w 282"/>
                <a:gd name="T29" fmla="*/ 2147483647 h 186"/>
                <a:gd name="T30" fmla="*/ 2147483647 w 282"/>
                <a:gd name="T31" fmla="*/ 2147483647 h 186"/>
                <a:gd name="T32" fmla="*/ 2147483647 w 282"/>
                <a:gd name="T33" fmla="*/ 2147483647 h 186"/>
                <a:gd name="T34" fmla="*/ 2147483647 w 282"/>
                <a:gd name="T35" fmla="*/ 2147483647 h 186"/>
                <a:gd name="T36" fmla="*/ 2147483647 w 282"/>
                <a:gd name="T37" fmla="*/ 2147483647 h 186"/>
                <a:gd name="T38" fmla="*/ 2147483647 w 282"/>
                <a:gd name="T39" fmla="*/ 2147483647 h 186"/>
                <a:gd name="T40" fmla="*/ 2147483647 w 282"/>
                <a:gd name="T41" fmla="*/ 2147483647 h 186"/>
                <a:gd name="T42" fmla="*/ 2147483647 w 282"/>
                <a:gd name="T43" fmla="*/ 2147483647 h 186"/>
                <a:gd name="T44" fmla="*/ 2147483647 w 282"/>
                <a:gd name="T45" fmla="*/ 2147483647 h 186"/>
                <a:gd name="T46" fmla="*/ 2147483647 w 282"/>
                <a:gd name="T47" fmla="*/ 2147483647 h 186"/>
                <a:gd name="T48" fmla="*/ 2147483647 w 282"/>
                <a:gd name="T49" fmla="*/ 2147483647 h 186"/>
                <a:gd name="T50" fmla="*/ 2147483647 w 282"/>
                <a:gd name="T51" fmla="*/ 2147483647 h 186"/>
                <a:gd name="T52" fmla="*/ 2147483647 w 282"/>
                <a:gd name="T53" fmla="*/ 2147483647 h 186"/>
                <a:gd name="T54" fmla="*/ 2147483647 w 282"/>
                <a:gd name="T55" fmla="*/ 2147483647 h 186"/>
                <a:gd name="T56" fmla="*/ 2147483647 w 282"/>
                <a:gd name="T57" fmla="*/ 2147483647 h 186"/>
                <a:gd name="T58" fmla="*/ 2147483647 w 282"/>
                <a:gd name="T59" fmla="*/ 2147483647 h 186"/>
                <a:gd name="T60" fmla="*/ 2147483647 w 282"/>
                <a:gd name="T61" fmla="*/ 2147483647 h 186"/>
                <a:gd name="T62" fmla="*/ 2147483647 w 282"/>
                <a:gd name="T63" fmla="*/ 2147483647 h 186"/>
                <a:gd name="T64" fmla="*/ 2147483647 w 282"/>
                <a:gd name="T65" fmla="*/ 2147483647 h 186"/>
                <a:gd name="T66" fmla="*/ 2147483647 w 282"/>
                <a:gd name="T67" fmla="*/ 2147483647 h 186"/>
                <a:gd name="T68" fmla="*/ 2147483647 w 282"/>
                <a:gd name="T69" fmla="*/ 2147483647 h 186"/>
                <a:gd name="T70" fmla="*/ 2147483647 w 282"/>
                <a:gd name="T71" fmla="*/ 2147483647 h 186"/>
                <a:gd name="T72" fmla="*/ 2147483647 w 282"/>
                <a:gd name="T73" fmla="*/ 2147483647 h 186"/>
                <a:gd name="T74" fmla="*/ 2147483647 w 282"/>
                <a:gd name="T75" fmla="*/ 2147483647 h 186"/>
                <a:gd name="T76" fmla="*/ 2147483647 w 282"/>
                <a:gd name="T77" fmla="*/ 2147483647 h 186"/>
                <a:gd name="T78" fmla="*/ 2147483647 w 282"/>
                <a:gd name="T79" fmla="*/ 2147483647 h 186"/>
                <a:gd name="T80" fmla="*/ 2147483647 w 282"/>
                <a:gd name="T81" fmla="*/ 2147483647 h 186"/>
                <a:gd name="T82" fmla="*/ 2147483647 w 282"/>
                <a:gd name="T83" fmla="*/ 2147483647 h 186"/>
                <a:gd name="T84" fmla="*/ 2147483647 w 282"/>
                <a:gd name="T85" fmla="*/ 2147483647 h 186"/>
                <a:gd name="T86" fmla="*/ 2147483647 w 282"/>
                <a:gd name="T87" fmla="*/ 2147483647 h 186"/>
                <a:gd name="T88" fmla="*/ 2147483647 w 282"/>
                <a:gd name="T89" fmla="*/ 2147483647 h 186"/>
                <a:gd name="T90" fmla="*/ 2147483647 w 282"/>
                <a:gd name="T91" fmla="*/ 2147483647 h 186"/>
                <a:gd name="T92" fmla="*/ 2147483647 w 282"/>
                <a:gd name="T93" fmla="*/ 2147483647 h 186"/>
                <a:gd name="T94" fmla="*/ 2147483647 w 282"/>
                <a:gd name="T95" fmla="*/ 2147483647 h 186"/>
                <a:gd name="T96" fmla="*/ 2147483647 w 282"/>
                <a:gd name="T97" fmla="*/ 2147483647 h 18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82"/>
                <a:gd name="T148" fmla="*/ 0 h 186"/>
                <a:gd name="T149" fmla="*/ 282 w 282"/>
                <a:gd name="T150" fmla="*/ 186 h 18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82" h="186">
                  <a:moveTo>
                    <a:pt x="281" y="178"/>
                  </a:moveTo>
                  <a:cubicBezTo>
                    <a:pt x="269" y="145"/>
                    <a:pt x="269" y="145"/>
                    <a:pt x="269" y="145"/>
                  </a:cubicBezTo>
                  <a:cubicBezTo>
                    <a:pt x="267" y="141"/>
                    <a:pt x="257" y="137"/>
                    <a:pt x="246" y="137"/>
                  </a:cubicBezTo>
                  <a:cubicBezTo>
                    <a:pt x="246" y="137"/>
                    <a:pt x="246" y="137"/>
                    <a:pt x="246" y="137"/>
                  </a:cubicBezTo>
                  <a:cubicBezTo>
                    <a:pt x="256" y="131"/>
                    <a:pt x="263" y="119"/>
                    <a:pt x="263" y="106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16"/>
                    <a:pt x="248" y="0"/>
                    <a:pt x="2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8" y="0"/>
                    <a:pt x="30" y="4"/>
                    <a:pt x="23" y="11"/>
                  </a:cubicBezTo>
                  <a:cubicBezTo>
                    <a:pt x="17" y="18"/>
                    <a:pt x="13" y="27"/>
                    <a:pt x="13" y="36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13" y="120"/>
                    <a:pt x="20" y="131"/>
                    <a:pt x="31" y="137"/>
                  </a:cubicBezTo>
                  <a:cubicBezTo>
                    <a:pt x="22" y="138"/>
                    <a:pt x="15" y="142"/>
                    <a:pt x="14" y="145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0" y="182"/>
                    <a:pt x="9" y="186"/>
                    <a:pt x="22" y="186"/>
                  </a:cubicBezTo>
                  <a:cubicBezTo>
                    <a:pt x="261" y="186"/>
                    <a:pt x="261" y="186"/>
                    <a:pt x="261" y="186"/>
                  </a:cubicBezTo>
                  <a:cubicBezTo>
                    <a:pt x="274" y="186"/>
                    <a:pt x="282" y="182"/>
                    <a:pt x="281" y="178"/>
                  </a:cubicBezTo>
                  <a:close/>
                  <a:moveTo>
                    <a:pt x="77" y="161"/>
                  </a:moveTo>
                  <a:cubicBezTo>
                    <a:pt x="78" y="158"/>
                    <a:pt x="84" y="156"/>
                    <a:pt x="90" y="156"/>
                  </a:cubicBezTo>
                  <a:cubicBezTo>
                    <a:pt x="97" y="156"/>
                    <a:pt x="102" y="158"/>
                    <a:pt x="102" y="161"/>
                  </a:cubicBezTo>
                  <a:cubicBezTo>
                    <a:pt x="102" y="163"/>
                    <a:pt x="96" y="165"/>
                    <a:pt x="89" y="165"/>
                  </a:cubicBezTo>
                  <a:cubicBezTo>
                    <a:pt x="82" y="165"/>
                    <a:pt x="77" y="163"/>
                    <a:pt x="77" y="161"/>
                  </a:cubicBezTo>
                  <a:close/>
                  <a:moveTo>
                    <a:pt x="75" y="153"/>
                  </a:moveTo>
                  <a:cubicBezTo>
                    <a:pt x="68" y="153"/>
                    <a:pt x="63" y="150"/>
                    <a:pt x="64" y="148"/>
                  </a:cubicBezTo>
                  <a:cubicBezTo>
                    <a:pt x="64" y="145"/>
                    <a:pt x="70" y="143"/>
                    <a:pt x="76" y="143"/>
                  </a:cubicBezTo>
                  <a:cubicBezTo>
                    <a:pt x="83" y="143"/>
                    <a:pt x="88" y="145"/>
                    <a:pt x="87" y="148"/>
                  </a:cubicBezTo>
                  <a:cubicBezTo>
                    <a:pt x="87" y="150"/>
                    <a:pt x="81" y="153"/>
                    <a:pt x="75" y="153"/>
                  </a:cubicBezTo>
                  <a:close/>
                  <a:moveTo>
                    <a:pt x="97" y="148"/>
                  </a:moveTo>
                  <a:cubicBezTo>
                    <a:pt x="97" y="145"/>
                    <a:pt x="102" y="143"/>
                    <a:pt x="109" y="143"/>
                  </a:cubicBezTo>
                  <a:cubicBezTo>
                    <a:pt x="115" y="143"/>
                    <a:pt x="120" y="145"/>
                    <a:pt x="120" y="148"/>
                  </a:cubicBezTo>
                  <a:cubicBezTo>
                    <a:pt x="120" y="150"/>
                    <a:pt x="115" y="153"/>
                    <a:pt x="108" y="153"/>
                  </a:cubicBezTo>
                  <a:cubicBezTo>
                    <a:pt x="101" y="153"/>
                    <a:pt x="96" y="150"/>
                    <a:pt x="97" y="148"/>
                  </a:cubicBezTo>
                  <a:close/>
                  <a:moveTo>
                    <a:pt x="124" y="156"/>
                  </a:moveTo>
                  <a:cubicBezTo>
                    <a:pt x="131" y="156"/>
                    <a:pt x="136" y="158"/>
                    <a:pt x="136" y="161"/>
                  </a:cubicBezTo>
                  <a:cubicBezTo>
                    <a:pt x="136" y="163"/>
                    <a:pt x="130" y="165"/>
                    <a:pt x="124" y="165"/>
                  </a:cubicBezTo>
                  <a:cubicBezTo>
                    <a:pt x="117" y="165"/>
                    <a:pt x="111" y="163"/>
                    <a:pt x="112" y="161"/>
                  </a:cubicBezTo>
                  <a:cubicBezTo>
                    <a:pt x="112" y="158"/>
                    <a:pt x="117" y="156"/>
                    <a:pt x="124" y="156"/>
                  </a:cubicBezTo>
                  <a:close/>
                  <a:moveTo>
                    <a:pt x="129" y="148"/>
                  </a:moveTo>
                  <a:cubicBezTo>
                    <a:pt x="130" y="145"/>
                    <a:pt x="135" y="143"/>
                    <a:pt x="141" y="143"/>
                  </a:cubicBezTo>
                  <a:cubicBezTo>
                    <a:pt x="148" y="143"/>
                    <a:pt x="153" y="145"/>
                    <a:pt x="153" y="148"/>
                  </a:cubicBezTo>
                  <a:cubicBezTo>
                    <a:pt x="153" y="150"/>
                    <a:pt x="148" y="153"/>
                    <a:pt x="141" y="153"/>
                  </a:cubicBezTo>
                  <a:cubicBezTo>
                    <a:pt x="135" y="153"/>
                    <a:pt x="129" y="150"/>
                    <a:pt x="129" y="148"/>
                  </a:cubicBezTo>
                  <a:close/>
                  <a:moveTo>
                    <a:pt x="158" y="156"/>
                  </a:moveTo>
                  <a:cubicBezTo>
                    <a:pt x="164" y="156"/>
                    <a:pt x="170" y="158"/>
                    <a:pt x="170" y="161"/>
                  </a:cubicBezTo>
                  <a:cubicBezTo>
                    <a:pt x="170" y="163"/>
                    <a:pt x="165" y="165"/>
                    <a:pt x="158" y="165"/>
                  </a:cubicBezTo>
                  <a:cubicBezTo>
                    <a:pt x="151" y="165"/>
                    <a:pt x="146" y="163"/>
                    <a:pt x="146" y="161"/>
                  </a:cubicBezTo>
                  <a:cubicBezTo>
                    <a:pt x="146" y="158"/>
                    <a:pt x="151" y="156"/>
                    <a:pt x="158" y="156"/>
                  </a:cubicBezTo>
                  <a:close/>
                  <a:moveTo>
                    <a:pt x="162" y="148"/>
                  </a:moveTo>
                  <a:cubicBezTo>
                    <a:pt x="162" y="145"/>
                    <a:pt x="167" y="143"/>
                    <a:pt x="174" y="143"/>
                  </a:cubicBezTo>
                  <a:cubicBezTo>
                    <a:pt x="180" y="143"/>
                    <a:pt x="186" y="145"/>
                    <a:pt x="186" y="148"/>
                  </a:cubicBezTo>
                  <a:cubicBezTo>
                    <a:pt x="186" y="150"/>
                    <a:pt x="181" y="153"/>
                    <a:pt x="175" y="153"/>
                  </a:cubicBezTo>
                  <a:cubicBezTo>
                    <a:pt x="168" y="153"/>
                    <a:pt x="163" y="150"/>
                    <a:pt x="162" y="148"/>
                  </a:cubicBezTo>
                  <a:close/>
                  <a:moveTo>
                    <a:pt x="191" y="156"/>
                  </a:moveTo>
                  <a:cubicBezTo>
                    <a:pt x="198" y="156"/>
                    <a:pt x="204" y="158"/>
                    <a:pt x="204" y="161"/>
                  </a:cubicBezTo>
                  <a:cubicBezTo>
                    <a:pt x="205" y="163"/>
                    <a:pt x="200" y="165"/>
                    <a:pt x="193" y="165"/>
                  </a:cubicBezTo>
                  <a:cubicBezTo>
                    <a:pt x="186" y="165"/>
                    <a:pt x="180" y="163"/>
                    <a:pt x="180" y="161"/>
                  </a:cubicBezTo>
                  <a:cubicBezTo>
                    <a:pt x="179" y="158"/>
                    <a:pt x="185" y="156"/>
                    <a:pt x="191" y="156"/>
                  </a:cubicBezTo>
                  <a:close/>
                  <a:moveTo>
                    <a:pt x="195" y="148"/>
                  </a:moveTo>
                  <a:cubicBezTo>
                    <a:pt x="195" y="145"/>
                    <a:pt x="200" y="143"/>
                    <a:pt x="206" y="143"/>
                  </a:cubicBezTo>
                  <a:cubicBezTo>
                    <a:pt x="213" y="143"/>
                    <a:pt x="218" y="145"/>
                    <a:pt x="219" y="148"/>
                  </a:cubicBezTo>
                  <a:cubicBezTo>
                    <a:pt x="220" y="150"/>
                    <a:pt x="215" y="153"/>
                    <a:pt x="208" y="153"/>
                  </a:cubicBezTo>
                  <a:cubicBezTo>
                    <a:pt x="201" y="153"/>
                    <a:pt x="196" y="150"/>
                    <a:pt x="195" y="148"/>
                  </a:cubicBezTo>
                  <a:close/>
                  <a:moveTo>
                    <a:pt x="18" y="10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28"/>
                    <a:pt x="21" y="20"/>
                    <a:pt x="26" y="14"/>
                  </a:cubicBezTo>
                  <a:cubicBezTo>
                    <a:pt x="32" y="8"/>
                    <a:pt x="39" y="5"/>
                    <a:pt x="47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45" y="5"/>
                    <a:pt x="258" y="19"/>
                    <a:pt x="258" y="36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123"/>
                    <a:pt x="245" y="137"/>
                    <a:pt x="229" y="137"/>
                  </a:cubicBezTo>
                  <a:cubicBezTo>
                    <a:pt x="47" y="137"/>
                    <a:pt x="47" y="137"/>
                    <a:pt x="47" y="137"/>
                  </a:cubicBezTo>
                  <a:cubicBezTo>
                    <a:pt x="31" y="137"/>
                    <a:pt x="18" y="123"/>
                    <a:pt x="18" y="106"/>
                  </a:cubicBezTo>
                  <a:close/>
                  <a:moveTo>
                    <a:pt x="31" y="148"/>
                  </a:moveTo>
                  <a:cubicBezTo>
                    <a:pt x="32" y="145"/>
                    <a:pt x="37" y="143"/>
                    <a:pt x="44" y="143"/>
                  </a:cubicBezTo>
                  <a:cubicBezTo>
                    <a:pt x="50" y="143"/>
                    <a:pt x="55" y="145"/>
                    <a:pt x="54" y="148"/>
                  </a:cubicBezTo>
                  <a:cubicBezTo>
                    <a:pt x="54" y="150"/>
                    <a:pt x="48" y="153"/>
                    <a:pt x="41" y="153"/>
                  </a:cubicBezTo>
                  <a:cubicBezTo>
                    <a:pt x="35" y="153"/>
                    <a:pt x="30" y="150"/>
                    <a:pt x="31" y="148"/>
                  </a:cubicBezTo>
                  <a:close/>
                  <a:moveTo>
                    <a:pt x="43" y="161"/>
                  </a:moveTo>
                  <a:cubicBezTo>
                    <a:pt x="44" y="158"/>
                    <a:pt x="50" y="156"/>
                    <a:pt x="57" y="156"/>
                  </a:cubicBezTo>
                  <a:cubicBezTo>
                    <a:pt x="63" y="156"/>
                    <a:pt x="68" y="158"/>
                    <a:pt x="68" y="161"/>
                  </a:cubicBezTo>
                  <a:cubicBezTo>
                    <a:pt x="67" y="163"/>
                    <a:pt x="61" y="165"/>
                    <a:pt x="54" y="165"/>
                  </a:cubicBezTo>
                  <a:cubicBezTo>
                    <a:pt x="48" y="165"/>
                    <a:pt x="43" y="163"/>
                    <a:pt x="43" y="161"/>
                  </a:cubicBezTo>
                  <a:close/>
                  <a:moveTo>
                    <a:pt x="213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64" y="180"/>
                    <a:pt x="59" y="178"/>
                    <a:pt x="59" y="176"/>
                  </a:cubicBezTo>
                  <a:cubicBezTo>
                    <a:pt x="60" y="174"/>
                    <a:pt x="65" y="172"/>
                    <a:pt x="71" y="172"/>
                  </a:cubicBezTo>
                  <a:cubicBezTo>
                    <a:pt x="211" y="172"/>
                    <a:pt x="211" y="172"/>
                    <a:pt x="211" y="172"/>
                  </a:cubicBezTo>
                  <a:cubicBezTo>
                    <a:pt x="217" y="172"/>
                    <a:pt x="223" y="174"/>
                    <a:pt x="223" y="176"/>
                  </a:cubicBezTo>
                  <a:cubicBezTo>
                    <a:pt x="224" y="178"/>
                    <a:pt x="219" y="180"/>
                    <a:pt x="213" y="180"/>
                  </a:cubicBezTo>
                  <a:close/>
                  <a:moveTo>
                    <a:pt x="227" y="165"/>
                  </a:moveTo>
                  <a:cubicBezTo>
                    <a:pt x="220" y="165"/>
                    <a:pt x="214" y="163"/>
                    <a:pt x="214" y="161"/>
                  </a:cubicBezTo>
                  <a:cubicBezTo>
                    <a:pt x="213" y="158"/>
                    <a:pt x="218" y="156"/>
                    <a:pt x="225" y="156"/>
                  </a:cubicBezTo>
                  <a:cubicBezTo>
                    <a:pt x="232" y="156"/>
                    <a:pt x="238" y="158"/>
                    <a:pt x="238" y="161"/>
                  </a:cubicBezTo>
                  <a:cubicBezTo>
                    <a:pt x="239" y="163"/>
                    <a:pt x="234" y="165"/>
                    <a:pt x="227" y="165"/>
                  </a:cubicBezTo>
                  <a:close/>
                  <a:moveTo>
                    <a:pt x="241" y="153"/>
                  </a:moveTo>
                  <a:cubicBezTo>
                    <a:pt x="235" y="153"/>
                    <a:pt x="229" y="150"/>
                    <a:pt x="228" y="148"/>
                  </a:cubicBezTo>
                  <a:cubicBezTo>
                    <a:pt x="228" y="145"/>
                    <a:pt x="232" y="143"/>
                    <a:pt x="239" y="143"/>
                  </a:cubicBezTo>
                  <a:cubicBezTo>
                    <a:pt x="245" y="143"/>
                    <a:pt x="251" y="145"/>
                    <a:pt x="252" y="148"/>
                  </a:cubicBezTo>
                  <a:cubicBezTo>
                    <a:pt x="253" y="150"/>
                    <a:pt x="248" y="153"/>
                    <a:pt x="241" y="1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0" name="椭圆 29"/>
          <p:cNvSpPr>
            <a:spLocks noChangeArrowheads="1"/>
          </p:cNvSpPr>
          <p:nvPr/>
        </p:nvSpPr>
        <p:spPr bwMode="auto">
          <a:xfrm>
            <a:off x="3957638" y="2225675"/>
            <a:ext cx="1987550" cy="1987550"/>
          </a:xfrm>
          <a:prstGeom prst="ellipse">
            <a:avLst/>
          </a:prstGeom>
          <a:solidFill>
            <a:srgbClr val="235889"/>
          </a:solidFill>
          <a:ln w="412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4581" name="组合 30"/>
          <p:cNvGrpSpPr>
            <a:grpSpLocks/>
          </p:cNvGrpSpPr>
          <p:nvPr/>
        </p:nvGrpSpPr>
        <p:grpSpPr bwMode="auto">
          <a:xfrm>
            <a:off x="4759325" y="2719388"/>
            <a:ext cx="384175" cy="1001712"/>
            <a:chOff x="0" y="0"/>
            <a:chExt cx="385762" cy="1001713"/>
          </a:xfrm>
        </p:grpSpPr>
        <p:sp>
          <p:nvSpPr>
            <p:cNvPr id="24612" name="Freeform 5"/>
            <p:cNvSpPr>
              <a:spLocks noChangeArrowheads="1"/>
            </p:cNvSpPr>
            <p:nvPr/>
          </p:nvSpPr>
          <p:spPr bwMode="auto">
            <a:xfrm>
              <a:off x="146050" y="0"/>
              <a:ext cx="239712" cy="395288"/>
            </a:xfrm>
            <a:custGeom>
              <a:avLst/>
              <a:gdLst>
                <a:gd name="T0" fmla="*/ 2147483647 w 62"/>
                <a:gd name="T1" fmla="*/ 2147483647 h 104"/>
                <a:gd name="T2" fmla="*/ 2147483647 w 62"/>
                <a:gd name="T3" fmla="*/ 2147483647 h 104"/>
                <a:gd name="T4" fmla="*/ 2147483647 w 62"/>
                <a:gd name="T5" fmla="*/ 2147483647 h 104"/>
                <a:gd name="T6" fmla="*/ 2147483647 w 62"/>
                <a:gd name="T7" fmla="*/ 2147483647 h 104"/>
                <a:gd name="T8" fmla="*/ 2147483647 w 62"/>
                <a:gd name="T9" fmla="*/ 2147483647 h 104"/>
                <a:gd name="T10" fmla="*/ 2147483647 w 62"/>
                <a:gd name="T11" fmla="*/ 2147483647 h 104"/>
                <a:gd name="T12" fmla="*/ 2147483647 w 62"/>
                <a:gd name="T13" fmla="*/ 2147483647 h 104"/>
                <a:gd name="T14" fmla="*/ 2147483647 w 62"/>
                <a:gd name="T15" fmla="*/ 2147483647 h 104"/>
                <a:gd name="T16" fmla="*/ 2147483647 w 62"/>
                <a:gd name="T17" fmla="*/ 2147483647 h 104"/>
                <a:gd name="T18" fmla="*/ 2147483647 w 62"/>
                <a:gd name="T19" fmla="*/ 2147483647 h 104"/>
                <a:gd name="T20" fmla="*/ 2147483647 w 62"/>
                <a:gd name="T21" fmla="*/ 2147483647 h 1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2"/>
                <a:gd name="T34" fmla="*/ 0 h 104"/>
                <a:gd name="T35" fmla="*/ 62 w 62"/>
                <a:gd name="T36" fmla="*/ 104 h 1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2" h="104">
                  <a:moveTo>
                    <a:pt x="47" y="9"/>
                  </a:moveTo>
                  <a:cubicBezTo>
                    <a:pt x="47" y="15"/>
                    <a:pt x="47" y="22"/>
                    <a:pt x="47" y="28"/>
                  </a:cubicBezTo>
                  <a:cubicBezTo>
                    <a:pt x="47" y="35"/>
                    <a:pt x="43" y="40"/>
                    <a:pt x="37" y="43"/>
                  </a:cubicBezTo>
                  <a:cubicBezTo>
                    <a:pt x="32" y="46"/>
                    <a:pt x="25" y="45"/>
                    <a:pt x="20" y="47"/>
                  </a:cubicBezTo>
                  <a:cubicBezTo>
                    <a:pt x="0" y="56"/>
                    <a:pt x="1" y="76"/>
                    <a:pt x="1" y="95"/>
                  </a:cubicBezTo>
                  <a:cubicBezTo>
                    <a:pt x="1" y="104"/>
                    <a:pt x="15" y="104"/>
                    <a:pt x="15" y="95"/>
                  </a:cubicBezTo>
                  <a:cubicBezTo>
                    <a:pt x="15" y="89"/>
                    <a:pt x="15" y="82"/>
                    <a:pt x="15" y="76"/>
                  </a:cubicBezTo>
                  <a:cubicBezTo>
                    <a:pt x="15" y="69"/>
                    <a:pt x="19" y="64"/>
                    <a:pt x="25" y="61"/>
                  </a:cubicBezTo>
                  <a:cubicBezTo>
                    <a:pt x="30" y="58"/>
                    <a:pt x="37" y="59"/>
                    <a:pt x="42" y="57"/>
                  </a:cubicBezTo>
                  <a:cubicBezTo>
                    <a:pt x="62" y="48"/>
                    <a:pt x="61" y="28"/>
                    <a:pt x="61" y="9"/>
                  </a:cubicBezTo>
                  <a:cubicBezTo>
                    <a:pt x="61" y="0"/>
                    <a:pt x="47" y="0"/>
                    <a:pt x="47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3" name="Freeform 6"/>
            <p:cNvSpPr>
              <a:spLocks noEditPoints="1" noChangeArrowheads="1"/>
            </p:cNvSpPr>
            <p:nvPr/>
          </p:nvSpPr>
          <p:spPr bwMode="auto">
            <a:xfrm>
              <a:off x="0" y="431800"/>
              <a:ext cx="363537" cy="569913"/>
            </a:xfrm>
            <a:custGeom>
              <a:avLst/>
              <a:gdLst>
                <a:gd name="T0" fmla="*/ 2147483647 w 94"/>
                <a:gd name="T1" fmla="*/ 0 h 150"/>
                <a:gd name="T2" fmla="*/ 2147483647 w 94"/>
                <a:gd name="T3" fmla="*/ 0 h 150"/>
                <a:gd name="T4" fmla="*/ 0 w 94"/>
                <a:gd name="T5" fmla="*/ 2147483647 h 150"/>
                <a:gd name="T6" fmla="*/ 0 w 94"/>
                <a:gd name="T7" fmla="*/ 2147483647 h 150"/>
                <a:gd name="T8" fmla="*/ 2147483647 w 94"/>
                <a:gd name="T9" fmla="*/ 2147483647 h 150"/>
                <a:gd name="T10" fmla="*/ 2147483647 w 94"/>
                <a:gd name="T11" fmla="*/ 0 h 150"/>
                <a:gd name="T12" fmla="*/ 2147483647 w 94"/>
                <a:gd name="T13" fmla="*/ 0 h 150"/>
                <a:gd name="T14" fmla="*/ 2147483647 w 94"/>
                <a:gd name="T15" fmla="*/ 0 h 150"/>
                <a:gd name="T16" fmla="*/ 2147483647 w 94"/>
                <a:gd name="T17" fmla="*/ 2147483647 h 150"/>
                <a:gd name="T18" fmla="*/ 2147483647 w 94"/>
                <a:gd name="T19" fmla="*/ 2147483647 h 150"/>
                <a:gd name="T20" fmla="*/ 2147483647 w 94"/>
                <a:gd name="T21" fmla="*/ 2147483647 h 150"/>
                <a:gd name="T22" fmla="*/ 2147483647 w 94"/>
                <a:gd name="T23" fmla="*/ 0 h 150"/>
                <a:gd name="T24" fmla="*/ 0 w 94"/>
                <a:gd name="T25" fmla="*/ 2147483647 h 150"/>
                <a:gd name="T26" fmla="*/ 2147483647 w 94"/>
                <a:gd name="T27" fmla="*/ 2147483647 h 150"/>
                <a:gd name="T28" fmla="*/ 2147483647 w 94"/>
                <a:gd name="T29" fmla="*/ 2147483647 h 150"/>
                <a:gd name="T30" fmla="*/ 2147483647 w 94"/>
                <a:gd name="T31" fmla="*/ 2147483647 h 150"/>
                <a:gd name="T32" fmla="*/ 2147483647 w 94"/>
                <a:gd name="T33" fmla="*/ 2147483647 h 150"/>
                <a:gd name="T34" fmla="*/ 0 w 94"/>
                <a:gd name="T35" fmla="*/ 2147483647 h 150"/>
                <a:gd name="T36" fmla="*/ 0 w 94"/>
                <a:gd name="T37" fmla="*/ 2147483647 h 15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4"/>
                <a:gd name="T58" fmla="*/ 0 h 150"/>
                <a:gd name="T59" fmla="*/ 94 w 94"/>
                <a:gd name="T60" fmla="*/ 150 h 15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4" h="150">
                  <a:moveTo>
                    <a:pt x="39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9" y="40"/>
                    <a:pt x="39" y="40"/>
                    <a:pt x="39" y="40"/>
                  </a:cubicBezTo>
                  <a:lnTo>
                    <a:pt x="39" y="0"/>
                  </a:lnTo>
                  <a:close/>
                  <a:moveTo>
                    <a:pt x="66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4" y="13"/>
                    <a:pt x="81" y="0"/>
                    <a:pt x="66" y="0"/>
                  </a:cubicBezTo>
                  <a:close/>
                  <a:moveTo>
                    <a:pt x="0" y="121"/>
                  </a:moveTo>
                  <a:cubicBezTo>
                    <a:pt x="0" y="137"/>
                    <a:pt x="12" y="150"/>
                    <a:pt x="27" y="150"/>
                  </a:cubicBezTo>
                  <a:cubicBezTo>
                    <a:pt x="66" y="150"/>
                    <a:pt x="66" y="150"/>
                    <a:pt x="66" y="150"/>
                  </a:cubicBezTo>
                  <a:cubicBezTo>
                    <a:pt x="81" y="150"/>
                    <a:pt x="94" y="137"/>
                    <a:pt x="94" y="121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0" y="1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2" name="椭圆 33"/>
          <p:cNvSpPr>
            <a:spLocks noChangeArrowheads="1"/>
          </p:cNvSpPr>
          <p:nvPr/>
        </p:nvSpPr>
        <p:spPr bwMode="auto">
          <a:xfrm>
            <a:off x="6342063" y="2225675"/>
            <a:ext cx="1985962" cy="1987550"/>
          </a:xfrm>
          <a:prstGeom prst="ellipse">
            <a:avLst/>
          </a:prstGeom>
          <a:solidFill>
            <a:srgbClr val="38526E"/>
          </a:solidFill>
          <a:ln w="412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4583" name="组合 34"/>
          <p:cNvGrpSpPr>
            <a:grpSpLocks/>
          </p:cNvGrpSpPr>
          <p:nvPr/>
        </p:nvGrpSpPr>
        <p:grpSpPr bwMode="auto">
          <a:xfrm>
            <a:off x="6905625" y="2844800"/>
            <a:ext cx="860425" cy="750888"/>
            <a:chOff x="0" y="0"/>
            <a:chExt cx="860424" cy="750888"/>
          </a:xfrm>
        </p:grpSpPr>
        <p:sp>
          <p:nvSpPr>
            <p:cNvPr id="24607" name="Freeform 10"/>
            <p:cNvSpPr>
              <a:spLocks noChangeArrowheads="1"/>
            </p:cNvSpPr>
            <p:nvPr/>
          </p:nvSpPr>
          <p:spPr bwMode="auto">
            <a:xfrm>
              <a:off x="0" y="260350"/>
              <a:ext cx="754062" cy="160338"/>
            </a:xfrm>
            <a:custGeom>
              <a:avLst/>
              <a:gdLst>
                <a:gd name="T0" fmla="*/ 2147483647 w 198"/>
                <a:gd name="T1" fmla="*/ 2147483647 h 42"/>
                <a:gd name="T2" fmla="*/ 2147483647 w 198"/>
                <a:gd name="T3" fmla="*/ 2147483647 h 42"/>
                <a:gd name="T4" fmla="*/ 2147483647 w 198"/>
                <a:gd name="T5" fmla="*/ 2147483647 h 42"/>
                <a:gd name="T6" fmla="*/ 2147483647 w 198"/>
                <a:gd name="T7" fmla="*/ 2147483647 h 42"/>
                <a:gd name="T8" fmla="*/ 2147483647 w 198"/>
                <a:gd name="T9" fmla="*/ 2147483647 h 42"/>
                <a:gd name="T10" fmla="*/ 2147483647 w 198"/>
                <a:gd name="T11" fmla="*/ 2147483647 h 42"/>
                <a:gd name="T12" fmla="*/ 2147483647 w 198"/>
                <a:gd name="T13" fmla="*/ 2147483647 h 42"/>
                <a:gd name="T14" fmla="*/ 2147483647 w 198"/>
                <a:gd name="T15" fmla="*/ 2147483647 h 42"/>
                <a:gd name="T16" fmla="*/ 2147483647 w 198"/>
                <a:gd name="T17" fmla="*/ 2147483647 h 42"/>
                <a:gd name="T18" fmla="*/ 2147483647 w 198"/>
                <a:gd name="T19" fmla="*/ 2147483647 h 42"/>
                <a:gd name="T20" fmla="*/ 2147483647 w 198"/>
                <a:gd name="T21" fmla="*/ 2147483647 h 42"/>
                <a:gd name="T22" fmla="*/ 2147483647 w 198"/>
                <a:gd name="T23" fmla="*/ 0 h 42"/>
                <a:gd name="T24" fmla="*/ 2147483647 w 198"/>
                <a:gd name="T25" fmla="*/ 2147483647 h 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8"/>
                <a:gd name="T40" fmla="*/ 0 h 42"/>
                <a:gd name="T41" fmla="*/ 198 w 198"/>
                <a:gd name="T42" fmla="*/ 42 h 4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8" h="42">
                  <a:moveTo>
                    <a:pt x="7" y="8"/>
                  </a:moveTo>
                  <a:cubicBezTo>
                    <a:pt x="2" y="9"/>
                    <a:pt x="0" y="14"/>
                    <a:pt x="2" y="19"/>
                  </a:cubicBezTo>
                  <a:cubicBezTo>
                    <a:pt x="4" y="23"/>
                    <a:pt x="9" y="26"/>
                    <a:pt x="13" y="24"/>
                  </a:cubicBezTo>
                  <a:cubicBezTo>
                    <a:pt x="18" y="22"/>
                    <a:pt x="32" y="17"/>
                    <a:pt x="40" y="17"/>
                  </a:cubicBezTo>
                  <a:cubicBezTo>
                    <a:pt x="43" y="17"/>
                    <a:pt x="52" y="27"/>
                    <a:pt x="58" y="38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189" y="42"/>
                    <a:pt x="189" y="42"/>
                    <a:pt x="189" y="42"/>
                  </a:cubicBezTo>
                  <a:cubicBezTo>
                    <a:pt x="194" y="42"/>
                    <a:pt x="198" y="39"/>
                    <a:pt x="198" y="34"/>
                  </a:cubicBezTo>
                  <a:cubicBezTo>
                    <a:pt x="198" y="29"/>
                    <a:pt x="194" y="25"/>
                    <a:pt x="189" y="25"/>
                  </a:cubicBezTo>
                  <a:cubicBezTo>
                    <a:pt x="189" y="25"/>
                    <a:pt x="80" y="25"/>
                    <a:pt x="71" y="25"/>
                  </a:cubicBezTo>
                  <a:cubicBezTo>
                    <a:pt x="65" y="16"/>
                    <a:pt x="54" y="0"/>
                    <a:pt x="40" y="0"/>
                  </a:cubicBezTo>
                  <a:cubicBezTo>
                    <a:pt x="27" y="0"/>
                    <a:pt x="9" y="7"/>
                    <a:pt x="7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8" name="Freeform 11"/>
            <p:cNvSpPr>
              <a:spLocks noChangeArrowheads="1"/>
            </p:cNvSpPr>
            <p:nvPr/>
          </p:nvSpPr>
          <p:spPr bwMode="auto">
            <a:xfrm>
              <a:off x="217487" y="496888"/>
              <a:ext cx="460375" cy="68263"/>
            </a:xfrm>
            <a:custGeom>
              <a:avLst/>
              <a:gdLst>
                <a:gd name="T0" fmla="*/ 2147483647 w 121"/>
                <a:gd name="T1" fmla="*/ 0 h 18"/>
                <a:gd name="T2" fmla="*/ 0 w 121"/>
                <a:gd name="T3" fmla="*/ 2147483647 h 18"/>
                <a:gd name="T4" fmla="*/ 2147483647 w 121"/>
                <a:gd name="T5" fmla="*/ 2147483647 h 18"/>
                <a:gd name="T6" fmla="*/ 2147483647 w 121"/>
                <a:gd name="T7" fmla="*/ 2147483647 h 18"/>
                <a:gd name="T8" fmla="*/ 2147483647 w 121"/>
                <a:gd name="T9" fmla="*/ 2147483647 h 18"/>
                <a:gd name="T10" fmla="*/ 2147483647 w 121"/>
                <a:gd name="T11" fmla="*/ 0 h 18"/>
                <a:gd name="T12" fmla="*/ 2147483647 w 121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1"/>
                <a:gd name="T22" fmla="*/ 0 h 18"/>
                <a:gd name="T23" fmla="*/ 121 w 121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1" h="18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8" y="18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8" y="18"/>
                    <a:pt x="121" y="14"/>
                    <a:pt x="121" y="9"/>
                  </a:cubicBezTo>
                  <a:cubicBezTo>
                    <a:pt x="121" y="4"/>
                    <a:pt x="118" y="0"/>
                    <a:pt x="113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9" name="Oval 12"/>
            <p:cNvSpPr>
              <a:spLocks noChangeArrowheads="1"/>
            </p:cNvSpPr>
            <p:nvPr/>
          </p:nvSpPr>
          <p:spPr bwMode="auto">
            <a:xfrm>
              <a:off x="247649" y="625475"/>
              <a:ext cx="125412" cy="1254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24610" name="Oval 13"/>
            <p:cNvSpPr>
              <a:spLocks noChangeArrowheads="1"/>
            </p:cNvSpPr>
            <p:nvPr/>
          </p:nvSpPr>
          <p:spPr bwMode="auto">
            <a:xfrm>
              <a:off x="533399" y="625475"/>
              <a:ext cx="125412" cy="1254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24611" name="Freeform 14"/>
            <p:cNvSpPr>
              <a:spLocks noChangeArrowheads="1"/>
            </p:cNvSpPr>
            <p:nvPr/>
          </p:nvSpPr>
          <p:spPr bwMode="auto">
            <a:xfrm>
              <a:off x="323849" y="0"/>
              <a:ext cx="536575" cy="309563"/>
            </a:xfrm>
            <a:custGeom>
              <a:avLst/>
              <a:gdLst>
                <a:gd name="T0" fmla="*/ 2147483647 w 141"/>
                <a:gd name="T1" fmla="*/ 2147483647 h 81"/>
                <a:gd name="T2" fmla="*/ 2147483647 w 141"/>
                <a:gd name="T3" fmla="*/ 2147483647 h 81"/>
                <a:gd name="T4" fmla="*/ 2147483647 w 141"/>
                <a:gd name="T5" fmla="*/ 0 h 81"/>
                <a:gd name="T6" fmla="*/ 0 w 141"/>
                <a:gd name="T7" fmla="*/ 2147483647 h 81"/>
                <a:gd name="T8" fmla="*/ 2147483647 w 141"/>
                <a:gd name="T9" fmla="*/ 2147483647 h 81"/>
                <a:gd name="T10" fmla="*/ 2147483647 w 141"/>
                <a:gd name="T11" fmla="*/ 2147483647 h 81"/>
                <a:gd name="T12" fmla="*/ 2147483647 w 141"/>
                <a:gd name="T13" fmla="*/ 2147483647 h 81"/>
                <a:gd name="T14" fmla="*/ 2147483647 w 141"/>
                <a:gd name="T15" fmla="*/ 2147483647 h 81"/>
                <a:gd name="T16" fmla="*/ 2147483647 w 141"/>
                <a:gd name="T17" fmla="*/ 2147483647 h 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1"/>
                <a:gd name="T28" fmla="*/ 0 h 81"/>
                <a:gd name="T29" fmla="*/ 141 w 141"/>
                <a:gd name="T30" fmla="*/ 81 h 8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1" h="81">
                  <a:moveTo>
                    <a:pt x="95" y="22"/>
                  </a:moveTo>
                  <a:cubicBezTo>
                    <a:pt x="85" y="23"/>
                    <a:pt x="73" y="26"/>
                    <a:pt x="65" y="28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87" y="47"/>
                    <a:pt x="103" y="39"/>
                    <a:pt x="115" y="36"/>
                  </a:cubicBezTo>
                  <a:cubicBezTo>
                    <a:pt x="135" y="31"/>
                    <a:pt x="141" y="32"/>
                    <a:pt x="141" y="32"/>
                  </a:cubicBezTo>
                  <a:cubicBezTo>
                    <a:pt x="141" y="32"/>
                    <a:pt x="115" y="20"/>
                    <a:pt x="95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4" name="椭圆 40"/>
          <p:cNvSpPr>
            <a:spLocks noChangeArrowheads="1"/>
          </p:cNvSpPr>
          <p:nvPr/>
        </p:nvSpPr>
        <p:spPr bwMode="auto">
          <a:xfrm>
            <a:off x="8726488" y="2227263"/>
            <a:ext cx="1987550" cy="1985962"/>
          </a:xfrm>
          <a:prstGeom prst="ellipse">
            <a:avLst/>
          </a:prstGeom>
          <a:solidFill>
            <a:srgbClr val="2A3D52"/>
          </a:solidFill>
          <a:ln w="412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4585" name="组合 41"/>
          <p:cNvGrpSpPr>
            <a:grpSpLocks/>
          </p:cNvGrpSpPr>
          <p:nvPr/>
        </p:nvGrpSpPr>
        <p:grpSpPr bwMode="auto">
          <a:xfrm>
            <a:off x="9331325" y="2933700"/>
            <a:ext cx="779463" cy="574675"/>
            <a:chOff x="0" y="0"/>
            <a:chExt cx="779463" cy="574676"/>
          </a:xfrm>
        </p:grpSpPr>
        <p:sp>
          <p:nvSpPr>
            <p:cNvPr id="24602" name="Freeform 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779463" cy="574676"/>
            </a:xfrm>
            <a:custGeom>
              <a:avLst/>
              <a:gdLst>
                <a:gd name="T0" fmla="*/ 2147483647 w 205"/>
                <a:gd name="T1" fmla="*/ 0 h 150"/>
                <a:gd name="T2" fmla="*/ 2147483647 w 205"/>
                <a:gd name="T3" fmla="*/ 0 h 150"/>
                <a:gd name="T4" fmla="*/ 0 w 205"/>
                <a:gd name="T5" fmla="*/ 2147483647 h 150"/>
                <a:gd name="T6" fmla="*/ 0 w 205"/>
                <a:gd name="T7" fmla="*/ 2147483647 h 150"/>
                <a:gd name="T8" fmla="*/ 2147483647 w 205"/>
                <a:gd name="T9" fmla="*/ 2147483647 h 150"/>
                <a:gd name="T10" fmla="*/ 2147483647 w 205"/>
                <a:gd name="T11" fmla="*/ 2147483647 h 150"/>
                <a:gd name="T12" fmla="*/ 2147483647 w 205"/>
                <a:gd name="T13" fmla="*/ 2147483647 h 150"/>
                <a:gd name="T14" fmla="*/ 2147483647 w 205"/>
                <a:gd name="T15" fmla="*/ 2147483647 h 150"/>
                <a:gd name="T16" fmla="*/ 2147483647 w 205"/>
                <a:gd name="T17" fmla="*/ 2147483647 h 150"/>
                <a:gd name="T18" fmla="*/ 2147483647 w 205"/>
                <a:gd name="T19" fmla="*/ 2147483647 h 150"/>
                <a:gd name="T20" fmla="*/ 2147483647 w 205"/>
                <a:gd name="T21" fmla="*/ 2147483647 h 150"/>
                <a:gd name="T22" fmla="*/ 2147483647 w 205"/>
                <a:gd name="T23" fmla="*/ 0 h 150"/>
                <a:gd name="T24" fmla="*/ 2147483647 w 205"/>
                <a:gd name="T25" fmla="*/ 2147483647 h 150"/>
                <a:gd name="T26" fmla="*/ 2147483647 w 205"/>
                <a:gd name="T27" fmla="*/ 2147483647 h 150"/>
                <a:gd name="T28" fmla="*/ 2147483647 w 205"/>
                <a:gd name="T29" fmla="*/ 2147483647 h 150"/>
                <a:gd name="T30" fmla="*/ 2147483647 w 205"/>
                <a:gd name="T31" fmla="*/ 2147483647 h 150"/>
                <a:gd name="T32" fmla="*/ 2147483647 w 205"/>
                <a:gd name="T33" fmla="*/ 2147483647 h 150"/>
                <a:gd name="T34" fmla="*/ 2147483647 w 205"/>
                <a:gd name="T35" fmla="*/ 2147483647 h 150"/>
                <a:gd name="T36" fmla="*/ 2147483647 w 205"/>
                <a:gd name="T37" fmla="*/ 2147483647 h 150"/>
                <a:gd name="T38" fmla="*/ 2147483647 w 205"/>
                <a:gd name="T39" fmla="*/ 2147483647 h 150"/>
                <a:gd name="T40" fmla="*/ 2147483647 w 205"/>
                <a:gd name="T41" fmla="*/ 2147483647 h 1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5"/>
                <a:gd name="T64" fmla="*/ 0 h 150"/>
                <a:gd name="T65" fmla="*/ 205 w 205"/>
                <a:gd name="T66" fmla="*/ 150 h 15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5" h="150">
                  <a:moveTo>
                    <a:pt x="182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3"/>
                    <a:pt x="10" y="124"/>
                    <a:pt x="23" y="124"/>
                  </a:cubicBezTo>
                  <a:cubicBezTo>
                    <a:pt x="132" y="124"/>
                    <a:pt x="132" y="124"/>
                    <a:pt x="132" y="124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161" y="124"/>
                    <a:pt x="161" y="124"/>
                    <a:pt x="161" y="124"/>
                  </a:cubicBezTo>
                  <a:cubicBezTo>
                    <a:pt x="182" y="124"/>
                    <a:pt x="182" y="124"/>
                    <a:pt x="182" y="124"/>
                  </a:cubicBezTo>
                  <a:cubicBezTo>
                    <a:pt x="195" y="124"/>
                    <a:pt x="205" y="113"/>
                    <a:pt x="205" y="101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5" y="10"/>
                    <a:pt x="195" y="0"/>
                    <a:pt x="182" y="0"/>
                  </a:cubicBezTo>
                  <a:close/>
                  <a:moveTo>
                    <a:pt x="192" y="101"/>
                  </a:moveTo>
                  <a:cubicBezTo>
                    <a:pt x="192" y="106"/>
                    <a:pt x="188" y="110"/>
                    <a:pt x="182" y="110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18" y="110"/>
                    <a:pt x="13" y="106"/>
                    <a:pt x="13" y="101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17"/>
                    <a:pt x="18" y="13"/>
                    <a:pt x="23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88" y="13"/>
                    <a:pt x="192" y="17"/>
                    <a:pt x="192" y="23"/>
                  </a:cubicBezTo>
                  <a:lnTo>
                    <a:pt x="192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3" name="Oval 19"/>
            <p:cNvSpPr>
              <a:spLocks noChangeArrowheads="1"/>
            </p:cNvSpPr>
            <p:nvPr/>
          </p:nvSpPr>
          <p:spPr bwMode="auto">
            <a:xfrm>
              <a:off x="414338" y="180976"/>
              <a:ext cx="114300" cy="109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24604" name="Oval 20"/>
            <p:cNvSpPr>
              <a:spLocks noChangeArrowheads="1"/>
            </p:cNvSpPr>
            <p:nvPr/>
          </p:nvSpPr>
          <p:spPr bwMode="auto">
            <a:xfrm>
              <a:off x="261938" y="180976"/>
              <a:ext cx="109538" cy="109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24605" name="Oval 21"/>
            <p:cNvSpPr>
              <a:spLocks noChangeArrowheads="1"/>
            </p:cNvSpPr>
            <p:nvPr/>
          </p:nvSpPr>
          <p:spPr bwMode="auto">
            <a:xfrm>
              <a:off x="109538" y="180976"/>
              <a:ext cx="111125" cy="109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24606" name="Oval 22"/>
            <p:cNvSpPr>
              <a:spLocks noChangeArrowheads="1"/>
            </p:cNvSpPr>
            <p:nvPr/>
          </p:nvSpPr>
          <p:spPr bwMode="auto">
            <a:xfrm>
              <a:off x="569913" y="180976"/>
              <a:ext cx="111125" cy="109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</p:grpSp>
      <p:sp>
        <p:nvSpPr>
          <p:cNvPr id="24586" name="矩形 28"/>
          <p:cNvSpPr>
            <a:spLocks noChangeArrowheads="1"/>
          </p:cNvSpPr>
          <p:nvPr/>
        </p:nvSpPr>
        <p:spPr bwMode="auto">
          <a:xfrm>
            <a:off x="1900238" y="1762125"/>
            <a:ext cx="1285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4587" name="矩形 29"/>
          <p:cNvSpPr>
            <a:spLocks noChangeArrowheads="1"/>
          </p:cNvSpPr>
          <p:nvPr/>
        </p:nvSpPr>
        <p:spPr bwMode="auto">
          <a:xfrm>
            <a:off x="4362450" y="1762125"/>
            <a:ext cx="1285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4588" name="矩形 30"/>
          <p:cNvSpPr>
            <a:spLocks noChangeArrowheads="1"/>
          </p:cNvSpPr>
          <p:nvPr/>
        </p:nvSpPr>
        <p:spPr bwMode="auto">
          <a:xfrm>
            <a:off x="6715125" y="1762125"/>
            <a:ext cx="1285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4589" name="矩形 31"/>
          <p:cNvSpPr>
            <a:spLocks noChangeArrowheads="1"/>
          </p:cNvSpPr>
          <p:nvPr/>
        </p:nvSpPr>
        <p:spPr bwMode="auto">
          <a:xfrm>
            <a:off x="9099550" y="1762125"/>
            <a:ext cx="1285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4590" name="矩形 32"/>
          <p:cNvSpPr>
            <a:spLocks noChangeArrowheads="1"/>
          </p:cNvSpPr>
          <p:nvPr/>
        </p:nvSpPr>
        <p:spPr bwMode="auto">
          <a:xfrm>
            <a:off x="1681163" y="4249738"/>
            <a:ext cx="16954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1" name="矩形 33"/>
          <p:cNvSpPr>
            <a:spLocks noChangeArrowheads="1"/>
          </p:cNvSpPr>
          <p:nvPr/>
        </p:nvSpPr>
        <p:spPr bwMode="auto">
          <a:xfrm>
            <a:off x="4114800" y="4249738"/>
            <a:ext cx="16954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2" name="矩形 34"/>
          <p:cNvSpPr>
            <a:spLocks noChangeArrowheads="1"/>
          </p:cNvSpPr>
          <p:nvPr/>
        </p:nvSpPr>
        <p:spPr bwMode="auto">
          <a:xfrm>
            <a:off x="6546850" y="4249738"/>
            <a:ext cx="16954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3" name="矩形 35"/>
          <p:cNvSpPr>
            <a:spLocks noChangeArrowheads="1"/>
          </p:cNvSpPr>
          <p:nvPr/>
        </p:nvSpPr>
        <p:spPr bwMode="auto">
          <a:xfrm>
            <a:off x="8913813" y="4249738"/>
            <a:ext cx="16954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4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4595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4596" name="矩形 4"/>
          <p:cNvSpPr>
            <a:spLocks noChangeArrowheads="1"/>
          </p:cNvSpPr>
          <p:nvPr/>
        </p:nvSpPr>
        <p:spPr bwMode="auto">
          <a:xfrm>
            <a:off x="11703050" y="6434138"/>
            <a:ext cx="485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43E40B47-B519-4C99-888E-9C3D7E38058A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7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4598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课题研究目的阐述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4599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4600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4601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24"/>
          <p:cNvSpPr>
            <a:spLocks noChangeArrowheads="1"/>
          </p:cNvSpPr>
          <p:nvPr/>
        </p:nvSpPr>
        <p:spPr bwMode="auto">
          <a:xfrm>
            <a:off x="241300" y="3524250"/>
            <a:ext cx="1581150" cy="384175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2010</a:t>
            </a:r>
            <a:endParaRPr lang="zh-CN" altLang="en-US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3" name="矩形 25"/>
          <p:cNvSpPr>
            <a:spLocks noChangeArrowheads="1"/>
          </p:cNvSpPr>
          <p:nvPr/>
        </p:nvSpPr>
        <p:spPr bwMode="auto">
          <a:xfrm>
            <a:off x="2252663" y="3524250"/>
            <a:ext cx="1581150" cy="384175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2011</a:t>
            </a:r>
            <a:endParaRPr lang="zh-CN" altLang="en-US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4" name="矩形 26"/>
          <p:cNvSpPr>
            <a:spLocks noChangeArrowheads="1"/>
          </p:cNvSpPr>
          <p:nvPr/>
        </p:nvSpPr>
        <p:spPr bwMode="auto">
          <a:xfrm>
            <a:off x="4265613" y="3524250"/>
            <a:ext cx="1581150" cy="384175"/>
          </a:xfrm>
          <a:prstGeom prst="rect">
            <a:avLst/>
          </a:pr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2012</a:t>
            </a:r>
            <a:endParaRPr lang="zh-CN" altLang="en-US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5" name="矩形 27"/>
          <p:cNvSpPr>
            <a:spLocks noChangeArrowheads="1"/>
          </p:cNvSpPr>
          <p:nvPr/>
        </p:nvSpPr>
        <p:spPr bwMode="auto">
          <a:xfrm>
            <a:off x="6276975" y="3524250"/>
            <a:ext cx="1581150" cy="384175"/>
          </a:xfrm>
          <a:prstGeom prst="rect">
            <a:avLst/>
          </a:pr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2013</a:t>
            </a:r>
            <a:endParaRPr lang="zh-CN" altLang="en-US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6" name="矩形 28"/>
          <p:cNvSpPr>
            <a:spLocks noChangeArrowheads="1"/>
          </p:cNvSpPr>
          <p:nvPr/>
        </p:nvSpPr>
        <p:spPr bwMode="auto">
          <a:xfrm>
            <a:off x="8288338" y="3524250"/>
            <a:ext cx="1581150" cy="384175"/>
          </a:xfrm>
          <a:prstGeom prst="rect">
            <a:avLst/>
          </a:pr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2014</a:t>
            </a:r>
            <a:endParaRPr lang="zh-CN" altLang="en-US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7" name="矩形 29"/>
          <p:cNvSpPr>
            <a:spLocks noChangeArrowheads="1"/>
          </p:cNvSpPr>
          <p:nvPr/>
        </p:nvSpPr>
        <p:spPr bwMode="auto">
          <a:xfrm>
            <a:off x="10301288" y="3524250"/>
            <a:ext cx="1581150" cy="384175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2015</a:t>
            </a:r>
            <a:endParaRPr lang="zh-CN" altLang="en-US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8" name="矩形 30"/>
          <p:cNvSpPr>
            <a:spLocks noChangeArrowheads="1"/>
          </p:cNvSpPr>
          <p:nvPr/>
        </p:nvSpPr>
        <p:spPr bwMode="auto">
          <a:xfrm>
            <a:off x="7070725" y="5018088"/>
            <a:ext cx="43195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9" name="矩形 31"/>
          <p:cNvSpPr>
            <a:spLocks noChangeArrowheads="1"/>
          </p:cNvSpPr>
          <p:nvPr/>
        </p:nvSpPr>
        <p:spPr bwMode="auto">
          <a:xfrm>
            <a:off x="893763" y="2108200"/>
            <a:ext cx="4318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10" name="直接连接符 32"/>
          <p:cNvSpPr>
            <a:spLocks noChangeShapeType="1"/>
          </p:cNvSpPr>
          <p:nvPr/>
        </p:nvSpPr>
        <p:spPr bwMode="auto">
          <a:xfrm>
            <a:off x="893763" y="2811463"/>
            <a:ext cx="4092575" cy="1587"/>
          </a:xfrm>
          <a:prstGeom prst="line">
            <a:avLst/>
          </a:prstGeom>
          <a:noFill/>
          <a:ln w="31750">
            <a:solidFill>
              <a:srgbClr val="20386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直接连接符 33"/>
          <p:cNvSpPr>
            <a:spLocks noChangeShapeType="1"/>
          </p:cNvSpPr>
          <p:nvPr/>
        </p:nvSpPr>
        <p:spPr bwMode="auto">
          <a:xfrm>
            <a:off x="7070725" y="4948238"/>
            <a:ext cx="4092575" cy="1587"/>
          </a:xfrm>
          <a:prstGeom prst="line">
            <a:avLst/>
          </a:prstGeom>
          <a:noFill/>
          <a:ln w="31750">
            <a:solidFill>
              <a:srgbClr val="20386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5612" name="直接连接符 34"/>
          <p:cNvCxnSpPr>
            <a:cxnSpLocks noChangeShapeType="1"/>
            <a:stCxn id="25603" idx="0"/>
            <a:endCxn id="25609" idx="2"/>
          </p:cNvCxnSpPr>
          <p:nvPr/>
        </p:nvCxnSpPr>
        <p:spPr bwMode="auto">
          <a:xfrm flipV="1">
            <a:off x="3043238" y="2754313"/>
            <a:ext cx="9525" cy="769937"/>
          </a:xfrm>
          <a:prstGeom prst="line">
            <a:avLst/>
          </a:prstGeom>
          <a:noFill/>
          <a:ln w="31750">
            <a:solidFill>
              <a:srgbClr val="A5A5A5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3" name="直接连接符 35"/>
          <p:cNvSpPr>
            <a:spLocks noChangeShapeType="1"/>
          </p:cNvSpPr>
          <p:nvPr/>
        </p:nvSpPr>
        <p:spPr bwMode="auto">
          <a:xfrm flipV="1">
            <a:off x="7097713" y="3938588"/>
            <a:ext cx="1587" cy="1009650"/>
          </a:xfrm>
          <a:prstGeom prst="line">
            <a:avLst/>
          </a:prstGeom>
          <a:noFill/>
          <a:ln w="31750">
            <a:solidFill>
              <a:srgbClr val="A5A5A5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4" name="矩形 36"/>
          <p:cNvSpPr>
            <a:spLocks noChangeArrowheads="1"/>
          </p:cNvSpPr>
          <p:nvPr/>
        </p:nvSpPr>
        <p:spPr bwMode="auto">
          <a:xfrm>
            <a:off x="6919913" y="2108200"/>
            <a:ext cx="43195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15" name="直接连接符 37"/>
          <p:cNvSpPr>
            <a:spLocks noChangeShapeType="1"/>
          </p:cNvSpPr>
          <p:nvPr/>
        </p:nvSpPr>
        <p:spPr bwMode="auto">
          <a:xfrm>
            <a:off x="6919913" y="2811463"/>
            <a:ext cx="4092575" cy="1587"/>
          </a:xfrm>
          <a:prstGeom prst="line">
            <a:avLst/>
          </a:prstGeom>
          <a:noFill/>
          <a:ln w="31750">
            <a:solidFill>
              <a:srgbClr val="20386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5616" name="直接连接符 38"/>
          <p:cNvCxnSpPr>
            <a:cxnSpLocks noChangeShapeType="1"/>
            <a:stCxn id="25606" idx="0"/>
            <a:endCxn id="25614" idx="2"/>
          </p:cNvCxnSpPr>
          <p:nvPr/>
        </p:nvCxnSpPr>
        <p:spPr bwMode="auto">
          <a:xfrm flipV="1">
            <a:off x="9078913" y="2754313"/>
            <a:ext cx="1587" cy="769937"/>
          </a:xfrm>
          <a:prstGeom prst="line">
            <a:avLst/>
          </a:prstGeom>
          <a:noFill/>
          <a:ln w="31750">
            <a:solidFill>
              <a:srgbClr val="A5A5A5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7" name="矩形 39"/>
          <p:cNvSpPr>
            <a:spLocks noChangeArrowheads="1"/>
          </p:cNvSpPr>
          <p:nvPr/>
        </p:nvSpPr>
        <p:spPr bwMode="auto">
          <a:xfrm>
            <a:off x="928688" y="5032375"/>
            <a:ext cx="4318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18" name="直接连接符 40"/>
          <p:cNvSpPr>
            <a:spLocks noChangeShapeType="1"/>
          </p:cNvSpPr>
          <p:nvPr/>
        </p:nvSpPr>
        <p:spPr bwMode="auto">
          <a:xfrm>
            <a:off x="928688" y="4960938"/>
            <a:ext cx="4092575" cy="1587"/>
          </a:xfrm>
          <a:prstGeom prst="line">
            <a:avLst/>
          </a:prstGeom>
          <a:noFill/>
          <a:ln w="31750">
            <a:solidFill>
              <a:srgbClr val="20386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9" name="直接连接符 41"/>
          <p:cNvSpPr>
            <a:spLocks noChangeShapeType="1"/>
          </p:cNvSpPr>
          <p:nvPr/>
        </p:nvSpPr>
        <p:spPr bwMode="auto">
          <a:xfrm flipV="1">
            <a:off x="5022850" y="3937000"/>
            <a:ext cx="0" cy="995363"/>
          </a:xfrm>
          <a:prstGeom prst="line">
            <a:avLst/>
          </a:prstGeom>
          <a:noFill/>
          <a:ln w="31750">
            <a:solidFill>
              <a:srgbClr val="A5A5A5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0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5621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5622" name="矩形 4"/>
          <p:cNvSpPr>
            <a:spLocks noChangeArrowheads="1"/>
          </p:cNvSpPr>
          <p:nvPr/>
        </p:nvSpPr>
        <p:spPr bwMode="auto">
          <a:xfrm>
            <a:off x="11703050" y="6434138"/>
            <a:ext cx="485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98FE7BF6-7601-48E5-BBF3-B7708FA33153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23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624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课题研究目的阐述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5625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5626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5627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椭圆 115"/>
          <p:cNvSpPr>
            <a:spLocks noChangeArrowheads="1"/>
          </p:cNvSpPr>
          <p:nvPr/>
        </p:nvSpPr>
        <p:spPr bwMode="auto">
          <a:xfrm>
            <a:off x="415925" y="1552575"/>
            <a:ext cx="3681413" cy="3681413"/>
          </a:xfrm>
          <a:prstGeom prst="ellipse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26627" name="椭圆 114"/>
          <p:cNvSpPr>
            <a:spLocks noChangeArrowheads="1"/>
          </p:cNvSpPr>
          <p:nvPr/>
        </p:nvSpPr>
        <p:spPr bwMode="auto">
          <a:xfrm>
            <a:off x="677863" y="2076450"/>
            <a:ext cx="3157537" cy="3157538"/>
          </a:xfrm>
          <a:prstGeom prst="ellipse">
            <a:avLst/>
          </a:prstGeom>
          <a:solidFill>
            <a:srgbClr val="2358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26628" name="椭圆 113"/>
          <p:cNvSpPr>
            <a:spLocks noChangeArrowheads="1"/>
          </p:cNvSpPr>
          <p:nvPr/>
        </p:nvSpPr>
        <p:spPr bwMode="auto">
          <a:xfrm>
            <a:off x="1022350" y="2774950"/>
            <a:ext cx="2466975" cy="2466975"/>
          </a:xfrm>
          <a:prstGeom prst="ellipse">
            <a:avLst/>
          </a:pr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26629" name="椭圆 112"/>
          <p:cNvSpPr>
            <a:spLocks noChangeArrowheads="1"/>
          </p:cNvSpPr>
          <p:nvPr/>
        </p:nvSpPr>
        <p:spPr bwMode="auto">
          <a:xfrm>
            <a:off x="1255713" y="3235325"/>
            <a:ext cx="2000250" cy="1998663"/>
          </a:xfrm>
          <a:prstGeom prst="ellipse">
            <a:avLst/>
          </a:pr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26630" name="直接连接符 116"/>
          <p:cNvSpPr>
            <a:spLocks noChangeShapeType="1"/>
          </p:cNvSpPr>
          <p:nvPr/>
        </p:nvSpPr>
        <p:spPr bwMode="auto">
          <a:xfrm flipH="1">
            <a:off x="2228850" y="3230563"/>
            <a:ext cx="2660650" cy="1587"/>
          </a:xfrm>
          <a:prstGeom prst="line">
            <a:avLst/>
          </a:prstGeom>
          <a:noFill/>
          <a:ln w="28575">
            <a:solidFill>
              <a:srgbClr val="2A3D52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1" name="任意多边形 117"/>
          <p:cNvSpPr>
            <a:spLocks noChangeArrowheads="1"/>
          </p:cNvSpPr>
          <p:nvPr/>
        </p:nvSpPr>
        <p:spPr bwMode="auto">
          <a:xfrm rot="15832319" flipV="1">
            <a:off x="4891088" y="3170238"/>
            <a:ext cx="120650" cy="120650"/>
          </a:xfrm>
          <a:custGeom>
            <a:avLst/>
            <a:gdLst>
              <a:gd name="T0" fmla="*/ 19581162 w 69866"/>
              <a:gd name="T1" fmla="*/ 21319856 h 69866"/>
              <a:gd name="T2" fmla="*/ 14227401 w 69866"/>
              <a:gd name="T3" fmla="*/ 23537458 h 69866"/>
              <a:gd name="T4" fmla="*/ 10434179 w 69866"/>
              <a:gd name="T5" fmla="*/ 21966187 h 69866"/>
              <a:gd name="T6" fmla="*/ 7393616 w 69866"/>
              <a:gd name="T7" fmla="*/ 25623386 h 69866"/>
              <a:gd name="T8" fmla="*/ 14226966 w 69866"/>
              <a:gd name="T9" fmla="*/ 28453926 h 69866"/>
              <a:gd name="T10" fmla="*/ 23528446 w 69866"/>
              <a:gd name="T11" fmla="*/ 24601159 h 69866"/>
              <a:gd name="T12" fmla="*/ 19581162 w 69866"/>
              <a:gd name="T13" fmla="*/ 21319856 h 69866"/>
              <a:gd name="T14" fmla="*/ 2830528 w 69866"/>
              <a:gd name="T15" fmla="*/ 7393616 h 69866"/>
              <a:gd name="T16" fmla="*/ 0 w 69866"/>
              <a:gd name="T17" fmla="*/ 14226966 h 69866"/>
              <a:gd name="T18" fmla="*/ 3852620 w 69866"/>
              <a:gd name="T19" fmla="*/ 23528446 h 69866"/>
              <a:gd name="T20" fmla="*/ 7134785 w 69866"/>
              <a:gd name="T21" fmla="*/ 19580839 h 69866"/>
              <a:gd name="T22" fmla="*/ 4917151 w 69866"/>
              <a:gd name="T23" fmla="*/ 14227401 h 69866"/>
              <a:gd name="T24" fmla="*/ 6488655 w 69866"/>
              <a:gd name="T25" fmla="*/ 10434405 h 69866"/>
              <a:gd name="T26" fmla="*/ 2830528 w 69866"/>
              <a:gd name="T27" fmla="*/ 7393616 h 69866"/>
              <a:gd name="T28" fmla="*/ 24601159 w 69866"/>
              <a:gd name="T29" fmla="*/ 4925537 h 69866"/>
              <a:gd name="T30" fmla="*/ 21319535 w 69866"/>
              <a:gd name="T31" fmla="*/ 8872752 h 69866"/>
              <a:gd name="T32" fmla="*/ 23537458 w 69866"/>
              <a:gd name="T33" fmla="*/ 14227401 h 69866"/>
              <a:gd name="T34" fmla="*/ 21966187 w 69866"/>
              <a:gd name="T35" fmla="*/ 18020621 h 69866"/>
              <a:gd name="T36" fmla="*/ 25623386 w 69866"/>
              <a:gd name="T37" fmla="*/ 21060902 h 69866"/>
              <a:gd name="T38" fmla="*/ 28453926 w 69866"/>
              <a:gd name="T39" fmla="*/ 14226966 h 69866"/>
              <a:gd name="T40" fmla="*/ 24601159 w 69866"/>
              <a:gd name="T41" fmla="*/ 4925537 h 69866"/>
              <a:gd name="T42" fmla="*/ 14226966 w 69866"/>
              <a:gd name="T43" fmla="*/ 0 h 69866"/>
              <a:gd name="T44" fmla="*/ 4924969 w 69866"/>
              <a:gd name="T45" fmla="*/ 3853157 h 69866"/>
              <a:gd name="T46" fmla="*/ 8872880 w 69866"/>
              <a:gd name="T47" fmla="*/ 7135336 h 69866"/>
              <a:gd name="T48" fmla="*/ 14227401 w 69866"/>
              <a:gd name="T49" fmla="*/ 4917151 h 69866"/>
              <a:gd name="T50" fmla="*/ 18019818 w 69866"/>
              <a:gd name="T51" fmla="*/ 6488102 h 69866"/>
              <a:gd name="T52" fmla="*/ 21060388 w 69866"/>
              <a:gd name="T53" fmla="*/ 2830528 h 69866"/>
              <a:gd name="T54" fmla="*/ 14226966 w 69866"/>
              <a:gd name="T55" fmla="*/ 0 h 6986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9866"/>
              <a:gd name="T85" fmla="*/ 0 h 69866"/>
              <a:gd name="T86" fmla="*/ 69866 w 69866"/>
              <a:gd name="T87" fmla="*/ 69866 h 6986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9866" h="69866">
                <a:moveTo>
                  <a:pt x="48080" y="52349"/>
                </a:moveTo>
                <a:lnTo>
                  <a:pt x="34934" y="57794"/>
                </a:lnTo>
                <a:lnTo>
                  <a:pt x="25620" y="53936"/>
                </a:lnTo>
                <a:lnTo>
                  <a:pt x="18154" y="62916"/>
                </a:lnTo>
                <a:lnTo>
                  <a:pt x="34933" y="69866"/>
                </a:lnTo>
                <a:lnTo>
                  <a:pt x="57772" y="60406"/>
                </a:lnTo>
                <a:lnTo>
                  <a:pt x="48080" y="52349"/>
                </a:lnTo>
                <a:close/>
                <a:moveTo>
                  <a:pt x="6950" y="18154"/>
                </a:moveTo>
                <a:lnTo>
                  <a:pt x="0" y="34933"/>
                </a:lnTo>
                <a:lnTo>
                  <a:pt x="9460" y="57772"/>
                </a:lnTo>
                <a:lnTo>
                  <a:pt x="17519" y="48079"/>
                </a:lnTo>
                <a:lnTo>
                  <a:pt x="12074" y="34934"/>
                </a:lnTo>
                <a:lnTo>
                  <a:pt x="15932" y="25621"/>
                </a:lnTo>
                <a:lnTo>
                  <a:pt x="6950" y="18154"/>
                </a:lnTo>
                <a:close/>
                <a:moveTo>
                  <a:pt x="60406" y="12094"/>
                </a:moveTo>
                <a:lnTo>
                  <a:pt x="52348" y="21786"/>
                </a:lnTo>
                <a:lnTo>
                  <a:pt x="57794" y="34934"/>
                </a:lnTo>
                <a:lnTo>
                  <a:pt x="53936" y="44248"/>
                </a:lnTo>
                <a:lnTo>
                  <a:pt x="62916" y="51713"/>
                </a:lnTo>
                <a:lnTo>
                  <a:pt x="69866" y="34933"/>
                </a:lnTo>
                <a:lnTo>
                  <a:pt x="60406" y="12094"/>
                </a:lnTo>
                <a:close/>
                <a:moveTo>
                  <a:pt x="34933" y="0"/>
                </a:moveTo>
                <a:lnTo>
                  <a:pt x="12093" y="9461"/>
                </a:lnTo>
                <a:lnTo>
                  <a:pt x="21787" y="17520"/>
                </a:lnTo>
                <a:lnTo>
                  <a:pt x="34934" y="12074"/>
                </a:lnTo>
                <a:lnTo>
                  <a:pt x="44246" y="15931"/>
                </a:lnTo>
                <a:lnTo>
                  <a:pt x="51712" y="6950"/>
                </a:lnTo>
                <a:lnTo>
                  <a:pt x="34933" y="0"/>
                </a:ln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2" name="矩形 118"/>
          <p:cNvSpPr>
            <a:spLocks noChangeArrowheads="1"/>
          </p:cNvSpPr>
          <p:nvPr/>
        </p:nvSpPr>
        <p:spPr bwMode="auto">
          <a:xfrm>
            <a:off x="4991100" y="3044825"/>
            <a:ext cx="1147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6633" name="直接连接符 119"/>
          <p:cNvSpPr>
            <a:spLocks noChangeShapeType="1"/>
          </p:cNvSpPr>
          <p:nvPr/>
        </p:nvSpPr>
        <p:spPr bwMode="auto">
          <a:xfrm flipH="1">
            <a:off x="2228850" y="2776538"/>
            <a:ext cx="2660650" cy="1587"/>
          </a:xfrm>
          <a:prstGeom prst="line">
            <a:avLst/>
          </a:prstGeom>
          <a:noFill/>
          <a:ln w="28575">
            <a:solidFill>
              <a:srgbClr val="38526E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任意多边形 120"/>
          <p:cNvSpPr>
            <a:spLocks noChangeArrowheads="1"/>
          </p:cNvSpPr>
          <p:nvPr/>
        </p:nvSpPr>
        <p:spPr bwMode="auto">
          <a:xfrm rot="15832319" flipV="1">
            <a:off x="4891088" y="2716213"/>
            <a:ext cx="120650" cy="120650"/>
          </a:xfrm>
          <a:custGeom>
            <a:avLst/>
            <a:gdLst>
              <a:gd name="T0" fmla="*/ 19581162 w 69866"/>
              <a:gd name="T1" fmla="*/ 21319856 h 69866"/>
              <a:gd name="T2" fmla="*/ 14227401 w 69866"/>
              <a:gd name="T3" fmla="*/ 23537458 h 69866"/>
              <a:gd name="T4" fmla="*/ 10434179 w 69866"/>
              <a:gd name="T5" fmla="*/ 21966187 h 69866"/>
              <a:gd name="T6" fmla="*/ 7393616 w 69866"/>
              <a:gd name="T7" fmla="*/ 25623386 h 69866"/>
              <a:gd name="T8" fmla="*/ 14226966 w 69866"/>
              <a:gd name="T9" fmla="*/ 28453926 h 69866"/>
              <a:gd name="T10" fmla="*/ 23528446 w 69866"/>
              <a:gd name="T11" fmla="*/ 24601159 h 69866"/>
              <a:gd name="T12" fmla="*/ 19581162 w 69866"/>
              <a:gd name="T13" fmla="*/ 21319856 h 69866"/>
              <a:gd name="T14" fmla="*/ 2830528 w 69866"/>
              <a:gd name="T15" fmla="*/ 7393616 h 69866"/>
              <a:gd name="T16" fmla="*/ 0 w 69866"/>
              <a:gd name="T17" fmla="*/ 14226966 h 69866"/>
              <a:gd name="T18" fmla="*/ 3852620 w 69866"/>
              <a:gd name="T19" fmla="*/ 23528446 h 69866"/>
              <a:gd name="T20" fmla="*/ 7134785 w 69866"/>
              <a:gd name="T21" fmla="*/ 19580839 h 69866"/>
              <a:gd name="T22" fmla="*/ 4917151 w 69866"/>
              <a:gd name="T23" fmla="*/ 14227401 h 69866"/>
              <a:gd name="T24" fmla="*/ 6488655 w 69866"/>
              <a:gd name="T25" fmla="*/ 10434405 h 69866"/>
              <a:gd name="T26" fmla="*/ 2830528 w 69866"/>
              <a:gd name="T27" fmla="*/ 7393616 h 69866"/>
              <a:gd name="T28" fmla="*/ 24601159 w 69866"/>
              <a:gd name="T29" fmla="*/ 4925537 h 69866"/>
              <a:gd name="T30" fmla="*/ 21319535 w 69866"/>
              <a:gd name="T31" fmla="*/ 8872752 h 69866"/>
              <a:gd name="T32" fmla="*/ 23537458 w 69866"/>
              <a:gd name="T33" fmla="*/ 14227401 h 69866"/>
              <a:gd name="T34" fmla="*/ 21966187 w 69866"/>
              <a:gd name="T35" fmla="*/ 18020621 h 69866"/>
              <a:gd name="T36" fmla="*/ 25623386 w 69866"/>
              <a:gd name="T37" fmla="*/ 21060902 h 69866"/>
              <a:gd name="T38" fmla="*/ 28453926 w 69866"/>
              <a:gd name="T39" fmla="*/ 14226966 h 69866"/>
              <a:gd name="T40" fmla="*/ 24601159 w 69866"/>
              <a:gd name="T41" fmla="*/ 4925537 h 69866"/>
              <a:gd name="T42" fmla="*/ 14226966 w 69866"/>
              <a:gd name="T43" fmla="*/ 0 h 69866"/>
              <a:gd name="T44" fmla="*/ 4924969 w 69866"/>
              <a:gd name="T45" fmla="*/ 3853157 h 69866"/>
              <a:gd name="T46" fmla="*/ 8872880 w 69866"/>
              <a:gd name="T47" fmla="*/ 7135336 h 69866"/>
              <a:gd name="T48" fmla="*/ 14227401 w 69866"/>
              <a:gd name="T49" fmla="*/ 4917151 h 69866"/>
              <a:gd name="T50" fmla="*/ 18019818 w 69866"/>
              <a:gd name="T51" fmla="*/ 6488102 h 69866"/>
              <a:gd name="T52" fmla="*/ 21060388 w 69866"/>
              <a:gd name="T53" fmla="*/ 2830528 h 69866"/>
              <a:gd name="T54" fmla="*/ 14226966 w 69866"/>
              <a:gd name="T55" fmla="*/ 0 h 6986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9866"/>
              <a:gd name="T85" fmla="*/ 0 h 69866"/>
              <a:gd name="T86" fmla="*/ 69866 w 69866"/>
              <a:gd name="T87" fmla="*/ 69866 h 6986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9866" h="69866">
                <a:moveTo>
                  <a:pt x="48080" y="52349"/>
                </a:moveTo>
                <a:lnTo>
                  <a:pt x="34934" y="57794"/>
                </a:lnTo>
                <a:lnTo>
                  <a:pt x="25620" y="53936"/>
                </a:lnTo>
                <a:lnTo>
                  <a:pt x="18154" y="62916"/>
                </a:lnTo>
                <a:lnTo>
                  <a:pt x="34933" y="69866"/>
                </a:lnTo>
                <a:lnTo>
                  <a:pt x="57772" y="60406"/>
                </a:lnTo>
                <a:lnTo>
                  <a:pt x="48080" y="52349"/>
                </a:lnTo>
                <a:close/>
                <a:moveTo>
                  <a:pt x="6950" y="18154"/>
                </a:moveTo>
                <a:lnTo>
                  <a:pt x="0" y="34933"/>
                </a:lnTo>
                <a:lnTo>
                  <a:pt x="9460" y="57772"/>
                </a:lnTo>
                <a:lnTo>
                  <a:pt x="17519" y="48079"/>
                </a:lnTo>
                <a:lnTo>
                  <a:pt x="12074" y="34934"/>
                </a:lnTo>
                <a:lnTo>
                  <a:pt x="15932" y="25621"/>
                </a:lnTo>
                <a:lnTo>
                  <a:pt x="6950" y="18154"/>
                </a:lnTo>
                <a:close/>
                <a:moveTo>
                  <a:pt x="60406" y="12094"/>
                </a:moveTo>
                <a:lnTo>
                  <a:pt x="52348" y="21786"/>
                </a:lnTo>
                <a:lnTo>
                  <a:pt x="57794" y="34934"/>
                </a:lnTo>
                <a:lnTo>
                  <a:pt x="53936" y="44248"/>
                </a:lnTo>
                <a:lnTo>
                  <a:pt x="62916" y="51713"/>
                </a:lnTo>
                <a:lnTo>
                  <a:pt x="69866" y="34933"/>
                </a:lnTo>
                <a:lnTo>
                  <a:pt x="60406" y="12094"/>
                </a:lnTo>
                <a:close/>
                <a:moveTo>
                  <a:pt x="34933" y="0"/>
                </a:moveTo>
                <a:lnTo>
                  <a:pt x="12093" y="9461"/>
                </a:lnTo>
                <a:lnTo>
                  <a:pt x="21787" y="17520"/>
                </a:lnTo>
                <a:lnTo>
                  <a:pt x="34934" y="12074"/>
                </a:lnTo>
                <a:lnTo>
                  <a:pt x="44246" y="15931"/>
                </a:lnTo>
                <a:lnTo>
                  <a:pt x="51712" y="6950"/>
                </a:lnTo>
                <a:lnTo>
                  <a:pt x="34933" y="0"/>
                </a:ln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5" name="矩形 121"/>
          <p:cNvSpPr>
            <a:spLocks noChangeArrowheads="1"/>
          </p:cNvSpPr>
          <p:nvPr/>
        </p:nvSpPr>
        <p:spPr bwMode="auto">
          <a:xfrm>
            <a:off x="4991100" y="2592388"/>
            <a:ext cx="1147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8526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6636" name="直接连接符 122"/>
          <p:cNvSpPr>
            <a:spLocks noChangeShapeType="1"/>
          </p:cNvSpPr>
          <p:nvPr/>
        </p:nvSpPr>
        <p:spPr bwMode="auto">
          <a:xfrm flipH="1" flipV="1">
            <a:off x="2255838" y="2076450"/>
            <a:ext cx="2633662" cy="31750"/>
          </a:xfrm>
          <a:prstGeom prst="line">
            <a:avLst/>
          </a:prstGeom>
          <a:noFill/>
          <a:ln w="28575">
            <a:solidFill>
              <a:srgbClr val="5B6C83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7" name="任意多边形 123"/>
          <p:cNvSpPr>
            <a:spLocks noChangeArrowheads="1"/>
          </p:cNvSpPr>
          <p:nvPr/>
        </p:nvSpPr>
        <p:spPr bwMode="auto">
          <a:xfrm rot="15832319" flipV="1">
            <a:off x="4891882" y="2048669"/>
            <a:ext cx="119062" cy="120650"/>
          </a:xfrm>
          <a:custGeom>
            <a:avLst/>
            <a:gdLst>
              <a:gd name="T0" fmla="*/ 16925464 w 69866"/>
              <a:gd name="T1" fmla="*/ 21319856 h 69866"/>
              <a:gd name="T2" fmla="*/ 12297921 w 69866"/>
              <a:gd name="T3" fmla="*/ 23537458 h 69866"/>
              <a:gd name="T4" fmla="*/ 9018978 w 69866"/>
              <a:gd name="T5" fmla="*/ 21966187 h 69866"/>
              <a:gd name="T6" fmla="*/ 6390664 w 69866"/>
              <a:gd name="T7" fmla="*/ 25623386 h 69866"/>
              <a:gd name="T8" fmla="*/ 12297515 w 69866"/>
              <a:gd name="T9" fmla="*/ 28453926 h 69866"/>
              <a:gd name="T10" fmla="*/ 20337559 w 69866"/>
              <a:gd name="T11" fmla="*/ 24601159 h 69866"/>
              <a:gd name="T12" fmla="*/ 16925464 w 69866"/>
              <a:gd name="T13" fmla="*/ 21319856 h 69866"/>
              <a:gd name="T14" fmla="*/ 2446713 w 69866"/>
              <a:gd name="T15" fmla="*/ 7393616 h 69866"/>
              <a:gd name="T16" fmla="*/ 0 w 69866"/>
              <a:gd name="T17" fmla="*/ 14226966 h 69866"/>
              <a:gd name="T18" fmla="*/ 3330195 w 69866"/>
              <a:gd name="T19" fmla="*/ 23528446 h 69866"/>
              <a:gd name="T20" fmla="*/ 6167201 w 69866"/>
              <a:gd name="T21" fmla="*/ 19580839 h 69866"/>
              <a:gd name="T22" fmla="*/ 4250474 w 69866"/>
              <a:gd name="T23" fmla="*/ 14227401 h 69866"/>
              <a:gd name="T24" fmla="*/ 5608547 w 69866"/>
              <a:gd name="T25" fmla="*/ 10434405 h 69866"/>
              <a:gd name="T26" fmla="*/ 2446713 w 69866"/>
              <a:gd name="T27" fmla="*/ 7393616 h 69866"/>
              <a:gd name="T28" fmla="*/ 21264891 w 69866"/>
              <a:gd name="T29" fmla="*/ 4925537 h 69866"/>
              <a:gd name="T30" fmla="*/ 18428121 w 69866"/>
              <a:gd name="T31" fmla="*/ 8872752 h 69866"/>
              <a:gd name="T32" fmla="*/ 20345441 w 69866"/>
              <a:gd name="T33" fmla="*/ 14227401 h 69866"/>
              <a:gd name="T34" fmla="*/ 18987170 w 69866"/>
              <a:gd name="T35" fmla="*/ 18020621 h 69866"/>
              <a:gd name="T36" fmla="*/ 22148252 w 69866"/>
              <a:gd name="T37" fmla="*/ 21060902 h 69866"/>
              <a:gd name="T38" fmla="*/ 24594916 w 69866"/>
              <a:gd name="T39" fmla="*/ 14226966 h 69866"/>
              <a:gd name="T40" fmla="*/ 21264891 w 69866"/>
              <a:gd name="T41" fmla="*/ 4925537 h 69866"/>
              <a:gd name="T42" fmla="*/ 12297515 w 69866"/>
              <a:gd name="T43" fmla="*/ 0 h 69866"/>
              <a:gd name="T44" fmla="*/ 4257045 w 69866"/>
              <a:gd name="T45" fmla="*/ 3853157 h 69866"/>
              <a:gd name="T46" fmla="*/ 7669704 w 69866"/>
              <a:gd name="T47" fmla="*/ 7135336 h 69866"/>
              <a:gd name="T48" fmla="*/ 12297921 w 69866"/>
              <a:gd name="T49" fmla="*/ 4917151 h 69866"/>
              <a:gd name="T50" fmla="*/ 15575950 w 69866"/>
              <a:gd name="T51" fmla="*/ 6488102 h 69866"/>
              <a:gd name="T52" fmla="*/ 18204250 w 69866"/>
              <a:gd name="T53" fmla="*/ 2830528 h 69866"/>
              <a:gd name="T54" fmla="*/ 12297515 w 69866"/>
              <a:gd name="T55" fmla="*/ 0 h 6986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9866"/>
              <a:gd name="T85" fmla="*/ 0 h 69866"/>
              <a:gd name="T86" fmla="*/ 69866 w 69866"/>
              <a:gd name="T87" fmla="*/ 69866 h 6986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9866" h="69866">
                <a:moveTo>
                  <a:pt x="48080" y="52349"/>
                </a:moveTo>
                <a:lnTo>
                  <a:pt x="34934" y="57794"/>
                </a:lnTo>
                <a:lnTo>
                  <a:pt x="25620" y="53936"/>
                </a:lnTo>
                <a:lnTo>
                  <a:pt x="18154" y="62916"/>
                </a:lnTo>
                <a:lnTo>
                  <a:pt x="34933" y="69866"/>
                </a:lnTo>
                <a:lnTo>
                  <a:pt x="57772" y="60406"/>
                </a:lnTo>
                <a:lnTo>
                  <a:pt x="48080" y="52349"/>
                </a:lnTo>
                <a:close/>
                <a:moveTo>
                  <a:pt x="6950" y="18154"/>
                </a:moveTo>
                <a:lnTo>
                  <a:pt x="0" y="34933"/>
                </a:lnTo>
                <a:lnTo>
                  <a:pt x="9460" y="57772"/>
                </a:lnTo>
                <a:lnTo>
                  <a:pt x="17519" y="48079"/>
                </a:lnTo>
                <a:lnTo>
                  <a:pt x="12074" y="34934"/>
                </a:lnTo>
                <a:lnTo>
                  <a:pt x="15932" y="25621"/>
                </a:lnTo>
                <a:lnTo>
                  <a:pt x="6950" y="18154"/>
                </a:lnTo>
                <a:close/>
                <a:moveTo>
                  <a:pt x="60406" y="12094"/>
                </a:moveTo>
                <a:lnTo>
                  <a:pt x="52348" y="21786"/>
                </a:lnTo>
                <a:lnTo>
                  <a:pt x="57794" y="34934"/>
                </a:lnTo>
                <a:lnTo>
                  <a:pt x="53936" y="44248"/>
                </a:lnTo>
                <a:lnTo>
                  <a:pt x="62916" y="51713"/>
                </a:lnTo>
                <a:lnTo>
                  <a:pt x="69866" y="34933"/>
                </a:lnTo>
                <a:lnTo>
                  <a:pt x="60406" y="12094"/>
                </a:lnTo>
                <a:close/>
                <a:moveTo>
                  <a:pt x="34933" y="0"/>
                </a:moveTo>
                <a:lnTo>
                  <a:pt x="12093" y="9461"/>
                </a:lnTo>
                <a:lnTo>
                  <a:pt x="21787" y="17520"/>
                </a:lnTo>
                <a:lnTo>
                  <a:pt x="34934" y="12074"/>
                </a:lnTo>
                <a:lnTo>
                  <a:pt x="44246" y="15931"/>
                </a:lnTo>
                <a:lnTo>
                  <a:pt x="51712" y="6950"/>
                </a:lnTo>
                <a:lnTo>
                  <a:pt x="34933" y="0"/>
                </a:ln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8" name="矩形 124"/>
          <p:cNvSpPr>
            <a:spLocks noChangeArrowheads="1"/>
          </p:cNvSpPr>
          <p:nvPr/>
        </p:nvSpPr>
        <p:spPr bwMode="auto">
          <a:xfrm>
            <a:off x="4991100" y="1924050"/>
            <a:ext cx="1147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5B6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cxnSp>
        <p:nvCxnSpPr>
          <p:cNvPr id="26639" name="直接连接符 125"/>
          <p:cNvCxnSpPr>
            <a:cxnSpLocks noChangeShapeType="1"/>
            <a:stCxn id="26640" idx="4"/>
            <a:endCxn id="26626" idx="0"/>
          </p:cNvCxnSpPr>
          <p:nvPr/>
        </p:nvCxnSpPr>
        <p:spPr bwMode="auto">
          <a:xfrm flipH="1" flipV="1">
            <a:off x="2255838" y="1552575"/>
            <a:ext cx="2635250" cy="12700"/>
          </a:xfrm>
          <a:prstGeom prst="line">
            <a:avLst/>
          </a:prstGeom>
          <a:noFill/>
          <a:ln w="28575">
            <a:solidFill>
              <a:srgbClr val="203864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0" name="任意多边形 126"/>
          <p:cNvSpPr>
            <a:spLocks noChangeArrowheads="1"/>
          </p:cNvSpPr>
          <p:nvPr/>
        </p:nvSpPr>
        <p:spPr bwMode="auto">
          <a:xfrm rot="15832319" flipV="1">
            <a:off x="4891088" y="1498600"/>
            <a:ext cx="120650" cy="120650"/>
          </a:xfrm>
          <a:custGeom>
            <a:avLst/>
            <a:gdLst>
              <a:gd name="T0" fmla="*/ 19581162 w 69866"/>
              <a:gd name="T1" fmla="*/ 21319856 h 69866"/>
              <a:gd name="T2" fmla="*/ 14227401 w 69866"/>
              <a:gd name="T3" fmla="*/ 23537458 h 69866"/>
              <a:gd name="T4" fmla="*/ 10434179 w 69866"/>
              <a:gd name="T5" fmla="*/ 21966187 h 69866"/>
              <a:gd name="T6" fmla="*/ 7393616 w 69866"/>
              <a:gd name="T7" fmla="*/ 25623386 h 69866"/>
              <a:gd name="T8" fmla="*/ 14226966 w 69866"/>
              <a:gd name="T9" fmla="*/ 28453926 h 69866"/>
              <a:gd name="T10" fmla="*/ 23528446 w 69866"/>
              <a:gd name="T11" fmla="*/ 24601159 h 69866"/>
              <a:gd name="T12" fmla="*/ 19581162 w 69866"/>
              <a:gd name="T13" fmla="*/ 21319856 h 69866"/>
              <a:gd name="T14" fmla="*/ 2830528 w 69866"/>
              <a:gd name="T15" fmla="*/ 7393616 h 69866"/>
              <a:gd name="T16" fmla="*/ 0 w 69866"/>
              <a:gd name="T17" fmla="*/ 14226966 h 69866"/>
              <a:gd name="T18" fmla="*/ 3852620 w 69866"/>
              <a:gd name="T19" fmla="*/ 23528446 h 69866"/>
              <a:gd name="T20" fmla="*/ 7134785 w 69866"/>
              <a:gd name="T21" fmla="*/ 19580839 h 69866"/>
              <a:gd name="T22" fmla="*/ 4917151 w 69866"/>
              <a:gd name="T23" fmla="*/ 14227401 h 69866"/>
              <a:gd name="T24" fmla="*/ 6488655 w 69866"/>
              <a:gd name="T25" fmla="*/ 10434405 h 69866"/>
              <a:gd name="T26" fmla="*/ 2830528 w 69866"/>
              <a:gd name="T27" fmla="*/ 7393616 h 69866"/>
              <a:gd name="T28" fmla="*/ 24601159 w 69866"/>
              <a:gd name="T29" fmla="*/ 4925537 h 69866"/>
              <a:gd name="T30" fmla="*/ 21319535 w 69866"/>
              <a:gd name="T31" fmla="*/ 8872752 h 69866"/>
              <a:gd name="T32" fmla="*/ 23537458 w 69866"/>
              <a:gd name="T33" fmla="*/ 14227401 h 69866"/>
              <a:gd name="T34" fmla="*/ 21966187 w 69866"/>
              <a:gd name="T35" fmla="*/ 18020621 h 69866"/>
              <a:gd name="T36" fmla="*/ 25623386 w 69866"/>
              <a:gd name="T37" fmla="*/ 21060902 h 69866"/>
              <a:gd name="T38" fmla="*/ 28453926 w 69866"/>
              <a:gd name="T39" fmla="*/ 14226966 h 69866"/>
              <a:gd name="T40" fmla="*/ 24601159 w 69866"/>
              <a:gd name="T41" fmla="*/ 4925537 h 69866"/>
              <a:gd name="T42" fmla="*/ 14226966 w 69866"/>
              <a:gd name="T43" fmla="*/ 0 h 69866"/>
              <a:gd name="T44" fmla="*/ 4924969 w 69866"/>
              <a:gd name="T45" fmla="*/ 3853157 h 69866"/>
              <a:gd name="T46" fmla="*/ 8872880 w 69866"/>
              <a:gd name="T47" fmla="*/ 7135336 h 69866"/>
              <a:gd name="T48" fmla="*/ 14227401 w 69866"/>
              <a:gd name="T49" fmla="*/ 4917151 h 69866"/>
              <a:gd name="T50" fmla="*/ 18019818 w 69866"/>
              <a:gd name="T51" fmla="*/ 6488102 h 69866"/>
              <a:gd name="T52" fmla="*/ 21060388 w 69866"/>
              <a:gd name="T53" fmla="*/ 2830528 h 69866"/>
              <a:gd name="T54" fmla="*/ 14226966 w 69866"/>
              <a:gd name="T55" fmla="*/ 0 h 6986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9866"/>
              <a:gd name="T85" fmla="*/ 0 h 69866"/>
              <a:gd name="T86" fmla="*/ 69866 w 69866"/>
              <a:gd name="T87" fmla="*/ 69866 h 6986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9866" h="69866">
                <a:moveTo>
                  <a:pt x="48080" y="52349"/>
                </a:moveTo>
                <a:lnTo>
                  <a:pt x="34934" y="57794"/>
                </a:lnTo>
                <a:lnTo>
                  <a:pt x="25620" y="53936"/>
                </a:lnTo>
                <a:lnTo>
                  <a:pt x="18154" y="62916"/>
                </a:lnTo>
                <a:lnTo>
                  <a:pt x="34933" y="69866"/>
                </a:lnTo>
                <a:lnTo>
                  <a:pt x="57772" y="60406"/>
                </a:lnTo>
                <a:lnTo>
                  <a:pt x="48080" y="52349"/>
                </a:lnTo>
                <a:close/>
                <a:moveTo>
                  <a:pt x="6950" y="18154"/>
                </a:moveTo>
                <a:lnTo>
                  <a:pt x="0" y="34933"/>
                </a:lnTo>
                <a:lnTo>
                  <a:pt x="9460" y="57772"/>
                </a:lnTo>
                <a:lnTo>
                  <a:pt x="17519" y="48079"/>
                </a:lnTo>
                <a:lnTo>
                  <a:pt x="12074" y="34934"/>
                </a:lnTo>
                <a:lnTo>
                  <a:pt x="15932" y="25621"/>
                </a:lnTo>
                <a:lnTo>
                  <a:pt x="6950" y="18154"/>
                </a:lnTo>
                <a:close/>
                <a:moveTo>
                  <a:pt x="60406" y="12094"/>
                </a:moveTo>
                <a:lnTo>
                  <a:pt x="52348" y="21786"/>
                </a:lnTo>
                <a:lnTo>
                  <a:pt x="57794" y="34934"/>
                </a:lnTo>
                <a:lnTo>
                  <a:pt x="53936" y="44248"/>
                </a:lnTo>
                <a:lnTo>
                  <a:pt x="62916" y="51713"/>
                </a:lnTo>
                <a:lnTo>
                  <a:pt x="69866" y="34933"/>
                </a:lnTo>
                <a:lnTo>
                  <a:pt x="60406" y="12094"/>
                </a:lnTo>
                <a:close/>
                <a:moveTo>
                  <a:pt x="34933" y="0"/>
                </a:moveTo>
                <a:lnTo>
                  <a:pt x="12093" y="9461"/>
                </a:lnTo>
                <a:lnTo>
                  <a:pt x="21787" y="17520"/>
                </a:lnTo>
                <a:lnTo>
                  <a:pt x="34934" y="12074"/>
                </a:lnTo>
                <a:lnTo>
                  <a:pt x="44246" y="15931"/>
                </a:lnTo>
                <a:lnTo>
                  <a:pt x="51712" y="6950"/>
                </a:lnTo>
                <a:lnTo>
                  <a:pt x="34933" y="0"/>
                </a:ln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41" name="矩形 127"/>
          <p:cNvSpPr>
            <a:spLocks noChangeArrowheads="1"/>
          </p:cNvSpPr>
          <p:nvPr/>
        </p:nvSpPr>
        <p:spPr bwMode="auto">
          <a:xfrm>
            <a:off x="4991100" y="1374775"/>
            <a:ext cx="1147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6642" name="Rectangle 15"/>
          <p:cNvSpPr>
            <a:spLocks noChangeArrowheads="1"/>
          </p:cNvSpPr>
          <p:nvPr/>
        </p:nvSpPr>
        <p:spPr bwMode="auto">
          <a:xfrm>
            <a:off x="8175625" y="3557588"/>
            <a:ext cx="274638" cy="39370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43" name="Rectangle 16"/>
          <p:cNvSpPr>
            <a:spLocks noChangeArrowheads="1"/>
          </p:cNvSpPr>
          <p:nvPr/>
        </p:nvSpPr>
        <p:spPr bwMode="auto">
          <a:xfrm>
            <a:off x="9517063" y="3557588"/>
            <a:ext cx="274637" cy="39370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44" name="任意多边形 224"/>
          <p:cNvSpPr>
            <a:spLocks noChangeArrowheads="1"/>
          </p:cNvSpPr>
          <p:nvPr/>
        </p:nvSpPr>
        <p:spPr bwMode="auto">
          <a:xfrm>
            <a:off x="8175625" y="3543300"/>
            <a:ext cx="1616075" cy="1676400"/>
          </a:xfrm>
          <a:custGeom>
            <a:avLst/>
            <a:gdLst>
              <a:gd name="T0" fmla="*/ 673100 w 1616075"/>
              <a:gd name="T1" fmla="*/ 0 h 1676400"/>
              <a:gd name="T2" fmla="*/ 947738 w 1616075"/>
              <a:gd name="T3" fmla="*/ 0 h 1676400"/>
              <a:gd name="T4" fmla="*/ 947738 w 1616075"/>
              <a:gd name="T5" fmla="*/ 907562 h 1676400"/>
              <a:gd name="T6" fmla="*/ 1015097 w 1616075"/>
              <a:gd name="T7" fmla="*/ 886712 h 1676400"/>
              <a:gd name="T8" fmla="*/ 1341718 w 1616075"/>
              <a:gd name="T9" fmla="*/ 393700 h 1676400"/>
              <a:gd name="T10" fmla="*/ 1616075 w 1616075"/>
              <a:gd name="T11" fmla="*/ 393700 h 1676400"/>
              <a:gd name="T12" fmla="*/ 1122972 w 1616075"/>
              <a:gd name="T13" fmla="*/ 1139838 h 1676400"/>
              <a:gd name="T14" fmla="*/ 1008063 w 1616075"/>
              <a:gd name="T15" fmla="*/ 1175473 h 1676400"/>
              <a:gd name="T16" fmla="*/ 1008063 w 1616075"/>
              <a:gd name="T17" fmla="*/ 1676400 h 1676400"/>
              <a:gd name="T18" fmla="*/ 609600 w 1616075"/>
              <a:gd name="T19" fmla="*/ 1676400 h 1676400"/>
              <a:gd name="T20" fmla="*/ 609600 w 1616075"/>
              <a:gd name="T21" fmla="*/ 1175966 h 1676400"/>
              <a:gd name="T22" fmla="*/ 493102 w 1616075"/>
              <a:gd name="T23" fmla="*/ 1139838 h 1676400"/>
              <a:gd name="T24" fmla="*/ 0 w 1616075"/>
              <a:gd name="T25" fmla="*/ 393700 h 1676400"/>
              <a:gd name="T26" fmla="*/ 274357 w 1616075"/>
              <a:gd name="T27" fmla="*/ 393700 h 1676400"/>
              <a:gd name="T28" fmla="*/ 600978 w 1616075"/>
              <a:gd name="T29" fmla="*/ 886712 h 1676400"/>
              <a:gd name="T30" fmla="*/ 673100 w 1616075"/>
              <a:gd name="T31" fmla="*/ 909037 h 1676400"/>
              <a:gd name="T32" fmla="*/ 673100 w 1616075"/>
              <a:gd name="T33" fmla="*/ 0 h 167640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616075"/>
              <a:gd name="T52" fmla="*/ 0 h 1676400"/>
              <a:gd name="T53" fmla="*/ 1616075 w 1616075"/>
              <a:gd name="T54" fmla="*/ 1676400 h 167640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616075" h="1676400">
                <a:moveTo>
                  <a:pt x="673100" y="0"/>
                </a:moveTo>
                <a:lnTo>
                  <a:pt x="947738" y="0"/>
                </a:lnTo>
                <a:lnTo>
                  <a:pt x="947738" y="907562"/>
                </a:lnTo>
                <a:lnTo>
                  <a:pt x="1015097" y="886712"/>
                </a:lnTo>
                <a:cubicBezTo>
                  <a:pt x="1206419" y="806044"/>
                  <a:pt x="1341718" y="616818"/>
                  <a:pt x="1341718" y="393700"/>
                </a:cubicBezTo>
                <a:cubicBezTo>
                  <a:pt x="1341718" y="393700"/>
                  <a:pt x="1341718" y="393700"/>
                  <a:pt x="1616075" y="393700"/>
                </a:cubicBezTo>
                <a:cubicBezTo>
                  <a:pt x="1616075" y="729789"/>
                  <a:pt x="1413126" y="1017159"/>
                  <a:pt x="1122972" y="1139838"/>
                </a:cubicBezTo>
                <a:lnTo>
                  <a:pt x="1008063" y="1175473"/>
                </a:lnTo>
                <a:lnTo>
                  <a:pt x="1008063" y="1676400"/>
                </a:lnTo>
                <a:lnTo>
                  <a:pt x="609600" y="1676400"/>
                </a:lnTo>
                <a:lnTo>
                  <a:pt x="609600" y="1175966"/>
                </a:lnTo>
                <a:lnTo>
                  <a:pt x="493102" y="1139838"/>
                </a:lnTo>
                <a:cubicBezTo>
                  <a:pt x="202949" y="1017159"/>
                  <a:pt x="0" y="729789"/>
                  <a:pt x="0" y="393700"/>
                </a:cubicBezTo>
                <a:cubicBezTo>
                  <a:pt x="0" y="393700"/>
                  <a:pt x="0" y="393700"/>
                  <a:pt x="274357" y="393700"/>
                </a:cubicBezTo>
                <a:cubicBezTo>
                  <a:pt x="274357" y="616818"/>
                  <a:pt x="409656" y="806044"/>
                  <a:pt x="600978" y="886712"/>
                </a:cubicBezTo>
                <a:lnTo>
                  <a:pt x="673100" y="909037"/>
                </a:lnTo>
                <a:lnTo>
                  <a:pt x="673100" y="0"/>
                </a:ln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5" name="Freeform 18"/>
          <p:cNvSpPr>
            <a:spLocks noChangeArrowheads="1"/>
          </p:cNvSpPr>
          <p:nvPr/>
        </p:nvSpPr>
        <p:spPr bwMode="auto">
          <a:xfrm>
            <a:off x="7769225" y="3086100"/>
            <a:ext cx="1090613" cy="546100"/>
          </a:xfrm>
          <a:custGeom>
            <a:avLst/>
            <a:gdLst>
              <a:gd name="T0" fmla="*/ 2147483647 w 290"/>
              <a:gd name="T1" fmla="*/ 2147483647 h 145"/>
              <a:gd name="T2" fmla="*/ 2147483647 w 290"/>
              <a:gd name="T3" fmla="*/ 0 h 145"/>
              <a:gd name="T4" fmla="*/ 0 w 290"/>
              <a:gd name="T5" fmla="*/ 0 h 145"/>
              <a:gd name="T6" fmla="*/ 2147483647 w 290"/>
              <a:gd name="T7" fmla="*/ 2147483647 h 145"/>
              <a:gd name="T8" fmla="*/ 2147483647 w 290"/>
              <a:gd name="T9" fmla="*/ 0 h 145"/>
              <a:gd name="T10" fmla="*/ 2147483647 w 290"/>
              <a:gd name="T11" fmla="*/ 0 h 145"/>
              <a:gd name="T12" fmla="*/ 2147483647 w 290"/>
              <a:gd name="T13" fmla="*/ 2147483647 h 1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0"/>
              <a:gd name="T22" fmla="*/ 0 h 145"/>
              <a:gd name="T23" fmla="*/ 290 w 290"/>
              <a:gd name="T24" fmla="*/ 145 h 1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0" h="145">
                <a:moveTo>
                  <a:pt x="145" y="96"/>
                </a:moveTo>
                <a:cubicBezTo>
                  <a:pt x="92" y="96"/>
                  <a:pt x="49" y="53"/>
                  <a:pt x="4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0"/>
                  <a:pt x="65" y="145"/>
                  <a:pt x="145" y="145"/>
                </a:cubicBezTo>
                <a:cubicBezTo>
                  <a:pt x="225" y="145"/>
                  <a:pt x="290" y="80"/>
                  <a:pt x="290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40" y="53"/>
                  <a:pt x="198" y="96"/>
                  <a:pt x="145" y="96"/>
                </a:cubicBez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6" name="Rectangle 19"/>
          <p:cNvSpPr>
            <a:spLocks noChangeArrowheads="1"/>
          </p:cNvSpPr>
          <p:nvPr/>
        </p:nvSpPr>
        <p:spPr bwMode="auto">
          <a:xfrm>
            <a:off x="7769225" y="2819400"/>
            <a:ext cx="184150" cy="26670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47" name="Rectangle 20"/>
          <p:cNvSpPr>
            <a:spLocks noChangeArrowheads="1"/>
          </p:cNvSpPr>
          <p:nvPr/>
        </p:nvSpPr>
        <p:spPr bwMode="auto">
          <a:xfrm>
            <a:off x="8672513" y="2819400"/>
            <a:ext cx="187325" cy="26670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48" name="Rectangle 21"/>
          <p:cNvSpPr>
            <a:spLocks noChangeArrowheads="1"/>
          </p:cNvSpPr>
          <p:nvPr/>
        </p:nvSpPr>
        <p:spPr bwMode="auto">
          <a:xfrm>
            <a:off x="8220075" y="2819400"/>
            <a:ext cx="184150" cy="66675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49" name="Freeform 22"/>
          <p:cNvSpPr>
            <a:spLocks noChangeArrowheads="1"/>
          </p:cNvSpPr>
          <p:nvPr/>
        </p:nvSpPr>
        <p:spPr bwMode="auto">
          <a:xfrm>
            <a:off x="9107488" y="3086100"/>
            <a:ext cx="1095375" cy="546100"/>
          </a:xfrm>
          <a:custGeom>
            <a:avLst/>
            <a:gdLst>
              <a:gd name="T0" fmla="*/ 2147483647 w 291"/>
              <a:gd name="T1" fmla="*/ 2147483647 h 145"/>
              <a:gd name="T2" fmla="*/ 2147483647 w 291"/>
              <a:gd name="T3" fmla="*/ 0 h 145"/>
              <a:gd name="T4" fmla="*/ 0 w 291"/>
              <a:gd name="T5" fmla="*/ 0 h 145"/>
              <a:gd name="T6" fmla="*/ 2147483647 w 291"/>
              <a:gd name="T7" fmla="*/ 2147483647 h 145"/>
              <a:gd name="T8" fmla="*/ 2147483647 w 291"/>
              <a:gd name="T9" fmla="*/ 0 h 145"/>
              <a:gd name="T10" fmla="*/ 2147483647 w 291"/>
              <a:gd name="T11" fmla="*/ 0 h 145"/>
              <a:gd name="T12" fmla="*/ 2147483647 w 291"/>
              <a:gd name="T13" fmla="*/ 2147483647 h 1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1"/>
              <a:gd name="T22" fmla="*/ 0 h 145"/>
              <a:gd name="T23" fmla="*/ 291 w 291"/>
              <a:gd name="T24" fmla="*/ 145 h 1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1" h="145">
                <a:moveTo>
                  <a:pt x="146" y="96"/>
                </a:moveTo>
                <a:cubicBezTo>
                  <a:pt x="93" y="96"/>
                  <a:pt x="50" y="53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0"/>
                  <a:pt x="65" y="145"/>
                  <a:pt x="146" y="145"/>
                </a:cubicBezTo>
                <a:cubicBezTo>
                  <a:pt x="226" y="145"/>
                  <a:pt x="291" y="80"/>
                  <a:pt x="29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3"/>
                  <a:pt x="198" y="96"/>
                  <a:pt x="146" y="96"/>
                </a:cubicBez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0" name="Rectangle 23"/>
          <p:cNvSpPr>
            <a:spLocks noChangeArrowheads="1"/>
          </p:cNvSpPr>
          <p:nvPr/>
        </p:nvSpPr>
        <p:spPr bwMode="auto">
          <a:xfrm>
            <a:off x="9107488" y="2819400"/>
            <a:ext cx="188912" cy="26670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51" name="Rectangle 24"/>
          <p:cNvSpPr>
            <a:spLocks noChangeArrowheads="1"/>
          </p:cNvSpPr>
          <p:nvPr/>
        </p:nvSpPr>
        <p:spPr bwMode="auto">
          <a:xfrm>
            <a:off x="10013950" y="2819400"/>
            <a:ext cx="188913" cy="26670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52" name="Rectangle 25"/>
          <p:cNvSpPr>
            <a:spLocks noChangeArrowheads="1"/>
          </p:cNvSpPr>
          <p:nvPr/>
        </p:nvSpPr>
        <p:spPr bwMode="auto">
          <a:xfrm>
            <a:off x="9563100" y="2819400"/>
            <a:ext cx="184150" cy="66675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53" name="Freeform 26"/>
          <p:cNvSpPr>
            <a:spLocks noChangeArrowheads="1"/>
          </p:cNvSpPr>
          <p:nvPr/>
        </p:nvSpPr>
        <p:spPr bwMode="auto">
          <a:xfrm>
            <a:off x="9755188" y="2530475"/>
            <a:ext cx="706437" cy="354013"/>
          </a:xfrm>
          <a:custGeom>
            <a:avLst/>
            <a:gdLst>
              <a:gd name="T0" fmla="*/ 2147483647 w 188"/>
              <a:gd name="T1" fmla="*/ 2147483647 h 94"/>
              <a:gd name="T2" fmla="*/ 2147483647 w 188"/>
              <a:gd name="T3" fmla="*/ 0 h 94"/>
              <a:gd name="T4" fmla="*/ 0 w 188"/>
              <a:gd name="T5" fmla="*/ 0 h 94"/>
              <a:gd name="T6" fmla="*/ 2147483647 w 188"/>
              <a:gd name="T7" fmla="*/ 2147483647 h 94"/>
              <a:gd name="T8" fmla="*/ 2147483647 w 188"/>
              <a:gd name="T9" fmla="*/ 0 h 94"/>
              <a:gd name="T10" fmla="*/ 2147483647 w 188"/>
              <a:gd name="T11" fmla="*/ 0 h 94"/>
              <a:gd name="T12" fmla="*/ 2147483647 w 188"/>
              <a:gd name="T13" fmla="*/ 2147483647 h 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8"/>
              <a:gd name="T22" fmla="*/ 0 h 94"/>
              <a:gd name="T23" fmla="*/ 188 w 188"/>
              <a:gd name="T24" fmla="*/ 94 h 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8" h="94">
                <a:moveTo>
                  <a:pt x="94" y="62"/>
                </a:moveTo>
                <a:cubicBezTo>
                  <a:pt x="60" y="62"/>
                  <a:pt x="32" y="34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2"/>
                  <a:pt x="42" y="94"/>
                  <a:pt x="94" y="94"/>
                </a:cubicBezTo>
                <a:cubicBezTo>
                  <a:pt x="146" y="94"/>
                  <a:pt x="188" y="52"/>
                  <a:pt x="188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6" y="34"/>
                  <a:pt x="128" y="62"/>
                  <a:pt x="94" y="62"/>
                </a:cubicBez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4" name="Rectangle 27"/>
          <p:cNvSpPr>
            <a:spLocks noChangeArrowheads="1"/>
          </p:cNvSpPr>
          <p:nvPr/>
        </p:nvSpPr>
        <p:spPr bwMode="auto">
          <a:xfrm>
            <a:off x="9755188" y="2357438"/>
            <a:ext cx="119062" cy="173037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55" name="Rectangle 28"/>
          <p:cNvSpPr>
            <a:spLocks noChangeArrowheads="1"/>
          </p:cNvSpPr>
          <p:nvPr/>
        </p:nvSpPr>
        <p:spPr bwMode="auto">
          <a:xfrm>
            <a:off x="10340975" y="2357438"/>
            <a:ext cx="120650" cy="173037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56" name="Rectangle 29"/>
          <p:cNvSpPr>
            <a:spLocks noChangeArrowheads="1"/>
          </p:cNvSpPr>
          <p:nvPr/>
        </p:nvSpPr>
        <p:spPr bwMode="auto">
          <a:xfrm>
            <a:off x="10047288" y="2357438"/>
            <a:ext cx="120650" cy="43180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57" name="Freeform 30"/>
          <p:cNvSpPr>
            <a:spLocks noChangeArrowheads="1"/>
          </p:cNvSpPr>
          <p:nvPr/>
        </p:nvSpPr>
        <p:spPr bwMode="auto">
          <a:xfrm>
            <a:off x="7505700" y="2530475"/>
            <a:ext cx="711200" cy="354013"/>
          </a:xfrm>
          <a:custGeom>
            <a:avLst/>
            <a:gdLst>
              <a:gd name="T0" fmla="*/ 2147483647 w 189"/>
              <a:gd name="T1" fmla="*/ 2147483647 h 94"/>
              <a:gd name="T2" fmla="*/ 2147483647 w 189"/>
              <a:gd name="T3" fmla="*/ 0 h 94"/>
              <a:gd name="T4" fmla="*/ 0 w 189"/>
              <a:gd name="T5" fmla="*/ 0 h 94"/>
              <a:gd name="T6" fmla="*/ 2147483647 w 189"/>
              <a:gd name="T7" fmla="*/ 2147483647 h 94"/>
              <a:gd name="T8" fmla="*/ 2147483647 w 189"/>
              <a:gd name="T9" fmla="*/ 0 h 94"/>
              <a:gd name="T10" fmla="*/ 2147483647 w 189"/>
              <a:gd name="T11" fmla="*/ 0 h 94"/>
              <a:gd name="T12" fmla="*/ 2147483647 w 189"/>
              <a:gd name="T13" fmla="*/ 2147483647 h 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9"/>
              <a:gd name="T22" fmla="*/ 0 h 94"/>
              <a:gd name="T23" fmla="*/ 189 w 189"/>
              <a:gd name="T24" fmla="*/ 94 h 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9" h="94">
                <a:moveTo>
                  <a:pt x="94" y="62"/>
                </a:moveTo>
                <a:cubicBezTo>
                  <a:pt x="60" y="62"/>
                  <a:pt x="32" y="34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2"/>
                  <a:pt x="42" y="94"/>
                  <a:pt x="94" y="94"/>
                </a:cubicBezTo>
                <a:cubicBezTo>
                  <a:pt x="146" y="94"/>
                  <a:pt x="189" y="52"/>
                  <a:pt x="189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6" y="34"/>
                  <a:pt x="129" y="62"/>
                  <a:pt x="94" y="62"/>
                </a:cubicBez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8" name="Rectangle 31"/>
          <p:cNvSpPr>
            <a:spLocks noChangeArrowheads="1"/>
          </p:cNvSpPr>
          <p:nvPr/>
        </p:nvSpPr>
        <p:spPr bwMode="auto">
          <a:xfrm>
            <a:off x="7505700" y="2357438"/>
            <a:ext cx="120650" cy="173037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59" name="Rectangle 32"/>
          <p:cNvSpPr>
            <a:spLocks noChangeArrowheads="1"/>
          </p:cNvSpPr>
          <p:nvPr/>
        </p:nvSpPr>
        <p:spPr bwMode="auto">
          <a:xfrm>
            <a:off x="8093075" y="2357438"/>
            <a:ext cx="123825" cy="173037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60" name="Rectangle 33"/>
          <p:cNvSpPr>
            <a:spLocks noChangeArrowheads="1"/>
          </p:cNvSpPr>
          <p:nvPr/>
        </p:nvSpPr>
        <p:spPr bwMode="auto">
          <a:xfrm>
            <a:off x="7799388" y="2357438"/>
            <a:ext cx="120650" cy="43180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61" name="Freeform 34"/>
          <p:cNvSpPr>
            <a:spLocks noChangeArrowheads="1"/>
          </p:cNvSpPr>
          <p:nvPr/>
        </p:nvSpPr>
        <p:spPr bwMode="auto">
          <a:xfrm>
            <a:off x="8412163" y="2530475"/>
            <a:ext cx="706437" cy="354013"/>
          </a:xfrm>
          <a:custGeom>
            <a:avLst/>
            <a:gdLst>
              <a:gd name="T0" fmla="*/ 2147483647 w 188"/>
              <a:gd name="T1" fmla="*/ 2147483647 h 94"/>
              <a:gd name="T2" fmla="*/ 2147483647 w 188"/>
              <a:gd name="T3" fmla="*/ 0 h 94"/>
              <a:gd name="T4" fmla="*/ 0 w 188"/>
              <a:gd name="T5" fmla="*/ 0 h 94"/>
              <a:gd name="T6" fmla="*/ 2147483647 w 188"/>
              <a:gd name="T7" fmla="*/ 2147483647 h 94"/>
              <a:gd name="T8" fmla="*/ 2147483647 w 188"/>
              <a:gd name="T9" fmla="*/ 0 h 94"/>
              <a:gd name="T10" fmla="*/ 2147483647 w 188"/>
              <a:gd name="T11" fmla="*/ 0 h 94"/>
              <a:gd name="T12" fmla="*/ 2147483647 w 188"/>
              <a:gd name="T13" fmla="*/ 2147483647 h 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8"/>
              <a:gd name="T22" fmla="*/ 0 h 94"/>
              <a:gd name="T23" fmla="*/ 188 w 188"/>
              <a:gd name="T24" fmla="*/ 94 h 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8" h="94">
                <a:moveTo>
                  <a:pt x="94" y="62"/>
                </a:moveTo>
                <a:cubicBezTo>
                  <a:pt x="60" y="62"/>
                  <a:pt x="32" y="34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2"/>
                  <a:pt x="42" y="94"/>
                  <a:pt x="94" y="94"/>
                </a:cubicBezTo>
                <a:cubicBezTo>
                  <a:pt x="146" y="94"/>
                  <a:pt x="188" y="52"/>
                  <a:pt x="188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6" y="34"/>
                  <a:pt x="129" y="62"/>
                  <a:pt x="94" y="62"/>
                </a:cubicBez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2" name="Rectangle 35"/>
          <p:cNvSpPr>
            <a:spLocks noChangeArrowheads="1"/>
          </p:cNvSpPr>
          <p:nvPr/>
        </p:nvSpPr>
        <p:spPr bwMode="auto">
          <a:xfrm>
            <a:off x="8412163" y="2357438"/>
            <a:ext cx="120650" cy="173037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63" name="Rectangle 36"/>
          <p:cNvSpPr>
            <a:spLocks noChangeArrowheads="1"/>
          </p:cNvSpPr>
          <p:nvPr/>
        </p:nvSpPr>
        <p:spPr bwMode="auto">
          <a:xfrm>
            <a:off x="8999538" y="2357438"/>
            <a:ext cx="119062" cy="173037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64" name="Rectangle 37"/>
          <p:cNvSpPr>
            <a:spLocks noChangeArrowheads="1"/>
          </p:cNvSpPr>
          <p:nvPr/>
        </p:nvSpPr>
        <p:spPr bwMode="auto">
          <a:xfrm>
            <a:off x="8705850" y="2357438"/>
            <a:ext cx="120650" cy="43180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65" name="Freeform 38"/>
          <p:cNvSpPr>
            <a:spLocks noChangeArrowheads="1"/>
          </p:cNvSpPr>
          <p:nvPr/>
        </p:nvSpPr>
        <p:spPr bwMode="auto">
          <a:xfrm>
            <a:off x="9577388" y="2154238"/>
            <a:ext cx="474662" cy="236537"/>
          </a:xfrm>
          <a:custGeom>
            <a:avLst/>
            <a:gdLst>
              <a:gd name="T0" fmla="*/ 2147483647 w 126"/>
              <a:gd name="T1" fmla="*/ 2147483647 h 63"/>
              <a:gd name="T2" fmla="*/ 2147483647 w 126"/>
              <a:gd name="T3" fmla="*/ 0 h 63"/>
              <a:gd name="T4" fmla="*/ 0 w 126"/>
              <a:gd name="T5" fmla="*/ 0 h 63"/>
              <a:gd name="T6" fmla="*/ 2147483647 w 126"/>
              <a:gd name="T7" fmla="*/ 2147483647 h 63"/>
              <a:gd name="T8" fmla="*/ 2147483647 w 126"/>
              <a:gd name="T9" fmla="*/ 0 h 63"/>
              <a:gd name="T10" fmla="*/ 2147483647 w 126"/>
              <a:gd name="T11" fmla="*/ 0 h 63"/>
              <a:gd name="T12" fmla="*/ 2147483647 w 126"/>
              <a:gd name="T13" fmla="*/ 2147483647 h 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6"/>
              <a:gd name="T22" fmla="*/ 0 h 63"/>
              <a:gd name="T23" fmla="*/ 126 w 126"/>
              <a:gd name="T24" fmla="*/ 63 h 6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6" h="63">
                <a:moveTo>
                  <a:pt x="63" y="42"/>
                </a:moveTo>
                <a:cubicBezTo>
                  <a:pt x="40" y="42"/>
                  <a:pt x="21" y="23"/>
                  <a:pt x="2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5"/>
                  <a:pt x="28" y="63"/>
                  <a:pt x="63" y="63"/>
                </a:cubicBezTo>
                <a:cubicBezTo>
                  <a:pt x="97" y="63"/>
                  <a:pt x="126" y="35"/>
                  <a:pt x="12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23"/>
                  <a:pt x="86" y="42"/>
                  <a:pt x="63" y="42"/>
                </a:cubicBez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6" name="Rectangle 39"/>
          <p:cNvSpPr>
            <a:spLocks noChangeArrowheads="1"/>
          </p:cNvSpPr>
          <p:nvPr/>
        </p:nvSpPr>
        <p:spPr bwMode="auto">
          <a:xfrm>
            <a:off x="9577388" y="2041525"/>
            <a:ext cx="79375" cy="112713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67" name="Rectangle 40"/>
          <p:cNvSpPr>
            <a:spLocks noChangeArrowheads="1"/>
          </p:cNvSpPr>
          <p:nvPr/>
        </p:nvSpPr>
        <p:spPr bwMode="auto">
          <a:xfrm>
            <a:off x="9969500" y="2041525"/>
            <a:ext cx="82550" cy="112713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68" name="Rectangle 41"/>
          <p:cNvSpPr>
            <a:spLocks noChangeArrowheads="1"/>
          </p:cNvSpPr>
          <p:nvPr/>
        </p:nvSpPr>
        <p:spPr bwMode="auto">
          <a:xfrm>
            <a:off x="9774238" y="2041525"/>
            <a:ext cx="77787" cy="28575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69" name="Freeform 42"/>
          <p:cNvSpPr>
            <a:spLocks noChangeArrowheads="1"/>
          </p:cNvSpPr>
          <p:nvPr/>
        </p:nvSpPr>
        <p:spPr bwMode="auto">
          <a:xfrm>
            <a:off x="10164763" y="2154238"/>
            <a:ext cx="473075" cy="236537"/>
          </a:xfrm>
          <a:custGeom>
            <a:avLst/>
            <a:gdLst>
              <a:gd name="T0" fmla="*/ 2147483647 w 126"/>
              <a:gd name="T1" fmla="*/ 2147483647 h 63"/>
              <a:gd name="T2" fmla="*/ 2147483647 w 126"/>
              <a:gd name="T3" fmla="*/ 0 h 63"/>
              <a:gd name="T4" fmla="*/ 0 w 126"/>
              <a:gd name="T5" fmla="*/ 0 h 63"/>
              <a:gd name="T6" fmla="*/ 2147483647 w 126"/>
              <a:gd name="T7" fmla="*/ 2147483647 h 63"/>
              <a:gd name="T8" fmla="*/ 2147483647 w 126"/>
              <a:gd name="T9" fmla="*/ 0 h 63"/>
              <a:gd name="T10" fmla="*/ 2147483647 w 126"/>
              <a:gd name="T11" fmla="*/ 0 h 63"/>
              <a:gd name="T12" fmla="*/ 2147483647 w 126"/>
              <a:gd name="T13" fmla="*/ 2147483647 h 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6"/>
              <a:gd name="T22" fmla="*/ 0 h 63"/>
              <a:gd name="T23" fmla="*/ 126 w 126"/>
              <a:gd name="T24" fmla="*/ 63 h 6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6" h="63">
                <a:moveTo>
                  <a:pt x="63" y="42"/>
                </a:moveTo>
                <a:cubicBezTo>
                  <a:pt x="40" y="42"/>
                  <a:pt x="22" y="23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5"/>
                  <a:pt x="29" y="63"/>
                  <a:pt x="63" y="63"/>
                </a:cubicBezTo>
                <a:cubicBezTo>
                  <a:pt x="98" y="63"/>
                  <a:pt x="126" y="35"/>
                  <a:pt x="126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5" y="23"/>
                  <a:pt x="86" y="42"/>
                  <a:pt x="63" y="42"/>
                </a:cubicBez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0" name="Rectangle 43"/>
          <p:cNvSpPr>
            <a:spLocks noChangeArrowheads="1"/>
          </p:cNvSpPr>
          <p:nvPr/>
        </p:nvSpPr>
        <p:spPr bwMode="auto">
          <a:xfrm>
            <a:off x="10164763" y="2041525"/>
            <a:ext cx="82550" cy="112713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71" name="Rectangle 44"/>
          <p:cNvSpPr>
            <a:spLocks noChangeArrowheads="1"/>
          </p:cNvSpPr>
          <p:nvPr/>
        </p:nvSpPr>
        <p:spPr bwMode="auto">
          <a:xfrm>
            <a:off x="10560050" y="2041525"/>
            <a:ext cx="77788" cy="112713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72" name="Rectangle 45"/>
          <p:cNvSpPr>
            <a:spLocks noChangeArrowheads="1"/>
          </p:cNvSpPr>
          <p:nvPr/>
        </p:nvSpPr>
        <p:spPr bwMode="auto">
          <a:xfrm>
            <a:off x="10363200" y="2041525"/>
            <a:ext cx="79375" cy="28575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73" name="Freeform 46"/>
          <p:cNvSpPr>
            <a:spLocks noChangeArrowheads="1"/>
          </p:cNvSpPr>
          <p:nvPr/>
        </p:nvSpPr>
        <p:spPr bwMode="auto">
          <a:xfrm>
            <a:off x="8826500" y="2154238"/>
            <a:ext cx="469900" cy="236537"/>
          </a:xfrm>
          <a:custGeom>
            <a:avLst/>
            <a:gdLst>
              <a:gd name="T0" fmla="*/ 2147483647 w 125"/>
              <a:gd name="T1" fmla="*/ 2147483647 h 63"/>
              <a:gd name="T2" fmla="*/ 2147483647 w 125"/>
              <a:gd name="T3" fmla="*/ 0 h 63"/>
              <a:gd name="T4" fmla="*/ 0 w 125"/>
              <a:gd name="T5" fmla="*/ 0 h 63"/>
              <a:gd name="T6" fmla="*/ 2147483647 w 125"/>
              <a:gd name="T7" fmla="*/ 2147483647 h 63"/>
              <a:gd name="T8" fmla="*/ 2147483647 w 125"/>
              <a:gd name="T9" fmla="*/ 0 h 63"/>
              <a:gd name="T10" fmla="*/ 2147483647 w 125"/>
              <a:gd name="T11" fmla="*/ 0 h 63"/>
              <a:gd name="T12" fmla="*/ 2147483647 w 125"/>
              <a:gd name="T13" fmla="*/ 2147483647 h 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5"/>
              <a:gd name="T22" fmla="*/ 0 h 63"/>
              <a:gd name="T23" fmla="*/ 125 w 125"/>
              <a:gd name="T24" fmla="*/ 63 h 6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5" h="63">
                <a:moveTo>
                  <a:pt x="62" y="42"/>
                </a:moveTo>
                <a:cubicBezTo>
                  <a:pt x="40" y="42"/>
                  <a:pt x="21" y="23"/>
                  <a:pt x="2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5"/>
                  <a:pt x="28" y="63"/>
                  <a:pt x="62" y="63"/>
                </a:cubicBezTo>
                <a:cubicBezTo>
                  <a:pt x="97" y="63"/>
                  <a:pt x="125" y="35"/>
                  <a:pt x="125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23"/>
                  <a:pt x="85" y="42"/>
                  <a:pt x="62" y="42"/>
                </a:cubicBez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4" name="Rectangle 47"/>
          <p:cNvSpPr>
            <a:spLocks noChangeArrowheads="1"/>
          </p:cNvSpPr>
          <p:nvPr/>
        </p:nvSpPr>
        <p:spPr bwMode="auto">
          <a:xfrm>
            <a:off x="8826500" y="2041525"/>
            <a:ext cx="77788" cy="112713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75" name="Rectangle 48"/>
          <p:cNvSpPr>
            <a:spLocks noChangeArrowheads="1"/>
          </p:cNvSpPr>
          <p:nvPr/>
        </p:nvSpPr>
        <p:spPr bwMode="auto">
          <a:xfrm>
            <a:off x="9217025" y="2041525"/>
            <a:ext cx="79375" cy="112713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76" name="Rectangle 49"/>
          <p:cNvSpPr>
            <a:spLocks noChangeArrowheads="1"/>
          </p:cNvSpPr>
          <p:nvPr/>
        </p:nvSpPr>
        <p:spPr bwMode="auto">
          <a:xfrm>
            <a:off x="9021763" y="2041525"/>
            <a:ext cx="79375" cy="28575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77" name="Freeform 50"/>
          <p:cNvSpPr>
            <a:spLocks noChangeArrowheads="1"/>
          </p:cNvSpPr>
          <p:nvPr/>
        </p:nvSpPr>
        <p:spPr bwMode="auto">
          <a:xfrm>
            <a:off x="7329488" y="2154238"/>
            <a:ext cx="473075" cy="236537"/>
          </a:xfrm>
          <a:custGeom>
            <a:avLst/>
            <a:gdLst>
              <a:gd name="T0" fmla="*/ 2147483647 w 126"/>
              <a:gd name="T1" fmla="*/ 2147483647 h 63"/>
              <a:gd name="T2" fmla="*/ 2147483647 w 126"/>
              <a:gd name="T3" fmla="*/ 0 h 63"/>
              <a:gd name="T4" fmla="*/ 0 w 126"/>
              <a:gd name="T5" fmla="*/ 0 h 63"/>
              <a:gd name="T6" fmla="*/ 2147483647 w 126"/>
              <a:gd name="T7" fmla="*/ 2147483647 h 63"/>
              <a:gd name="T8" fmla="*/ 2147483647 w 126"/>
              <a:gd name="T9" fmla="*/ 0 h 63"/>
              <a:gd name="T10" fmla="*/ 2147483647 w 126"/>
              <a:gd name="T11" fmla="*/ 0 h 63"/>
              <a:gd name="T12" fmla="*/ 2147483647 w 126"/>
              <a:gd name="T13" fmla="*/ 2147483647 h 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6"/>
              <a:gd name="T22" fmla="*/ 0 h 63"/>
              <a:gd name="T23" fmla="*/ 126 w 126"/>
              <a:gd name="T24" fmla="*/ 63 h 6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6" h="63">
                <a:moveTo>
                  <a:pt x="63" y="42"/>
                </a:moveTo>
                <a:cubicBezTo>
                  <a:pt x="40" y="42"/>
                  <a:pt x="22" y="23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5"/>
                  <a:pt x="28" y="63"/>
                  <a:pt x="63" y="63"/>
                </a:cubicBezTo>
                <a:cubicBezTo>
                  <a:pt x="98" y="63"/>
                  <a:pt x="126" y="35"/>
                  <a:pt x="12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23"/>
                  <a:pt x="86" y="42"/>
                  <a:pt x="63" y="42"/>
                </a:cubicBez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8" name="Rectangle 51"/>
          <p:cNvSpPr>
            <a:spLocks noChangeArrowheads="1"/>
          </p:cNvSpPr>
          <p:nvPr/>
        </p:nvSpPr>
        <p:spPr bwMode="auto">
          <a:xfrm>
            <a:off x="7329488" y="2041525"/>
            <a:ext cx="82550" cy="112713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79" name="Rectangle 52"/>
          <p:cNvSpPr>
            <a:spLocks noChangeArrowheads="1"/>
          </p:cNvSpPr>
          <p:nvPr/>
        </p:nvSpPr>
        <p:spPr bwMode="auto">
          <a:xfrm>
            <a:off x="7720013" y="2041525"/>
            <a:ext cx="82550" cy="112713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80" name="Rectangle 53"/>
          <p:cNvSpPr>
            <a:spLocks noChangeArrowheads="1"/>
          </p:cNvSpPr>
          <p:nvPr/>
        </p:nvSpPr>
        <p:spPr bwMode="auto">
          <a:xfrm>
            <a:off x="7524750" y="2041525"/>
            <a:ext cx="82550" cy="28575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81" name="Freeform 54"/>
          <p:cNvSpPr>
            <a:spLocks noChangeArrowheads="1"/>
          </p:cNvSpPr>
          <p:nvPr/>
        </p:nvSpPr>
        <p:spPr bwMode="auto">
          <a:xfrm>
            <a:off x="7920038" y="2154238"/>
            <a:ext cx="469900" cy="236537"/>
          </a:xfrm>
          <a:custGeom>
            <a:avLst/>
            <a:gdLst>
              <a:gd name="T0" fmla="*/ 2147483647 w 125"/>
              <a:gd name="T1" fmla="*/ 2147483647 h 63"/>
              <a:gd name="T2" fmla="*/ 2147483647 w 125"/>
              <a:gd name="T3" fmla="*/ 0 h 63"/>
              <a:gd name="T4" fmla="*/ 0 w 125"/>
              <a:gd name="T5" fmla="*/ 0 h 63"/>
              <a:gd name="T6" fmla="*/ 2147483647 w 125"/>
              <a:gd name="T7" fmla="*/ 2147483647 h 63"/>
              <a:gd name="T8" fmla="*/ 2147483647 w 125"/>
              <a:gd name="T9" fmla="*/ 0 h 63"/>
              <a:gd name="T10" fmla="*/ 2147483647 w 125"/>
              <a:gd name="T11" fmla="*/ 0 h 63"/>
              <a:gd name="T12" fmla="*/ 2147483647 w 125"/>
              <a:gd name="T13" fmla="*/ 2147483647 h 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5"/>
              <a:gd name="T22" fmla="*/ 0 h 63"/>
              <a:gd name="T23" fmla="*/ 125 w 125"/>
              <a:gd name="T24" fmla="*/ 63 h 6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5" h="63">
                <a:moveTo>
                  <a:pt x="63" y="42"/>
                </a:moveTo>
                <a:cubicBezTo>
                  <a:pt x="40" y="42"/>
                  <a:pt x="21" y="23"/>
                  <a:pt x="2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5"/>
                  <a:pt x="28" y="63"/>
                  <a:pt x="63" y="63"/>
                </a:cubicBezTo>
                <a:cubicBezTo>
                  <a:pt x="97" y="63"/>
                  <a:pt x="125" y="35"/>
                  <a:pt x="125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23"/>
                  <a:pt x="85" y="42"/>
                  <a:pt x="63" y="42"/>
                </a:cubicBez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2" name="Rectangle 55"/>
          <p:cNvSpPr>
            <a:spLocks noChangeArrowheads="1"/>
          </p:cNvSpPr>
          <p:nvPr/>
        </p:nvSpPr>
        <p:spPr bwMode="auto">
          <a:xfrm>
            <a:off x="7920038" y="2041525"/>
            <a:ext cx="79375" cy="112713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83" name="Rectangle 56"/>
          <p:cNvSpPr>
            <a:spLocks noChangeArrowheads="1"/>
          </p:cNvSpPr>
          <p:nvPr/>
        </p:nvSpPr>
        <p:spPr bwMode="auto">
          <a:xfrm>
            <a:off x="8310563" y="2041525"/>
            <a:ext cx="79375" cy="112713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84" name="Rectangle 57"/>
          <p:cNvSpPr>
            <a:spLocks noChangeArrowheads="1"/>
          </p:cNvSpPr>
          <p:nvPr/>
        </p:nvSpPr>
        <p:spPr bwMode="auto">
          <a:xfrm>
            <a:off x="8115300" y="2041525"/>
            <a:ext cx="79375" cy="285750"/>
          </a:xfrm>
          <a:prstGeom prst="rect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85" name="Oval 59"/>
          <p:cNvSpPr>
            <a:spLocks noChangeArrowheads="1"/>
          </p:cNvSpPr>
          <p:nvPr/>
        </p:nvSpPr>
        <p:spPr bwMode="auto">
          <a:xfrm>
            <a:off x="8667750" y="3451225"/>
            <a:ext cx="628650" cy="631825"/>
          </a:xfrm>
          <a:prstGeom prst="ellipse">
            <a:avLst/>
          </a:pr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86" name="Oval 60"/>
          <p:cNvSpPr>
            <a:spLocks noChangeArrowheads="1"/>
          </p:cNvSpPr>
          <p:nvPr/>
        </p:nvSpPr>
        <p:spPr bwMode="auto">
          <a:xfrm>
            <a:off x="9390063" y="2563813"/>
            <a:ext cx="533400" cy="530225"/>
          </a:xfrm>
          <a:prstGeom prst="ellipse">
            <a:avLst/>
          </a:pr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87" name="Oval 61"/>
          <p:cNvSpPr>
            <a:spLocks noChangeArrowheads="1"/>
          </p:cNvSpPr>
          <p:nvPr/>
        </p:nvSpPr>
        <p:spPr bwMode="auto">
          <a:xfrm>
            <a:off x="7172325" y="1770063"/>
            <a:ext cx="315913" cy="315912"/>
          </a:xfrm>
          <a:prstGeom prst="ellipse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88" name="Oval 62"/>
          <p:cNvSpPr>
            <a:spLocks noChangeArrowheads="1"/>
          </p:cNvSpPr>
          <p:nvPr/>
        </p:nvSpPr>
        <p:spPr bwMode="auto">
          <a:xfrm>
            <a:off x="8686800" y="1770063"/>
            <a:ext cx="315913" cy="315912"/>
          </a:xfrm>
          <a:prstGeom prst="ellipse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89" name="Oval 63"/>
          <p:cNvSpPr>
            <a:spLocks noChangeArrowheads="1"/>
          </p:cNvSpPr>
          <p:nvPr/>
        </p:nvSpPr>
        <p:spPr bwMode="auto">
          <a:xfrm>
            <a:off x="8172450" y="1770063"/>
            <a:ext cx="311150" cy="315912"/>
          </a:xfrm>
          <a:prstGeom prst="ellipse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90" name="Oval 64"/>
          <p:cNvSpPr>
            <a:spLocks noChangeArrowheads="1"/>
          </p:cNvSpPr>
          <p:nvPr/>
        </p:nvSpPr>
        <p:spPr bwMode="auto">
          <a:xfrm>
            <a:off x="9845675" y="1770063"/>
            <a:ext cx="314325" cy="315912"/>
          </a:xfrm>
          <a:prstGeom prst="ellipse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91" name="Oval 65"/>
          <p:cNvSpPr>
            <a:spLocks noChangeArrowheads="1"/>
          </p:cNvSpPr>
          <p:nvPr/>
        </p:nvSpPr>
        <p:spPr bwMode="auto">
          <a:xfrm>
            <a:off x="10236200" y="1770063"/>
            <a:ext cx="311150" cy="315912"/>
          </a:xfrm>
          <a:prstGeom prst="ellipse">
            <a:avLst/>
          </a:pr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92" name="Oval 66"/>
          <p:cNvSpPr>
            <a:spLocks noChangeArrowheads="1"/>
          </p:cNvSpPr>
          <p:nvPr/>
        </p:nvSpPr>
        <p:spPr bwMode="auto">
          <a:xfrm>
            <a:off x="8288338" y="2082800"/>
            <a:ext cx="376237" cy="371475"/>
          </a:xfrm>
          <a:prstGeom prst="ellipse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93" name="Oval 67"/>
          <p:cNvSpPr>
            <a:spLocks noChangeArrowheads="1"/>
          </p:cNvSpPr>
          <p:nvPr/>
        </p:nvSpPr>
        <p:spPr bwMode="auto">
          <a:xfrm>
            <a:off x="7694613" y="2082800"/>
            <a:ext cx="376237" cy="371475"/>
          </a:xfrm>
          <a:prstGeom prst="ellipse">
            <a:avLst/>
          </a:pr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694" name="Freeform 74"/>
          <p:cNvSpPr>
            <a:spLocks noChangeArrowheads="1"/>
          </p:cNvSpPr>
          <p:nvPr/>
        </p:nvSpPr>
        <p:spPr bwMode="auto">
          <a:xfrm>
            <a:off x="9555163" y="2759075"/>
            <a:ext cx="87312" cy="150813"/>
          </a:xfrm>
          <a:custGeom>
            <a:avLst/>
            <a:gdLst>
              <a:gd name="T0" fmla="*/ 2147483647 w 23"/>
              <a:gd name="T1" fmla="*/ 2147483647 h 40"/>
              <a:gd name="T2" fmla="*/ 2147483647 w 23"/>
              <a:gd name="T3" fmla="*/ 2147483647 h 40"/>
              <a:gd name="T4" fmla="*/ 2147483647 w 23"/>
              <a:gd name="T5" fmla="*/ 2147483647 h 40"/>
              <a:gd name="T6" fmla="*/ 2147483647 w 23"/>
              <a:gd name="T7" fmla="*/ 2147483647 h 40"/>
              <a:gd name="T8" fmla="*/ 2147483647 w 23"/>
              <a:gd name="T9" fmla="*/ 2147483647 h 40"/>
              <a:gd name="T10" fmla="*/ 2147483647 w 23"/>
              <a:gd name="T11" fmla="*/ 2147483647 h 40"/>
              <a:gd name="T12" fmla="*/ 2147483647 w 23"/>
              <a:gd name="T13" fmla="*/ 0 h 40"/>
              <a:gd name="T14" fmla="*/ 2147483647 w 23"/>
              <a:gd name="T15" fmla="*/ 0 h 40"/>
              <a:gd name="T16" fmla="*/ 2147483647 w 23"/>
              <a:gd name="T17" fmla="*/ 2147483647 h 40"/>
              <a:gd name="T18" fmla="*/ 2147483647 w 23"/>
              <a:gd name="T19" fmla="*/ 2147483647 h 40"/>
              <a:gd name="T20" fmla="*/ 2147483647 w 23"/>
              <a:gd name="T21" fmla="*/ 2147483647 h 40"/>
              <a:gd name="T22" fmla="*/ 2147483647 w 23"/>
              <a:gd name="T23" fmla="*/ 2147483647 h 40"/>
              <a:gd name="T24" fmla="*/ 2147483647 w 23"/>
              <a:gd name="T25" fmla="*/ 2147483647 h 40"/>
              <a:gd name="T26" fmla="*/ 2147483647 w 23"/>
              <a:gd name="T27" fmla="*/ 2147483647 h 40"/>
              <a:gd name="T28" fmla="*/ 2147483647 w 23"/>
              <a:gd name="T29" fmla="*/ 2147483647 h 40"/>
              <a:gd name="T30" fmla="*/ 2147483647 w 23"/>
              <a:gd name="T31" fmla="*/ 2147483647 h 40"/>
              <a:gd name="T32" fmla="*/ 2147483647 w 23"/>
              <a:gd name="T33" fmla="*/ 2147483647 h 40"/>
              <a:gd name="T34" fmla="*/ 2147483647 w 23"/>
              <a:gd name="T35" fmla="*/ 2147483647 h 40"/>
              <a:gd name="T36" fmla="*/ 2147483647 w 23"/>
              <a:gd name="T37" fmla="*/ 2147483647 h 40"/>
              <a:gd name="T38" fmla="*/ 2147483647 w 23"/>
              <a:gd name="T39" fmla="*/ 2147483647 h 40"/>
              <a:gd name="T40" fmla="*/ 2147483647 w 23"/>
              <a:gd name="T41" fmla="*/ 2147483647 h 40"/>
              <a:gd name="T42" fmla="*/ 0 w 23"/>
              <a:gd name="T43" fmla="*/ 2147483647 h 40"/>
              <a:gd name="T44" fmla="*/ 2147483647 w 23"/>
              <a:gd name="T45" fmla="*/ 2147483647 h 40"/>
              <a:gd name="T46" fmla="*/ 2147483647 w 23"/>
              <a:gd name="T47" fmla="*/ 2147483647 h 40"/>
              <a:gd name="T48" fmla="*/ 2147483647 w 23"/>
              <a:gd name="T49" fmla="*/ 2147483647 h 4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3"/>
              <a:gd name="T76" fmla="*/ 0 h 40"/>
              <a:gd name="T77" fmla="*/ 23 w 23"/>
              <a:gd name="T78" fmla="*/ 40 h 4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3" h="40">
                <a:moveTo>
                  <a:pt x="8" y="33"/>
                </a:moveTo>
                <a:cubicBezTo>
                  <a:pt x="10" y="33"/>
                  <a:pt x="12" y="33"/>
                  <a:pt x="14" y="31"/>
                </a:cubicBezTo>
                <a:cubicBezTo>
                  <a:pt x="15" y="30"/>
                  <a:pt x="16" y="29"/>
                  <a:pt x="16" y="27"/>
                </a:cubicBezTo>
                <a:cubicBezTo>
                  <a:pt x="16" y="24"/>
                  <a:pt x="15" y="23"/>
                  <a:pt x="13" y="22"/>
                </a:cubicBezTo>
                <a:cubicBezTo>
                  <a:pt x="12" y="21"/>
                  <a:pt x="10" y="20"/>
                  <a:pt x="7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0"/>
                  <a:pt x="2" y="0"/>
                  <a:pt x="2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7"/>
                  <a:pt x="21" y="7"/>
                  <a:pt x="2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14"/>
                  <a:pt x="9" y="14"/>
                  <a:pt x="9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4" y="15"/>
                  <a:pt x="16" y="15"/>
                </a:cubicBezTo>
                <a:cubicBezTo>
                  <a:pt x="17" y="16"/>
                  <a:pt x="18" y="17"/>
                  <a:pt x="19" y="18"/>
                </a:cubicBezTo>
                <a:cubicBezTo>
                  <a:pt x="20" y="19"/>
                  <a:pt x="21" y="20"/>
                  <a:pt x="22" y="21"/>
                </a:cubicBezTo>
                <a:cubicBezTo>
                  <a:pt x="22" y="23"/>
                  <a:pt x="23" y="25"/>
                  <a:pt x="23" y="26"/>
                </a:cubicBezTo>
                <a:cubicBezTo>
                  <a:pt x="23" y="29"/>
                  <a:pt x="22" y="31"/>
                  <a:pt x="22" y="32"/>
                </a:cubicBezTo>
                <a:cubicBezTo>
                  <a:pt x="21" y="34"/>
                  <a:pt x="20" y="35"/>
                  <a:pt x="19" y="36"/>
                </a:cubicBezTo>
                <a:cubicBezTo>
                  <a:pt x="17" y="37"/>
                  <a:pt x="16" y="38"/>
                  <a:pt x="14" y="39"/>
                </a:cubicBezTo>
                <a:cubicBezTo>
                  <a:pt x="12" y="39"/>
                  <a:pt x="10" y="40"/>
                  <a:pt x="8" y="40"/>
                </a:cubicBezTo>
                <a:cubicBezTo>
                  <a:pt x="7" y="40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3" y="33"/>
                  <a:pt x="4" y="33"/>
                </a:cubicBezTo>
                <a:cubicBezTo>
                  <a:pt x="5" y="33"/>
                  <a:pt x="7" y="33"/>
                  <a:pt x="8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5" name="Freeform 75"/>
          <p:cNvSpPr>
            <a:spLocks noChangeArrowheads="1"/>
          </p:cNvSpPr>
          <p:nvPr/>
        </p:nvSpPr>
        <p:spPr bwMode="auto">
          <a:xfrm>
            <a:off x="9678988" y="2759075"/>
            <a:ext cx="87312" cy="150813"/>
          </a:xfrm>
          <a:custGeom>
            <a:avLst/>
            <a:gdLst>
              <a:gd name="T0" fmla="*/ 2147483647 w 23"/>
              <a:gd name="T1" fmla="*/ 2147483647 h 40"/>
              <a:gd name="T2" fmla="*/ 2147483647 w 23"/>
              <a:gd name="T3" fmla="*/ 2147483647 h 40"/>
              <a:gd name="T4" fmla="*/ 2147483647 w 23"/>
              <a:gd name="T5" fmla="*/ 2147483647 h 40"/>
              <a:gd name="T6" fmla="*/ 2147483647 w 23"/>
              <a:gd name="T7" fmla="*/ 2147483647 h 40"/>
              <a:gd name="T8" fmla="*/ 2147483647 w 23"/>
              <a:gd name="T9" fmla="*/ 2147483647 h 40"/>
              <a:gd name="T10" fmla="*/ 2147483647 w 23"/>
              <a:gd name="T11" fmla="*/ 2147483647 h 40"/>
              <a:gd name="T12" fmla="*/ 2147483647 w 23"/>
              <a:gd name="T13" fmla="*/ 0 h 40"/>
              <a:gd name="T14" fmla="*/ 2147483647 w 23"/>
              <a:gd name="T15" fmla="*/ 0 h 40"/>
              <a:gd name="T16" fmla="*/ 2147483647 w 23"/>
              <a:gd name="T17" fmla="*/ 2147483647 h 40"/>
              <a:gd name="T18" fmla="*/ 2147483647 w 23"/>
              <a:gd name="T19" fmla="*/ 2147483647 h 40"/>
              <a:gd name="T20" fmla="*/ 2147483647 w 23"/>
              <a:gd name="T21" fmla="*/ 2147483647 h 40"/>
              <a:gd name="T22" fmla="*/ 2147483647 w 23"/>
              <a:gd name="T23" fmla="*/ 2147483647 h 40"/>
              <a:gd name="T24" fmla="*/ 2147483647 w 23"/>
              <a:gd name="T25" fmla="*/ 2147483647 h 40"/>
              <a:gd name="T26" fmla="*/ 2147483647 w 23"/>
              <a:gd name="T27" fmla="*/ 2147483647 h 40"/>
              <a:gd name="T28" fmla="*/ 2147483647 w 23"/>
              <a:gd name="T29" fmla="*/ 2147483647 h 40"/>
              <a:gd name="T30" fmla="*/ 2147483647 w 23"/>
              <a:gd name="T31" fmla="*/ 2147483647 h 40"/>
              <a:gd name="T32" fmla="*/ 2147483647 w 23"/>
              <a:gd name="T33" fmla="*/ 2147483647 h 40"/>
              <a:gd name="T34" fmla="*/ 2147483647 w 23"/>
              <a:gd name="T35" fmla="*/ 2147483647 h 40"/>
              <a:gd name="T36" fmla="*/ 2147483647 w 23"/>
              <a:gd name="T37" fmla="*/ 2147483647 h 40"/>
              <a:gd name="T38" fmla="*/ 2147483647 w 23"/>
              <a:gd name="T39" fmla="*/ 2147483647 h 40"/>
              <a:gd name="T40" fmla="*/ 2147483647 w 23"/>
              <a:gd name="T41" fmla="*/ 2147483647 h 40"/>
              <a:gd name="T42" fmla="*/ 0 w 23"/>
              <a:gd name="T43" fmla="*/ 2147483647 h 40"/>
              <a:gd name="T44" fmla="*/ 2147483647 w 23"/>
              <a:gd name="T45" fmla="*/ 2147483647 h 40"/>
              <a:gd name="T46" fmla="*/ 2147483647 w 23"/>
              <a:gd name="T47" fmla="*/ 2147483647 h 40"/>
              <a:gd name="T48" fmla="*/ 2147483647 w 23"/>
              <a:gd name="T49" fmla="*/ 2147483647 h 4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3"/>
              <a:gd name="T76" fmla="*/ 0 h 40"/>
              <a:gd name="T77" fmla="*/ 23 w 23"/>
              <a:gd name="T78" fmla="*/ 40 h 4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3" h="40">
                <a:moveTo>
                  <a:pt x="8" y="33"/>
                </a:moveTo>
                <a:cubicBezTo>
                  <a:pt x="11" y="33"/>
                  <a:pt x="13" y="33"/>
                  <a:pt x="14" y="31"/>
                </a:cubicBezTo>
                <a:cubicBezTo>
                  <a:pt x="15" y="30"/>
                  <a:pt x="16" y="29"/>
                  <a:pt x="16" y="27"/>
                </a:cubicBezTo>
                <a:cubicBezTo>
                  <a:pt x="16" y="24"/>
                  <a:pt x="15" y="23"/>
                  <a:pt x="14" y="22"/>
                </a:cubicBezTo>
                <a:cubicBezTo>
                  <a:pt x="12" y="21"/>
                  <a:pt x="10" y="20"/>
                  <a:pt x="7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0"/>
                  <a:pt x="3" y="0"/>
                  <a:pt x="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7"/>
                  <a:pt x="22" y="7"/>
                  <a:pt x="2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14"/>
                  <a:pt x="9" y="14"/>
                  <a:pt x="9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5" y="15"/>
                  <a:pt x="16" y="15"/>
                </a:cubicBezTo>
                <a:cubicBezTo>
                  <a:pt x="18" y="16"/>
                  <a:pt x="19" y="17"/>
                  <a:pt x="20" y="18"/>
                </a:cubicBezTo>
                <a:cubicBezTo>
                  <a:pt x="21" y="19"/>
                  <a:pt x="22" y="20"/>
                  <a:pt x="22" y="21"/>
                </a:cubicBezTo>
                <a:cubicBezTo>
                  <a:pt x="23" y="23"/>
                  <a:pt x="23" y="25"/>
                  <a:pt x="23" y="26"/>
                </a:cubicBezTo>
                <a:cubicBezTo>
                  <a:pt x="23" y="29"/>
                  <a:pt x="23" y="31"/>
                  <a:pt x="22" y="32"/>
                </a:cubicBezTo>
                <a:cubicBezTo>
                  <a:pt x="21" y="34"/>
                  <a:pt x="20" y="35"/>
                  <a:pt x="19" y="36"/>
                </a:cubicBezTo>
                <a:cubicBezTo>
                  <a:pt x="18" y="37"/>
                  <a:pt x="16" y="38"/>
                  <a:pt x="14" y="39"/>
                </a:cubicBezTo>
                <a:cubicBezTo>
                  <a:pt x="12" y="39"/>
                  <a:pt x="11" y="40"/>
                  <a:pt x="8" y="40"/>
                </a:cubicBezTo>
                <a:cubicBezTo>
                  <a:pt x="7" y="40"/>
                  <a:pt x="5" y="39"/>
                  <a:pt x="4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2" y="32"/>
                  <a:pt x="2" y="32"/>
                  <a:pt x="2" y="32"/>
                </a:cubicBezTo>
                <a:cubicBezTo>
                  <a:pt x="3" y="32"/>
                  <a:pt x="4" y="33"/>
                  <a:pt x="5" y="33"/>
                </a:cubicBezTo>
                <a:cubicBezTo>
                  <a:pt x="6" y="33"/>
                  <a:pt x="7" y="33"/>
                  <a:pt x="8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6" name="Freeform 76"/>
          <p:cNvSpPr>
            <a:spLocks noChangeArrowheads="1"/>
          </p:cNvSpPr>
          <p:nvPr/>
        </p:nvSpPr>
        <p:spPr bwMode="auto">
          <a:xfrm>
            <a:off x="7785100" y="2192338"/>
            <a:ext cx="85725" cy="146050"/>
          </a:xfrm>
          <a:custGeom>
            <a:avLst/>
            <a:gdLst>
              <a:gd name="T0" fmla="*/ 2147483647 w 23"/>
              <a:gd name="T1" fmla="*/ 2147483647 h 39"/>
              <a:gd name="T2" fmla="*/ 2147483647 w 23"/>
              <a:gd name="T3" fmla="*/ 2147483647 h 39"/>
              <a:gd name="T4" fmla="*/ 2147483647 w 23"/>
              <a:gd name="T5" fmla="*/ 2147483647 h 39"/>
              <a:gd name="T6" fmla="*/ 2147483647 w 23"/>
              <a:gd name="T7" fmla="*/ 2147483647 h 39"/>
              <a:gd name="T8" fmla="*/ 2147483647 w 23"/>
              <a:gd name="T9" fmla="*/ 2147483647 h 39"/>
              <a:gd name="T10" fmla="*/ 2147483647 w 23"/>
              <a:gd name="T11" fmla="*/ 2147483647 h 39"/>
              <a:gd name="T12" fmla="*/ 2147483647 w 23"/>
              <a:gd name="T13" fmla="*/ 2147483647 h 39"/>
              <a:gd name="T14" fmla="*/ 2147483647 w 23"/>
              <a:gd name="T15" fmla="*/ 2147483647 h 39"/>
              <a:gd name="T16" fmla="*/ 2147483647 w 23"/>
              <a:gd name="T17" fmla="*/ 2147483647 h 39"/>
              <a:gd name="T18" fmla="*/ 2147483647 w 23"/>
              <a:gd name="T19" fmla="*/ 2147483647 h 39"/>
              <a:gd name="T20" fmla="*/ 0 w 23"/>
              <a:gd name="T21" fmla="*/ 2147483647 h 39"/>
              <a:gd name="T22" fmla="*/ 0 w 23"/>
              <a:gd name="T23" fmla="*/ 2147483647 h 39"/>
              <a:gd name="T24" fmla="*/ 2147483647 w 23"/>
              <a:gd name="T25" fmla="*/ 2147483647 h 39"/>
              <a:gd name="T26" fmla="*/ 2147483647 w 23"/>
              <a:gd name="T27" fmla="*/ 2147483647 h 39"/>
              <a:gd name="T28" fmla="*/ 2147483647 w 23"/>
              <a:gd name="T29" fmla="*/ 2147483647 h 39"/>
              <a:gd name="T30" fmla="*/ 2147483647 w 23"/>
              <a:gd name="T31" fmla="*/ 2147483647 h 39"/>
              <a:gd name="T32" fmla="*/ 2147483647 w 23"/>
              <a:gd name="T33" fmla="*/ 2147483647 h 39"/>
              <a:gd name="T34" fmla="*/ 2147483647 w 23"/>
              <a:gd name="T35" fmla="*/ 2147483647 h 39"/>
              <a:gd name="T36" fmla="*/ 2147483647 w 23"/>
              <a:gd name="T37" fmla="*/ 2147483647 h 39"/>
              <a:gd name="T38" fmla="*/ 2147483647 w 23"/>
              <a:gd name="T39" fmla="*/ 2147483647 h 39"/>
              <a:gd name="T40" fmla="*/ 2147483647 w 23"/>
              <a:gd name="T41" fmla="*/ 2147483647 h 39"/>
              <a:gd name="T42" fmla="*/ 2147483647 w 23"/>
              <a:gd name="T43" fmla="*/ 2147483647 h 39"/>
              <a:gd name="T44" fmla="*/ 0 w 23"/>
              <a:gd name="T45" fmla="*/ 2147483647 h 39"/>
              <a:gd name="T46" fmla="*/ 2147483647 w 23"/>
              <a:gd name="T47" fmla="*/ 2147483647 h 39"/>
              <a:gd name="T48" fmla="*/ 2147483647 w 23"/>
              <a:gd name="T49" fmla="*/ 0 h 39"/>
              <a:gd name="T50" fmla="*/ 2147483647 w 23"/>
              <a:gd name="T51" fmla="*/ 0 h 39"/>
              <a:gd name="T52" fmla="*/ 2147483647 w 23"/>
              <a:gd name="T53" fmla="*/ 2147483647 h 39"/>
              <a:gd name="T54" fmla="*/ 2147483647 w 23"/>
              <a:gd name="T55" fmla="*/ 2147483647 h 39"/>
              <a:gd name="T56" fmla="*/ 2147483647 w 23"/>
              <a:gd name="T57" fmla="*/ 2147483647 h 3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3"/>
              <a:gd name="T88" fmla="*/ 0 h 39"/>
              <a:gd name="T89" fmla="*/ 23 w 23"/>
              <a:gd name="T90" fmla="*/ 39 h 3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3" h="39">
                <a:moveTo>
                  <a:pt x="22" y="10"/>
                </a:moveTo>
                <a:cubicBezTo>
                  <a:pt x="22" y="12"/>
                  <a:pt x="21" y="14"/>
                  <a:pt x="21" y="15"/>
                </a:cubicBezTo>
                <a:cubicBezTo>
                  <a:pt x="20" y="17"/>
                  <a:pt x="19" y="19"/>
                  <a:pt x="18" y="21"/>
                </a:cubicBezTo>
                <a:cubicBezTo>
                  <a:pt x="17" y="23"/>
                  <a:pt x="16" y="25"/>
                  <a:pt x="15" y="26"/>
                </a:cubicBezTo>
                <a:cubicBezTo>
                  <a:pt x="13" y="28"/>
                  <a:pt x="12" y="30"/>
                  <a:pt x="11" y="31"/>
                </a:cubicBezTo>
                <a:cubicBezTo>
                  <a:pt x="8" y="33"/>
                  <a:pt x="8" y="33"/>
                  <a:pt x="8" y="33"/>
                </a:cubicBezTo>
                <a:cubicBezTo>
                  <a:pt x="8" y="34"/>
                  <a:pt x="8" y="34"/>
                  <a:pt x="8" y="34"/>
                </a:cubicBezTo>
                <a:cubicBezTo>
                  <a:pt x="12" y="33"/>
                  <a:pt x="12" y="33"/>
                  <a:pt x="12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9"/>
                  <a:pt x="23" y="39"/>
                  <a:pt x="23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4"/>
                  <a:pt x="1" y="33"/>
                  <a:pt x="2" y="32"/>
                </a:cubicBezTo>
                <a:cubicBezTo>
                  <a:pt x="4" y="31"/>
                  <a:pt x="5" y="29"/>
                  <a:pt x="6" y="28"/>
                </a:cubicBezTo>
                <a:cubicBezTo>
                  <a:pt x="7" y="27"/>
                  <a:pt x="8" y="25"/>
                  <a:pt x="9" y="24"/>
                </a:cubicBezTo>
                <a:cubicBezTo>
                  <a:pt x="10" y="22"/>
                  <a:pt x="11" y="21"/>
                  <a:pt x="12" y="19"/>
                </a:cubicBezTo>
                <a:cubicBezTo>
                  <a:pt x="13" y="18"/>
                  <a:pt x="13" y="16"/>
                  <a:pt x="14" y="15"/>
                </a:cubicBezTo>
                <a:cubicBezTo>
                  <a:pt x="14" y="14"/>
                  <a:pt x="15" y="12"/>
                  <a:pt x="15" y="11"/>
                </a:cubicBezTo>
                <a:cubicBezTo>
                  <a:pt x="15" y="10"/>
                  <a:pt x="14" y="8"/>
                  <a:pt x="13" y="7"/>
                </a:cubicBezTo>
                <a:cubicBezTo>
                  <a:pt x="13" y="6"/>
                  <a:pt x="11" y="6"/>
                  <a:pt x="9" y="6"/>
                </a:cubicBezTo>
                <a:cubicBezTo>
                  <a:pt x="8" y="6"/>
                  <a:pt x="7" y="6"/>
                  <a:pt x="6" y="7"/>
                </a:cubicBezTo>
                <a:cubicBezTo>
                  <a:pt x="4" y="7"/>
                  <a:pt x="3" y="8"/>
                  <a:pt x="3" y="9"/>
                </a:cubicBezTo>
                <a:cubicBezTo>
                  <a:pt x="0" y="4"/>
                  <a:pt x="0" y="4"/>
                  <a:pt x="0" y="4"/>
                </a:cubicBezTo>
                <a:cubicBezTo>
                  <a:pt x="1" y="2"/>
                  <a:pt x="3" y="1"/>
                  <a:pt x="5" y="1"/>
                </a:cubicBezTo>
                <a:cubicBezTo>
                  <a:pt x="6" y="0"/>
                  <a:pt x="9" y="0"/>
                  <a:pt x="11" y="0"/>
                </a:cubicBezTo>
                <a:cubicBezTo>
                  <a:pt x="13" y="0"/>
                  <a:pt x="14" y="0"/>
                  <a:pt x="15" y="0"/>
                </a:cubicBezTo>
                <a:cubicBezTo>
                  <a:pt x="17" y="1"/>
                  <a:pt x="18" y="1"/>
                  <a:pt x="19" y="2"/>
                </a:cubicBezTo>
                <a:cubicBezTo>
                  <a:pt x="20" y="3"/>
                  <a:pt x="20" y="4"/>
                  <a:pt x="21" y="5"/>
                </a:cubicBezTo>
                <a:cubicBezTo>
                  <a:pt x="22" y="7"/>
                  <a:pt x="22" y="8"/>
                  <a:pt x="22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7" name="Freeform 77"/>
          <p:cNvSpPr>
            <a:spLocks noEditPoints="1" noChangeArrowheads="1"/>
          </p:cNvSpPr>
          <p:nvPr/>
        </p:nvSpPr>
        <p:spPr bwMode="auto">
          <a:xfrm>
            <a:off x="7897813" y="2192338"/>
            <a:ext cx="107950" cy="146050"/>
          </a:xfrm>
          <a:custGeom>
            <a:avLst/>
            <a:gdLst>
              <a:gd name="T0" fmla="*/ 2147483647 w 68"/>
              <a:gd name="T1" fmla="*/ 2147483647 h 92"/>
              <a:gd name="T2" fmla="*/ 2147483647 w 68"/>
              <a:gd name="T3" fmla="*/ 2147483647 h 92"/>
              <a:gd name="T4" fmla="*/ 2147483647 w 68"/>
              <a:gd name="T5" fmla="*/ 2147483647 h 92"/>
              <a:gd name="T6" fmla="*/ 2147483647 w 68"/>
              <a:gd name="T7" fmla="*/ 2147483647 h 92"/>
              <a:gd name="T8" fmla="*/ 2147483647 w 68"/>
              <a:gd name="T9" fmla="*/ 2147483647 h 92"/>
              <a:gd name="T10" fmla="*/ 0 w 68"/>
              <a:gd name="T11" fmla="*/ 2147483647 h 92"/>
              <a:gd name="T12" fmla="*/ 0 w 68"/>
              <a:gd name="T13" fmla="*/ 2147483647 h 92"/>
              <a:gd name="T14" fmla="*/ 2147483647 w 68"/>
              <a:gd name="T15" fmla="*/ 0 h 92"/>
              <a:gd name="T16" fmla="*/ 2147483647 w 68"/>
              <a:gd name="T17" fmla="*/ 0 h 92"/>
              <a:gd name="T18" fmla="*/ 2147483647 w 68"/>
              <a:gd name="T19" fmla="*/ 2147483647 h 92"/>
              <a:gd name="T20" fmla="*/ 2147483647 w 68"/>
              <a:gd name="T21" fmla="*/ 2147483647 h 92"/>
              <a:gd name="T22" fmla="*/ 2147483647 w 68"/>
              <a:gd name="T23" fmla="*/ 2147483647 h 92"/>
              <a:gd name="T24" fmla="*/ 2147483647 w 68"/>
              <a:gd name="T25" fmla="*/ 2147483647 h 92"/>
              <a:gd name="T26" fmla="*/ 2147483647 w 68"/>
              <a:gd name="T27" fmla="*/ 2147483647 h 92"/>
              <a:gd name="T28" fmla="*/ 2147483647 w 68"/>
              <a:gd name="T29" fmla="*/ 2147483647 h 92"/>
              <a:gd name="T30" fmla="*/ 2147483647 w 68"/>
              <a:gd name="T31" fmla="*/ 2147483647 h 92"/>
              <a:gd name="T32" fmla="*/ 2147483647 w 68"/>
              <a:gd name="T33" fmla="*/ 2147483647 h 92"/>
              <a:gd name="T34" fmla="*/ 2147483647 w 68"/>
              <a:gd name="T35" fmla="*/ 2147483647 h 92"/>
              <a:gd name="T36" fmla="*/ 2147483647 w 68"/>
              <a:gd name="T37" fmla="*/ 2147483647 h 92"/>
              <a:gd name="T38" fmla="*/ 2147483647 w 68"/>
              <a:gd name="T39" fmla="*/ 2147483647 h 9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8"/>
              <a:gd name="T61" fmla="*/ 0 h 92"/>
              <a:gd name="T62" fmla="*/ 68 w 68"/>
              <a:gd name="T63" fmla="*/ 92 h 9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8" h="92">
                <a:moveTo>
                  <a:pt x="68" y="66"/>
                </a:moveTo>
                <a:lnTo>
                  <a:pt x="54" y="66"/>
                </a:lnTo>
                <a:lnTo>
                  <a:pt x="54" y="92"/>
                </a:lnTo>
                <a:lnTo>
                  <a:pt x="40" y="92"/>
                </a:lnTo>
                <a:lnTo>
                  <a:pt x="40" y="66"/>
                </a:lnTo>
                <a:lnTo>
                  <a:pt x="0" y="66"/>
                </a:lnTo>
                <a:lnTo>
                  <a:pt x="0" y="56"/>
                </a:lnTo>
                <a:lnTo>
                  <a:pt x="42" y="0"/>
                </a:lnTo>
                <a:lnTo>
                  <a:pt x="54" y="0"/>
                </a:lnTo>
                <a:lnTo>
                  <a:pt x="54" y="52"/>
                </a:lnTo>
                <a:lnTo>
                  <a:pt x="68" y="52"/>
                </a:lnTo>
                <a:lnTo>
                  <a:pt x="68" y="66"/>
                </a:lnTo>
                <a:close/>
                <a:moveTo>
                  <a:pt x="40" y="33"/>
                </a:moveTo>
                <a:lnTo>
                  <a:pt x="40" y="21"/>
                </a:lnTo>
                <a:lnTo>
                  <a:pt x="35" y="30"/>
                </a:lnTo>
                <a:lnTo>
                  <a:pt x="21" y="49"/>
                </a:lnTo>
                <a:lnTo>
                  <a:pt x="16" y="54"/>
                </a:lnTo>
                <a:lnTo>
                  <a:pt x="23" y="52"/>
                </a:lnTo>
                <a:lnTo>
                  <a:pt x="40" y="52"/>
                </a:lnTo>
                <a:lnTo>
                  <a:pt x="40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98" name="Group 74"/>
          <p:cNvGrpSpPr>
            <a:grpSpLocks/>
          </p:cNvGrpSpPr>
          <p:nvPr/>
        </p:nvGrpSpPr>
        <p:grpSpPr bwMode="auto">
          <a:xfrm>
            <a:off x="9863138" y="1185863"/>
            <a:ext cx="1147762" cy="528637"/>
            <a:chOff x="0" y="0"/>
            <a:chExt cx="1148708" cy="528422"/>
          </a:xfrm>
        </p:grpSpPr>
        <p:sp>
          <p:nvSpPr>
            <p:cNvPr id="26737" name="Freeform 10"/>
            <p:cNvSpPr>
              <a:spLocks noChangeArrowheads="1"/>
            </p:cNvSpPr>
            <p:nvPr/>
          </p:nvSpPr>
          <p:spPr bwMode="auto">
            <a:xfrm>
              <a:off x="148003" y="215685"/>
              <a:ext cx="153988" cy="312737"/>
            </a:xfrm>
            <a:custGeom>
              <a:avLst/>
              <a:gdLst>
                <a:gd name="T0" fmla="*/ 2147483647 w 97"/>
                <a:gd name="T1" fmla="*/ 2147483647 h 197"/>
                <a:gd name="T2" fmla="*/ 0 w 97"/>
                <a:gd name="T3" fmla="*/ 0 h 197"/>
                <a:gd name="T4" fmla="*/ 0 w 97"/>
                <a:gd name="T5" fmla="*/ 2147483647 h 197"/>
                <a:gd name="T6" fmla="*/ 2147483647 w 97"/>
                <a:gd name="T7" fmla="*/ 2147483647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7"/>
                <a:gd name="T13" fmla="*/ 0 h 197"/>
                <a:gd name="T14" fmla="*/ 97 w 97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7" h="197">
                  <a:moveTo>
                    <a:pt x="97" y="100"/>
                  </a:moveTo>
                  <a:lnTo>
                    <a:pt x="0" y="0"/>
                  </a:lnTo>
                  <a:lnTo>
                    <a:pt x="0" y="197"/>
                  </a:lnTo>
                  <a:lnTo>
                    <a:pt x="97" y="100"/>
                  </a:lnTo>
                  <a:close/>
                </a:path>
              </a:pathLst>
            </a:custGeom>
            <a:solidFill>
              <a:srgbClr val="203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8" name="矩形 213"/>
            <p:cNvSpPr>
              <a:spLocks noChangeArrowheads="1"/>
            </p:cNvSpPr>
            <p:nvPr/>
          </p:nvSpPr>
          <p:spPr bwMode="auto">
            <a:xfrm>
              <a:off x="0" y="0"/>
              <a:ext cx="1148708" cy="369332"/>
            </a:xfrm>
            <a:prstGeom prst="rect">
              <a:avLst/>
            </a:prstGeom>
            <a:solidFill>
              <a:srgbClr val="203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26699" name="Group 77"/>
          <p:cNvGrpSpPr>
            <a:grpSpLocks/>
          </p:cNvGrpSpPr>
          <p:nvPr/>
        </p:nvGrpSpPr>
        <p:grpSpPr bwMode="auto">
          <a:xfrm>
            <a:off x="7189788" y="1203325"/>
            <a:ext cx="1147762" cy="528638"/>
            <a:chOff x="0" y="0"/>
            <a:chExt cx="1148708" cy="528422"/>
          </a:xfrm>
        </p:grpSpPr>
        <p:sp>
          <p:nvSpPr>
            <p:cNvPr id="26735" name="Freeform 10"/>
            <p:cNvSpPr>
              <a:spLocks noChangeArrowheads="1"/>
            </p:cNvSpPr>
            <p:nvPr/>
          </p:nvSpPr>
          <p:spPr bwMode="auto">
            <a:xfrm>
              <a:off x="148003" y="215685"/>
              <a:ext cx="153988" cy="312737"/>
            </a:xfrm>
            <a:custGeom>
              <a:avLst/>
              <a:gdLst>
                <a:gd name="T0" fmla="*/ 2147483647 w 97"/>
                <a:gd name="T1" fmla="*/ 2147483647 h 197"/>
                <a:gd name="T2" fmla="*/ 0 w 97"/>
                <a:gd name="T3" fmla="*/ 0 h 197"/>
                <a:gd name="T4" fmla="*/ 0 w 97"/>
                <a:gd name="T5" fmla="*/ 2147483647 h 197"/>
                <a:gd name="T6" fmla="*/ 2147483647 w 97"/>
                <a:gd name="T7" fmla="*/ 2147483647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7"/>
                <a:gd name="T13" fmla="*/ 0 h 197"/>
                <a:gd name="T14" fmla="*/ 97 w 97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7" h="197">
                  <a:moveTo>
                    <a:pt x="97" y="100"/>
                  </a:moveTo>
                  <a:lnTo>
                    <a:pt x="0" y="0"/>
                  </a:lnTo>
                  <a:lnTo>
                    <a:pt x="0" y="197"/>
                  </a:lnTo>
                  <a:lnTo>
                    <a:pt x="97" y="100"/>
                  </a:lnTo>
                  <a:close/>
                </a:path>
              </a:pathLst>
            </a:custGeom>
            <a:solidFill>
              <a:srgbClr val="5B6C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6" name="矩形 216"/>
            <p:cNvSpPr>
              <a:spLocks noChangeArrowheads="1"/>
            </p:cNvSpPr>
            <p:nvPr/>
          </p:nvSpPr>
          <p:spPr bwMode="auto">
            <a:xfrm>
              <a:off x="0" y="0"/>
              <a:ext cx="1148708" cy="369332"/>
            </a:xfrm>
            <a:prstGeom prst="rect">
              <a:avLst/>
            </a:prstGeom>
            <a:solidFill>
              <a:srgbClr val="5B6C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>
                <a:latin typeface="Arial" panose="020B0604020202020204" pitchFamily="34" charset="0"/>
              </a:endParaRPr>
            </a:p>
          </p:txBody>
        </p:sp>
      </p:grpSp>
      <p:sp>
        <p:nvSpPr>
          <p:cNvPr id="26700" name="矩形 223"/>
          <p:cNvSpPr>
            <a:spLocks noChangeArrowheads="1"/>
          </p:cNvSpPr>
          <p:nvPr/>
        </p:nvSpPr>
        <p:spPr bwMode="auto">
          <a:xfrm>
            <a:off x="8739188" y="3557588"/>
            <a:ext cx="506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98</a:t>
            </a: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701" name="矩形 226"/>
          <p:cNvSpPr>
            <a:spLocks noChangeArrowheads="1"/>
          </p:cNvSpPr>
          <p:nvPr/>
        </p:nvSpPr>
        <p:spPr bwMode="auto">
          <a:xfrm>
            <a:off x="9779000" y="4019550"/>
            <a:ext cx="857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26702" name="Group 88"/>
          <p:cNvGrpSpPr>
            <a:grpSpLocks/>
          </p:cNvGrpSpPr>
          <p:nvPr/>
        </p:nvGrpSpPr>
        <p:grpSpPr bwMode="auto">
          <a:xfrm>
            <a:off x="9702800" y="4262438"/>
            <a:ext cx="835025" cy="130175"/>
            <a:chOff x="0" y="0"/>
            <a:chExt cx="835025" cy="130024"/>
          </a:xfrm>
        </p:grpSpPr>
        <p:sp>
          <p:nvSpPr>
            <p:cNvPr id="26733" name="直接连接符 227"/>
            <p:cNvSpPr>
              <a:spLocks noChangeShapeType="1"/>
            </p:cNvSpPr>
            <p:nvPr/>
          </p:nvSpPr>
          <p:spPr bwMode="auto">
            <a:xfrm flipH="1">
              <a:off x="117475" y="0"/>
              <a:ext cx="717550" cy="1"/>
            </a:xfrm>
            <a:prstGeom prst="line">
              <a:avLst/>
            </a:prstGeom>
            <a:noFill/>
            <a:ln w="9525">
              <a:solidFill>
                <a:srgbClr val="203864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4" name="直接连接符 230"/>
            <p:cNvSpPr>
              <a:spLocks noChangeShapeType="1"/>
            </p:cNvSpPr>
            <p:nvPr/>
          </p:nvSpPr>
          <p:spPr bwMode="auto">
            <a:xfrm flipH="1">
              <a:off x="0" y="7928"/>
              <a:ext cx="117475" cy="122096"/>
            </a:xfrm>
            <a:prstGeom prst="line">
              <a:avLst/>
            </a:prstGeom>
            <a:noFill/>
            <a:ln w="9525">
              <a:solidFill>
                <a:srgbClr val="203864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703" name="Group 91"/>
          <p:cNvGrpSpPr>
            <a:grpSpLocks/>
          </p:cNvGrpSpPr>
          <p:nvPr/>
        </p:nvGrpSpPr>
        <p:grpSpPr bwMode="auto">
          <a:xfrm>
            <a:off x="7273925" y="4025900"/>
            <a:ext cx="854075" cy="127000"/>
            <a:chOff x="0" y="0"/>
            <a:chExt cx="855169" cy="127881"/>
          </a:xfrm>
        </p:grpSpPr>
        <p:sp>
          <p:nvSpPr>
            <p:cNvPr id="26731" name="直接连接符 235"/>
            <p:cNvSpPr>
              <a:spLocks noChangeShapeType="1"/>
            </p:cNvSpPr>
            <p:nvPr/>
          </p:nvSpPr>
          <p:spPr bwMode="auto">
            <a:xfrm flipH="1">
              <a:off x="0" y="0"/>
              <a:ext cx="716880" cy="1"/>
            </a:xfrm>
            <a:prstGeom prst="line">
              <a:avLst/>
            </a:prstGeom>
            <a:noFill/>
            <a:ln w="9525">
              <a:solidFill>
                <a:srgbClr val="203864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2" name="直接连接符 236"/>
            <p:cNvSpPr>
              <a:spLocks noChangeShapeType="1"/>
            </p:cNvSpPr>
            <p:nvPr/>
          </p:nvSpPr>
          <p:spPr bwMode="auto">
            <a:xfrm>
              <a:off x="723238" y="0"/>
              <a:ext cx="131931" cy="127881"/>
            </a:xfrm>
            <a:prstGeom prst="line">
              <a:avLst/>
            </a:prstGeom>
            <a:noFill/>
            <a:ln w="9525">
              <a:solidFill>
                <a:srgbClr val="203864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704" name="矩形 241"/>
          <p:cNvSpPr>
            <a:spLocks noChangeArrowheads="1"/>
          </p:cNvSpPr>
          <p:nvPr/>
        </p:nvSpPr>
        <p:spPr bwMode="auto">
          <a:xfrm>
            <a:off x="7221538" y="3789363"/>
            <a:ext cx="857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26705" name="Group 95"/>
          <p:cNvGrpSpPr>
            <a:grpSpLocks/>
          </p:cNvGrpSpPr>
          <p:nvPr/>
        </p:nvGrpSpPr>
        <p:grpSpPr bwMode="auto">
          <a:xfrm>
            <a:off x="6794500" y="2917825"/>
            <a:ext cx="855663" cy="128588"/>
            <a:chOff x="0" y="0"/>
            <a:chExt cx="855169" cy="127881"/>
          </a:xfrm>
        </p:grpSpPr>
        <p:sp>
          <p:nvSpPr>
            <p:cNvPr id="26729" name="直接连接符 243"/>
            <p:cNvSpPr>
              <a:spLocks noChangeShapeType="1"/>
            </p:cNvSpPr>
            <p:nvPr/>
          </p:nvSpPr>
          <p:spPr bwMode="auto">
            <a:xfrm flipH="1">
              <a:off x="0" y="0"/>
              <a:ext cx="717136" cy="1"/>
            </a:xfrm>
            <a:prstGeom prst="line">
              <a:avLst/>
            </a:prstGeom>
            <a:noFill/>
            <a:ln w="9525">
              <a:solidFill>
                <a:srgbClr val="203864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30" name="直接连接符 244"/>
            <p:cNvSpPr>
              <a:spLocks noChangeShapeType="1"/>
            </p:cNvSpPr>
            <p:nvPr/>
          </p:nvSpPr>
          <p:spPr bwMode="auto">
            <a:xfrm>
              <a:off x="723482" y="0"/>
              <a:ext cx="131687" cy="127881"/>
            </a:xfrm>
            <a:prstGeom prst="line">
              <a:avLst/>
            </a:prstGeom>
            <a:noFill/>
            <a:ln w="9525">
              <a:solidFill>
                <a:srgbClr val="203864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706" name="矩形 245"/>
          <p:cNvSpPr>
            <a:spLocks noChangeArrowheads="1"/>
          </p:cNvSpPr>
          <p:nvPr/>
        </p:nvSpPr>
        <p:spPr bwMode="auto">
          <a:xfrm>
            <a:off x="6743700" y="2682875"/>
            <a:ext cx="857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6707" name="矩形 246"/>
          <p:cNvSpPr>
            <a:spLocks noChangeArrowheads="1"/>
          </p:cNvSpPr>
          <p:nvPr/>
        </p:nvSpPr>
        <p:spPr bwMode="auto">
          <a:xfrm>
            <a:off x="10255250" y="3046413"/>
            <a:ext cx="857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26708" name="Group 100"/>
          <p:cNvGrpSpPr>
            <a:grpSpLocks/>
          </p:cNvGrpSpPr>
          <p:nvPr/>
        </p:nvGrpSpPr>
        <p:grpSpPr bwMode="auto">
          <a:xfrm>
            <a:off x="10180638" y="3289300"/>
            <a:ext cx="835025" cy="130175"/>
            <a:chOff x="0" y="0"/>
            <a:chExt cx="835025" cy="130024"/>
          </a:xfrm>
        </p:grpSpPr>
        <p:sp>
          <p:nvSpPr>
            <p:cNvPr id="26727" name="直接连接符 248"/>
            <p:cNvSpPr>
              <a:spLocks noChangeShapeType="1"/>
            </p:cNvSpPr>
            <p:nvPr/>
          </p:nvSpPr>
          <p:spPr bwMode="auto">
            <a:xfrm flipH="1">
              <a:off x="117475" y="0"/>
              <a:ext cx="717550" cy="1"/>
            </a:xfrm>
            <a:prstGeom prst="line">
              <a:avLst/>
            </a:prstGeom>
            <a:noFill/>
            <a:ln w="9525">
              <a:solidFill>
                <a:srgbClr val="203864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8" name="直接连接符 249"/>
            <p:cNvSpPr>
              <a:spLocks noChangeShapeType="1"/>
            </p:cNvSpPr>
            <p:nvPr/>
          </p:nvSpPr>
          <p:spPr bwMode="auto">
            <a:xfrm flipH="1">
              <a:off x="0" y="7929"/>
              <a:ext cx="117475" cy="122095"/>
            </a:xfrm>
            <a:prstGeom prst="line">
              <a:avLst/>
            </a:prstGeom>
            <a:noFill/>
            <a:ln w="9525">
              <a:solidFill>
                <a:srgbClr val="203864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709" name="矩形 250"/>
          <p:cNvSpPr>
            <a:spLocks noChangeArrowheads="1"/>
          </p:cNvSpPr>
          <p:nvPr/>
        </p:nvSpPr>
        <p:spPr bwMode="auto">
          <a:xfrm>
            <a:off x="10760075" y="1768475"/>
            <a:ext cx="8572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26710" name="Group 104"/>
          <p:cNvGrpSpPr>
            <a:grpSpLocks/>
          </p:cNvGrpSpPr>
          <p:nvPr/>
        </p:nvGrpSpPr>
        <p:grpSpPr bwMode="auto">
          <a:xfrm>
            <a:off x="10685463" y="2011363"/>
            <a:ext cx="835025" cy="130175"/>
            <a:chOff x="0" y="0"/>
            <a:chExt cx="835025" cy="130024"/>
          </a:xfrm>
        </p:grpSpPr>
        <p:sp>
          <p:nvSpPr>
            <p:cNvPr id="26725" name="直接连接符 252"/>
            <p:cNvSpPr>
              <a:spLocks noChangeShapeType="1"/>
            </p:cNvSpPr>
            <p:nvPr/>
          </p:nvSpPr>
          <p:spPr bwMode="auto">
            <a:xfrm flipH="1">
              <a:off x="117475" y="0"/>
              <a:ext cx="717550" cy="1"/>
            </a:xfrm>
            <a:prstGeom prst="line">
              <a:avLst/>
            </a:prstGeom>
            <a:noFill/>
            <a:ln w="9525">
              <a:solidFill>
                <a:srgbClr val="203864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26" name="直接连接符 253"/>
            <p:cNvSpPr>
              <a:spLocks noChangeShapeType="1"/>
            </p:cNvSpPr>
            <p:nvPr/>
          </p:nvSpPr>
          <p:spPr bwMode="auto">
            <a:xfrm flipH="1">
              <a:off x="0" y="7928"/>
              <a:ext cx="117475" cy="122096"/>
            </a:xfrm>
            <a:prstGeom prst="line">
              <a:avLst/>
            </a:prstGeom>
            <a:noFill/>
            <a:ln w="9525">
              <a:solidFill>
                <a:srgbClr val="203864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711" name="矩形 199"/>
          <p:cNvSpPr>
            <a:spLocks noChangeArrowheads="1"/>
          </p:cNvSpPr>
          <p:nvPr/>
        </p:nvSpPr>
        <p:spPr bwMode="auto">
          <a:xfrm>
            <a:off x="7416800" y="5776913"/>
            <a:ext cx="406241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712" name="矩形 200"/>
          <p:cNvSpPr>
            <a:spLocks noChangeArrowheads="1"/>
          </p:cNvSpPr>
          <p:nvPr/>
        </p:nvSpPr>
        <p:spPr bwMode="auto">
          <a:xfrm>
            <a:off x="7416800" y="5334000"/>
            <a:ext cx="121126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6713" name="直接连接符 201"/>
          <p:cNvSpPr>
            <a:spLocks noChangeShapeType="1"/>
          </p:cNvSpPr>
          <p:nvPr/>
        </p:nvSpPr>
        <p:spPr bwMode="auto">
          <a:xfrm flipH="1">
            <a:off x="7477125" y="5718175"/>
            <a:ext cx="1173163" cy="0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4" name="矩形 206"/>
          <p:cNvSpPr>
            <a:spLocks noChangeArrowheads="1"/>
          </p:cNvSpPr>
          <p:nvPr/>
        </p:nvSpPr>
        <p:spPr bwMode="auto">
          <a:xfrm>
            <a:off x="1219200" y="5776913"/>
            <a:ext cx="40640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715" name="矩形 207"/>
          <p:cNvSpPr>
            <a:spLocks noChangeArrowheads="1"/>
          </p:cNvSpPr>
          <p:nvPr/>
        </p:nvSpPr>
        <p:spPr bwMode="auto">
          <a:xfrm>
            <a:off x="1219200" y="5334000"/>
            <a:ext cx="121126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6716" name="直接连接符 208"/>
          <p:cNvSpPr>
            <a:spLocks noChangeShapeType="1"/>
          </p:cNvSpPr>
          <p:nvPr/>
        </p:nvSpPr>
        <p:spPr bwMode="auto">
          <a:xfrm flipH="1">
            <a:off x="1279525" y="5718175"/>
            <a:ext cx="1173163" cy="0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7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718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719" name="矩形 4"/>
          <p:cNvSpPr>
            <a:spLocks noChangeArrowheads="1"/>
          </p:cNvSpPr>
          <p:nvPr/>
        </p:nvSpPr>
        <p:spPr bwMode="auto">
          <a:xfrm>
            <a:off x="11703050" y="6434138"/>
            <a:ext cx="485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F110D8B1-A40A-45E1-BE6E-C3FBC690AEFD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720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6721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课题研究目的阐述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6722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723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6724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5"/>
          <p:cNvSpPr>
            <a:spLocks noChangeArrowheads="1"/>
          </p:cNvSpPr>
          <p:nvPr/>
        </p:nvSpPr>
        <p:spPr bwMode="auto">
          <a:xfrm>
            <a:off x="2549525" y="873125"/>
            <a:ext cx="2159000" cy="2162175"/>
          </a:xfrm>
          <a:prstGeom prst="rect">
            <a:avLst/>
          </a:prstGeom>
          <a:solidFill>
            <a:schemeClr val="bg1"/>
          </a:solidFill>
          <a:ln w="28575">
            <a:solidFill>
              <a:srgbClr val="205285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</a:endParaRPr>
          </a:p>
        </p:txBody>
      </p:sp>
      <p:grpSp>
        <p:nvGrpSpPr>
          <p:cNvPr id="27651" name="组合 186"/>
          <p:cNvGrpSpPr>
            <a:grpSpLocks/>
          </p:cNvGrpSpPr>
          <p:nvPr/>
        </p:nvGrpSpPr>
        <p:grpSpPr bwMode="auto">
          <a:xfrm>
            <a:off x="2628900" y="1482725"/>
            <a:ext cx="2019300" cy="1063625"/>
            <a:chOff x="0" y="0"/>
            <a:chExt cx="1476375" cy="777875"/>
          </a:xfrm>
        </p:grpSpPr>
        <p:sp>
          <p:nvSpPr>
            <p:cNvPr id="27807" name="Freeform 6"/>
            <p:cNvSpPr>
              <a:spLocks noChangeArrowheads="1"/>
            </p:cNvSpPr>
            <p:nvPr/>
          </p:nvSpPr>
          <p:spPr bwMode="auto">
            <a:xfrm>
              <a:off x="363537" y="309563"/>
              <a:ext cx="814388" cy="465137"/>
            </a:xfrm>
            <a:custGeom>
              <a:avLst/>
              <a:gdLst>
                <a:gd name="T0" fmla="*/ 2147483647 w 216"/>
                <a:gd name="T1" fmla="*/ 2147483647 h 123"/>
                <a:gd name="T2" fmla="*/ 2147483647 w 216"/>
                <a:gd name="T3" fmla="*/ 2147483647 h 123"/>
                <a:gd name="T4" fmla="*/ 2147483647 w 216"/>
                <a:gd name="T5" fmla="*/ 2147483647 h 123"/>
                <a:gd name="T6" fmla="*/ 2147483647 w 216"/>
                <a:gd name="T7" fmla="*/ 2147483647 h 123"/>
                <a:gd name="T8" fmla="*/ 0 w 216"/>
                <a:gd name="T9" fmla="*/ 2147483647 h 123"/>
                <a:gd name="T10" fmla="*/ 0 w 216"/>
                <a:gd name="T11" fmla="*/ 2147483647 h 123"/>
                <a:gd name="T12" fmla="*/ 2147483647 w 216"/>
                <a:gd name="T13" fmla="*/ 0 h 123"/>
                <a:gd name="T14" fmla="*/ 2147483647 w 216"/>
                <a:gd name="T15" fmla="*/ 0 h 123"/>
                <a:gd name="T16" fmla="*/ 2147483647 w 216"/>
                <a:gd name="T17" fmla="*/ 2147483647 h 123"/>
                <a:gd name="T18" fmla="*/ 2147483647 w 216"/>
                <a:gd name="T19" fmla="*/ 2147483647 h 1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6"/>
                <a:gd name="T31" fmla="*/ 0 h 123"/>
                <a:gd name="T32" fmla="*/ 216 w 216"/>
                <a:gd name="T33" fmla="*/ 123 h 1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" h="123">
                  <a:moveTo>
                    <a:pt x="216" y="81"/>
                  </a:moveTo>
                  <a:cubicBezTo>
                    <a:pt x="216" y="89"/>
                    <a:pt x="212" y="101"/>
                    <a:pt x="208" y="108"/>
                  </a:cubicBezTo>
                  <a:cubicBezTo>
                    <a:pt x="208" y="108"/>
                    <a:pt x="199" y="123"/>
                    <a:pt x="116" y="123"/>
                  </a:cubicBezTo>
                  <a:cubicBezTo>
                    <a:pt x="34" y="123"/>
                    <a:pt x="12" y="105"/>
                    <a:pt x="12" y="105"/>
                  </a:cubicBezTo>
                  <a:cubicBezTo>
                    <a:pt x="5" y="100"/>
                    <a:pt x="0" y="89"/>
                    <a:pt x="0" y="8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9" y="0"/>
                    <a:pt x="216" y="6"/>
                    <a:pt x="216" y="15"/>
                  </a:cubicBezTo>
                  <a:lnTo>
                    <a:pt x="216" y="81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08" name="Freeform 7"/>
            <p:cNvSpPr>
              <a:spLocks noChangeArrowheads="1"/>
            </p:cNvSpPr>
            <p:nvPr/>
          </p:nvSpPr>
          <p:spPr bwMode="auto">
            <a:xfrm>
              <a:off x="0" y="0"/>
              <a:ext cx="1476375" cy="514350"/>
            </a:xfrm>
            <a:custGeom>
              <a:avLst/>
              <a:gdLst>
                <a:gd name="T0" fmla="*/ 2147483647 w 391"/>
                <a:gd name="T1" fmla="*/ 2147483647 h 136"/>
                <a:gd name="T2" fmla="*/ 2147483647 w 391"/>
                <a:gd name="T3" fmla="*/ 2147483647 h 136"/>
                <a:gd name="T4" fmla="*/ 2147483647 w 391"/>
                <a:gd name="T5" fmla="*/ 2147483647 h 136"/>
                <a:gd name="T6" fmla="*/ 2147483647 w 391"/>
                <a:gd name="T7" fmla="*/ 2147483647 h 136"/>
                <a:gd name="T8" fmla="*/ 2147483647 w 391"/>
                <a:gd name="T9" fmla="*/ 2147483647 h 136"/>
                <a:gd name="T10" fmla="*/ 2147483647 w 391"/>
                <a:gd name="T11" fmla="*/ 2147483647 h 136"/>
                <a:gd name="T12" fmla="*/ 2147483647 w 391"/>
                <a:gd name="T13" fmla="*/ 2147483647 h 136"/>
                <a:gd name="T14" fmla="*/ 2147483647 w 391"/>
                <a:gd name="T15" fmla="*/ 2147483647 h 136"/>
                <a:gd name="T16" fmla="*/ 2147483647 w 391"/>
                <a:gd name="T17" fmla="*/ 2147483647 h 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1"/>
                <a:gd name="T28" fmla="*/ 0 h 136"/>
                <a:gd name="T29" fmla="*/ 391 w 391"/>
                <a:gd name="T30" fmla="*/ 136 h 1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1" h="136">
                  <a:moveTo>
                    <a:pt x="8" y="60"/>
                  </a:moveTo>
                  <a:cubicBezTo>
                    <a:pt x="0" y="62"/>
                    <a:pt x="0" y="66"/>
                    <a:pt x="8" y="69"/>
                  </a:cubicBezTo>
                  <a:cubicBezTo>
                    <a:pt x="193" y="134"/>
                    <a:pt x="193" y="134"/>
                    <a:pt x="193" y="134"/>
                  </a:cubicBezTo>
                  <a:cubicBezTo>
                    <a:pt x="201" y="136"/>
                    <a:pt x="213" y="136"/>
                    <a:pt x="221" y="133"/>
                  </a:cubicBezTo>
                  <a:cubicBezTo>
                    <a:pt x="384" y="73"/>
                    <a:pt x="384" y="73"/>
                    <a:pt x="384" y="73"/>
                  </a:cubicBezTo>
                  <a:cubicBezTo>
                    <a:pt x="391" y="70"/>
                    <a:pt x="391" y="66"/>
                    <a:pt x="384" y="63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02" y="0"/>
                    <a:pt x="189" y="0"/>
                    <a:pt x="182" y="2"/>
                  </a:cubicBezTo>
                  <a:lnTo>
                    <a:pt x="8" y="60"/>
                  </a:ln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09" name="Freeform 8"/>
            <p:cNvSpPr>
              <a:spLocks noChangeArrowheads="1"/>
            </p:cNvSpPr>
            <p:nvPr/>
          </p:nvSpPr>
          <p:spPr bwMode="auto">
            <a:xfrm>
              <a:off x="1177925" y="355600"/>
              <a:ext cx="57150" cy="354013"/>
            </a:xfrm>
            <a:custGeom>
              <a:avLst/>
              <a:gdLst>
                <a:gd name="T0" fmla="*/ 2147483647 w 15"/>
                <a:gd name="T1" fmla="*/ 2147483647 h 94"/>
                <a:gd name="T2" fmla="*/ 2147483647 w 15"/>
                <a:gd name="T3" fmla="*/ 2147483647 h 94"/>
                <a:gd name="T4" fmla="*/ 0 w 15"/>
                <a:gd name="T5" fmla="*/ 2147483647 h 94"/>
                <a:gd name="T6" fmla="*/ 0 w 15"/>
                <a:gd name="T7" fmla="*/ 2147483647 h 94"/>
                <a:gd name="T8" fmla="*/ 2147483647 w 15"/>
                <a:gd name="T9" fmla="*/ 0 h 94"/>
                <a:gd name="T10" fmla="*/ 2147483647 w 15"/>
                <a:gd name="T11" fmla="*/ 2147483647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94"/>
                <a:gd name="T20" fmla="*/ 15 w 15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94">
                  <a:moveTo>
                    <a:pt x="15" y="79"/>
                  </a:moveTo>
                  <a:cubicBezTo>
                    <a:pt x="15" y="87"/>
                    <a:pt x="11" y="94"/>
                    <a:pt x="7" y="94"/>
                  </a:cubicBezTo>
                  <a:cubicBezTo>
                    <a:pt x="3" y="94"/>
                    <a:pt x="0" y="87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5" y="79"/>
                  </a:lnTo>
                  <a:close/>
                </a:path>
              </a:pathLst>
            </a:custGeom>
            <a:solidFill>
              <a:srgbClr val="205285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10" name="Freeform 9"/>
            <p:cNvSpPr>
              <a:spLocks noChangeArrowheads="1"/>
            </p:cNvSpPr>
            <p:nvPr/>
          </p:nvSpPr>
          <p:spPr bwMode="auto">
            <a:xfrm>
              <a:off x="1133475" y="673100"/>
              <a:ext cx="134937" cy="104775"/>
            </a:xfrm>
            <a:custGeom>
              <a:avLst/>
              <a:gdLst>
                <a:gd name="T0" fmla="*/ 2147483647 w 36"/>
                <a:gd name="T1" fmla="*/ 2147483647 h 28"/>
                <a:gd name="T2" fmla="*/ 2147483647 w 36"/>
                <a:gd name="T3" fmla="*/ 2147483647 h 28"/>
                <a:gd name="T4" fmla="*/ 2147483647 w 36"/>
                <a:gd name="T5" fmla="*/ 2147483647 h 28"/>
                <a:gd name="T6" fmla="*/ 0 w 36"/>
                <a:gd name="T7" fmla="*/ 2147483647 h 28"/>
                <a:gd name="T8" fmla="*/ 2147483647 w 36"/>
                <a:gd name="T9" fmla="*/ 0 h 28"/>
                <a:gd name="T10" fmla="*/ 2147483647 w 36"/>
                <a:gd name="T11" fmla="*/ 0 h 28"/>
                <a:gd name="T12" fmla="*/ 2147483647 w 36"/>
                <a:gd name="T13" fmla="*/ 2147483647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8"/>
                <a:gd name="T23" fmla="*/ 36 w 36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8">
                  <a:moveTo>
                    <a:pt x="36" y="14"/>
                  </a:moveTo>
                  <a:cubicBezTo>
                    <a:pt x="36" y="22"/>
                    <a:pt x="30" y="28"/>
                    <a:pt x="22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7" y="28"/>
                    <a:pt x="0" y="22"/>
                    <a:pt x="0" y="14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0" y="0"/>
                    <a:pt x="36" y="7"/>
                    <a:pt x="36" y="14"/>
                  </a:cubicBezTo>
                  <a:close/>
                </a:path>
              </a:pathLst>
            </a:custGeom>
            <a:solidFill>
              <a:srgbClr val="205285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53" name="矩形 3"/>
          <p:cNvSpPr>
            <a:spLocks noChangeArrowheads="1"/>
          </p:cNvSpPr>
          <p:nvPr/>
        </p:nvSpPr>
        <p:spPr bwMode="auto">
          <a:xfrm>
            <a:off x="4978400" y="1082675"/>
            <a:ext cx="2236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研究结果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7654" name="矩形 191"/>
          <p:cNvSpPr>
            <a:spLocks noChangeArrowheads="1"/>
          </p:cNvSpPr>
          <p:nvPr/>
        </p:nvSpPr>
        <p:spPr bwMode="auto">
          <a:xfrm>
            <a:off x="5103813" y="1747838"/>
            <a:ext cx="1966912" cy="4603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5" name="矩形 30"/>
          <p:cNvSpPr>
            <a:spLocks noChangeArrowheads="1"/>
          </p:cNvSpPr>
          <p:nvPr/>
        </p:nvSpPr>
        <p:spPr bwMode="auto">
          <a:xfrm>
            <a:off x="5122863" y="1820863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选题研究结果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7656" name="矩形 32"/>
          <p:cNvSpPr>
            <a:spLocks noChangeArrowheads="1"/>
          </p:cNvSpPr>
          <p:nvPr/>
        </p:nvSpPr>
        <p:spPr bwMode="auto">
          <a:xfrm>
            <a:off x="5122863" y="2211388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选题实践验证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7657" name="矩形 33"/>
          <p:cNvSpPr>
            <a:spLocks noChangeArrowheads="1"/>
          </p:cNvSpPr>
          <p:nvPr/>
        </p:nvSpPr>
        <p:spPr bwMode="auto">
          <a:xfrm>
            <a:off x="5110163" y="2644775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论文整体总结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63" name="图片 1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8762"/>
            <a:ext cx="12192000" cy="66217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表 32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9038" y="2143125"/>
            <a:ext cx="2220912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图表 20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400" y="2143125"/>
            <a:ext cx="2220913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表 27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4113" y="2143125"/>
            <a:ext cx="2219325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矩形 29"/>
          <p:cNvSpPr>
            <a:spLocks noChangeArrowheads="1"/>
          </p:cNvSpPr>
          <p:nvPr/>
        </p:nvSpPr>
        <p:spPr bwMode="auto">
          <a:xfrm>
            <a:off x="1676400" y="3032125"/>
            <a:ext cx="1244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80%</a:t>
            </a:r>
            <a:endParaRPr lang="zh-CN" altLang="en-US" sz="4000">
              <a:solidFill>
                <a:srgbClr val="203864"/>
              </a:solidFill>
            </a:endParaRPr>
          </a:p>
        </p:txBody>
      </p:sp>
      <p:sp>
        <p:nvSpPr>
          <p:cNvPr id="28678" name="矩形 30"/>
          <p:cNvSpPr>
            <a:spLocks noChangeArrowheads="1"/>
          </p:cNvSpPr>
          <p:nvPr/>
        </p:nvSpPr>
        <p:spPr bwMode="auto">
          <a:xfrm>
            <a:off x="5508625" y="3032125"/>
            <a:ext cx="12430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50%</a:t>
            </a:r>
            <a:endParaRPr lang="zh-CN" altLang="en-US" sz="4000">
              <a:solidFill>
                <a:srgbClr val="203864"/>
              </a:solidFill>
            </a:endParaRPr>
          </a:p>
        </p:txBody>
      </p:sp>
      <p:sp>
        <p:nvSpPr>
          <p:cNvPr id="28679" name="矩形 30"/>
          <p:cNvSpPr>
            <a:spLocks noChangeArrowheads="1"/>
          </p:cNvSpPr>
          <p:nvPr/>
        </p:nvSpPr>
        <p:spPr bwMode="auto">
          <a:xfrm>
            <a:off x="9251950" y="3032125"/>
            <a:ext cx="1244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90%</a:t>
            </a:r>
            <a:endParaRPr lang="zh-CN" altLang="en-US" sz="4000">
              <a:solidFill>
                <a:srgbClr val="203864"/>
              </a:solidFill>
            </a:endParaRPr>
          </a:p>
        </p:txBody>
      </p:sp>
      <p:sp>
        <p:nvSpPr>
          <p:cNvPr id="28680" name="矩形 30"/>
          <p:cNvSpPr>
            <a:spLocks noChangeArrowheads="1"/>
          </p:cNvSpPr>
          <p:nvPr/>
        </p:nvSpPr>
        <p:spPr bwMode="auto">
          <a:xfrm>
            <a:off x="1276350" y="4391025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8681" name="矩形 31"/>
          <p:cNvSpPr>
            <a:spLocks noChangeArrowheads="1"/>
          </p:cNvSpPr>
          <p:nvPr/>
        </p:nvSpPr>
        <p:spPr bwMode="auto">
          <a:xfrm>
            <a:off x="5080000" y="4392613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8682" name="矩形 32"/>
          <p:cNvSpPr>
            <a:spLocks noChangeArrowheads="1"/>
          </p:cNvSpPr>
          <p:nvPr/>
        </p:nvSpPr>
        <p:spPr bwMode="auto">
          <a:xfrm>
            <a:off x="8939213" y="4391025"/>
            <a:ext cx="2030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8683" name="矩形 33"/>
          <p:cNvSpPr>
            <a:spLocks noChangeArrowheads="1"/>
          </p:cNvSpPr>
          <p:nvPr/>
        </p:nvSpPr>
        <p:spPr bwMode="auto">
          <a:xfrm>
            <a:off x="1036638" y="5081588"/>
            <a:ext cx="2509837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6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84" name="矩形 34"/>
          <p:cNvSpPr>
            <a:spLocks noChangeArrowheads="1"/>
          </p:cNvSpPr>
          <p:nvPr/>
        </p:nvSpPr>
        <p:spPr bwMode="auto">
          <a:xfrm>
            <a:off x="4840288" y="5083175"/>
            <a:ext cx="251142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6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85" name="矩形 35"/>
          <p:cNvSpPr>
            <a:spLocks noChangeArrowheads="1"/>
          </p:cNvSpPr>
          <p:nvPr/>
        </p:nvSpPr>
        <p:spPr bwMode="auto">
          <a:xfrm>
            <a:off x="8699500" y="5081588"/>
            <a:ext cx="2509838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6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86" name="TextBox 15"/>
          <p:cNvSpPr>
            <a:spLocks noChangeArrowheads="1"/>
          </p:cNvSpPr>
          <p:nvPr/>
        </p:nvSpPr>
        <p:spPr bwMode="auto">
          <a:xfrm>
            <a:off x="2978150" y="765175"/>
            <a:ext cx="62388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研究过程</a:t>
            </a:r>
            <a:r>
              <a:rPr lang="en-US" altLang="zh-CN" sz="32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·</a:t>
            </a:r>
            <a:r>
              <a:rPr lang="zh-CN" altLang="en-US" sz="32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选题结果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8687" name="TextBox 15"/>
          <p:cNvSpPr>
            <a:spLocks noChangeArrowheads="1"/>
          </p:cNvSpPr>
          <p:nvPr/>
        </p:nvSpPr>
        <p:spPr bwMode="auto">
          <a:xfrm>
            <a:off x="4217988" y="1279525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此处请输入您的副标题，或者删除此文本框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8688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8689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8690" name="矩形 4"/>
          <p:cNvSpPr>
            <a:spLocks noChangeArrowheads="1"/>
          </p:cNvSpPr>
          <p:nvPr/>
        </p:nvSpPr>
        <p:spPr bwMode="auto">
          <a:xfrm>
            <a:off x="11703050" y="6434138"/>
            <a:ext cx="485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45D95273-E1FF-4876-8F2D-7511E110B7E2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91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8692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课题研究目的阐述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8693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8694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8695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10969189" y="3098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9698" name="矩形 46"/>
          <p:cNvSpPr>
            <a:spLocks noChangeArrowheads="1"/>
          </p:cNvSpPr>
          <p:nvPr/>
        </p:nvSpPr>
        <p:spPr bwMode="auto">
          <a:xfrm>
            <a:off x="2281238" y="2687638"/>
            <a:ext cx="365125" cy="1557337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699" name="矩形 47"/>
          <p:cNvSpPr>
            <a:spLocks noChangeArrowheads="1"/>
          </p:cNvSpPr>
          <p:nvPr/>
        </p:nvSpPr>
        <p:spPr bwMode="auto">
          <a:xfrm>
            <a:off x="469900" y="4335463"/>
            <a:ext cx="11239500" cy="20605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0" name="文本框 48"/>
          <p:cNvSpPr>
            <a:spLocks noChangeArrowheads="1"/>
          </p:cNvSpPr>
          <p:nvPr/>
        </p:nvSpPr>
        <p:spPr bwMode="auto">
          <a:xfrm>
            <a:off x="2214563" y="4373563"/>
            <a:ext cx="4984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01" name="文本框 49"/>
          <p:cNvSpPr>
            <a:spLocks noChangeArrowheads="1"/>
          </p:cNvSpPr>
          <p:nvPr/>
        </p:nvSpPr>
        <p:spPr bwMode="auto">
          <a:xfrm>
            <a:off x="2879725" y="4373563"/>
            <a:ext cx="4984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02" name="文本框 50"/>
          <p:cNvSpPr>
            <a:spLocks noChangeArrowheads="1"/>
          </p:cNvSpPr>
          <p:nvPr/>
        </p:nvSpPr>
        <p:spPr bwMode="auto">
          <a:xfrm>
            <a:off x="3544888" y="4373563"/>
            <a:ext cx="4984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03" name="文本框 51"/>
          <p:cNvSpPr>
            <a:spLocks noChangeArrowheads="1"/>
          </p:cNvSpPr>
          <p:nvPr/>
        </p:nvSpPr>
        <p:spPr bwMode="auto">
          <a:xfrm>
            <a:off x="4210050" y="4373563"/>
            <a:ext cx="4984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04" name="文本框 52"/>
          <p:cNvSpPr>
            <a:spLocks noChangeArrowheads="1"/>
          </p:cNvSpPr>
          <p:nvPr/>
        </p:nvSpPr>
        <p:spPr bwMode="auto">
          <a:xfrm>
            <a:off x="4875213" y="4373563"/>
            <a:ext cx="5000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05" name="文本框 53"/>
          <p:cNvSpPr>
            <a:spLocks noChangeArrowheads="1"/>
          </p:cNvSpPr>
          <p:nvPr/>
        </p:nvSpPr>
        <p:spPr bwMode="auto">
          <a:xfrm>
            <a:off x="5540375" y="4373563"/>
            <a:ext cx="5000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06" name="文本框 54"/>
          <p:cNvSpPr>
            <a:spLocks noChangeArrowheads="1"/>
          </p:cNvSpPr>
          <p:nvPr/>
        </p:nvSpPr>
        <p:spPr bwMode="auto">
          <a:xfrm>
            <a:off x="6205538" y="4373563"/>
            <a:ext cx="5000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07" name="文本框 55"/>
          <p:cNvSpPr>
            <a:spLocks noChangeArrowheads="1"/>
          </p:cNvSpPr>
          <p:nvPr/>
        </p:nvSpPr>
        <p:spPr bwMode="auto">
          <a:xfrm>
            <a:off x="6870700" y="4373563"/>
            <a:ext cx="5000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08" name="文本框 56"/>
          <p:cNvSpPr>
            <a:spLocks noChangeArrowheads="1"/>
          </p:cNvSpPr>
          <p:nvPr/>
        </p:nvSpPr>
        <p:spPr bwMode="auto">
          <a:xfrm>
            <a:off x="7535863" y="4373563"/>
            <a:ext cx="5000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09" name="文本框 57"/>
          <p:cNvSpPr>
            <a:spLocks noChangeArrowheads="1"/>
          </p:cNvSpPr>
          <p:nvPr/>
        </p:nvSpPr>
        <p:spPr bwMode="auto">
          <a:xfrm>
            <a:off x="8202613" y="4373563"/>
            <a:ext cx="4984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10" name="文本框 58"/>
          <p:cNvSpPr>
            <a:spLocks noChangeArrowheads="1"/>
          </p:cNvSpPr>
          <p:nvPr/>
        </p:nvSpPr>
        <p:spPr bwMode="auto">
          <a:xfrm>
            <a:off x="8867775" y="4373563"/>
            <a:ext cx="4984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11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11" name="文本框 59"/>
          <p:cNvSpPr>
            <a:spLocks noChangeArrowheads="1"/>
          </p:cNvSpPr>
          <p:nvPr/>
        </p:nvSpPr>
        <p:spPr bwMode="auto">
          <a:xfrm>
            <a:off x="9532938" y="4373563"/>
            <a:ext cx="4984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12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12" name="文本框 60"/>
          <p:cNvSpPr>
            <a:spLocks noChangeArrowheads="1"/>
          </p:cNvSpPr>
          <p:nvPr/>
        </p:nvSpPr>
        <p:spPr bwMode="auto">
          <a:xfrm>
            <a:off x="1525588" y="5021263"/>
            <a:ext cx="1852612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  <a:ea typeface="黑体" panose="02010609060101010101" pitchFamily="49" charset="-122"/>
                <a:sym typeface="Impact" panose="020B0806030902050204" pitchFamily="34" charset="0"/>
              </a:rPr>
              <a:t>TOTAL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  <a:ea typeface="黑体" panose="02010609060101010101" pitchFamily="49" charset="-122"/>
              <a:sym typeface="Impact" panose="020B0806030902050204" pitchFamily="34" charset="0"/>
            </a:endParaRPr>
          </a:p>
        </p:txBody>
      </p:sp>
      <p:sp>
        <p:nvSpPr>
          <p:cNvPr id="29713" name="文本框 61"/>
          <p:cNvSpPr>
            <a:spLocks noChangeArrowheads="1"/>
          </p:cNvSpPr>
          <p:nvPr/>
        </p:nvSpPr>
        <p:spPr bwMode="auto">
          <a:xfrm>
            <a:off x="3536950" y="5021263"/>
            <a:ext cx="1908175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1E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1,920,000</a:t>
            </a:r>
            <a:endParaRPr lang="zh-CN" altLang="en-US">
              <a:solidFill>
                <a:srgbClr val="1E4E7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14" name="文本框 62"/>
          <p:cNvSpPr>
            <a:spLocks noChangeArrowheads="1"/>
          </p:cNvSpPr>
          <p:nvPr/>
        </p:nvSpPr>
        <p:spPr bwMode="auto">
          <a:xfrm>
            <a:off x="5711825" y="4964113"/>
            <a:ext cx="549433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毕业论文答辩的目的，就是检查毕业生是否是认真独立完成的毕业论文，考察毕业生综合分析能力，理论联系实际能力，专业方面的潜在能力。答辩老师结合毕业生现场答辩情况评定答辩成绩。 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9715" name="直接连接符 63"/>
          <p:cNvSpPr>
            <a:spLocks noChangeShapeType="1"/>
          </p:cNvSpPr>
          <p:nvPr/>
        </p:nvSpPr>
        <p:spPr bwMode="auto">
          <a:xfrm>
            <a:off x="5507038" y="5086350"/>
            <a:ext cx="1587" cy="792163"/>
          </a:xfrm>
          <a:prstGeom prst="line">
            <a:avLst/>
          </a:prstGeom>
          <a:noFill/>
          <a:ln w="41275">
            <a:solidFill>
              <a:srgbClr val="FFFFFF">
                <a:alpha val="67842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6" name="KSO_Shape"/>
          <p:cNvSpPr>
            <a:spLocks noChangeArrowheads="1"/>
          </p:cNvSpPr>
          <p:nvPr/>
        </p:nvSpPr>
        <p:spPr bwMode="auto">
          <a:xfrm>
            <a:off x="8228013" y="2736850"/>
            <a:ext cx="565150" cy="446088"/>
          </a:xfrm>
          <a:prstGeom prst="wedgeEllipseCallout">
            <a:avLst>
              <a:gd name="adj1" fmla="val -25046"/>
              <a:gd name="adj2" fmla="val 65694"/>
            </a:avLst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70</a:t>
            </a:r>
            <a:endParaRPr lang="zh-CN" altLang="en-US" sz="16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9717" name="KSO_Shape"/>
          <p:cNvSpPr>
            <a:spLocks noChangeArrowheads="1"/>
          </p:cNvSpPr>
          <p:nvPr/>
        </p:nvSpPr>
        <p:spPr bwMode="auto">
          <a:xfrm>
            <a:off x="6205538" y="952500"/>
            <a:ext cx="565150" cy="446088"/>
          </a:xfrm>
          <a:prstGeom prst="wedgeEllipseCallout">
            <a:avLst>
              <a:gd name="adj1" fmla="val -25046"/>
              <a:gd name="adj2" fmla="val 65694"/>
            </a:avLst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240</a:t>
            </a:r>
            <a:endParaRPr lang="zh-CN" altLang="en-US" sz="16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29718" name="矩形 66"/>
          <p:cNvSpPr>
            <a:spLocks noChangeArrowheads="1"/>
          </p:cNvSpPr>
          <p:nvPr/>
        </p:nvSpPr>
        <p:spPr bwMode="auto">
          <a:xfrm>
            <a:off x="2946400" y="3019425"/>
            <a:ext cx="365125" cy="1225550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19" name="矩形 67"/>
          <p:cNvSpPr>
            <a:spLocks noChangeArrowheads="1"/>
          </p:cNvSpPr>
          <p:nvPr/>
        </p:nvSpPr>
        <p:spPr bwMode="auto">
          <a:xfrm>
            <a:off x="3611563" y="2230438"/>
            <a:ext cx="365125" cy="2014537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0" name="矩形 68"/>
          <p:cNvSpPr>
            <a:spLocks noChangeArrowheads="1"/>
          </p:cNvSpPr>
          <p:nvPr/>
        </p:nvSpPr>
        <p:spPr bwMode="auto">
          <a:xfrm>
            <a:off x="4276725" y="2813050"/>
            <a:ext cx="365125" cy="1431925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1" name="矩形 69"/>
          <p:cNvSpPr>
            <a:spLocks noChangeArrowheads="1"/>
          </p:cNvSpPr>
          <p:nvPr/>
        </p:nvSpPr>
        <p:spPr bwMode="auto">
          <a:xfrm>
            <a:off x="4943475" y="1916113"/>
            <a:ext cx="363538" cy="2328862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2" name="矩形 70"/>
          <p:cNvSpPr>
            <a:spLocks noChangeArrowheads="1"/>
          </p:cNvSpPr>
          <p:nvPr/>
        </p:nvSpPr>
        <p:spPr bwMode="auto">
          <a:xfrm>
            <a:off x="5608638" y="2532063"/>
            <a:ext cx="365125" cy="1712912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3" name="矩形 71"/>
          <p:cNvSpPr>
            <a:spLocks noChangeArrowheads="1"/>
          </p:cNvSpPr>
          <p:nvPr/>
        </p:nvSpPr>
        <p:spPr bwMode="auto">
          <a:xfrm>
            <a:off x="6273800" y="1565275"/>
            <a:ext cx="365125" cy="26797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4" name="矩形 72"/>
          <p:cNvSpPr>
            <a:spLocks noChangeArrowheads="1"/>
          </p:cNvSpPr>
          <p:nvPr/>
        </p:nvSpPr>
        <p:spPr bwMode="auto">
          <a:xfrm>
            <a:off x="6938963" y="2432050"/>
            <a:ext cx="365125" cy="1812925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5" name="矩形 73"/>
          <p:cNvSpPr>
            <a:spLocks noChangeArrowheads="1"/>
          </p:cNvSpPr>
          <p:nvPr/>
        </p:nvSpPr>
        <p:spPr bwMode="auto">
          <a:xfrm>
            <a:off x="7604125" y="2087563"/>
            <a:ext cx="365125" cy="2157412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6" name="矩形 74"/>
          <p:cNvSpPr>
            <a:spLocks noChangeArrowheads="1"/>
          </p:cNvSpPr>
          <p:nvPr/>
        </p:nvSpPr>
        <p:spPr bwMode="auto">
          <a:xfrm>
            <a:off x="8270875" y="3470275"/>
            <a:ext cx="363538" cy="7747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7" name="矩形 75"/>
          <p:cNvSpPr>
            <a:spLocks noChangeArrowheads="1"/>
          </p:cNvSpPr>
          <p:nvPr/>
        </p:nvSpPr>
        <p:spPr bwMode="auto">
          <a:xfrm>
            <a:off x="8936038" y="2606675"/>
            <a:ext cx="363537" cy="1638300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8" name="矩形 76"/>
          <p:cNvSpPr>
            <a:spLocks noChangeArrowheads="1"/>
          </p:cNvSpPr>
          <p:nvPr/>
        </p:nvSpPr>
        <p:spPr bwMode="auto">
          <a:xfrm>
            <a:off x="9601200" y="2206625"/>
            <a:ext cx="365125" cy="2038350"/>
          </a:xfrm>
          <a:prstGeom prst="rect">
            <a:avLst/>
          </a:pr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9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9730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9731" name="矩形 4"/>
          <p:cNvSpPr>
            <a:spLocks noChangeArrowheads="1"/>
          </p:cNvSpPr>
          <p:nvPr/>
        </p:nvSpPr>
        <p:spPr bwMode="auto">
          <a:xfrm>
            <a:off x="11703050" y="6434138"/>
            <a:ext cx="485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6E0B28BF-E3AC-4642-AF9F-9EAE807A87CD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32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733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课题研究目的阐述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9734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9735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9736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81"/>
          <p:cNvSpPr>
            <a:spLocks noChangeArrowheads="1"/>
          </p:cNvSpPr>
          <p:nvPr/>
        </p:nvSpPr>
        <p:spPr bwMode="auto">
          <a:xfrm>
            <a:off x="482600" y="4362450"/>
            <a:ext cx="11239500" cy="20605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0723" name="组合 16"/>
          <p:cNvGrpSpPr>
            <a:grpSpLocks/>
          </p:cNvGrpSpPr>
          <p:nvPr/>
        </p:nvGrpSpPr>
        <p:grpSpPr bwMode="auto">
          <a:xfrm>
            <a:off x="1104900" y="1263650"/>
            <a:ext cx="1497013" cy="1497013"/>
            <a:chOff x="0" y="0"/>
            <a:chExt cx="1992312" cy="1990725"/>
          </a:xfrm>
        </p:grpSpPr>
        <p:sp>
          <p:nvSpPr>
            <p:cNvPr id="30775" name="Oval 5"/>
            <p:cNvSpPr>
              <a:spLocks noChangeArrowheads="1"/>
            </p:cNvSpPr>
            <p:nvPr/>
          </p:nvSpPr>
          <p:spPr bwMode="auto">
            <a:xfrm>
              <a:off x="0" y="0"/>
              <a:ext cx="1992312" cy="1990725"/>
            </a:xfrm>
            <a:prstGeom prst="ellipse">
              <a:avLst/>
            </a:prstGeom>
            <a:solidFill>
              <a:srgbClr val="1F4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76" name="Freeform 6"/>
            <p:cNvSpPr>
              <a:spLocks noChangeArrowheads="1"/>
            </p:cNvSpPr>
            <p:nvPr/>
          </p:nvSpPr>
          <p:spPr bwMode="auto">
            <a:xfrm>
              <a:off x="434975" y="346075"/>
              <a:ext cx="1104900" cy="573088"/>
            </a:xfrm>
            <a:custGeom>
              <a:avLst/>
              <a:gdLst>
                <a:gd name="T0" fmla="*/ 0 w 696"/>
                <a:gd name="T1" fmla="*/ 2147483647 h 361"/>
                <a:gd name="T2" fmla="*/ 2147483647 w 696"/>
                <a:gd name="T3" fmla="*/ 0 h 361"/>
                <a:gd name="T4" fmla="*/ 2147483647 w 696"/>
                <a:gd name="T5" fmla="*/ 2147483647 h 361"/>
                <a:gd name="T6" fmla="*/ 0 w 696"/>
                <a:gd name="T7" fmla="*/ 2147483647 h 3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6"/>
                <a:gd name="T13" fmla="*/ 0 h 361"/>
                <a:gd name="T14" fmla="*/ 696 w 696"/>
                <a:gd name="T15" fmla="*/ 361 h 3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6" h="361">
                  <a:moveTo>
                    <a:pt x="0" y="361"/>
                  </a:moveTo>
                  <a:lnTo>
                    <a:pt x="347" y="0"/>
                  </a:lnTo>
                  <a:lnTo>
                    <a:pt x="696" y="361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7" name="Freeform 7"/>
            <p:cNvSpPr>
              <a:spLocks noChangeArrowheads="1"/>
            </p:cNvSpPr>
            <p:nvPr/>
          </p:nvSpPr>
          <p:spPr bwMode="auto">
            <a:xfrm>
              <a:off x="660400" y="512763"/>
              <a:ext cx="635000" cy="301625"/>
            </a:xfrm>
            <a:custGeom>
              <a:avLst/>
              <a:gdLst>
                <a:gd name="T0" fmla="*/ 0 w 400"/>
                <a:gd name="T1" fmla="*/ 2147483647 h 190"/>
                <a:gd name="T2" fmla="*/ 2147483647 w 400"/>
                <a:gd name="T3" fmla="*/ 0 h 190"/>
                <a:gd name="T4" fmla="*/ 2147483647 w 400"/>
                <a:gd name="T5" fmla="*/ 2147483647 h 190"/>
                <a:gd name="T6" fmla="*/ 0 w 400"/>
                <a:gd name="T7" fmla="*/ 2147483647 h 1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0"/>
                <a:gd name="T13" fmla="*/ 0 h 190"/>
                <a:gd name="T14" fmla="*/ 400 w 400"/>
                <a:gd name="T15" fmla="*/ 190 h 1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0" h="190">
                  <a:moveTo>
                    <a:pt x="0" y="190"/>
                  </a:moveTo>
                  <a:lnTo>
                    <a:pt x="200" y="0"/>
                  </a:lnTo>
                  <a:lnTo>
                    <a:pt x="400" y="190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rgbClr val="1F4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8" name="Rectangle 8"/>
            <p:cNvSpPr>
              <a:spLocks noChangeArrowheads="1"/>
            </p:cNvSpPr>
            <p:nvPr/>
          </p:nvSpPr>
          <p:spPr bwMode="auto">
            <a:xfrm>
              <a:off x="484187" y="93821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79" name="Rectangle 9"/>
            <p:cNvSpPr>
              <a:spLocks noChangeArrowheads="1"/>
            </p:cNvSpPr>
            <p:nvPr/>
          </p:nvSpPr>
          <p:spPr bwMode="auto">
            <a:xfrm>
              <a:off x="846137" y="93821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80" name="Rectangle 10"/>
            <p:cNvSpPr>
              <a:spLocks noChangeArrowheads="1"/>
            </p:cNvSpPr>
            <p:nvPr/>
          </p:nvSpPr>
          <p:spPr bwMode="auto">
            <a:xfrm>
              <a:off x="1208087" y="93821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81" name="Rectangle 11"/>
            <p:cNvSpPr>
              <a:spLocks noChangeArrowheads="1"/>
            </p:cNvSpPr>
            <p:nvPr/>
          </p:nvSpPr>
          <p:spPr bwMode="auto">
            <a:xfrm>
              <a:off x="484187" y="9985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82" name="Rectangle 12"/>
            <p:cNvSpPr>
              <a:spLocks noChangeArrowheads="1"/>
            </p:cNvSpPr>
            <p:nvPr/>
          </p:nvSpPr>
          <p:spPr bwMode="auto">
            <a:xfrm>
              <a:off x="846137" y="9985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83" name="Rectangle 13"/>
            <p:cNvSpPr>
              <a:spLocks noChangeArrowheads="1"/>
            </p:cNvSpPr>
            <p:nvPr/>
          </p:nvSpPr>
          <p:spPr bwMode="auto">
            <a:xfrm>
              <a:off x="1208087" y="9985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84" name="Rectangle 14"/>
            <p:cNvSpPr>
              <a:spLocks noChangeArrowheads="1"/>
            </p:cNvSpPr>
            <p:nvPr/>
          </p:nvSpPr>
          <p:spPr bwMode="auto">
            <a:xfrm>
              <a:off x="484187" y="142081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85" name="Rectangle 15"/>
            <p:cNvSpPr>
              <a:spLocks noChangeArrowheads="1"/>
            </p:cNvSpPr>
            <p:nvPr/>
          </p:nvSpPr>
          <p:spPr bwMode="auto">
            <a:xfrm>
              <a:off x="846137" y="142081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86" name="Rectangle 16"/>
            <p:cNvSpPr>
              <a:spLocks noChangeArrowheads="1"/>
            </p:cNvSpPr>
            <p:nvPr/>
          </p:nvSpPr>
          <p:spPr bwMode="auto">
            <a:xfrm>
              <a:off x="1208087" y="142081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87" name="Rectangle 17"/>
            <p:cNvSpPr>
              <a:spLocks noChangeArrowheads="1"/>
            </p:cNvSpPr>
            <p:nvPr/>
          </p:nvSpPr>
          <p:spPr bwMode="auto">
            <a:xfrm>
              <a:off x="484187" y="14811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88" name="Rectangle 18"/>
            <p:cNvSpPr>
              <a:spLocks noChangeArrowheads="1"/>
            </p:cNvSpPr>
            <p:nvPr/>
          </p:nvSpPr>
          <p:spPr bwMode="auto">
            <a:xfrm>
              <a:off x="846137" y="14811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89" name="Rectangle 19"/>
            <p:cNvSpPr>
              <a:spLocks noChangeArrowheads="1"/>
            </p:cNvSpPr>
            <p:nvPr/>
          </p:nvSpPr>
          <p:spPr bwMode="auto">
            <a:xfrm>
              <a:off x="1208087" y="14811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90" name="Rectangle 20"/>
            <p:cNvSpPr>
              <a:spLocks noChangeArrowheads="1"/>
            </p:cNvSpPr>
            <p:nvPr/>
          </p:nvSpPr>
          <p:spPr bwMode="auto">
            <a:xfrm>
              <a:off x="544512" y="1031875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91" name="Rectangle 21"/>
            <p:cNvSpPr>
              <a:spLocks noChangeArrowheads="1"/>
            </p:cNvSpPr>
            <p:nvPr/>
          </p:nvSpPr>
          <p:spPr bwMode="auto">
            <a:xfrm>
              <a:off x="917575" y="1031875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92" name="Rectangle 22"/>
            <p:cNvSpPr>
              <a:spLocks noChangeArrowheads="1"/>
            </p:cNvSpPr>
            <p:nvPr/>
          </p:nvSpPr>
          <p:spPr bwMode="auto">
            <a:xfrm>
              <a:off x="1279525" y="1031875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93" name="Rectangle 23"/>
            <p:cNvSpPr>
              <a:spLocks noChangeArrowheads="1"/>
            </p:cNvSpPr>
            <p:nvPr/>
          </p:nvSpPr>
          <p:spPr bwMode="auto">
            <a:xfrm>
              <a:off x="449262" y="1533525"/>
              <a:ext cx="1052512" cy="349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94" name="Rectangle 24"/>
            <p:cNvSpPr>
              <a:spLocks noChangeArrowheads="1"/>
            </p:cNvSpPr>
            <p:nvPr/>
          </p:nvSpPr>
          <p:spPr bwMode="auto">
            <a:xfrm>
              <a:off x="434975" y="1582738"/>
              <a:ext cx="1090612" cy="52388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</p:grpSp>
      <p:grpSp>
        <p:nvGrpSpPr>
          <p:cNvPr id="30724" name="组合 4"/>
          <p:cNvGrpSpPr>
            <a:grpSpLocks/>
          </p:cNvGrpSpPr>
          <p:nvPr/>
        </p:nvGrpSpPr>
        <p:grpSpPr bwMode="auto">
          <a:xfrm>
            <a:off x="3948113" y="1263650"/>
            <a:ext cx="1497012" cy="1497013"/>
            <a:chOff x="0" y="0"/>
            <a:chExt cx="1992313" cy="1990725"/>
          </a:xfrm>
        </p:grpSpPr>
        <p:sp>
          <p:nvSpPr>
            <p:cNvPr id="30763" name="Oval 42"/>
            <p:cNvSpPr>
              <a:spLocks noChangeArrowheads="1"/>
            </p:cNvSpPr>
            <p:nvPr/>
          </p:nvSpPr>
          <p:spPr bwMode="auto">
            <a:xfrm>
              <a:off x="0" y="0"/>
              <a:ext cx="1992313" cy="1990725"/>
            </a:xfrm>
            <a:prstGeom prst="ellipse">
              <a:avLst/>
            </a:prstGeom>
            <a:solidFill>
              <a:srgbClr val="2358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64" name="Freeform 43"/>
            <p:cNvSpPr>
              <a:spLocks noChangeArrowheads="1"/>
            </p:cNvSpPr>
            <p:nvPr/>
          </p:nvSpPr>
          <p:spPr bwMode="auto">
            <a:xfrm>
              <a:off x="1112838" y="720725"/>
              <a:ext cx="490538" cy="595313"/>
            </a:xfrm>
            <a:custGeom>
              <a:avLst/>
              <a:gdLst>
                <a:gd name="T0" fmla="*/ 2147483647 w 309"/>
                <a:gd name="T1" fmla="*/ 2147483647 h 375"/>
                <a:gd name="T2" fmla="*/ 2147483647 w 309"/>
                <a:gd name="T3" fmla="*/ 2147483647 h 375"/>
                <a:gd name="T4" fmla="*/ 0 w 309"/>
                <a:gd name="T5" fmla="*/ 2147483647 h 375"/>
                <a:gd name="T6" fmla="*/ 2147483647 w 309"/>
                <a:gd name="T7" fmla="*/ 0 h 375"/>
                <a:gd name="T8" fmla="*/ 2147483647 w 309"/>
                <a:gd name="T9" fmla="*/ 2147483647 h 3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9"/>
                <a:gd name="T16" fmla="*/ 0 h 375"/>
                <a:gd name="T17" fmla="*/ 309 w 309"/>
                <a:gd name="T18" fmla="*/ 375 h 3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9" h="375">
                  <a:moveTo>
                    <a:pt x="309" y="28"/>
                  </a:moveTo>
                  <a:lnTo>
                    <a:pt x="36" y="375"/>
                  </a:lnTo>
                  <a:lnTo>
                    <a:pt x="0" y="347"/>
                  </a:lnTo>
                  <a:lnTo>
                    <a:pt x="273" y="0"/>
                  </a:lnTo>
                  <a:lnTo>
                    <a:pt x="309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5" name="Freeform 44"/>
            <p:cNvSpPr>
              <a:spLocks noChangeArrowheads="1"/>
            </p:cNvSpPr>
            <p:nvPr/>
          </p:nvSpPr>
          <p:spPr bwMode="auto">
            <a:xfrm>
              <a:off x="758825" y="723900"/>
              <a:ext cx="444500" cy="627063"/>
            </a:xfrm>
            <a:custGeom>
              <a:avLst/>
              <a:gdLst>
                <a:gd name="T0" fmla="*/ 2147483647 w 280"/>
                <a:gd name="T1" fmla="*/ 2147483647 h 395"/>
                <a:gd name="T2" fmla="*/ 0 w 280"/>
                <a:gd name="T3" fmla="*/ 2147483647 h 395"/>
                <a:gd name="T4" fmla="*/ 2147483647 w 280"/>
                <a:gd name="T5" fmla="*/ 0 h 395"/>
                <a:gd name="T6" fmla="*/ 2147483647 w 280"/>
                <a:gd name="T7" fmla="*/ 2147483647 h 395"/>
                <a:gd name="T8" fmla="*/ 2147483647 w 280"/>
                <a:gd name="T9" fmla="*/ 2147483647 h 3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0"/>
                <a:gd name="T16" fmla="*/ 0 h 395"/>
                <a:gd name="T17" fmla="*/ 280 w 280"/>
                <a:gd name="T18" fmla="*/ 395 h 3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0" h="395">
                  <a:moveTo>
                    <a:pt x="242" y="395"/>
                  </a:moveTo>
                  <a:lnTo>
                    <a:pt x="0" y="24"/>
                  </a:lnTo>
                  <a:lnTo>
                    <a:pt x="38" y="0"/>
                  </a:lnTo>
                  <a:lnTo>
                    <a:pt x="280" y="371"/>
                  </a:lnTo>
                  <a:lnTo>
                    <a:pt x="242" y="3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6" name="Freeform 45"/>
            <p:cNvSpPr>
              <a:spLocks noChangeArrowheads="1"/>
            </p:cNvSpPr>
            <p:nvPr/>
          </p:nvSpPr>
          <p:spPr bwMode="auto">
            <a:xfrm>
              <a:off x="290513" y="808038"/>
              <a:ext cx="504825" cy="579438"/>
            </a:xfrm>
            <a:custGeom>
              <a:avLst/>
              <a:gdLst>
                <a:gd name="T0" fmla="*/ 0 w 318"/>
                <a:gd name="T1" fmla="*/ 2147483647 h 365"/>
                <a:gd name="T2" fmla="*/ 2147483647 w 318"/>
                <a:gd name="T3" fmla="*/ 0 h 365"/>
                <a:gd name="T4" fmla="*/ 2147483647 w 318"/>
                <a:gd name="T5" fmla="*/ 2147483647 h 365"/>
                <a:gd name="T6" fmla="*/ 2147483647 w 318"/>
                <a:gd name="T7" fmla="*/ 2147483647 h 365"/>
                <a:gd name="T8" fmla="*/ 0 w 318"/>
                <a:gd name="T9" fmla="*/ 2147483647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8"/>
                <a:gd name="T16" fmla="*/ 0 h 365"/>
                <a:gd name="T17" fmla="*/ 318 w 318"/>
                <a:gd name="T18" fmla="*/ 365 h 3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8" h="365">
                  <a:moveTo>
                    <a:pt x="0" y="337"/>
                  </a:moveTo>
                  <a:lnTo>
                    <a:pt x="285" y="0"/>
                  </a:lnTo>
                  <a:lnTo>
                    <a:pt x="318" y="28"/>
                  </a:lnTo>
                  <a:lnTo>
                    <a:pt x="33" y="365"/>
                  </a:lnTo>
                  <a:lnTo>
                    <a:pt x="0" y="3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7" name="Oval 46"/>
            <p:cNvSpPr>
              <a:spLocks noChangeArrowheads="1"/>
            </p:cNvSpPr>
            <p:nvPr/>
          </p:nvSpPr>
          <p:spPr bwMode="auto">
            <a:xfrm>
              <a:off x="257175" y="1079500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68" name="Oval 47"/>
            <p:cNvSpPr>
              <a:spLocks noChangeArrowheads="1"/>
            </p:cNvSpPr>
            <p:nvPr/>
          </p:nvSpPr>
          <p:spPr bwMode="auto">
            <a:xfrm>
              <a:off x="350838" y="1157288"/>
              <a:ext cx="153988" cy="155575"/>
            </a:xfrm>
            <a:prstGeom prst="ellipse">
              <a:avLst/>
            </a:prstGeom>
            <a:solidFill>
              <a:srgbClr val="2358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69" name="Oval 48"/>
            <p:cNvSpPr>
              <a:spLocks noChangeArrowheads="1"/>
            </p:cNvSpPr>
            <p:nvPr/>
          </p:nvSpPr>
          <p:spPr bwMode="auto">
            <a:xfrm>
              <a:off x="633413" y="611188"/>
              <a:ext cx="347663" cy="347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70" name="Oval 49"/>
            <p:cNvSpPr>
              <a:spLocks noChangeArrowheads="1"/>
            </p:cNvSpPr>
            <p:nvPr/>
          </p:nvSpPr>
          <p:spPr bwMode="auto">
            <a:xfrm>
              <a:off x="995363" y="1109663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71" name="Oval 50"/>
            <p:cNvSpPr>
              <a:spLocks noChangeArrowheads="1"/>
            </p:cNvSpPr>
            <p:nvPr/>
          </p:nvSpPr>
          <p:spPr bwMode="auto">
            <a:xfrm>
              <a:off x="1381125" y="558800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72" name="Oval 51"/>
            <p:cNvSpPr>
              <a:spLocks noChangeArrowheads="1"/>
            </p:cNvSpPr>
            <p:nvPr/>
          </p:nvSpPr>
          <p:spPr bwMode="auto">
            <a:xfrm>
              <a:off x="728663" y="709613"/>
              <a:ext cx="158750" cy="153988"/>
            </a:xfrm>
            <a:prstGeom prst="ellipse">
              <a:avLst/>
            </a:prstGeom>
            <a:solidFill>
              <a:srgbClr val="2358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73" name="Oval 52"/>
            <p:cNvSpPr>
              <a:spLocks noChangeArrowheads="1"/>
            </p:cNvSpPr>
            <p:nvPr/>
          </p:nvSpPr>
          <p:spPr bwMode="auto">
            <a:xfrm>
              <a:off x="1090613" y="1203325"/>
              <a:ext cx="158750" cy="153988"/>
            </a:xfrm>
            <a:prstGeom prst="ellipse">
              <a:avLst/>
            </a:prstGeom>
            <a:solidFill>
              <a:srgbClr val="2358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74" name="Oval 53"/>
            <p:cNvSpPr>
              <a:spLocks noChangeArrowheads="1"/>
            </p:cNvSpPr>
            <p:nvPr/>
          </p:nvSpPr>
          <p:spPr bwMode="auto">
            <a:xfrm>
              <a:off x="1474788" y="652463"/>
              <a:ext cx="158750" cy="158750"/>
            </a:xfrm>
            <a:prstGeom prst="ellipse">
              <a:avLst/>
            </a:prstGeom>
            <a:solidFill>
              <a:srgbClr val="2358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</p:grpSp>
      <p:grpSp>
        <p:nvGrpSpPr>
          <p:cNvPr id="30725" name="组合 6"/>
          <p:cNvGrpSpPr>
            <a:grpSpLocks/>
          </p:cNvGrpSpPr>
          <p:nvPr/>
        </p:nvGrpSpPr>
        <p:grpSpPr bwMode="auto">
          <a:xfrm>
            <a:off x="9632950" y="1268413"/>
            <a:ext cx="1506538" cy="1508125"/>
            <a:chOff x="0" y="0"/>
            <a:chExt cx="2005012" cy="2006600"/>
          </a:xfrm>
        </p:grpSpPr>
        <p:sp>
          <p:nvSpPr>
            <p:cNvPr id="30752" name="Oval 57"/>
            <p:cNvSpPr>
              <a:spLocks noChangeArrowheads="1"/>
            </p:cNvSpPr>
            <p:nvPr/>
          </p:nvSpPr>
          <p:spPr bwMode="auto">
            <a:xfrm>
              <a:off x="0" y="0"/>
              <a:ext cx="2005012" cy="2006600"/>
            </a:xfrm>
            <a:prstGeom prst="ellipse">
              <a:avLst/>
            </a:prstGeom>
            <a:solidFill>
              <a:srgbClr val="2A3D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53" name="Freeform 58"/>
            <p:cNvSpPr>
              <a:spLocks noChangeArrowheads="1"/>
            </p:cNvSpPr>
            <p:nvPr/>
          </p:nvSpPr>
          <p:spPr bwMode="auto">
            <a:xfrm>
              <a:off x="428625" y="493713"/>
              <a:ext cx="265112" cy="271463"/>
            </a:xfrm>
            <a:custGeom>
              <a:avLst/>
              <a:gdLst>
                <a:gd name="T0" fmla="*/ 2147483647 w 167"/>
                <a:gd name="T1" fmla="*/ 2147483647 h 171"/>
                <a:gd name="T2" fmla="*/ 2147483647 w 167"/>
                <a:gd name="T3" fmla="*/ 2147483647 h 171"/>
                <a:gd name="T4" fmla="*/ 2147483647 w 167"/>
                <a:gd name="T5" fmla="*/ 2147483647 h 171"/>
                <a:gd name="T6" fmla="*/ 2147483647 w 167"/>
                <a:gd name="T7" fmla="*/ 2147483647 h 171"/>
                <a:gd name="T8" fmla="*/ 0 w 167"/>
                <a:gd name="T9" fmla="*/ 2147483647 h 171"/>
                <a:gd name="T10" fmla="*/ 2147483647 w 167"/>
                <a:gd name="T11" fmla="*/ 2147483647 h 171"/>
                <a:gd name="T12" fmla="*/ 2147483647 w 167"/>
                <a:gd name="T13" fmla="*/ 0 h 171"/>
                <a:gd name="T14" fmla="*/ 2147483647 w 167"/>
                <a:gd name="T15" fmla="*/ 2147483647 h 171"/>
                <a:gd name="T16" fmla="*/ 2147483647 w 167"/>
                <a:gd name="T17" fmla="*/ 2147483647 h 171"/>
                <a:gd name="T18" fmla="*/ 2147483647 w 167"/>
                <a:gd name="T19" fmla="*/ 2147483647 h 171"/>
                <a:gd name="T20" fmla="*/ 2147483647 w 167"/>
                <a:gd name="T21" fmla="*/ 2147483647 h 1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7"/>
                <a:gd name="T34" fmla="*/ 0 h 171"/>
                <a:gd name="T35" fmla="*/ 167 w 167"/>
                <a:gd name="T36" fmla="*/ 171 h 17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7" h="171">
                  <a:moveTo>
                    <a:pt x="167" y="131"/>
                  </a:moveTo>
                  <a:lnTo>
                    <a:pt x="107" y="124"/>
                  </a:lnTo>
                  <a:lnTo>
                    <a:pt x="69" y="171"/>
                  </a:lnTo>
                  <a:lnTo>
                    <a:pt x="57" y="112"/>
                  </a:lnTo>
                  <a:lnTo>
                    <a:pt x="0" y="91"/>
                  </a:lnTo>
                  <a:lnTo>
                    <a:pt x="53" y="60"/>
                  </a:lnTo>
                  <a:lnTo>
                    <a:pt x="57" y="0"/>
                  </a:lnTo>
                  <a:lnTo>
                    <a:pt x="102" y="41"/>
                  </a:lnTo>
                  <a:lnTo>
                    <a:pt x="159" y="26"/>
                  </a:lnTo>
                  <a:lnTo>
                    <a:pt x="136" y="81"/>
                  </a:lnTo>
                  <a:lnTo>
                    <a:pt x="167" y="13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4" name="Freeform 59"/>
            <p:cNvSpPr>
              <a:spLocks noChangeArrowheads="1"/>
            </p:cNvSpPr>
            <p:nvPr/>
          </p:nvSpPr>
          <p:spPr bwMode="auto">
            <a:xfrm>
              <a:off x="1349375" y="679450"/>
              <a:ext cx="153987" cy="161925"/>
            </a:xfrm>
            <a:custGeom>
              <a:avLst/>
              <a:gdLst>
                <a:gd name="T0" fmla="*/ 2147483647 w 97"/>
                <a:gd name="T1" fmla="*/ 2147483647 h 102"/>
                <a:gd name="T2" fmla="*/ 2147483647 w 97"/>
                <a:gd name="T3" fmla="*/ 2147483647 h 102"/>
                <a:gd name="T4" fmla="*/ 2147483647 w 97"/>
                <a:gd name="T5" fmla="*/ 2147483647 h 102"/>
                <a:gd name="T6" fmla="*/ 2147483647 w 97"/>
                <a:gd name="T7" fmla="*/ 2147483647 h 102"/>
                <a:gd name="T8" fmla="*/ 0 w 97"/>
                <a:gd name="T9" fmla="*/ 2147483647 h 102"/>
                <a:gd name="T10" fmla="*/ 2147483647 w 97"/>
                <a:gd name="T11" fmla="*/ 2147483647 h 102"/>
                <a:gd name="T12" fmla="*/ 2147483647 w 97"/>
                <a:gd name="T13" fmla="*/ 0 h 102"/>
                <a:gd name="T14" fmla="*/ 2147483647 w 97"/>
                <a:gd name="T15" fmla="*/ 2147483647 h 102"/>
                <a:gd name="T16" fmla="*/ 2147483647 w 97"/>
                <a:gd name="T17" fmla="*/ 2147483647 h 102"/>
                <a:gd name="T18" fmla="*/ 2147483647 w 97"/>
                <a:gd name="T19" fmla="*/ 2147483647 h 102"/>
                <a:gd name="T20" fmla="*/ 2147483647 w 97"/>
                <a:gd name="T21" fmla="*/ 2147483647 h 1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7"/>
                <a:gd name="T34" fmla="*/ 0 h 102"/>
                <a:gd name="T35" fmla="*/ 97 w 97"/>
                <a:gd name="T36" fmla="*/ 102 h 1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7" h="102">
                  <a:moveTo>
                    <a:pt x="97" y="78"/>
                  </a:moveTo>
                  <a:lnTo>
                    <a:pt x="62" y="76"/>
                  </a:lnTo>
                  <a:lnTo>
                    <a:pt x="40" y="102"/>
                  </a:lnTo>
                  <a:lnTo>
                    <a:pt x="33" y="69"/>
                  </a:lnTo>
                  <a:lnTo>
                    <a:pt x="0" y="54"/>
                  </a:lnTo>
                  <a:lnTo>
                    <a:pt x="31" y="35"/>
                  </a:lnTo>
                  <a:lnTo>
                    <a:pt x="33" y="0"/>
                  </a:lnTo>
                  <a:lnTo>
                    <a:pt x="59" y="23"/>
                  </a:lnTo>
                  <a:lnTo>
                    <a:pt x="92" y="16"/>
                  </a:lnTo>
                  <a:lnTo>
                    <a:pt x="78" y="50"/>
                  </a:lnTo>
                  <a:lnTo>
                    <a:pt x="97" y="78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5" name="Freeform 60"/>
            <p:cNvSpPr>
              <a:spLocks noChangeArrowheads="1"/>
            </p:cNvSpPr>
            <p:nvPr/>
          </p:nvSpPr>
          <p:spPr bwMode="auto">
            <a:xfrm>
              <a:off x="1209675" y="561975"/>
              <a:ext cx="87312" cy="90488"/>
            </a:xfrm>
            <a:custGeom>
              <a:avLst/>
              <a:gdLst>
                <a:gd name="T0" fmla="*/ 2147483647 w 55"/>
                <a:gd name="T1" fmla="*/ 2147483647 h 57"/>
                <a:gd name="T2" fmla="*/ 2147483647 w 55"/>
                <a:gd name="T3" fmla="*/ 2147483647 h 57"/>
                <a:gd name="T4" fmla="*/ 2147483647 w 55"/>
                <a:gd name="T5" fmla="*/ 2147483647 h 57"/>
                <a:gd name="T6" fmla="*/ 2147483647 w 55"/>
                <a:gd name="T7" fmla="*/ 2147483647 h 57"/>
                <a:gd name="T8" fmla="*/ 0 w 55"/>
                <a:gd name="T9" fmla="*/ 2147483647 h 57"/>
                <a:gd name="T10" fmla="*/ 2147483647 w 55"/>
                <a:gd name="T11" fmla="*/ 2147483647 h 57"/>
                <a:gd name="T12" fmla="*/ 2147483647 w 55"/>
                <a:gd name="T13" fmla="*/ 0 h 57"/>
                <a:gd name="T14" fmla="*/ 2147483647 w 55"/>
                <a:gd name="T15" fmla="*/ 2147483647 h 57"/>
                <a:gd name="T16" fmla="*/ 2147483647 w 55"/>
                <a:gd name="T17" fmla="*/ 2147483647 h 57"/>
                <a:gd name="T18" fmla="*/ 2147483647 w 55"/>
                <a:gd name="T19" fmla="*/ 2147483647 h 57"/>
                <a:gd name="T20" fmla="*/ 2147483647 w 55"/>
                <a:gd name="T21" fmla="*/ 2147483647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5"/>
                <a:gd name="T34" fmla="*/ 0 h 57"/>
                <a:gd name="T35" fmla="*/ 55 w 55"/>
                <a:gd name="T36" fmla="*/ 57 h 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5" h="57">
                  <a:moveTo>
                    <a:pt x="55" y="45"/>
                  </a:moveTo>
                  <a:lnTo>
                    <a:pt x="36" y="43"/>
                  </a:lnTo>
                  <a:lnTo>
                    <a:pt x="24" y="57"/>
                  </a:lnTo>
                  <a:lnTo>
                    <a:pt x="19" y="38"/>
                  </a:lnTo>
                  <a:lnTo>
                    <a:pt x="0" y="31"/>
                  </a:lnTo>
                  <a:lnTo>
                    <a:pt x="17" y="21"/>
                  </a:lnTo>
                  <a:lnTo>
                    <a:pt x="19" y="0"/>
                  </a:lnTo>
                  <a:lnTo>
                    <a:pt x="33" y="14"/>
                  </a:lnTo>
                  <a:lnTo>
                    <a:pt x="52" y="10"/>
                  </a:lnTo>
                  <a:lnTo>
                    <a:pt x="45" y="29"/>
                  </a:lnTo>
                  <a:lnTo>
                    <a:pt x="55" y="45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6" name="Freeform 61"/>
            <p:cNvSpPr>
              <a:spLocks noChangeArrowheads="1"/>
            </p:cNvSpPr>
            <p:nvPr/>
          </p:nvSpPr>
          <p:spPr bwMode="auto">
            <a:xfrm>
              <a:off x="711200" y="414338"/>
              <a:ext cx="155575" cy="158750"/>
            </a:xfrm>
            <a:custGeom>
              <a:avLst/>
              <a:gdLst>
                <a:gd name="T0" fmla="*/ 2147483647 w 98"/>
                <a:gd name="T1" fmla="*/ 2147483647 h 100"/>
                <a:gd name="T2" fmla="*/ 2147483647 w 98"/>
                <a:gd name="T3" fmla="*/ 2147483647 h 100"/>
                <a:gd name="T4" fmla="*/ 2147483647 w 98"/>
                <a:gd name="T5" fmla="*/ 2147483647 h 100"/>
                <a:gd name="T6" fmla="*/ 2147483647 w 98"/>
                <a:gd name="T7" fmla="*/ 2147483647 h 100"/>
                <a:gd name="T8" fmla="*/ 0 w 98"/>
                <a:gd name="T9" fmla="*/ 2147483647 h 100"/>
                <a:gd name="T10" fmla="*/ 2147483647 w 98"/>
                <a:gd name="T11" fmla="*/ 2147483647 h 100"/>
                <a:gd name="T12" fmla="*/ 2147483647 w 98"/>
                <a:gd name="T13" fmla="*/ 0 h 100"/>
                <a:gd name="T14" fmla="*/ 2147483647 w 98"/>
                <a:gd name="T15" fmla="*/ 2147483647 h 100"/>
                <a:gd name="T16" fmla="*/ 2147483647 w 98"/>
                <a:gd name="T17" fmla="*/ 2147483647 h 100"/>
                <a:gd name="T18" fmla="*/ 2147483647 w 98"/>
                <a:gd name="T19" fmla="*/ 2147483647 h 100"/>
                <a:gd name="T20" fmla="*/ 2147483647 w 98"/>
                <a:gd name="T21" fmla="*/ 2147483647 h 1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8"/>
                <a:gd name="T34" fmla="*/ 0 h 100"/>
                <a:gd name="T35" fmla="*/ 98 w 98"/>
                <a:gd name="T36" fmla="*/ 100 h 1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8" h="100">
                  <a:moveTo>
                    <a:pt x="98" y="79"/>
                  </a:moveTo>
                  <a:lnTo>
                    <a:pt x="62" y="74"/>
                  </a:lnTo>
                  <a:lnTo>
                    <a:pt x="41" y="100"/>
                  </a:lnTo>
                  <a:lnTo>
                    <a:pt x="34" y="67"/>
                  </a:lnTo>
                  <a:lnTo>
                    <a:pt x="0" y="53"/>
                  </a:lnTo>
                  <a:lnTo>
                    <a:pt x="31" y="36"/>
                  </a:lnTo>
                  <a:lnTo>
                    <a:pt x="34" y="0"/>
                  </a:lnTo>
                  <a:lnTo>
                    <a:pt x="60" y="24"/>
                  </a:lnTo>
                  <a:lnTo>
                    <a:pt x="93" y="15"/>
                  </a:lnTo>
                  <a:lnTo>
                    <a:pt x="79" y="48"/>
                  </a:lnTo>
                  <a:lnTo>
                    <a:pt x="98" y="79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7" name="Freeform 62"/>
            <p:cNvSpPr>
              <a:spLocks noChangeArrowheads="1"/>
            </p:cNvSpPr>
            <p:nvPr/>
          </p:nvSpPr>
          <p:spPr bwMode="auto">
            <a:xfrm>
              <a:off x="798512" y="668338"/>
              <a:ext cx="419100" cy="165100"/>
            </a:xfrm>
            <a:custGeom>
              <a:avLst/>
              <a:gdLst>
                <a:gd name="T0" fmla="*/ 2147483647 w 264"/>
                <a:gd name="T1" fmla="*/ 0 h 104"/>
                <a:gd name="T2" fmla="*/ 2147483647 w 264"/>
                <a:gd name="T3" fmla="*/ 0 h 104"/>
                <a:gd name="T4" fmla="*/ 2147483647 w 264"/>
                <a:gd name="T5" fmla="*/ 2147483647 h 104"/>
                <a:gd name="T6" fmla="*/ 0 w 264"/>
                <a:gd name="T7" fmla="*/ 2147483647 h 104"/>
                <a:gd name="T8" fmla="*/ 2147483647 w 264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4"/>
                <a:gd name="T16" fmla="*/ 0 h 104"/>
                <a:gd name="T17" fmla="*/ 264 w 264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4" h="104">
                  <a:moveTo>
                    <a:pt x="33" y="0"/>
                  </a:moveTo>
                  <a:lnTo>
                    <a:pt x="228" y="0"/>
                  </a:lnTo>
                  <a:lnTo>
                    <a:pt x="264" y="104"/>
                  </a:lnTo>
                  <a:lnTo>
                    <a:pt x="0" y="10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8" name="Freeform 63"/>
            <p:cNvSpPr>
              <a:spLocks noChangeArrowheads="1"/>
            </p:cNvSpPr>
            <p:nvPr/>
          </p:nvSpPr>
          <p:spPr bwMode="auto">
            <a:xfrm>
              <a:off x="515937" y="879475"/>
              <a:ext cx="474662" cy="165100"/>
            </a:xfrm>
            <a:custGeom>
              <a:avLst/>
              <a:gdLst>
                <a:gd name="T0" fmla="*/ 2147483647 w 299"/>
                <a:gd name="T1" fmla="*/ 0 h 104"/>
                <a:gd name="T2" fmla="*/ 2147483647 w 299"/>
                <a:gd name="T3" fmla="*/ 0 h 104"/>
                <a:gd name="T4" fmla="*/ 2147483647 w 299"/>
                <a:gd name="T5" fmla="*/ 2147483647 h 104"/>
                <a:gd name="T6" fmla="*/ 0 w 299"/>
                <a:gd name="T7" fmla="*/ 2147483647 h 104"/>
                <a:gd name="T8" fmla="*/ 2147483647 w 299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104"/>
                <a:gd name="T17" fmla="*/ 299 w 299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104">
                  <a:moveTo>
                    <a:pt x="36" y="0"/>
                  </a:moveTo>
                  <a:lnTo>
                    <a:pt x="259" y="0"/>
                  </a:lnTo>
                  <a:lnTo>
                    <a:pt x="299" y="104"/>
                  </a:lnTo>
                  <a:lnTo>
                    <a:pt x="0" y="10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9" name="Freeform 64"/>
            <p:cNvSpPr>
              <a:spLocks noChangeArrowheads="1"/>
            </p:cNvSpPr>
            <p:nvPr/>
          </p:nvSpPr>
          <p:spPr bwMode="auto">
            <a:xfrm>
              <a:off x="1017587" y="879475"/>
              <a:ext cx="477837" cy="165100"/>
            </a:xfrm>
            <a:custGeom>
              <a:avLst/>
              <a:gdLst>
                <a:gd name="T0" fmla="*/ 2147483647 w 301"/>
                <a:gd name="T1" fmla="*/ 0 h 104"/>
                <a:gd name="T2" fmla="*/ 2147483647 w 301"/>
                <a:gd name="T3" fmla="*/ 0 h 104"/>
                <a:gd name="T4" fmla="*/ 2147483647 w 301"/>
                <a:gd name="T5" fmla="*/ 2147483647 h 104"/>
                <a:gd name="T6" fmla="*/ 0 w 301"/>
                <a:gd name="T7" fmla="*/ 2147483647 h 104"/>
                <a:gd name="T8" fmla="*/ 2147483647 w 301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1"/>
                <a:gd name="T16" fmla="*/ 0 h 104"/>
                <a:gd name="T17" fmla="*/ 301 w 301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1" h="104">
                  <a:moveTo>
                    <a:pt x="38" y="0"/>
                  </a:moveTo>
                  <a:lnTo>
                    <a:pt x="261" y="0"/>
                  </a:lnTo>
                  <a:lnTo>
                    <a:pt x="301" y="104"/>
                  </a:lnTo>
                  <a:lnTo>
                    <a:pt x="0" y="10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0" name="Freeform 65"/>
            <p:cNvSpPr>
              <a:spLocks noChangeArrowheads="1"/>
            </p:cNvSpPr>
            <p:nvPr/>
          </p:nvSpPr>
          <p:spPr bwMode="auto">
            <a:xfrm>
              <a:off x="266700" y="1101725"/>
              <a:ext cx="479425" cy="166688"/>
            </a:xfrm>
            <a:custGeom>
              <a:avLst/>
              <a:gdLst>
                <a:gd name="T0" fmla="*/ 2147483647 w 302"/>
                <a:gd name="T1" fmla="*/ 0 h 105"/>
                <a:gd name="T2" fmla="*/ 2147483647 w 302"/>
                <a:gd name="T3" fmla="*/ 0 h 105"/>
                <a:gd name="T4" fmla="*/ 2147483647 w 302"/>
                <a:gd name="T5" fmla="*/ 2147483647 h 105"/>
                <a:gd name="T6" fmla="*/ 0 w 302"/>
                <a:gd name="T7" fmla="*/ 2147483647 h 105"/>
                <a:gd name="T8" fmla="*/ 2147483647 w 302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2"/>
                <a:gd name="T16" fmla="*/ 0 h 105"/>
                <a:gd name="T17" fmla="*/ 302 w 302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2" h="105">
                  <a:moveTo>
                    <a:pt x="38" y="0"/>
                  </a:moveTo>
                  <a:lnTo>
                    <a:pt x="261" y="0"/>
                  </a:lnTo>
                  <a:lnTo>
                    <a:pt x="302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1" name="Freeform 66"/>
            <p:cNvSpPr>
              <a:spLocks noChangeArrowheads="1"/>
            </p:cNvSpPr>
            <p:nvPr/>
          </p:nvSpPr>
          <p:spPr bwMode="auto">
            <a:xfrm>
              <a:off x="765175" y="1101725"/>
              <a:ext cx="477837" cy="166688"/>
            </a:xfrm>
            <a:custGeom>
              <a:avLst/>
              <a:gdLst>
                <a:gd name="T0" fmla="*/ 2147483647 w 301"/>
                <a:gd name="T1" fmla="*/ 0 h 105"/>
                <a:gd name="T2" fmla="*/ 2147483647 w 301"/>
                <a:gd name="T3" fmla="*/ 0 h 105"/>
                <a:gd name="T4" fmla="*/ 2147483647 w 301"/>
                <a:gd name="T5" fmla="*/ 2147483647 h 105"/>
                <a:gd name="T6" fmla="*/ 0 w 301"/>
                <a:gd name="T7" fmla="*/ 2147483647 h 105"/>
                <a:gd name="T8" fmla="*/ 2147483647 w 301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1"/>
                <a:gd name="T16" fmla="*/ 0 h 105"/>
                <a:gd name="T17" fmla="*/ 301 w 301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1" h="105">
                  <a:moveTo>
                    <a:pt x="38" y="0"/>
                  </a:moveTo>
                  <a:lnTo>
                    <a:pt x="261" y="0"/>
                  </a:lnTo>
                  <a:lnTo>
                    <a:pt x="301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2" name="Freeform 67"/>
            <p:cNvSpPr>
              <a:spLocks noChangeArrowheads="1"/>
            </p:cNvSpPr>
            <p:nvPr/>
          </p:nvSpPr>
          <p:spPr bwMode="auto">
            <a:xfrm>
              <a:off x="1262062" y="1101725"/>
              <a:ext cx="479425" cy="166688"/>
            </a:xfrm>
            <a:custGeom>
              <a:avLst/>
              <a:gdLst>
                <a:gd name="T0" fmla="*/ 2147483647 w 302"/>
                <a:gd name="T1" fmla="*/ 0 h 105"/>
                <a:gd name="T2" fmla="*/ 2147483647 w 302"/>
                <a:gd name="T3" fmla="*/ 0 h 105"/>
                <a:gd name="T4" fmla="*/ 2147483647 w 302"/>
                <a:gd name="T5" fmla="*/ 2147483647 h 105"/>
                <a:gd name="T6" fmla="*/ 0 w 302"/>
                <a:gd name="T7" fmla="*/ 2147483647 h 105"/>
                <a:gd name="T8" fmla="*/ 2147483647 w 302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2"/>
                <a:gd name="T16" fmla="*/ 0 h 105"/>
                <a:gd name="T17" fmla="*/ 302 w 302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2" h="105">
                  <a:moveTo>
                    <a:pt x="38" y="0"/>
                  </a:moveTo>
                  <a:lnTo>
                    <a:pt x="261" y="0"/>
                  </a:lnTo>
                  <a:lnTo>
                    <a:pt x="302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26" name="组合 5"/>
          <p:cNvGrpSpPr>
            <a:grpSpLocks/>
          </p:cNvGrpSpPr>
          <p:nvPr/>
        </p:nvGrpSpPr>
        <p:grpSpPr bwMode="auto">
          <a:xfrm>
            <a:off x="6789738" y="1263650"/>
            <a:ext cx="1498600" cy="1498600"/>
            <a:chOff x="0" y="0"/>
            <a:chExt cx="1990725" cy="1992313"/>
          </a:xfrm>
        </p:grpSpPr>
        <p:sp>
          <p:nvSpPr>
            <p:cNvPr id="30746" name="Oval 103"/>
            <p:cNvSpPr>
              <a:spLocks noChangeArrowheads="1"/>
            </p:cNvSpPr>
            <p:nvPr/>
          </p:nvSpPr>
          <p:spPr bwMode="auto">
            <a:xfrm>
              <a:off x="0" y="0"/>
              <a:ext cx="1990725" cy="1992313"/>
            </a:xfrm>
            <a:prstGeom prst="ellipse">
              <a:avLst/>
            </a:prstGeom>
            <a:solidFill>
              <a:srgbClr val="3852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47" name="Rectangle 104"/>
            <p:cNvSpPr>
              <a:spLocks noChangeArrowheads="1"/>
            </p:cNvSpPr>
            <p:nvPr/>
          </p:nvSpPr>
          <p:spPr bwMode="auto">
            <a:xfrm>
              <a:off x="566738" y="1260475"/>
              <a:ext cx="839788" cy="106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48" name="Rectangle 105"/>
            <p:cNvSpPr>
              <a:spLocks noChangeArrowheads="1"/>
            </p:cNvSpPr>
            <p:nvPr/>
          </p:nvSpPr>
          <p:spPr bwMode="auto">
            <a:xfrm>
              <a:off x="641350" y="914400"/>
              <a:ext cx="106363" cy="301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49" name="Rectangle 106"/>
            <p:cNvSpPr>
              <a:spLocks noChangeArrowheads="1"/>
            </p:cNvSpPr>
            <p:nvPr/>
          </p:nvSpPr>
          <p:spPr bwMode="auto">
            <a:xfrm>
              <a:off x="838200" y="857250"/>
              <a:ext cx="104775" cy="358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50" name="Rectangle 107"/>
            <p:cNvSpPr>
              <a:spLocks noChangeArrowheads="1"/>
            </p:cNvSpPr>
            <p:nvPr/>
          </p:nvSpPr>
          <p:spPr bwMode="auto">
            <a:xfrm>
              <a:off x="1019175" y="769938"/>
              <a:ext cx="104775" cy="446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30751" name="Rectangle 108"/>
            <p:cNvSpPr>
              <a:spLocks noChangeArrowheads="1"/>
            </p:cNvSpPr>
            <p:nvPr/>
          </p:nvSpPr>
          <p:spPr bwMode="auto">
            <a:xfrm>
              <a:off x="1211263" y="676275"/>
              <a:ext cx="104775" cy="539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</p:grpSp>
      <p:sp>
        <p:nvSpPr>
          <p:cNvPr id="30727" name="矩形 117"/>
          <p:cNvSpPr>
            <a:spLocks noChangeArrowheads="1"/>
          </p:cNvSpPr>
          <p:nvPr/>
        </p:nvSpPr>
        <p:spPr bwMode="auto">
          <a:xfrm>
            <a:off x="1112838" y="2782888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0728" name="矩形 124"/>
          <p:cNvSpPr>
            <a:spLocks noChangeArrowheads="1"/>
          </p:cNvSpPr>
          <p:nvPr/>
        </p:nvSpPr>
        <p:spPr bwMode="auto">
          <a:xfrm>
            <a:off x="663575" y="3263900"/>
            <a:ext cx="23415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6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9" name="矩形 125"/>
          <p:cNvSpPr>
            <a:spLocks noChangeArrowheads="1"/>
          </p:cNvSpPr>
          <p:nvPr/>
        </p:nvSpPr>
        <p:spPr bwMode="auto">
          <a:xfrm>
            <a:off x="3489325" y="3276600"/>
            <a:ext cx="24177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6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0" name="矩形 126"/>
          <p:cNvSpPr>
            <a:spLocks noChangeArrowheads="1"/>
          </p:cNvSpPr>
          <p:nvPr/>
        </p:nvSpPr>
        <p:spPr bwMode="auto">
          <a:xfrm>
            <a:off x="6372225" y="3276600"/>
            <a:ext cx="23828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6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1" name="矩形 127"/>
          <p:cNvSpPr>
            <a:spLocks noChangeArrowheads="1"/>
          </p:cNvSpPr>
          <p:nvPr/>
        </p:nvSpPr>
        <p:spPr bwMode="auto">
          <a:xfrm>
            <a:off x="9191625" y="3276600"/>
            <a:ext cx="23907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6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2" name="矩形 128"/>
          <p:cNvSpPr>
            <a:spLocks noChangeArrowheads="1"/>
          </p:cNvSpPr>
          <p:nvPr/>
        </p:nvSpPr>
        <p:spPr bwMode="auto">
          <a:xfrm>
            <a:off x="4013200" y="2782888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0733" name="矩形 129"/>
          <p:cNvSpPr>
            <a:spLocks noChangeArrowheads="1"/>
          </p:cNvSpPr>
          <p:nvPr/>
        </p:nvSpPr>
        <p:spPr bwMode="auto">
          <a:xfrm>
            <a:off x="6846888" y="2782888"/>
            <a:ext cx="14144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0734" name="矩形 130"/>
          <p:cNvSpPr>
            <a:spLocks noChangeArrowheads="1"/>
          </p:cNvSpPr>
          <p:nvPr/>
        </p:nvSpPr>
        <p:spPr bwMode="auto">
          <a:xfrm>
            <a:off x="9747250" y="2782888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0735" name="矩形 132"/>
          <p:cNvSpPr>
            <a:spLocks noChangeArrowheads="1"/>
          </p:cNvSpPr>
          <p:nvPr/>
        </p:nvSpPr>
        <p:spPr bwMode="auto">
          <a:xfrm>
            <a:off x="1460500" y="4603750"/>
            <a:ext cx="26463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0736" name="直接连接符 79"/>
          <p:cNvSpPr>
            <a:spLocks noChangeShapeType="1"/>
          </p:cNvSpPr>
          <p:nvPr/>
        </p:nvSpPr>
        <p:spPr bwMode="auto">
          <a:xfrm>
            <a:off x="1520825" y="5081588"/>
            <a:ext cx="2525713" cy="158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7" name="文本框 80"/>
          <p:cNvSpPr>
            <a:spLocks noChangeArrowheads="1"/>
          </p:cNvSpPr>
          <p:nvPr/>
        </p:nvSpPr>
        <p:spPr bwMode="auto">
          <a:xfrm>
            <a:off x="1412875" y="5235575"/>
            <a:ext cx="94869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毕业论文答辩的目的，就是检查毕业生是否是认真独立完成的毕业论文，考察毕业生综合分析能力，理论联系实际能力，专业方面的潜在能力。答辩老师结合毕业生现场答辩情况评定答辩成绩。 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0738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30739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30740" name="矩形 4"/>
          <p:cNvSpPr>
            <a:spLocks noChangeArrowheads="1"/>
          </p:cNvSpPr>
          <p:nvPr/>
        </p:nvSpPr>
        <p:spPr bwMode="auto">
          <a:xfrm>
            <a:off x="11703050" y="6434138"/>
            <a:ext cx="485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17FBEC43-64A2-4277-8D94-2576D9826FE9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41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742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课题研究目的阐述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0743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30744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30745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 shadeToTitle="1">
        <a:gradFill rotWithShape="1">
          <a:gsLst>
            <a:gs pos="0">
              <a:srgbClr val="1F4E79"/>
            </a:gs>
            <a:gs pos="100000">
              <a:srgbClr val="2A3D5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Oval 5"/>
          <p:cNvSpPr>
            <a:spLocks noChangeArrowheads="1"/>
          </p:cNvSpPr>
          <p:nvPr/>
        </p:nvSpPr>
        <p:spPr bwMode="auto">
          <a:xfrm>
            <a:off x="4349750" y="1628775"/>
            <a:ext cx="3475038" cy="3479800"/>
          </a:xfrm>
          <a:prstGeom prst="rect">
            <a:avLst/>
          </a:prstGeom>
          <a:solidFill>
            <a:schemeClr val="bg1"/>
          </a:solidFill>
          <a:ln w="28575">
            <a:solidFill>
              <a:srgbClr val="205285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</a:endParaRPr>
          </a:p>
        </p:txBody>
      </p:sp>
      <p:sp>
        <p:nvSpPr>
          <p:cNvPr id="31747" name="Oval 92"/>
          <p:cNvSpPr>
            <a:spLocks noChangeArrowheads="1"/>
          </p:cNvSpPr>
          <p:nvPr/>
        </p:nvSpPr>
        <p:spPr bwMode="auto">
          <a:xfrm>
            <a:off x="5418138" y="1727200"/>
            <a:ext cx="1350962" cy="1349375"/>
          </a:xfrm>
          <a:prstGeom prst="ellipse">
            <a:avLst/>
          </a:prstGeom>
          <a:solidFill>
            <a:srgbClr val="1E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</a:endParaRPr>
          </a:p>
        </p:txBody>
      </p:sp>
      <p:sp>
        <p:nvSpPr>
          <p:cNvPr id="31748" name="KSO_Shape"/>
          <p:cNvSpPr>
            <a:spLocks noChangeArrowheads="1"/>
          </p:cNvSpPr>
          <p:nvPr/>
        </p:nvSpPr>
        <p:spPr bwMode="auto">
          <a:xfrm>
            <a:off x="5497513" y="2041525"/>
            <a:ext cx="1193800" cy="701675"/>
          </a:xfrm>
          <a:custGeom>
            <a:avLst/>
            <a:gdLst>
              <a:gd name="T0" fmla="*/ 2147483647 w 6649"/>
              <a:gd name="T1" fmla="*/ 2147483647 h 3908"/>
              <a:gd name="T2" fmla="*/ 2147483647 w 6649"/>
              <a:gd name="T3" fmla="*/ 0 h 3908"/>
              <a:gd name="T4" fmla="*/ 0 w 6649"/>
              <a:gd name="T5" fmla="*/ 2147483647 h 3908"/>
              <a:gd name="T6" fmla="*/ 2147483647 w 6649"/>
              <a:gd name="T7" fmla="*/ 2147483647 h 3908"/>
              <a:gd name="T8" fmla="*/ 2147483647 w 6649"/>
              <a:gd name="T9" fmla="*/ 2147483647 h 3908"/>
              <a:gd name="T10" fmla="*/ 2147483647 w 6649"/>
              <a:gd name="T11" fmla="*/ 2147483647 h 3908"/>
              <a:gd name="T12" fmla="*/ 2147483647 w 6649"/>
              <a:gd name="T13" fmla="*/ 2147483647 h 3908"/>
              <a:gd name="T14" fmla="*/ 2147483647 w 6649"/>
              <a:gd name="T15" fmla="*/ 2147483647 h 3908"/>
              <a:gd name="T16" fmla="*/ 2147483647 w 6649"/>
              <a:gd name="T17" fmla="*/ 2147483647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649"/>
              <a:gd name="T28" fmla="*/ 0 h 3908"/>
              <a:gd name="T29" fmla="*/ 6649 w 6649"/>
              <a:gd name="T30" fmla="*/ 3908 h 390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49" name="矩形 3"/>
          <p:cNvSpPr>
            <a:spLocks noChangeArrowheads="1"/>
          </p:cNvSpPr>
          <p:nvPr/>
        </p:nvSpPr>
        <p:spPr bwMode="auto">
          <a:xfrm>
            <a:off x="4618038" y="3155950"/>
            <a:ext cx="29559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感谢聆听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1750" name="矩形 266"/>
          <p:cNvSpPr>
            <a:spLocks noChangeArrowheads="1"/>
          </p:cNvSpPr>
          <p:nvPr/>
        </p:nvSpPr>
        <p:spPr bwMode="auto">
          <a:xfrm>
            <a:off x="4618038" y="4079875"/>
            <a:ext cx="2955925" cy="46038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22568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1" name="矩形 8"/>
          <p:cNvSpPr>
            <a:spLocks noChangeArrowheads="1"/>
          </p:cNvSpPr>
          <p:nvPr/>
        </p:nvSpPr>
        <p:spPr bwMode="auto">
          <a:xfrm>
            <a:off x="5226050" y="4244975"/>
            <a:ext cx="17059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22568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答辩人</a:t>
            </a:r>
            <a:r>
              <a:rPr lang="zh-CN" altLang="en-US" sz="2000" dirty="0" smtClean="0">
                <a:solidFill>
                  <a:srgbClr val="22568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en-US" altLang="zh-CN" sz="2000" dirty="0" smtClean="0">
                <a:solidFill>
                  <a:srgbClr val="22568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rgbClr val="22568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752" name="矩形 8"/>
          <p:cNvSpPr>
            <a:spLocks noChangeArrowheads="1"/>
          </p:cNvSpPr>
          <p:nvPr/>
        </p:nvSpPr>
        <p:spPr bwMode="auto">
          <a:xfrm>
            <a:off x="5341596" y="4648200"/>
            <a:ext cx="15151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22568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201X·10·06</a:t>
            </a:r>
            <a:endParaRPr lang="zh-CN" altLang="en-US" sz="2000" dirty="0">
              <a:solidFill>
                <a:srgbClr val="22568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67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8762"/>
            <a:ext cx="12192000" cy="6621720"/>
          </a:xfrm>
          <a:prstGeom prst="rect">
            <a:avLst/>
          </a:prstGeom>
        </p:spPr>
      </p:pic>
      <p:sp>
        <p:nvSpPr>
          <p:cNvPr id="15363" name="TextBox 6"/>
          <p:cNvSpPr>
            <a:spLocks noChangeArrowheads="1"/>
          </p:cNvSpPr>
          <p:nvPr/>
        </p:nvSpPr>
        <p:spPr bwMode="auto">
          <a:xfrm>
            <a:off x="1803400" y="1195388"/>
            <a:ext cx="17256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5364" name="TextBox 7"/>
          <p:cNvSpPr>
            <a:spLocks noChangeArrowheads="1"/>
          </p:cNvSpPr>
          <p:nvPr/>
        </p:nvSpPr>
        <p:spPr bwMode="auto">
          <a:xfrm>
            <a:off x="1817688" y="2035175"/>
            <a:ext cx="2182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CONTENTS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65" name="矩形 5"/>
          <p:cNvSpPr>
            <a:spLocks noChangeArrowheads="1"/>
          </p:cNvSpPr>
          <p:nvPr/>
        </p:nvSpPr>
        <p:spPr bwMode="auto">
          <a:xfrm>
            <a:off x="1182688" y="441325"/>
            <a:ext cx="215900" cy="1825625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6" name="矩形 6"/>
          <p:cNvSpPr>
            <a:spLocks noChangeArrowheads="1"/>
          </p:cNvSpPr>
          <p:nvPr/>
        </p:nvSpPr>
        <p:spPr bwMode="auto">
          <a:xfrm>
            <a:off x="1517650" y="1354138"/>
            <a:ext cx="215900" cy="912812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7" name="矩形 7"/>
          <p:cNvSpPr>
            <a:spLocks noChangeArrowheads="1"/>
          </p:cNvSpPr>
          <p:nvPr/>
        </p:nvSpPr>
        <p:spPr bwMode="auto">
          <a:xfrm>
            <a:off x="4968875" y="1555750"/>
            <a:ext cx="5310188" cy="3746500"/>
          </a:xfrm>
          <a:prstGeom prst="rect">
            <a:avLst/>
          </a:prstGeom>
          <a:solidFill>
            <a:schemeClr val="bg1"/>
          </a:solidFill>
          <a:ln w="28575">
            <a:solidFill>
              <a:srgbClr val="205285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8" name="MH_Number_1"/>
          <p:cNvSpPr>
            <a:spLocks noChangeArrowheads="1"/>
          </p:cNvSpPr>
          <p:nvPr/>
        </p:nvSpPr>
        <p:spPr bwMode="auto">
          <a:xfrm>
            <a:off x="5238750" y="1912938"/>
            <a:ext cx="500063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5369" name="MH_Entry_1"/>
          <p:cNvSpPr>
            <a:spLocks noChangeArrowheads="1"/>
          </p:cNvSpPr>
          <p:nvPr/>
        </p:nvSpPr>
        <p:spPr bwMode="auto">
          <a:xfrm>
            <a:off x="5910263" y="1912938"/>
            <a:ext cx="4027487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15370" name="MH_Entry_2"/>
          <p:cNvSpPr>
            <a:spLocks noChangeArrowheads="1"/>
          </p:cNvSpPr>
          <p:nvPr/>
        </p:nvSpPr>
        <p:spPr bwMode="auto">
          <a:xfrm>
            <a:off x="5910263" y="2743200"/>
            <a:ext cx="4027487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15371" name="MH_Number_2"/>
          <p:cNvSpPr>
            <a:spLocks noChangeArrowheads="1"/>
          </p:cNvSpPr>
          <p:nvPr/>
        </p:nvSpPr>
        <p:spPr bwMode="auto">
          <a:xfrm>
            <a:off x="5238750" y="2743200"/>
            <a:ext cx="500063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5372" name="MH_Number_1"/>
          <p:cNvSpPr>
            <a:spLocks noChangeArrowheads="1"/>
          </p:cNvSpPr>
          <p:nvPr/>
        </p:nvSpPr>
        <p:spPr bwMode="auto">
          <a:xfrm>
            <a:off x="5238750" y="3571875"/>
            <a:ext cx="500063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5373" name="MH_Entry_1"/>
          <p:cNvSpPr>
            <a:spLocks noChangeArrowheads="1"/>
          </p:cNvSpPr>
          <p:nvPr/>
        </p:nvSpPr>
        <p:spPr bwMode="auto">
          <a:xfrm>
            <a:off x="5910263" y="3571875"/>
            <a:ext cx="4027487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15374" name="MH_Entry_2"/>
          <p:cNvSpPr>
            <a:spLocks noChangeArrowheads="1"/>
          </p:cNvSpPr>
          <p:nvPr/>
        </p:nvSpPr>
        <p:spPr bwMode="auto">
          <a:xfrm>
            <a:off x="5910263" y="4402138"/>
            <a:ext cx="4027487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15375" name="MH_Number_2"/>
          <p:cNvSpPr>
            <a:spLocks noChangeArrowheads="1"/>
          </p:cNvSpPr>
          <p:nvPr/>
        </p:nvSpPr>
        <p:spPr bwMode="auto">
          <a:xfrm>
            <a:off x="5238750" y="4402138"/>
            <a:ext cx="500063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矩形 3"/>
          <p:cNvSpPr>
            <a:spLocks noChangeArrowheads="1"/>
          </p:cNvSpPr>
          <p:nvPr/>
        </p:nvSpPr>
        <p:spPr bwMode="auto">
          <a:xfrm>
            <a:off x="4987925" y="1179513"/>
            <a:ext cx="2236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课题来源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388" name="矩形 4"/>
          <p:cNvSpPr>
            <a:spLocks noChangeArrowheads="1"/>
          </p:cNvSpPr>
          <p:nvPr/>
        </p:nvSpPr>
        <p:spPr bwMode="auto">
          <a:xfrm>
            <a:off x="4967288" y="1931988"/>
            <a:ext cx="2286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选题背景阐述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389" name="矩形 263"/>
          <p:cNvSpPr>
            <a:spLocks noChangeArrowheads="1"/>
          </p:cNvSpPr>
          <p:nvPr/>
        </p:nvSpPr>
        <p:spPr bwMode="auto">
          <a:xfrm>
            <a:off x="5113338" y="1844675"/>
            <a:ext cx="1966912" cy="4603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0" name="矩形 6"/>
          <p:cNvSpPr>
            <a:spLocks noChangeArrowheads="1"/>
          </p:cNvSpPr>
          <p:nvPr/>
        </p:nvSpPr>
        <p:spPr bwMode="auto">
          <a:xfrm>
            <a:off x="4967288" y="2322513"/>
            <a:ext cx="2286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选题意义概括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16391" name="组合 265"/>
          <p:cNvGrpSpPr>
            <a:grpSpLocks/>
          </p:cNvGrpSpPr>
          <p:nvPr/>
        </p:nvGrpSpPr>
        <p:grpSpPr bwMode="auto">
          <a:xfrm>
            <a:off x="2540000" y="885825"/>
            <a:ext cx="2160588" cy="2163763"/>
            <a:chOff x="0" y="0"/>
            <a:chExt cx="1216025" cy="1217613"/>
          </a:xfrm>
        </p:grpSpPr>
        <p:sp>
          <p:nvSpPr>
            <p:cNvPr id="16392" name="Oval 5"/>
            <p:cNvSpPr>
              <a:spLocks noChangeArrowheads="1"/>
            </p:cNvSpPr>
            <p:nvPr/>
          </p:nvSpPr>
          <p:spPr bwMode="auto">
            <a:xfrm>
              <a:off x="0" y="0"/>
              <a:ext cx="1216025" cy="12176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05285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bg1"/>
                </a:solidFill>
              </a:endParaRPr>
            </a:p>
          </p:txBody>
        </p:sp>
        <p:sp>
          <p:nvSpPr>
            <p:cNvPr id="16393" name="Oval 6"/>
            <p:cNvSpPr>
              <a:spLocks noChangeArrowheads="1"/>
            </p:cNvSpPr>
            <p:nvPr/>
          </p:nvSpPr>
          <p:spPr bwMode="auto">
            <a:xfrm>
              <a:off x="564934" y="559710"/>
              <a:ext cx="106879" cy="105832"/>
            </a:xfrm>
            <a:prstGeom prst="ellipse">
              <a:avLst/>
            </a:pr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bg1"/>
                </a:solidFill>
              </a:endParaRPr>
            </a:p>
          </p:txBody>
        </p:sp>
        <p:sp>
          <p:nvSpPr>
            <p:cNvPr id="16394" name="Freeform 7"/>
            <p:cNvSpPr>
              <a:spLocks noEditPoints="1" noChangeArrowheads="1"/>
            </p:cNvSpPr>
            <p:nvPr/>
          </p:nvSpPr>
          <p:spPr bwMode="auto">
            <a:xfrm>
              <a:off x="419883" y="157111"/>
              <a:ext cx="396980" cy="902300"/>
            </a:xfrm>
            <a:custGeom>
              <a:avLst/>
              <a:gdLst>
                <a:gd name="T0" fmla="*/ 2147483647 w 153"/>
                <a:gd name="T1" fmla="*/ 2147483647 h 348"/>
                <a:gd name="T2" fmla="*/ 0 w 153"/>
                <a:gd name="T3" fmla="*/ 2147483647 h 348"/>
                <a:gd name="T4" fmla="*/ 2147483647 w 153"/>
                <a:gd name="T5" fmla="*/ 0 h 348"/>
                <a:gd name="T6" fmla="*/ 2147483647 w 153"/>
                <a:gd name="T7" fmla="*/ 2147483647 h 348"/>
                <a:gd name="T8" fmla="*/ 2147483647 w 153"/>
                <a:gd name="T9" fmla="*/ 2147483647 h 348"/>
                <a:gd name="T10" fmla="*/ 2147483647 w 153"/>
                <a:gd name="T11" fmla="*/ 2147483647 h 348"/>
                <a:gd name="T12" fmla="*/ 2147483647 w 153"/>
                <a:gd name="T13" fmla="*/ 2147483647 h 348"/>
                <a:gd name="T14" fmla="*/ 2147483647 w 153"/>
                <a:gd name="T15" fmla="*/ 2147483647 h 348"/>
                <a:gd name="T16" fmla="*/ 2147483647 w 153"/>
                <a:gd name="T17" fmla="*/ 2147483647 h 348"/>
                <a:gd name="T18" fmla="*/ 2147483647 w 153"/>
                <a:gd name="T19" fmla="*/ 2147483647 h 3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3"/>
                <a:gd name="T31" fmla="*/ 0 h 348"/>
                <a:gd name="T32" fmla="*/ 153 w 153"/>
                <a:gd name="T33" fmla="*/ 348 h 3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3" h="348">
                  <a:moveTo>
                    <a:pt x="77" y="348"/>
                  </a:moveTo>
                  <a:cubicBezTo>
                    <a:pt x="34" y="348"/>
                    <a:pt x="0" y="272"/>
                    <a:pt x="0" y="174"/>
                  </a:cubicBezTo>
                  <a:cubicBezTo>
                    <a:pt x="0" y="77"/>
                    <a:pt x="34" y="0"/>
                    <a:pt x="77" y="0"/>
                  </a:cubicBezTo>
                  <a:cubicBezTo>
                    <a:pt x="120" y="0"/>
                    <a:pt x="153" y="77"/>
                    <a:pt x="153" y="174"/>
                  </a:cubicBezTo>
                  <a:cubicBezTo>
                    <a:pt x="153" y="272"/>
                    <a:pt x="120" y="348"/>
                    <a:pt x="77" y="348"/>
                  </a:cubicBezTo>
                  <a:close/>
                  <a:moveTo>
                    <a:pt x="77" y="13"/>
                  </a:moveTo>
                  <a:cubicBezTo>
                    <a:pt x="42" y="13"/>
                    <a:pt x="13" y="87"/>
                    <a:pt x="13" y="174"/>
                  </a:cubicBezTo>
                  <a:cubicBezTo>
                    <a:pt x="13" y="262"/>
                    <a:pt x="42" y="336"/>
                    <a:pt x="77" y="336"/>
                  </a:cubicBezTo>
                  <a:cubicBezTo>
                    <a:pt x="111" y="336"/>
                    <a:pt x="141" y="262"/>
                    <a:pt x="141" y="174"/>
                  </a:cubicBezTo>
                  <a:cubicBezTo>
                    <a:pt x="141" y="87"/>
                    <a:pt x="111" y="13"/>
                    <a:pt x="77" y="13"/>
                  </a:cubicBez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5" name="Freeform 8"/>
            <p:cNvSpPr>
              <a:spLocks noEditPoints="1" noChangeArrowheads="1"/>
            </p:cNvSpPr>
            <p:nvPr/>
          </p:nvSpPr>
          <p:spPr bwMode="auto">
            <a:xfrm>
              <a:off x="169044" y="411327"/>
              <a:ext cx="901931" cy="397143"/>
            </a:xfrm>
            <a:custGeom>
              <a:avLst/>
              <a:gdLst>
                <a:gd name="T0" fmla="*/ 2147483647 w 348"/>
                <a:gd name="T1" fmla="*/ 2147483647 h 153"/>
                <a:gd name="T2" fmla="*/ 0 w 348"/>
                <a:gd name="T3" fmla="*/ 2147483647 h 153"/>
                <a:gd name="T4" fmla="*/ 2147483647 w 348"/>
                <a:gd name="T5" fmla="*/ 0 h 153"/>
                <a:gd name="T6" fmla="*/ 2147483647 w 348"/>
                <a:gd name="T7" fmla="*/ 2147483647 h 153"/>
                <a:gd name="T8" fmla="*/ 2147483647 w 348"/>
                <a:gd name="T9" fmla="*/ 2147483647 h 153"/>
                <a:gd name="T10" fmla="*/ 2147483647 w 348"/>
                <a:gd name="T11" fmla="*/ 2147483647 h 153"/>
                <a:gd name="T12" fmla="*/ 2147483647 w 348"/>
                <a:gd name="T13" fmla="*/ 2147483647 h 153"/>
                <a:gd name="T14" fmla="*/ 2147483647 w 348"/>
                <a:gd name="T15" fmla="*/ 2147483647 h 153"/>
                <a:gd name="T16" fmla="*/ 2147483647 w 348"/>
                <a:gd name="T17" fmla="*/ 2147483647 h 153"/>
                <a:gd name="T18" fmla="*/ 2147483647 w 348"/>
                <a:gd name="T19" fmla="*/ 2147483647 h 1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8"/>
                <a:gd name="T31" fmla="*/ 0 h 153"/>
                <a:gd name="T32" fmla="*/ 348 w 348"/>
                <a:gd name="T33" fmla="*/ 153 h 15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8" h="153">
                  <a:moveTo>
                    <a:pt x="174" y="153"/>
                  </a:moveTo>
                  <a:cubicBezTo>
                    <a:pt x="76" y="153"/>
                    <a:pt x="0" y="119"/>
                    <a:pt x="0" y="76"/>
                  </a:cubicBezTo>
                  <a:cubicBezTo>
                    <a:pt x="0" y="33"/>
                    <a:pt x="76" y="0"/>
                    <a:pt x="174" y="0"/>
                  </a:cubicBezTo>
                  <a:cubicBezTo>
                    <a:pt x="271" y="0"/>
                    <a:pt x="348" y="33"/>
                    <a:pt x="348" y="76"/>
                  </a:cubicBezTo>
                  <a:cubicBezTo>
                    <a:pt x="348" y="119"/>
                    <a:pt x="271" y="153"/>
                    <a:pt x="174" y="153"/>
                  </a:cubicBezTo>
                  <a:close/>
                  <a:moveTo>
                    <a:pt x="174" y="12"/>
                  </a:moveTo>
                  <a:cubicBezTo>
                    <a:pt x="86" y="12"/>
                    <a:pt x="12" y="42"/>
                    <a:pt x="12" y="76"/>
                  </a:cubicBezTo>
                  <a:cubicBezTo>
                    <a:pt x="12" y="111"/>
                    <a:pt x="86" y="140"/>
                    <a:pt x="174" y="140"/>
                  </a:cubicBezTo>
                  <a:cubicBezTo>
                    <a:pt x="261" y="140"/>
                    <a:pt x="335" y="111"/>
                    <a:pt x="335" y="76"/>
                  </a:cubicBezTo>
                  <a:cubicBezTo>
                    <a:pt x="335" y="42"/>
                    <a:pt x="261" y="12"/>
                    <a:pt x="174" y="12"/>
                  </a:cubicBez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6" name="Freeform 9"/>
            <p:cNvSpPr>
              <a:spLocks noEditPoints="1" noChangeArrowheads="1"/>
            </p:cNvSpPr>
            <p:nvPr/>
          </p:nvSpPr>
          <p:spPr bwMode="auto">
            <a:xfrm>
              <a:off x="259564" y="258579"/>
              <a:ext cx="719800" cy="700455"/>
            </a:xfrm>
            <a:custGeom>
              <a:avLst/>
              <a:gdLst>
                <a:gd name="T0" fmla="*/ 2147483647 w 278"/>
                <a:gd name="T1" fmla="*/ 2147483647 h 270"/>
                <a:gd name="T2" fmla="*/ 2147483647 w 278"/>
                <a:gd name="T3" fmla="*/ 2147483647 h 270"/>
                <a:gd name="T4" fmla="*/ 2147483647 w 278"/>
                <a:gd name="T5" fmla="*/ 2147483647 h 270"/>
                <a:gd name="T6" fmla="*/ 2147483647 w 278"/>
                <a:gd name="T7" fmla="*/ 2147483647 h 270"/>
                <a:gd name="T8" fmla="*/ 2147483647 w 278"/>
                <a:gd name="T9" fmla="*/ 0 h 270"/>
                <a:gd name="T10" fmla="*/ 2147483647 w 278"/>
                <a:gd name="T11" fmla="*/ 2147483647 h 270"/>
                <a:gd name="T12" fmla="*/ 2147483647 w 278"/>
                <a:gd name="T13" fmla="*/ 2147483647 h 270"/>
                <a:gd name="T14" fmla="*/ 2147483647 w 278"/>
                <a:gd name="T15" fmla="*/ 2147483647 h 270"/>
                <a:gd name="T16" fmla="*/ 2147483647 w 278"/>
                <a:gd name="T17" fmla="*/ 2147483647 h 270"/>
                <a:gd name="T18" fmla="*/ 2147483647 w 278"/>
                <a:gd name="T19" fmla="*/ 2147483647 h 270"/>
                <a:gd name="T20" fmla="*/ 2147483647 w 278"/>
                <a:gd name="T21" fmla="*/ 2147483647 h 270"/>
                <a:gd name="T22" fmla="*/ 2147483647 w 278"/>
                <a:gd name="T23" fmla="*/ 2147483647 h 270"/>
                <a:gd name="T24" fmla="*/ 2147483647 w 278"/>
                <a:gd name="T25" fmla="*/ 2147483647 h 270"/>
                <a:gd name="T26" fmla="*/ 2147483647 w 278"/>
                <a:gd name="T27" fmla="*/ 2147483647 h 270"/>
                <a:gd name="T28" fmla="*/ 2147483647 w 278"/>
                <a:gd name="T29" fmla="*/ 2147483647 h 270"/>
                <a:gd name="T30" fmla="*/ 2147483647 w 278"/>
                <a:gd name="T31" fmla="*/ 2147483647 h 270"/>
                <a:gd name="T32" fmla="*/ 2147483647 w 278"/>
                <a:gd name="T33" fmla="*/ 2147483647 h 270"/>
                <a:gd name="T34" fmla="*/ 2147483647 w 278"/>
                <a:gd name="T35" fmla="*/ 2147483647 h 27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78"/>
                <a:gd name="T55" fmla="*/ 0 h 270"/>
                <a:gd name="T56" fmla="*/ 278 w 278"/>
                <a:gd name="T57" fmla="*/ 270 h 27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78" h="270">
                  <a:moveTo>
                    <a:pt x="229" y="270"/>
                  </a:moveTo>
                  <a:cubicBezTo>
                    <a:pt x="190" y="270"/>
                    <a:pt x="134" y="238"/>
                    <a:pt x="85" y="189"/>
                  </a:cubicBezTo>
                  <a:cubicBezTo>
                    <a:pt x="52" y="157"/>
                    <a:pt x="27" y="121"/>
                    <a:pt x="14" y="89"/>
                  </a:cubicBezTo>
                  <a:cubicBezTo>
                    <a:pt x="0" y="55"/>
                    <a:pt x="0" y="27"/>
                    <a:pt x="16" y="12"/>
                  </a:cubicBezTo>
                  <a:cubicBezTo>
                    <a:pt x="24" y="4"/>
                    <a:pt x="35" y="0"/>
                    <a:pt x="48" y="0"/>
                  </a:cubicBezTo>
                  <a:cubicBezTo>
                    <a:pt x="87" y="0"/>
                    <a:pt x="144" y="32"/>
                    <a:pt x="193" y="81"/>
                  </a:cubicBezTo>
                  <a:cubicBezTo>
                    <a:pt x="225" y="113"/>
                    <a:pt x="250" y="149"/>
                    <a:pt x="264" y="182"/>
                  </a:cubicBezTo>
                  <a:cubicBezTo>
                    <a:pt x="278" y="216"/>
                    <a:pt x="277" y="243"/>
                    <a:pt x="262" y="258"/>
                  </a:cubicBezTo>
                  <a:cubicBezTo>
                    <a:pt x="254" y="266"/>
                    <a:pt x="243" y="270"/>
                    <a:pt x="229" y="270"/>
                  </a:cubicBezTo>
                  <a:close/>
                  <a:moveTo>
                    <a:pt x="48" y="13"/>
                  </a:moveTo>
                  <a:cubicBezTo>
                    <a:pt x="38" y="13"/>
                    <a:pt x="30" y="16"/>
                    <a:pt x="25" y="21"/>
                  </a:cubicBezTo>
                  <a:cubicBezTo>
                    <a:pt x="13" y="32"/>
                    <a:pt x="14" y="55"/>
                    <a:pt x="26" y="84"/>
                  </a:cubicBezTo>
                  <a:cubicBezTo>
                    <a:pt x="38" y="115"/>
                    <a:pt x="62" y="149"/>
                    <a:pt x="94" y="180"/>
                  </a:cubicBezTo>
                  <a:cubicBezTo>
                    <a:pt x="140" y="227"/>
                    <a:pt x="194" y="258"/>
                    <a:pt x="229" y="258"/>
                  </a:cubicBezTo>
                  <a:cubicBezTo>
                    <a:pt x="239" y="258"/>
                    <a:pt x="247" y="255"/>
                    <a:pt x="253" y="249"/>
                  </a:cubicBezTo>
                  <a:cubicBezTo>
                    <a:pt x="264" y="238"/>
                    <a:pt x="264" y="215"/>
                    <a:pt x="252" y="186"/>
                  </a:cubicBezTo>
                  <a:cubicBezTo>
                    <a:pt x="239" y="155"/>
                    <a:pt x="215" y="121"/>
                    <a:pt x="184" y="90"/>
                  </a:cubicBezTo>
                  <a:cubicBezTo>
                    <a:pt x="138" y="44"/>
                    <a:pt x="83" y="13"/>
                    <a:pt x="48" y="13"/>
                  </a:cubicBez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7" name="Freeform 10"/>
            <p:cNvSpPr>
              <a:spLocks noEditPoints="1" noChangeArrowheads="1"/>
            </p:cNvSpPr>
            <p:nvPr/>
          </p:nvSpPr>
          <p:spPr bwMode="auto">
            <a:xfrm>
              <a:off x="259564" y="258579"/>
              <a:ext cx="719800" cy="700455"/>
            </a:xfrm>
            <a:custGeom>
              <a:avLst/>
              <a:gdLst>
                <a:gd name="T0" fmla="*/ 2147483647 w 278"/>
                <a:gd name="T1" fmla="*/ 2147483647 h 270"/>
                <a:gd name="T2" fmla="*/ 2147483647 w 278"/>
                <a:gd name="T3" fmla="*/ 2147483647 h 270"/>
                <a:gd name="T4" fmla="*/ 2147483647 w 278"/>
                <a:gd name="T5" fmla="*/ 2147483647 h 270"/>
                <a:gd name="T6" fmla="*/ 2147483647 w 278"/>
                <a:gd name="T7" fmla="*/ 2147483647 h 270"/>
                <a:gd name="T8" fmla="*/ 2147483647 w 278"/>
                <a:gd name="T9" fmla="*/ 0 h 270"/>
                <a:gd name="T10" fmla="*/ 2147483647 w 278"/>
                <a:gd name="T11" fmla="*/ 2147483647 h 270"/>
                <a:gd name="T12" fmla="*/ 2147483647 w 278"/>
                <a:gd name="T13" fmla="*/ 2147483647 h 270"/>
                <a:gd name="T14" fmla="*/ 2147483647 w 278"/>
                <a:gd name="T15" fmla="*/ 2147483647 h 270"/>
                <a:gd name="T16" fmla="*/ 2147483647 w 278"/>
                <a:gd name="T17" fmla="*/ 2147483647 h 270"/>
                <a:gd name="T18" fmla="*/ 2147483647 w 278"/>
                <a:gd name="T19" fmla="*/ 2147483647 h 270"/>
                <a:gd name="T20" fmla="*/ 2147483647 w 278"/>
                <a:gd name="T21" fmla="*/ 2147483647 h 270"/>
                <a:gd name="T22" fmla="*/ 2147483647 w 278"/>
                <a:gd name="T23" fmla="*/ 2147483647 h 270"/>
                <a:gd name="T24" fmla="*/ 2147483647 w 278"/>
                <a:gd name="T25" fmla="*/ 2147483647 h 270"/>
                <a:gd name="T26" fmla="*/ 2147483647 w 278"/>
                <a:gd name="T27" fmla="*/ 2147483647 h 270"/>
                <a:gd name="T28" fmla="*/ 2147483647 w 278"/>
                <a:gd name="T29" fmla="*/ 2147483647 h 270"/>
                <a:gd name="T30" fmla="*/ 2147483647 w 278"/>
                <a:gd name="T31" fmla="*/ 2147483647 h 270"/>
                <a:gd name="T32" fmla="*/ 2147483647 w 278"/>
                <a:gd name="T33" fmla="*/ 2147483647 h 270"/>
                <a:gd name="T34" fmla="*/ 2147483647 w 278"/>
                <a:gd name="T35" fmla="*/ 2147483647 h 27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78"/>
                <a:gd name="T55" fmla="*/ 0 h 270"/>
                <a:gd name="T56" fmla="*/ 278 w 278"/>
                <a:gd name="T57" fmla="*/ 270 h 27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78" h="270">
                  <a:moveTo>
                    <a:pt x="48" y="270"/>
                  </a:moveTo>
                  <a:cubicBezTo>
                    <a:pt x="35" y="270"/>
                    <a:pt x="24" y="266"/>
                    <a:pt x="16" y="258"/>
                  </a:cubicBezTo>
                  <a:cubicBezTo>
                    <a:pt x="0" y="243"/>
                    <a:pt x="0" y="216"/>
                    <a:pt x="14" y="182"/>
                  </a:cubicBezTo>
                  <a:cubicBezTo>
                    <a:pt x="27" y="149"/>
                    <a:pt x="52" y="113"/>
                    <a:pt x="85" y="81"/>
                  </a:cubicBezTo>
                  <a:cubicBezTo>
                    <a:pt x="134" y="32"/>
                    <a:pt x="190" y="0"/>
                    <a:pt x="229" y="0"/>
                  </a:cubicBezTo>
                  <a:cubicBezTo>
                    <a:pt x="243" y="0"/>
                    <a:pt x="254" y="4"/>
                    <a:pt x="262" y="12"/>
                  </a:cubicBezTo>
                  <a:cubicBezTo>
                    <a:pt x="277" y="27"/>
                    <a:pt x="278" y="55"/>
                    <a:pt x="264" y="89"/>
                  </a:cubicBezTo>
                  <a:cubicBezTo>
                    <a:pt x="250" y="121"/>
                    <a:pt x="225" y="157"/>
                    <a:pt x="193" y="189"/>
                  </a:cubicBezTo>
                  <a:cubicBezTo>
                    <a:pt x="144" y="238"/>
                    <a:pt x="87" y="270"/>
                    <a:pt x="48" y="270"/>
                  </a:cubicBezTo>
                  <a:close/>
                  <a:moveTo>
                    <a:pt x="229" y="13"/>
                  </a:moveTo>
                  <a:cubicBezTo>
                    <a:pt x="194" y="13"/>
                    <a:pt x="140" y="44"/>
                    <a:pt x="94" y="90"/>
                  </a:cubicBezTo>
                  <a:cubicBezTo>
                    <a:pt x="62" y="121"/>
                    <a:pt x="38" y="155"/>
                    <a:pt x="26" y="186"/>
                  </a:cubicBezTo>
                  <a:cubicBezTo>
                    <a:pt x="14" y="215"/>
                    <a:pt x="13" y="238"/>
                    <a:pt x="25" y="249"/>
                  </a:cubicBezTo>
                  <a:cubicBezTo>
                    <a:pt x="30" y="255"/>
                    <a:pt x="38" y="258"/>
                    <a:pt x="48" y="258"/>
                  </a:cubicBezTo>
                  <a:cubicBezTo>
                    <a:pt x="83" y="258"/>
                    <a:pt x="138" y="227"/>
                    <a:pt x="184" y="180"/>
                  </a:cubicBezTo>
                  <a:cubicBezTo>
                    <a:pt x="215" y="149"/>
                    <a:pt x="239" y="115"/>
                    <a:pt x="252" y="84"/>
                  </a:cubicBezTo>
                  <a:cubicBezTo>
                    <a:pt x="264" y="55"/>
                    <a:pt x="264" y="32"/>
                    <a:pt x="253" y="21"/>
                  </a:cubicBezTo>
                  <a:cubicBezTo>
                    <a:pt x="247" y="16"/>
                    <a:pt x="239" y="13"/>
                    <a:pt x="229" y="13"/>
                  </a:cubicBez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63" name="图片 1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8762"/>
            <a:ext cx="12192000" cy="6621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7411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7412" name="矩形 4"/>
          <p:cNvSpPr>
            <a:spLocks noChangeArrowheads="1"/>
          </p:cNvSpPr>
          <p:nvPr/>
        </p:nvSpPr>
        <p:spPr bwMode="auto">
          <a:xfrm>
            <a:off x="11779250" y="6434138"/>
            <a:ext cx="334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74A1D3A3-22A5-4EC5-944F-965DBFEA135C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13" name="矩形 67"/>
          <p:cNvSpPr>
            <a:spLocks noChangeArrowheads="1"/>
          </p:cNvSpPr>
          <p:nvPr/>
        </p:nvSpPr>
        <p:spPr bwMode="auto">
          <a:xfrm>
            <a:off x="5059363" y="2174875"/>
            <a:ext cx="2087562" cy="258921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4" name="矩形 68"/>
          <p:cNvSpPr>
            <a:spLocks noChangeArrowheads="1"/>
          </p:cNvSpPr>
          <p:nvPr/>
        </p:nvSpPr>
        <p:spPr bwMode="auto">
          <a:xfrm>
            <a:off x="2984500" y="2425700"/>
            <a:ext cx="1684338" cy="20891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5" name="矩形 69"/>
          <p:cNvSpPr>
            <a:spLocks noChangeArrowheads="1"/>
          </p:cNvSpPr>
          <p:nvPr/>
        </p:nvSpPr>
        <p:spPr bwMode="auto">
          <a:xfrm>
            <a:off x="7539038" y="2425700"/>
            <a:ext cx="1682750" cy="20891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6" name="文本框 70"/>
          <p:cNvSpPr>
            <a:spLocks noChangeArrowheads="1"/>
          </p:cNvSpPr>
          <p:nvPr/>
        </p:nvSpPr>
        <p:spPr bwMode="auto">
          <a:xfrm>
            <a:off x="2925763" y="4668838"/>
            <a:ext cx="1963737" cy="171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36000" rIns="72000" bIns="36000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800">
              <a:solidFill>
                <a:srgbClr val="1F4E7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添加文字添加文字添加文字添加文字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添加文字添加文字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7417" name="文本框 71"/>
          <p:cNvSpPr>
            <a:spLocks noChangeArrowheads="1"/>
          </p:cNvSpPr>
          <p:nvPr/>
        </p:nvSpPr>
        <p:spPr bwMode="auto">
          <a:xfrm>
            <a:off x="7499350" y="4668838"/>
            <a:ext cx="1817688" cy="171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36000" rIns="72000" bIns="36000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800">
              <a:solidFill>
                <a:srgbClr val="1F4E7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添加文字添加文字添加文字添加文字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添加文字添加文字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7418" name="TextBox 15"/>
          <p:cNvSpPr>
            <a:spLocks noChangeArrowheads="1"/>
          </p:cNvSpPr>
          <p:nvPr/>
        </p:nvSpPr>
        <p:spPr bwMode="auto">
          <a:xfrm>
            <a:off x="2978150" y="765175"/>
            <a:ext cx="62388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课题来源</a:t>
            </a:r>
            <a:r>
              <a:rPr lang="en-US" altLang="zh-CN" sz="32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·</a:t>
            </a:r>
            <a:r>
              <a:rPr lang="zh-CN" altLang="en-US" sz="32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选题背景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7419" name="TextBox 15"/>
          <p:cNvSpPr>
            <a:spLocks noChangeArrowheads="1"/>
          </p:cNvSpPr>
          <p:nvPr/>
        </p:nvSpPr>
        <p:spPr bwMode="auto">
          <a:xfrm>
            <a:off x="4217988" y="1279525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此处请输入您的副标题，或者删除此文本框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7420" name="文本框 84"/>
          <p:cNvSpPr>
            <a:spLocks noChangeArrowheads="1"/>
          </p:cNvSpPr>
          <p:nvPr/>
        </p:nvSpPr>
        <p:spPr bwMode="auto">
          <a:xfrm>
            <a:off x="5114925" y="4906963"/>
            <a:ext cx="19653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36000" rIns="72000" bIns="36000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800">
              <a:solidFill>
                <a:srgbClr val="1F4E7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添加文字添加文字添加文字添加文字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添加文字添加文字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7421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7422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17423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7424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7425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3"/>
          <p:cNvSpPr>
            <a:spLocks noChangeArrowheads="1"/>
          </p:cNvSpPr>
          <p:nvPr/>
        </p:nvSpPr>
        <p:spPr bwMode="auto">
          <a:xfrm>
            <a:off x="6407150" y="2697163"/>
            <a:ext cx="379095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毕业论文答辩的目的，就是检查毕业生是否是认真独立完成的毕业论文，考察毕业生综合分析能力，理论联系实际能力，专业方面的潜在能力。答辩老师结合毕业生现场答辩情况评定答辩成绩。 </a:t>
            </a:r>
            <a:b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本模版为大家提供毕业论文答辩</a:t>
            </a:r>
            <a:r>
              <a:rPr lang="en-US" altLang="zh-CN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制作指引，引导毕业生制作出精美实用的答辩</a:t>
            </a:r>
            <a:r>
              <a:rPr lang="en-US" altLang="zh-CN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8435" name="TextBox 15"/>
          <p:cNvSpPr>
            <a:spLocks noChangeArrowheads="1"/>
          </p:cNvSpPr>
          <p:nvPr/>
        </p:nvSpPr>
        <p:spPr bwMode="auto">
          <a:xfrm>
            <a:off x="6559550" y="1968500"/>
            <a:ext cx="20415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8436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6613" y="1695450"/>
            <a:ext cx="3343275" cy="397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矩形 26"/>
          <p:cNvSpPr>
            <a:spLocks noChangeArrowheads="1"/>
          </p:cNvSpPr>
          <p:nvPr/>
        </p:nvSpPr>
        <p:spPr bwMode="auto">
          <a:xfrm>
            <a:off x="6559550" y="2482850"/>
            <a:ext cx="1743075" cy="46038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8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8439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8440" name="矩形 4"/>
          <p:cNvSpPr>
            <a:spLocks noChangeArrowheads="1"/>
          </p:cNvSpPr>
          <p:nvPr/>
        </p:nvSpPr>
        <p:spPr bwMode="auto">
          <a:xfrm>
            <a:off x="11779250" y="6434138"/>
            <a:ext cx="334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F6C92500-2B41-4C46-90E0-8BBF37BDEBD9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41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8442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18443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8444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8445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5"/>
          <p:cNvSpPr>
            <a:spLocks noChangeArrowheads="1"/>
          </p:cNvSpPr>
          <p:nvPr/>
        </p:nvSpPr>
        <p:spPr bwMode="auto">
          <a:xfrm>
            <a:off x="2538413" y="898525"/>
            <a:ext cx="2159000" cy="2162175"/>
          </a:xfrm>
          <a:prstGeom prst="rect">
            <a:avLst/>
          </a:prstGeom>
          <a:solidFill>
            <a:schemeClr val="bg1"/>
          </a:solidFill>
          <a:ln w="28575">
            <a:solidFill>
              <a:srgbClr val="205285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</a:endParaRPr>
          </a:p>
        </p:txBody>
      </p:sp>
      <p:grpSp>
        <p:nvGrpSpPr>
          <p:cNvPr id="19459" name="组合 50"/>
          <p:cNvGrpSpPr>
            <a:grpSpLocks/>
          </p:cNvGrpSpPr>
          <p:nvPr/>
        </p:nvGrpSpPr>
        <p:grpSpPr bwMode="auto">
          <a:xfrm>
            <a:off x="2833688" y="1187450"/>
            <a:ext cx="1598612" cy="1593850"/>
            <a:chOff x="0" y="0"/>
            <a:chExt cx="769938" cy="768350"/>
          </a:xfrm>
        </p:grpSpPr>
        <p:sp>
          <p:nvSpPr>
            <p:cNvPr id="19615" name="Freeform 13"/>
            <p:cNvSpPr>
              <a:spLocks noEditPoints="1" noChangeArrowheads="1"/>
            </p:cNvSpPr>
            <p:nvPr/>
          </p:nvSpPr>
          <p:spPr bwMode="auto">
            <a:xfrm>
              <a:off x="0" y="0"/>
              <a:ext cx="769938" cy="768350"/>
            </a:xfrm>
            <a:custGeom>
              <a:avLst/>
              <a:gdLst>
                <a:gd name="T0" fmla="*/ 2147483647 w 202"/>
                <a:gd name="T1" fmla="*/ 2147483647 h 202"/>
                <a:gd name="T2" fmla="*/ 2147483647 w 202"/>
                <a:gd name="T3" fmla="*/ 2147483647 h 202"/>
                <a:gd name="T4" fmla="*/ 2147483647 w 202"/>
                <a:gd name="T5" fmla="*/ 2147483647 h 202"/>
                <a:gd name="T6" fmla="*/ 2147483647 w 202"/>
                <a:gd name="T7" fmla="*/ 2147483647 h 202"/>
                <a:gd name="T8" fmla="*/ 2147483647 w 202"/>
                <a:gd name="T9" fmla="*/ 2147483647 h 202"/>
                <a:gd name="T10" fmla="*/ 0 w 202"/>
                <a:gd name="T11" fmla="*/ 2147483647 h 202"/>
                <a:gd name="T12" fmla="*/ 0 w 202"/>
                <a:gd name="T13" fmla="*/ 2147483647 h 202"/>
                <a:gd name="T14" fmla="*/ 2147483647 w 202"/>
                <a:gd name="T15" fmla="*/ 2147483647 h 202"/>
                <a:gd name="T16" fmla="*/ 2147483647 w 202"/>
                <a:gd name="T17" fmla="*/ 2147483647 h 202"/>
                <a:gd name="T18" fmla="*/ 2147483647 w 202"/>
                <a:gd name="T19" fmla="*/ 0 h 202"/>
                <a:gd name="T20" fmla="*/ 2147483647 w 202"/>
                <a:gd name="T21" fmla="*/ 0 h 202"/>
                <a:gd name="T22" fmla="*/ 2147483647 w 202"/>
                <a:gd name="T23" fmla="*/ 2147483647 h 202"/>
                <a:gd name="T24" fmla="*/ 2147483647 w 202"/>
                <a:gd name="T25" fmla="*/ 2147483647 h 202"/>
                <a:gd name="T26" fmla="*/ 2147483647 w 202"/>
                <a:gd name="T27" fmla="*/ 2147483647 h 202"/>
                <a:gd name="T28" fmla="*/ 2147483647 w 202"/>
                <a:gd name="T29" fmla="*/ 2147483647 h 202"/>
                <a:gd name="T30" fmla="*/ 2147483647 w 202"/>
                <a:gd name="T31" fmla="*/ 2147483647 h 202"/>
                <a:gd name="T32" fmla="*/ 2147483647 w 202"/>
                <a:gd name="T33" fmla="*/ 2147483647 h 202"/>
                <a:gd name="T34" fmla="*/ 2147483647 w 202"/>
                <a:gd name="T35" fmla="*/ 2147483647 h 202"/>
                <a:gd name="T36" fmla="*/ 2147483647 w 202"/>
                <a:gd name="T37" fmla="*/ 2147483647 h 202"/>
                <a:gd name="T38" fmla="*/ 2147483647 w 202"/>
                <a:gd name="T39" fmla="*/ 2147483647 h 202"/>
                <a:gd name="T40" fmla="*/ 2147483647 w 202"/>
                <a:gd name="T41" fmla="*/ 2147483647 h 202"/>
                <a:gd name="T42" fmla="*/ 2147483647 w 202"/>
                <a:gd name="T43" fmla="*/ 2147483647 h 2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2"/>
                <a:gd name="T67" fmla="*/ 0 h 202"/>
                <a:gd name="T68" fmla="*/ 202 w 202"/>
                <a:gd name="T69" fmla="*/ 202 h 20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2" h="202">
                  <a:moveTo>
                    <a:pt x="115" y="184"/>
                  </a:moveTo>
                  <a:cubicBezTo>
                    <a:pt x="114" y="190"/>
                    <a:pt x="113" y="196"/>
                    <a:pt x="113" y="202"/>
                  </a:cubicBezTo>
                  <a:cubicBezTo>
                    <a:pt x="106" y="202"/>
                    <a:pt x="98" y="202"/>
                    <a:pt x="90" y="202"/>
                  </a:cubicBezTo>
                  <a:cubicBezTo>
                    <a:pt x="90" y="196"/>
                    <a:pt x="89" y="191"/>
                    <a:pt x="89" y="184"/>
                  </a:cubicBezTo>
                  <a:cubicBezTo>
                    <a:pt x="52" y="175"/>
                    <a:pt x="28" y="152"/>
                    <a:pt x="19" y="114"/>
                  </a:cubicBezTo>
                  <a:cubicBezTo>
                    <a:pt x="13" y="114"/>
                    <a:pt x="7" y="113"/>
                    <a:pt x="0" y="113"/>
                  </a:cubicBezTo>
                  <a:cubicBezTo>
                    <a:pt x="0" y="105"/>
                    <a:pt x="0" y="98"/>
                    <a:pt x="0" y="90"/>
                  </a:cubicBezTo>
                  <a:cubicBezTo>
                    <a:pt x="6" y="89"/>
                    <a:pt x="13" y="89"/>
                    <a:pt x="19" y="88"/>
                  </a:cubicBezTo>
                  <a:cubicBezTo>
                    <a:pt x="28" y="50"/>
                    <a:pt x="51" y="27"/>
                    <a:pt x="89" y="18"/>
                  </a:cubicBezTo>
                  <a:cubicBezTo>
                    <a:pt x="89" y="12"/>
                    <a:pt x="89" y="6"/>
                    <a:pt x="90" y="0"/>
                  </a:cubicBezTo>
                  <a:cubicBezTo>
                    <a:pt x="98" y="0"/>
                    <a:pt x="105" y="0"/>
                    <a:pt x="113" y="0"/>
                  </a:cubicBezTo>
                  <a:cubicBezTo>
                    <a:pt x="114" y="6"/>
                    <a:pt x="114" y="12"/>
                    <a:pt x="115" y="19"/>
                  </a:cubicBezTo>
                  <a:cubicBezTo>
                    <a:pt x="153" y="27"/>
                    <a:pt x="176" y="51"/>
                    <a:pt x="184" y="88"/>
                  </a:cubicBezTo>
                  <a:cubicBezTo>
                    <a:pt x="190" y="89"/>
                    <a:pt x="196" y="89"/>
                    <a:pt x="202" y="89"/>
                  </a:cubicBezTo>
                  <a:cubicBezTo>
                    <a:pt x="202" y="97"/>
                    <a:pt x="202" y="104"/>
                    <a:pt x="202" y="112"/>
                  </a:cubicBezTo>
                  <a:cubicBezTo>
                    <a:pt x="196" y="113"/>
                    <a:pt x="190" y="114"/>
                    <a:pt x="184" y="114"/>
                  </a:cubicBezTo>
                  <a:cubicBezTo>
                    <a:pt x="175" y="151"/>
                    <a:pt x="153" y="175"/>
                    <a:pt x="115" y="184"/>
                  </a:cubicBezTo>
                  <a:close/>
                  <a:moveTo>
                    <a:pt x="102" y="37"/>
                  </a:moveTo>
                  <a:cubicBezTo>
                    <a:pt x="66" y="37"/>
                    <a:pt x="37" y="65"/>
                    <a:pt x="37" y="102"/>
                  </a:cubicBezTo>
                  <a:cubicBezTo>
                    <a:pt x="37" y="138"/>
                    <a:pt x="66" y="166"/>
                    <a:pt x="102" y="166"/>
                  </a:cubicBezTo>
                  <a:cubicBezTo>
                    <a:pt x="138" y="165"/>
                    <a:pt x="166" y="137"/>
                    <a:pt x="166" y="102"/>
                  </a:cubicBezTo>
                  <a:cubicBezTo>
                    <a:pt x="166" y="66"/>
                    <a:pt x="138" y="37"/>
                    <a:pt x="102" y="37"/>
                  </a:cubicBez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6" name="Freeform 14"/>
            <p:cNvSpPr>
              <a:spLocks noChangeArrowheads="1"/>
            </p:cNvSpPr>
            <p:nvPr/>
          </p:nvSpPr>
          <p:spPr bwMode="auto">
            <a:xfrm>
              <a:off x="217488" y="215900"/>
              <a:ext cx="338138" cy="339725"/>
            </a:xfrm>
            <a:custGeom>
              <a:avLst/>
              <a:gdLst>
                <a:gd name="T0" fmla="*/ 2147483647 w 89"/>
                <a:gd name="T1" fmla="*/ 0 h 89"/>
                <a:gd name="T2" fmla="*/ 2147483647 w 89"/>
                <a:gd name="T3" fmla="*/ 2147483647 h 89"/>
                <a:gd name="T4" fmla="*/ 2147483647 w 89"/>
                <a:gd name="T5" fmla="*/ 2147483647 h 89"/>
                <a:gd name="T6" fmla="*/ 0 w 89"/>
                <a:gd name="T7" fmla="*/ 2147483647 h 89"/>
                <a:gd name="T8" fmla="*/ 2147483647 w 89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89"/>
                <a:gd name="T17" fmla="*/ 89 w 89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89">
                  <a:moveTo>
                    <a:pt x="45" y="0"/>
                  </a:moveTo>
                  <a:cubicBezTo>
                    <a:pt x="69" y="0"/>
                    <a:pt x="89" y="19"/>
                    <a:pt x="89" y="44"/>
                  </a:cubicBezTo>
                  <a:cubicBezTo>
                    <a:pt x="89" y="69"/>
                    <a:pt x="69" y="89"/>
                    <a:pt x="44" y="88"/>
                  </a:cubicBezTo>
                  <a:cubicBezTo>
                    <a:pt x="20" y="88"/>
                    <a:pt x="0" y="69"/>
                    <a:pt x="0" y="44"/>
                  </a:cubicBezTo>
                  <a:cubicBezTo>
                    <a:pt x="0" y="20"/>
                    <a:pt x="20" y="0"/>
                    <a:pt x="45" y="0"/>
                  </a:cubicBezTo>
                  <a:close/>
                </a:path>
              </a:pathLst>
            </a:custGeom>
            <a:solidFill>
              <a:srgbClr val="205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1" name="矩形 3"/>
          <p:cNvSpPr>
            <a:spLocks noChangeArrowheads="1"/>
          </p:cNvSpPr>
          <p:nvPr/>
        </p:nvSpPr>
        <p:spPr bwMode="auto">
          <a:xfrm>
            <a:off x="4976813" y="1057275"/>
            <a:ext cx="22367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研究目的</a:t>
            </a:r>
          </a:p>
        </p:txBody>
      </p:sp>
      <p:sp>
        <p:nvSpPr>
          <p:cNvPr id="19462" name="矩形 163"/>
          <p:cNvSpPr>
            <a:spLocks noChangeArrowheads="1"/>
          </p:cNvSpPr>
          <p:nvPr/>
        </p:nvSpPr>
        <p:spPr bwMode="auto">
          <a:xfrm>
            <a:off x="5100638" y="1724025"/>
            <a:ext cx="1966912" cy="44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3" name="矩形 22"/>
          <p:cNvSpPr>
            <a:spLocks noChangeArrowheads="1"/>
          </p:cNvSpPr>
          <p:nvPr/>
        </p:nvSpPr>
        <p:spPr bwMode="auto">
          <a:xfrm>
            <a:off x="5121275" y="1776413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选题整体分析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464" name="矩形 24"/>
          <p:cNvSpPr>
            <a:spLocks noChangeArrowheads="1"/>
          </p:cNvSpPr>
          <p:nvPr/>
        </p:nvSpPr>
        <p:spPr bwMode="auto">
          <a:xfrm>
            <a:off x="5121275" y="2166938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选题现状描述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465" name="矩形 25"/>
          <p:cNvSpPr>
            <a:spLocks noChangeArrowheads="1"/>
          </p:cNvSpPr>
          <p:nvPr/>
        </p:nvSpPr>
        <p:spPr bwMode="auto">
          <a:xfrm>
            <a:off x="5108575" y="2600325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3.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选题目标概括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61" name="图片 1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8762"/>
            <a:ext cx="12192000" cy="66217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316"/>
          <p:cNvGrpSpPr>
            <a:grpSpLocks/>
          </p:cNvGrpSpPr>
          <p:nvPr/>
        </p:nvGrpSpPr>
        <p:grpSpPr bwMode="auto">
          <a:xfrm>
            <a:off x="9097963" y="5221288"/>
            <a:ext cx="461962" cy="490537"/>
            <a:chOff x="0" y="0"/>
            <a:chExt cx="461963" cy="490538"/>
          </a:xfrm>
        </p:grpSpPr>
        <p:sp>
          <p:nvSpPr>
            <p:cNvPr id="20509" name="Freeform 8"/>
            <p:cNvSpPr>
              <a:spLocks noChangeArrowheads="1"/>
            </p:cNvSpPr>
            <p:nvPr/>
          </p:nvSpPr>
          <p:spPr bwMode="auto">
            <a:xfrm>
              <a:off x="133350" y="0"/>
              <a:ext cx="201613" cy="104775"/>
            </a:xfrm>
            <a:custGeom>
              <a:avLst/>
              <a:gdLst>
                <a:gd name="T0" fmla="*/ 2147483647 w 27"/>
                <a:gd name="T1" fmla="*/ 2147483647 h 14"/>
                <a:gd name="T2" fmla="*/ 2147483647 w 27"/>
                <a:gd name="T3" fmla="*/ 2147483647 h 14"/>
                <a:gd name="T4" fmla="*/ 2147483647 w 27"/>
                <a:gd name="T5" fmla="*/ 2147483647 h 14"/>
                <a:gd name="T6" fmla="*/ 2147483647 w 27"/>
                <a:gd name="T7" fmla="*/ 0 h 14"/>
                <a:gd name="T8" fmla="*/ 0 w 27"/>
                <a:gd name="T9" fmla="*/ 2147483647 h 14"/>
                <a:gd name="T10" fmla="*/ 2147483647 w 27"/>
                <a:gd name="T11" fmla="*/ 2147483647 h 14"/>
                <a:gd name="T12" fmla="*/ 2147483647 w 27"/>
                <a:gd name="T13" fmla="*/ 2147483647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"/>
                <a:gd name="T22" fmla="*/ 0 h 14"/>
                <a:gd name="T23" fmla="*/ 27 w 27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" h="14">
                  <a:moveTo>
                    <a:pt x="13" y="4"/>
                  </a:moveTo>
                  <a:cubicBezTo>
                    <a:pt x="19" y="4"/>
                    <a:pt x="23" y="8"/>
                    <a:pt x="23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8"/>
                    <a:pt x="8" y="4"/>
                    <a:pt x="13" y="4"/>
                  </a:cubicBezTo>
                  <a:close/>
                </a:path>
              </a:pathLst>
            </a:custGeom>
            <a:solidFill>
              <a:srgbClr val="2A3D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Rectangle 9"/>
            <p:cNvSpPr>
              <a:spLocks noChangeArrowheads="1"/>
            </p:cNvSpPr>
            <p:nvPr/>
          </p:nvSpPr>
          <p:spPr bwMode="auto">
            <a:xfrm>
              <a:off x="0" y="133350"/>
              <a:ext cx="461963" cy="141288"/>
            </a:xfrm>
            <a:prstGeom prst="rect">
              <a:avLst/>
            </a:prstGeom>
            <a:solidFill>
              <a:srgbClr val="2A3D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20511" name="Rectangle 10"/>
            <p:cNvSpPr>
              <a:spLocks noChangeArrowheads="1"/>
            </p:cNvSpPr>
            <p:nvPr/>
          </p:nvSpPr>
          <p:spPr bwMode="auto">
            <a:xfrm>
              <a:off x="0" y="290513"/>
              <a:ext cx="461963" cy="200025"/>
            </a:xfrm>
            <a:prstGeom prst="rect">
              <a:avLst/>
            </a:prstGeom>
            <a:solidFill>
              <a:srgbClr val="2A3D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</p:grpSp>
      <p:sp>
        <p:nvSpPr>
          <p:cNvPr id="20483" name="Freeform 136"/>
          <p:cNvSpPr>
            <a:spLocks noChangeArrowheads="1"/>
          </p:cNvSpPr>
          <p:nvPr/>
        </p:nvSpPr>
        <p:spPr bwMode="auto">
          <a:xfrm>
            <a:off x="8777288" y="3976688"/>
            <a:ext cx="320675" cy="528637"/>
          </a:xfrm>
          <a:custGeom>
            <a:avLst/>
            <a:gdLst>
              <a:gd name="T0" fmla="*/ 2147483647 w 43"/>
              <a:gd name="T1" fmla="*/ 2147483647 h 71"/>
              <a:gd name="T2" fmla="*/ 2147483647 w 43"/>
              <a:gd name="T3" fmla="*/ 2147483647 h 71"/>
              <a:gd name="T4" fmla="*/ 2147483647 w 43"/>
              <a:gd name="T5" fmla="*/ 2147483647 h 71"/>
              <a:gd name="T6" fmla="*/ 2147483647 w 43"/>
              <a:gd name="T7" fmla="*/ 2147483647 h 71"/>
              <a:gd name="T8" fmla="*/ 2147483647 w 43"/>
              <a:gd name="T9" fmla="*/ 2147483647 h 71"/>
              <a:gd name="T10" fmla="*/ 2147483647 w 43"/>
              <a:gd name="T11" fmla="*/ 2147483647 h 71"/>
              <a:gd name="T12" fmla="*/ 2147483647 w 43"/>
              <a:gd name="T13" fmla="*/ 2147483647 h 71"/>
              <a:gd name="T14" fmla="*/ 2147483647 w 43"/>
              <a:gd name="T15" fmla="*/ 2147483647 h 71"/>
              <a:gd name="T16" fmla="*/ 2147483647 w 43"/>
              <a:gd name="T17" fmla="*/ 2147483647 h 71"/>
              <a:gd name="T18" fmla="*/ 2147483647 w 43"/>
              <a:gd name="T19" fmla="*/ 2147483647 h 71"/>
              <a:gd name="T20" fmla="*/ 2147483647 w 43"/>
              <a:gd name="T21" fmla="*/ 2147483647 h 71"/>
              <a:gd name="T22" fmla="*/ 2147483647 w 43"/>
              <a:gd name="T23" fmla="*/ 2147483647 h 71"/>
              <a:gd name="T24" fmla="*/ 2147483647 w 43"/>
              <a:gd name="T25" fmla="*/ 2147483647 h 71"/>
              <a:gd name="T26" fmla="*/ 2147483647 w 43"/>
              <a:gd name="T27" fmla="*/ 0 h 71"/>
              <a:gd name="T28" fmla="*/ 2147483647 w 43"/>
              <a:gd name="T29" fmla="*/ 0 h 71"/>
              <a:gd name="T30" fmla="*/ 2147483647 w 43"/>
              <a:gd name="T31" fmla="*/ 2147483647 h 71"/>
              <a:gd name="T32" fmla="*/ 2147483647 w 43"/>
              <a:gd name="T33" fmla="*/ 2147483647 h 71"/>
              <a:gd name="T34" fmla="*/ 2147483647 w 43"/>
              <a:gd name="T35" fmla="*/ 2147483647 h 71"/>
              <a:gd name="T36" fmla="*/ 2147483647 w 43"/>
              <a:gd name="T37" fmla="*/ 2147483647 h 71"/>
              <a:gd name="T38" fmla="*/ 2147483647 w 43"/>
              <a:gd name="T39" fmla="*/ 2147483647 h 71"/>
              <a:gd name="T40" fmla="*/ 2147483647 w 43"/>
              <a:gd name="T41" fmla="*/ 2147483647 h 71"/>
              <a:gd name="T42" fmla="*/ 2147483647 w 43"/>
              <a:gd name="T43" fmla="*/ 2147483647 h 71"/>
              <a:gd name="T44" fmla="*/ 2147483647 w 43"/>
              <a:gd name="T45" fmla="*/ 2147483647 h 71"/>
              <a:gd name="T46" fmla="*/ 2147483647 w 43"/>
              <a:gd name="T47" fmla="*/ 2147483647 h 71"/>
              <a:gd name="T48" fmla="*/ 2147483647 w 43"/>
              <a:gd name="T49" fmla="*/ 2147483647 h 71"/>
              <a:gd name="T50" fmla="*/ 2147483647 w 43"/>
              <a:gd name="T51" fmla="*/ 2147483647 h 71"/>
              <a:gd name="T52" fmla="*/ 2147483647 w 43"/>
              <a:gd name="T53" fmla="*/ 2147483647 h 71"/>
              <a:gd name="T54" fmla="*/ 2147483647 w 43"/>
              <a:gd name="T55" fmla="*/ 2147483647 h 71"/>
              <a:gd name="T56" fmla="*/ 2147483647 w 43"/>
              <a:gd name="T57" fmla="*/ 2147483647 h 71"/>
              <a:gd name="T58" fmla="*/ 2147483647 w 43"/>
              <a:gd name="T59" fmla="*/ 2147483647 h 71"/>
              <a:gd name="T60" fmla="*/ 2147483647 w 43"/>
              <a:gd name="T61" fmla="*/ 2147483647 h 71"/>
              <a:gd name="T62" fmla="*/ 0 w 43"/>
              <a:gd name="T63" fmla="*/ 2147483647 h 71"/>
              <a:gd name="T64" fmla="*/ 2147483647 w 43"/>
              <a:gd name="T65" fmla="*/ 2147483647 h 71"/>
              <a:gd name="T66" fmla="*/ 2147483647 w 43"/>
              <a:gd name="T67" fmla="*/ 2147483647 h 71"/>
              <a:gd name="T68" fmla="*/ 2147483647 w 43"/>
              <a:gd name="T69" fmla="*/ 2147483647 h 71"/>
              <a:gd name="T70" fmla="*/ 2147483647 w 43"/>
              <a:gd name="T71" fmla="*/ 2147483647 h 71"/>
              <a:gd name="T72" fmla="*/ 2147483647 w 43"/>
              <a:gd name="T73" fmla="*/ 2147483647 h 71"/>
              <a:gd name="T74" fmla="*/ 2147483647 w 43"/>
              <a:gd name="T75" fmla="*/ 2147483647 h 71"/>
              <a:gd name="T76" fmla="*/ 2147483647 w 43"/>
              <a:gd name="T77" fmla="*/ 2147483647 h 71"/>
              <a:gd name="T78" fmla="*/ 2147483647 w 43"/>
              <a:gd name="T79" fmla="*/ 2147483647 h 71"/>
              <a:gd name="T80" fmla="*/ 2147483647 w 43"/>
              <a:gd name="T81" fmla="*/ 2147483647 h 71"/>
              <a:gd name="T82" fmla="*/ 2147483647 w 43"/>
              <a:gd name="T83" fmla="*/ 2147483647 h 7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3"/>
              <a:gd name="T127" fmla="*/ 0 h 71"/>
              <a:gd name="T128" fmla="*/ 43 w 43"/>
              <a:gd name="T129" fmla="*/ 71 h 7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3" h="71">
                <a:moveTo>
                  <a:pt x="41" y="40"/>
                </a:moveTo>
                <a:cubicBezTo>
                  <a:pt x="39" y="38"/>
                  <a:pt x="37" y="36"/>
                  <a:pt x="34" y="35"/>
                </a:cubicBezTo>
                <a:cubicBezTo>
                  <a:pt x="32" y="34"/>
                  <a:pt x="28" y="32"/>
                  <a:pt x="22" y="31"/>
                </a:cubicBezTo>
                <a:cubicBezTo>
                  <a:pt x="16" y="30"/>
                  <a:pt x="12" y="28"/>
                  <a:pt x="11" y="27"/>
                </a:cubicBezTo>
                <a:cubicBezTo>
                  <a:pt x="10" y="26"/>
                  <a:pt x="9" y="24"/>
                  <a:pt x="9" y="22"/>
                </a:cubicBezTo>
                <a:cubicBezTo>
                  <a:pt x="9" y="20"/>
                  <a:pt x="10" y="18"/>
                  <a:pt x="12" y="17"/>
                </a:cubicBezTo>
                <a:cubicBezTo>
                  <a:pt x="14" y="15"/>
                  <a:pt x="17" y="14"/>
                  <a:pt x="21" y="14"/>
                </a:cubicBezTo>
                <a:cubicBezTo>
                  <a:pt x="26" y="14"/>
                  <a:pt x="29" y="15"/>
                  <a:pt x="31" y="17"/>
                </a:cubicBezTo>
                <a:cubicBezTo>
                  <a:pt x="33" y="19"/>
                  <a:pt x="34" y="21"/>
                  <a:pt x="34" y="25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1"/>
                  <a:pt x="40" y="18"/>
                  <a:pt x="39" y="16"/>
                </a:cubicBezTo>
                <a:cubicBezTo>
                  <a:pt x="37" y="13"/>
                  <a:pt x="35" y="11"/>
                  <a:pt x="32" y="10"/>
                </a:cubicBezTo>
                <a:cubicBezTo>
                  <a:pt x="30" y="9"/>
                  <a:pt x="29" y="9"/>
                  <a:pt x="27" y="9"/>
                </a:cubicBezTo>
                <a:cubicBezTo>
                  <a:pt x="27" y="0"/>
                  <a:pt x="27" y="0"/>
                  <a:pt x="2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9"/>
                  <a:pt x="16" y="9"/>
                  <a:pt x="16" y="9"/>
                </a:cubicBezTo>
                <a:cubicBezTo>
                  <a:pt x="14" y="9"/>
                  <a:pt x="13" y="9"/>
                  <a:pt x="11" y="10"/>
                </a:cubicBezTo>
                <a:cubicBezTo>
                  <a:pt x="8" y="11"/>
                  <a:pt x="6" y="13"/>
                  <a:pt x="4" y="15"/>
                </a:cubicBezTo>
                <a:cubicBezTo>
                  <a:pt x="3" y="18"/>
                  <a:pt x="2" y="20"/>
                  <a:pt x="2" y="23"/>
                </a:cubicBezTo>
                <a:cubicBezTo>
                  <a:pt x="2" y="25"/>
                  <a:pt x="3" y="28"/>
                  <a:pt x="4" y="30"/>
                </a:cubicBezTo>
                <a:cubicBezTo>
                  <a:pt x="5" y="32"/>
                  <a:pt x="7" y="33"/>
                  <a:pt x="10" y="35"/>
                </a:cubicBezTo>
                <a:cubicBezTo>
                  <a:pt x="12" y="36"/>
                  <a:pt x="15" y="37"/>
                  <a:pt x="20" y="38"/>
                </a:cubicBezTo>
                <a:cubicBezTo>
                  <a:pt x="25" y="39"/>
                  <a:pt x="28" y="40"/>
                  <a:pt x="30" y="41"/>
                </a:cubicBezTo>
                <a:cubicBezTo>
                  <a:pt x="32" y="41"/>
                  <a:pt x="34" y="43"/>
                  <a:pt x="35" y="44"/>
                </a:cubicBezTo>
                <a:cubicBezTo>
                  <a:pt x="36" y="45"/>
                  <a:pt x="36" y="47"/>
                  <a:pt x="36" y="48"/>
                </a:cubicBezTo>
                <a:cubicBezTo>
                  <a:pt x="36" y="50"/>
                  <a:pt x="36" y="51"/>
                  <a:pt x="35" y="53"/>
                </a:cubicBezTo>
                <a:cubicBezTo>
                  <a:pt x="34" y="54"/>
                  <a:pt x="32" y="55"/>
                  <a:pt x="30" y="56"/>
                </a:cubicBezTo>
                <a:cubicBezTo>
                  <a:pt x="28" y="57"/>
                  <a:pt x="25" y="57"/>
                  <a:pt x="23" y="57"/>
                </a:cubicBezTo>
                <a:cubicBezTo>
                  <a:pt x="20" y="57"/>
                  <a:pt x="17" y="57"/>
                  <a:pt x="14" y="56"/>
                </a:cubicBezTo>
                <a:cubicBezTo>
                  <a:pt x="12" y="55"/>
                  <a:pt x="10" y="53"/>
                  <a:pt x="9" y="52"/>
                </a:cubicBezTo>
                <a:cubicBezTo>
                  <a:pt x="8" y="50"/>
                  <a:pt x="7" y="48"/>
                  <a:pt x="7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1" y="52"/>
                  <a:pt x="3" y="55"/>
                </a:cubicBezTo>
                <a:cubicBezTo>
                  <a:pt x="5" y="58"/>
                  <a:pt x="7" y="60"/>
                  <a:pt x="11" y="62"/>
                </a:cubicBezTo>
                <a:cubicBezTo>
                  <a:pt x="12" y="62"/>
                  <a:pt x="14" y="63"/>
                  <a:pt x="16" y="63"/>
                </a:cubicBezTo>
                <a:cubicBezTo>
                  <a:pt x="16" y="71"/>
                  <a:pt x="16" y="71"/>
                  <a:pt x="16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7" y="63"/>
                  <a:pt x="27" y="63"/>
                  <a:pt x="27" y="63"/>
                </a:cubicBezTo>
                <a:cubicBezTo>
                  <a:pt x="29" y="63"/>
                  <a:pt x="32" y="63"/>
                  <a:pt x="33" y="62"/>
                </a:cubicBezTo>
                <a:cubicBezTo>
                  <a:pt x="36" y="60"/>
                  <a:pt x="39" y="58"/>
                  <a:pt x="40" y="56"/>
                </a:cubicBezTo>
                <a:cubicBezTo>
                  <a:pt x="42" y="53"/>
                  <a:pt x="43" y="51"/>
                  <a:pt x="43" y="48"/>
                </a:cubicBezTo>
                <a:cubicBezTo>
                  <a:pt x="43" y="45"/>
                  <a:pt x="42" y="42"/>
                  <a:pt x="41" y="40"/>
                </a:cubicBez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484" name="组合 313"/>
          <p:cNvGrpSpPr>
            <a:grpSpLocks/>
          </p:cNvGrpSpPr>
          <p:nvPr/>
        </p:nvGrpSpPr>
        <p:grpSpPr bwMode="auto">
          <a:xfrm>
            <a:off x="7894638" y="1419225"/>
            <a:ext cx="403225" cy="514350"/>
            <a:chOff x="0" y="0"/>
            <a:chExt cx="403225" cy="512763"/>
          </a:xfrm>
        </p:grpSpPr>
        <p:sp>
          <p:nvSpPr>
            <p:cNvPr id="20506" name="Freeform 142"/>
            <p:cNvSpPr>
              <a:spLocks noChangeArrowheads="1"/>
            </p:cNvSpPr>
            <p:nvPr/>
          </p:nvSpPr>
          <p:spPr bwMode="auto">
            <a:xfrm>
              <a:off x="149225" y="0"/>
              <a:ext cx="104775" cy="512763"/>
            </a:xfrm>
            <a:custGeom>
              <a:avLst/>
              <a:gdLst>
                <a:gd name="T0" fmla="*/ 2147483647 w 14"/>
                <a:gd name="T1" fmla="*/ 2147483647 h 69"/>
                <a:gd name="T2" fmla="*/ 2147483647 w 14"/>
                <a:gd name="T3" fmla="*/ 2147483647 h 69"/>
                <a:gd name="T4" fmla="*/ 0 w 14"/>
                <a:gd name="T5" fmla="*/ 2147483647 h 69"/>
                <a:gd name="T6" fmla="*/ 0 w 14"/>
                <a:gd name="T7" fmla="*/ 2147483647 h 69"/>
                <a:gd name="T8" fmla="*/ 2147483647 w 14"/>
                <a:gd name="T9" fmla="*/ 0 h 69"/>
                <a:gd name="T10" fmla="*/ 2147483647 w 14"/>
                <a:gd name="T11" fmla="*/ 2147483647 h 69"/>
                <a:gd name="T12" fmla="*/ 2147483647 w 14"/>
                <a:gd name="T13" fmla="*/ 2147483647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69"/>
                <a:gd name="T23" fmla="*/ 14 w 14"/>
                <a:gd name="T24" fmla="*/ 69 h 6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69">
                  <a:moveTo>
                    <a:pt x="14" y="62"/>
                  </a:moveTo>
                  <a:cubicBezTo>
                    <a:pt x="14" y="66"/>
                    <a:pt x="11" y="69"/>
                    <a:pt x="7" y="69"/>
                  </a:cubicBezTo>
                  <a:cubicBezTo>
                    <a:pt x="3" y="69"/>
                    <a:pt x="0" y="66"/>
                    <a:pt x="0" y="6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62"/>
                  </a:lnTo>
                  <a:close/>
                </a:path>
              </a:pathLst>
            </a:custGeom>
            <a:solidFill>
              <a:srgbClr val="1F4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143"/>
            <p:cNvSpPr>
              <a:spLocks noChangeArrowheads="1"/>
            </p:cNvSpPr>
            <p:nvPr/>
          </p:nvSpPr>
          <p:spPr bwMode="auto">
            <a:xfrm>
              <a:off x="0" y="312738"/>
              <a:ext cx="104775" cy="200025"/>
            </a:xfrm>
            <a:custGeom>
              <a:avLst/>
              <a:gdLst>
                <a:gd name="T0" fmla="*/ 2147483647 w 14"/>
                <a:gd name="T1" fmla="*/ 2147483647 h 27"/>
                <a:gd name="T2" fmla="*/ 2147483647 w 14"/>
                <a:gd name="T3" fmla="*/ 2147483647 h 27"/>
                <a:gd name="T4" fmla="*/ 0 w 14"/>
                <a:gd name="T5" fmla="*/ 2147483647 h 27"/>
                <a:gd name="T6" fmla="*/ 0 w 14"/>
                <a:gd name="T7" fmla="*/ 2147483647 h 27"/>
                <a:gd name="T8" fmla="*/ 2147483647 w 14"/>
                <a:gd name="T9" fmla="*/ 0 h 27"/>
                <a:gd name="T10" fmla="*/ 2147483647 w 14"/>
                <a:gd name="T11" fmla="*/ 2147483647 h 27"/>
                <a:gd name="T12" fmla="*/ 2147483647 w 14"/>
                <a:gd name="T13" fmla="*/ 2147483647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27"/>
                <a:gd name="T23" fmla="*/ 14 w 14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27">
                  <a:moveTo>
                    <a:pt x="14" y="20"/>
                  </a:moveTo>
                  <a:cubicBezTo>
                    <a:pt x="14" y="24"/>
                    <a:pt x="11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1F4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8" name="Freeform 144"/>
            <p:cNvSpPr>
              <a:spLocks noChangeArrowheads="1"/>
            </p:cNvSpPr>
            <p:nvPr/>
          </p:nvSpPr>
          <p:spPr bwMode="auto">
            <a:xfrm>
              <a:off x="298450" y="163513"/>
              <a:ext cx="104775" cy="349250"/>
            </a:xfrm>
            <a:custGeom>
              <a:avLst/>
              <a:gdLst>
                <a:gd name="T0" fmla="*/ 2147483647 w 14"/>
                <a:gd name="T1" fmla="*/ 2147483647 h 47"/>
                <a:gd name="T2" fmla="*/ 2147483647 w 14"/>
                <a:gd name="T3" fmla="*/ 2147483647 h 47"/>
                <a:gd name="T4" fmla="*/ 0 w 14"/>
                <a:gd name="T5" fmla="*/ 2147483647 h 47"/>
                <a:gd name="T6" fmla="*/ 0 w 14"/>
                <a:gd name="T7" fmla="*/ 2147483647 h 47"/>
                <a:gd name="T8" fmla="*/ 2147483647 w 14"/>
                <a:gd name="T9" fmla="*/ 0 h 47"/>
                <a:gd name="T10" fmla="*/ 2147483647 w 14"/>
                <a:gd name="T11" fmla="*/ 2147483647 h 47"/>
                <a:gd name="T12" fmla="*/ 2147483647 w 14"/>
                <a:gd name="T13" fmla="*/ 2147483647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47"/>
                <a:gd name="T23" fmla="*/ 14 w 14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47">
                  <a:moveTo>
                    <a:pt x="14" y="40"/>
                  </a:moveTo>
                  <a:cubicBezTo>
                    <a:pt x="14" y="44"/>
                    <a:pt x="11" y="47"/>
                    <a:pt x="7" y="47"/>
                  </a:cubicBezTo>
                  <a:cubicBezTo>
                    <a:pt x="3" y="47"/>
                    <a:pt x="0" y="44"/>
                    <a:pt x="0" y="4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0"/>
                  </a:lnTo>
                  <a:close/>
                </a:path>
              </a:pathLst>
            </a:custGeom>
            <a:solidFill>
              <a:srgbClr val="1F4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5" name="Freeform 271"/>
          <p:cNvSpPr>
            <a:spLocks noEditPoints="1" noChangeArrowheads="1"/>
          </p:cNvSpPr>
          <p:nvPr/>
        </p:nvSpPr>
        <p:spPr bwMode="auto">
          <a:xfrm>
            <a:off x="8312150" y="2679700"/>
            <a:ext cx="449263" cy="447675"/>
          </a:xfrm>
          <a:custGeom>
            <a:avLst/>
            <a:gdLst>
              <a:gd name="T0" fmla="*/ 2147483647 w 60"/>
              <a:gd name="T1" fmla="*/ 2147483647 h 60"/>
              <a:gd name="T2" fmla="*/ 2147483647 w 60"/>
              <a:gd name="T3" fmla="*/ 2147483647 h 60"/>
              <a:gd name="T4" fmla="*/ 2147483647 w 60"/>
              <a:gd name="T5" fmla="*/ 2147483647 h 60"/>
              <a:gd name="T6" fmla="*/ 2147483647 w 60"/>
              <a:gd name="T7" fmla="*/ 2147483647 h 60"/>
              <a:gd name="T8" fmla="*/ 2147483647 w 60"/>
              <a:gd name="T9" fmla="*/ 2147483647 h 60"/>
              <a:gd name="T10" fmla="*/ 2147483647 w 60"/>
              <a:gd name="T11" fmla="*/ 2147483647 h 60"/>
              <a:gd name="T12" fmla="*/ 2147483647 w 60"/>
              <a:gd name="T13" fmla="*/ 2147483647 h 60"/>
              <a:gd name="T14" fmla="*/ 2147483647 w 60"/>
              <a:gd name="T15" fmla="*/ 2147483647 h 60"/>
              <a:gd name="T16" fmla="*/ 2147483647 w 60"/>
              <a:gd name="T17" fmla="*/ 0 h 60"/>
              <a:gd name="T18" fmla="*/ 2147483647 w 60"/>
              <a:gd name="T19" fmla="*/ 0 h 60"/>
              <a:gd name="T20" fmla="*/ 2147483647 w 60"/>
              <a:gd name="T21" fmla="*/ 0 h 60"/>
              <a:gd name="T22" fmla="*/ 2147483647 w 60"/>
              <a:gd name="T23" fmla="*/ 2147483647 h 60"/>
              <a:gd name="T24" fmla="*/ 2147483647 w 60"/>
              <a:gd name="T25" fmla="*/ 2147483647 h 60"/>
              <a:gd name="T26" fmla="*/ 2147483647 w 60"/>
              <a:gd name="T27" fmla="*/ 2147483647 h 60"/>
              <a:gd name="T28" fmla="*/ 2147483647 w 60"/>
              <a:gd name="T29" fmla="*/ 2147483647 h 60"/>
              <a:gd name="T30" fmla="*/ 2147483647 w 60"/>
              <a:gd name="T31" fmla="*/ 2147483647 h 60"/>
              <a:gd name="T32" fmla="*/ 2147483647 w 60"/>
              <a:gd name="T33" fmla="*/ 2147483647 h 60"/>
              <a:gd name="T34" fmla="*/ 0 w 60"/>
              <a:gd name="T35" fmla="*/ 2147483647 h 60"/>
              <a:gd name="T36" fmla="*/ 0 w 60"/>
              <a:gd name="T37" fmla="*/ 2147483647 h 60"/>
              <a:gd name="T38" fmla="*/ 2147483647 w 60"/>
              <a:gd name="T39" fmla="*/ 2147483647 h 60"/>
              <a:gd name="T40" fmla="*/ 2147483647 w 60"/>
              <a:gd name="T41" fmla="*/ 2147483647 h 60"/>
              <a:gd name="T42" fmla="*/ 2147483647 w 60"/>
              <a:gd name="T43" fmla="*/ 2147483647 h 60"/>
              <a:gd name="T44" fmla="*/ 2147483647 w 60"/>
              <a:gd name="T45" fmla="*/ 2147483647 h 60"/>
              <a:gd name="T46" fmla="*/ 2147483647 w 60"/>
              <a:gd name="T47" fmla="*/ 2147483647 h 60"/>
              <a:gd name="T48" fmla="*/ 2147483647 w 60"/>
              <a:gd name="T49" fmla="*/ 2147483647 h 60"/>
              <a:gd name="T50" fmla="*/ 2147483647 w 60"/>
              <a:gd name="T51" fmla="*/ 2147483647 h 60"/>
              <a:gd name="T52" fmla="*/ 2147483647 w 60"/>
              <a:gd name="T53" fmla="*/ 2147483647 h 60"/>
              <a:gd name="T54" fmla="*/ 2147483647 w 60"/>
              <a:gd name="T55" fmla="*/ 2147483647 h 60"/>
              <a:gd name="T56" fmla="*/ 2147483647 w 60"/>
              <a:gd name="T57" fmla="*/ 2147483647 h 60"/>
              <a:gd name="T58" fmla="*/ 2147483647 w 60"/>
              <a:gd name="T59" fmla="*/ 2147483647 h 60"/>
              <a:gd name="T60" fmla="*/ 2147483647 w 60"/>
              <a:gd name="T61" fmla="*/ 2147483647 h 60"/>
              <a:gd name="T62" fmla="*/ 2147483647 w 60"/>
              <a:gd name="T63" fmla="*/ 2147483647 h 60"/>
              <a:gd name="T64" fmla="*/ 2147483647 w 60"/>
              <a:gd name="T65" fmla="*/ 2147483647 h 60"/>
              <a:gd name="T66" fmla="*/ 2147483647 w 60"/>
              <a:gd name="T67" fmla="*/ 2147483647 h 60"/>
              <a:gd name="T68" fmla="*/ 2147483647 w 60"/>
              <a:gd name="T69" fmla="*/ 2147483647 h 60"/>
              <a:gd name="T70" fmla="*/ 2147483647 w 60"/>
              <a:gd name="T71" fmla="*/ 2147483647 h 60"/>
              <a:gd name="T72" fmla="*/ 2147483647 w 60"/>
              <a:gd name="T73" fmla="*/ 2147483647 h 60"/>
              <a:gd name="T74" fmla="*/ 2147483647 w 60"/>
              <a:gd name="T75" fmla="*/ 2147483647 h 60"/>
              <a:gd name="T76" fmla="*/ 2147483647 w 60"/>
              <a:gd name="T77" fmla="*/ 2147483647 h 60"/>
              <a:gd name="T78" fmla="*/ 2147483647 w 60"/>
              <a:gd name="T79" fmla="*/ 2147483647 h 60"/>
              <a:gd name="T80" fmla="*/ 2147483647 w 60"/>
              <a:gd name="T81" fmla="*/ 2147483647 h 6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60"/>
              <a:gd name="T124" fmla="*/ 0 h 60"/>
              <a:gd name="T125" fmla="*/ 60 w 60"/>
              <a:gd name="T126" fmla="*/ 60 h 6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60" h="60">
                <a:moveTo>
                  <a:pt x="60" y="37"/>
                </a:moveTo>
                <a:cubicBezTo>
                  <a:pt x="60" y="23"/>
                  <a:pt x="60" y="23"/>
                  <a:pt x="60" y="23"/>
                </a:cubicBezTo>
                <a:cubicBezTo>
                  <a:pt x="52" y="23"/>
                  <a:pt x="52" y="23"/>
                  <a:pt x="52" y="23"/>
                </a:cubicBezTo>
                <a:cubicBezTo>
                  <a:pt x="52" y="22"/>
                  <a:pt x="51" y="20"/>
                  <a:pt x="50" y="19"/>
                </a:cubicBezTo>
                <a:cubicBezTo>
                  <a:pt x="56" y="13"/>
                  <a:pt x="56" y="13"/>
                  <a:pt x="56" y="13"/>
                </a:cubicBezTo>
                <a:cubicBezTo>
                  <a:pt x="46" y="4"/>
                  <a:pt x="46" y="4"/>
                  <a:pt x="46" y="4"/>
                </a:cubicBezTo>
                <a:cubicBezTo>
                  <a:pt x="41" y="10"/>
                  <a:pt x="41" y="10"/>
                  <a:pt x="41" y="10"/>
                </a:cubicBezTo>
                <a:cubicBezTo>
                  <a:pt x="39" y="9"/>
                  <a:pt x="38" y="9"/>
                  <a:pt x="36" y="9"/>
                </a:cubicBezTo>
                <a:cubicBezTo>
                  <a:pt x="36" y="0"/>
                  <a:pt x="36" y="0"/>
                  <a:pt x="3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9"/>
                  <a:pt x="23" y="9"/>
                  <a:pt x="23" y="9"/>
                </a:cubicBezTo>
                <a:cubicBezTo>
                  <a:pt x="22" y="10"/>
                  <a:pt x="21" y="10"/>
                  <a:pt x="20" y="11"/>
                </a:cubicBezTo>
                <a:cubicBezTo>
                  <a:pt x="13" y="4"/>
                  <a:pt x="13" y="4"/>
                  <a:pt x="13" y="4"/>
                </a:cubicBezTo>
                <a:cubicBezTo>
                  <a:pt x="4" y="13"/>
                  <a:pt x="4" y="13"/>
                  <a:pt x="4" y="13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2"/>
                  <a:pt x="1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7"/>
                  <a:pt x="0" y="37"/>
                  <a:pt x="0" y="37"/>
                </a:cubicBezTo>
                <a:cubicBezTo>
                  <a:pt x="10" y="37"/>
                  <a:pt x="10" y="37"/>
                  <a:pt x="10" y="37"/>
                </a:cubicBezTo>
                <a:cubicBezTo>
                  <a:pt x="10" y="38"/>
                  <a:pt x="11" y="38"/>
                  <a:pt x="11" y="39"/>
                </a:cubicBezTo>
                <a:cubicBezTo>
                  <a:pt x="4" y="46"/>
                  <a:pt x="4" y="46"/>
                  <a:pt x="4" y="46"/>
                </a:cubicBezTo>
                <a:cubicBezTo>
                  <a:pt x="13" y="56"/>
                  <a:pt x="13" y="56"/>
                  <a:pt x="13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50"/>
                  <a:pt x="22" y="50"/>
                  <a:pt x="23" y="51"/>
                </a:cubicBezTo>
                <a:cubicBezTo>
                  <a:pt x="23" y="60"/>
                  <a:pt x="23" y="60"/>
                  <a:pt x="23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1"/>
                  <a:pt x="36" y="51"/>
                  <a:pt x="36" y="51"/>
                </a:cubicBezTo>
                <a:cubicBezTo>
                  <a:pt x="38" y="51"/>
                  <a:pt x="39" y="51"/>
                  <a:pt x="4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56" y="46"/>
                  <a:pt x="56" y="46"/>
                  <a:pt x="56" y="46"/>
                </a:cubicBezTo>
                <a:cubicBezTo>
                  <a:pt x="50" y="41"/>
                  <a:pt x="50" y="41"/>
                  <a:pt x="50" y="41"/>
                </a:cubicBezTo>
                <a:cubicBezTo>
                  <a:pt x="51" y="40"/>
                  <a:pt x="52" y="38"/>
                  <a:pt x="52" y="37"/>
                </a:cubicBezTo>
                <a:lnTo>
                  <a:pt x="60" y="37"/>
                </a:lnTo>
                <a:close/>
                <a:moveTo>
                  <a:pt x="30" y="42"/>
                </a:moveTo>
                <a:cubicBezTo>
                  <a:pt x="30" y="42"/>
                  <a:pt x="30" y="42"/>
                  <a:pt x="30" y="42"/>
                </a:cubicBezTo>
                <a:cubicBezTo>
                  <a:pt x="23" y="42"/>
                  <a:pt x="17" y="37"/>
                  <a:pt x="17" y="30"/>
                </a:cubicBezTo>
                <a:cubicBezTo>
                  <a:pt x="17" y="23"/>
                  <a:pt x="23" y="18"/>
                  <a:pt x="30" y="18"/>
                </a:cubicBezTo>
                <a:cubicBezTo>
                  <a:pt x="37" y="18"/>
                  <a:pt x="42" y="23"/>
                  <a:pt x="42" y="30"/>
                </a:cubicBezTo>
                <a:cubicBezTo>
                  <a:pt x="42" y="37"/>
                  <a:pt x="37" y="42"/>
                  <a:pt x="30" y="42"/>
                </a:cubicBezTo>
                <a:close/>
              </a:path>
            </a:pathLst>
          </a:custGeom>
          <a:solidFill>
            <a:srgbClr val="2358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五边形 25"/>
          <p:cNvSpPr>
            <a:spLocks noChangeArrowheads="1"/>
          </p:cNvSpPr>
          <p:nvPr/>
        </p:nvSpPr>
        <p:spPr bwMode="auto">
          <a:xfrm>
            <a:off x="703263" y="1419225"/>
            <a:ext cx="6111875" cy="755650"/>
          </a:xfrm>
          <a:prstGeom prst="homePlate">
            <a:avLst>
              <a:gd name="adj" fmla="val 64444"/>
            </a:avLst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7" name="五边形 26"/>
          <p:cNvSpPr>
            <a:spLocks noChangeArrowheads="1"/>
          </p:cNvSpPr>
          <p:nvPr/>
        </p:nvSpPr>
        <p:spPr bwMode="auto">
          <a:xfrm>
            <a:off x="703263" y="2646363"/>
            <a:ext cx="6565900" cy="754062"/>
          </a:xfrm>
          <a:prstGeom prst="homePlate">
            <a:avLst>
              <a:gd name="adj" fmla="val 64539"/>
            </a:avLst>
          </a:prstGeom>
          <a:solidFill>
            <a:srgbClr val="2358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8" name="五边形 27"/>
          <p:cNvSpPr>
            <a:spLocks noChangeArrowheads="1"/>
          </p:cNvSpPr>
          <p:nvPr/>
        </p:nvSpPr>
        <p:spPr bwMode="auto">
          <a:xfrm>
            <a:off x="687388" y="3875088"/>
            <a:ext cx="7186612" cy="754062"/>
          </a:xfrm>
          <a:prstGeom prst="homePlate">
            <a:avLst>
              <a:gd name="adj" fmla="val 64552"/>
            </a:avLst>
          </a:pr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9" name="五边形 28"/>
          <p:cNvSpPr>
            <a:spLocks noChangeArrowheads="1"/>
          </p:cNvSpPr>
          <p:nvPr/>
        </p:nvSpPr>
        <p:spPr bwMode="auto">
          <a:xfrm>
            <a:off x="703263" y="5102225"/>
            <a:ext cx="7656512" cy="755650"/>
          </a:xfrm>
          <a:prstGeom prst="homePlate">
            <a:avLst>
              <a:gd name="adj" fmla="val 64453"/>
            </a:avLst>
          </a:pr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0" name="矩形 322"/>
          <p:cNvSpPr>
            <a:spLocks noChangeArrowheads="1"/>
          </p:cNvSpPr>
          <p:nvPr/>
        </p:nvSpPr>
        <p:spPr bwMode="auto">
          <a:xfrm>
            <a:off x="8510588" y="1438275"/>
            <a:ext cx="14160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491" name="矩形 323"/>
          <p:cNvSpPr>
            <a:spLocks noChangeArrowheads="1"/>
          </p:cNvSpPr>
          <p:nvPr/>
        </p:nvSpPr>
        <p:spPr bwMode="auto">
          <a:xfrm>
            <a:off x="1154113" y="1492250"/>
            <a:ext cx="5121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毕业论文答辩的目的，就是检查毕业生是否是认真独立完成的毕业论文，考察毕业生综合分析能力。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2" name="矩形 324"/>
          <p:cNvSpPr>
            <a:spLocks noChangeArrowheads="1"/>
          </p:cNvSpPr>
          <p:nvPr/>
        </p:nvSpPr>
        <p:spPr bwMode="auto">
          <a:xfrm>
            <a:off x="1154113" y="2751138"/>
            <a:ext cx="5121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毕业论文答辩的目的，就是检查毕业生是否是认真独立完成的毕业论文，考察毕业生综合分析能力。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3" name="矩形 325"/>
          <p:cNvSpPr>
            <a:spLocks noChangeArrowheads="1"/>
          </p:cNvSpPr>
          <p:nvPr/>
        </p:nvSpPr>
        <p:spPr bwMode="auto">
          <a:xfrm>
            <a:off x="1154113" y="3968750"/>
            <a:ext cx="5121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毕业论文答辩的目的，就是检查毕业生是否是认真独立完成的毕业论文，考察毕业生综合分析能力。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4" name="矩形 326"/>
          <p:cNvSpPr>
            <a:spLocks noChangeArrowheads="1"/>
          </p:cNvSpPr>
          <p:nvPr/>
        </p:nvSpPr>
        <p:spPr bwMode="auto">
          <a:xfrm>
            <a:off x="1154113" y="5197475"/>
            <a:ext cx="5121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毕业论文答辩的目的，就是检查毕业生是否是认真独立完成的毕业论文，考察毕业生综合分析能力。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5" name="矩形 327"/>
          <p:cNvSpPr>
            <a:spLocks noChangeArrowheads="1"/>
          </p:cNvSpPr>
          <p:nvPr/>
        </p:nvSpPr>
        <p:spPr bwMode="auto">
          <a:xfrm>
            <a:off x="8975725" y="2686050"/>
            <a:ext cx="14160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496" name="矩形 328"/>
          <p:cNvSpPr>
            <a:spLocks noChangeArrowheads="1"/>
          </p:cNvSpPr>
          <p:nvPr/>
        </p:nvSpPr>
        <p:spPr bwMode="auto">
          <a:xfrm>
            <a:off x="9380538" y="4021138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497" name="矩形 329"/>
          <p:cNvSpPr>
            <a:spLocks noChangeArrowheads="1"/>
          </p:cNvSpPr>
          <p:nvPr/>
        </p:nvSpPr>
        <p:spPr bwMode="auto">
          <a:xfrm>
            <a:off x="9888538" y="5257800"/>
            <a:ext cx="14160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498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0499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0500" name="矩形 4"/>
          <p:cNvSpPr>
            <a:spLocks noChangeArrowheads="1"/>
          </p:cNvSpPr>
          <p:nvPr/>
        </p:nvSpPr>
        <p:spPr bwMode="auto">
          <a:xfrm>
            <a:off x="11779250" y="6434138"/>
            <a:ext cx="334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72A050E5-563B-4C9A-B355-F253D845D47B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01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0502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课题研究目的阐述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503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0504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0505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EEC5D1BA-DC08-45A8-BF8E-EF79C8DC4D4C}" type="slidenum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1507" name="图表 9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688" y="1223963"/>
            <a:ext cx="4508500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表 9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2363" y="1514475"/>
            <a:ext cx="386715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图表 99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250" y="2081213"/>
            <a:ext cx="261937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图表 9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400" y="1787525"/>
            <a:ext cx="3267075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直接连接符 100"/>
          <p:cNvSpPr>
            <a:spLocks noChangeShapeType="1"/>
          </p:cNvSpPr>
          <p:nvPr/>
        </p:nvSpPr>
        <p:spPr bwMode="auto">
          <a:xfrm flipH="1">
            <a:off x="3079750" y="2397125"/>
            <a:ext cx="1147763" cy="0"/>
          </a:xfrm>
          <a:prstGeom prst="line">
            <a:avLst/>
          </a:prstGeom>
          <a:noFill/>
          <a:ln w="28575">
            <a:solidFill>
              <a:srgbClr val="2A3D52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2" name="任意多边形 101"/>
          <p:cNvSpPr>
            <a:spLocks noChangeArrowheads="1"/>
          </p:cNvSpPr>
          <p:nvPr/>
        </p:nvSpPr>
        <p:spPr bwMode="auto">
          <a:xfrm rot="15832319" flipV="1">
            <a:off x="4229894" y="2337594"/>
            <a:ext cx="120650" cy="119062"/>
          </a:xfrm>
          <a:custGeom>
            <a:avLst/>
            <a:gdLst>
              <a:gd name="T0" fmla="*/ 19581162 w 69866"/>
              <a:gd name="T1" fmla="*/ 18428303 h 69866"/>
              <a:gd name="T2" fmla="*/ 14227401 w 69866"/>
              <a:gd name="T3" fmla="*/ 20345441 h 69866"/>
              <a:gd name="T4" fmla="*/ 10434179 w 69866"/>
              <a:gd name="T5" fmla="*/ 18987170 h 69866"/>
              <a:gd name="T6" fmla="*/ 7393616 w 69866"/>
              <a:gd name="T7" fmla="*/ 22148252 h 69866"/>
              <a:gd name="T8" fmla="*/ 14226966 w 69866"/>
              <a:gd name="T9" fmla="*/ 24594916 h 69866"/>
              <a:gd name="T10" fmla="*/ 23528446 w 69866"/>
              <a:gd name="T11" fmla="*/ 21264891 h 69866"/>
              <a:gd name="T12" fmla="*/ 19581162 w 69866"/>
              <a:gd name="T13" fmla="*/ 18428303 h 69866"/>
              <a:gd name="T14" fmla="*/ 2830528 w 69866"/>
              <a:gd name="T15" fmla="*/ 6390664 h 69866"/>
              <a:gd name="T16" fmla="*/ 0 w 69866"/>
              <a:gd name="T17" fmla="*/ 12297515 h 69866"/>
              <a:gd name="T18" fmla="*/ 3852620 w 69866"/>
              <a:gd name="T19" fmla="*/ 20337559 h 69866"/>
              <a:gd name="T20" fmla="*/ 7134785 w 69866"/>
              <a:gd name="T21" fmla="*/ 16925393 h 69866"/>
              <a:gd name="T22" fmla="*/ 4917151 w 69866"/>
              <a:gd name="T23" fmla="*/ 12297921 h 69866"/>
              <a:gd name="T24" fmla="*/ 6488655 w 69866"/>
              <a:gd name="T25" fmla="*/ 9019491 h 69866"/>
              <a:gd name="T26" fmla="*/ 2830528 w 69866"/>
              <a:gd name="T27" fmla="*/ 6390664 h 69866"/>
              <a:gd name="T28" fmla="*/ 24601159 w 69866"/>
              <a:gd name="T29" fmla="*/ 4257391 h 69866"/>
              <a:gd name="T30" fmla="*/ 21319535 w 69866"/>
              <a:gd name="T31" fmla="*/ 7669395 h 69866"/>
              <a:gd name="T32" fmla="*/ 23537458 w 69866"/>
              <a:gd name="T33" fmla="*/ 12297921 h 69866"/>
              <a:gd name="T34" fmla="*/ 21966187 w 69866"/>
              <a:gd name="T35" fmla="*/ 15576606 h 69866"/>
              <a:gd name="T36" fmla="*/ 25623386 w 69866"/>
              <a:gd name="T37" fmla="*/ 18204596 h 69866"/>
              <a:gd name="T38" fmla="*/ 28453926 w 69866"/>
              <a:gd name="T39" fmla="*/ 12297515 h 69866"/>
              <a:gd name="T40" fmla="*/ 24601159 w 69866"/>
              <a:gd name="T41" fmla="*/ 4257391 h 69866"/>
              <a:gd name="T42" fmla="*/ 14226966 w 69866"/>
              <a:gd name="T43" fmla="*/ 0 h 69866"/>
              <a:gd name="T44" fmla="*/ 4924969 w 69866"/>
              <a:gd name="T45" fmla="*/ 3330544 h 69866"/>
              <a:gd name="T46" fmla="*/ 8872880 w 69866"/>
              <a:gd name="T47" fmla="*/ 6167690 h 69866"/>
              <a:gd name="T48" fmla="*/ 14227401 w 69866"/>
              <a:gd name="T49" fmla="*/ 4250474 h 69866"/>
              <a:gd name="T50" fmla="*/ 18019818 w 69866"/>
              <a:gd name="T51" fmla="*/ 5608261 h 69866"/>
              <a:gd name="T52" fmla="*/ 21060388 w 69866"/>
              <a:gd name="T53" fmla="*/ 2446713 h 69866"/>
              <a:gd name="T54" fmla="*/ 14226966 w 69866"/>
              <a:gd name="T55" fmla="*/ 0 h 6986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9866"/>
              <a:gd name="T85" fmla="*/ 0 h 69866"/>
              <a:gd name="T86" fmla="*/ 69866 w 69866"/>
              <a:gd name="T87" fmla="*/ 69866 h 6986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9866" h="69866">
                <a:moveTo>
                  <a:pt x="48080" y="52349"/>
                </a:moveTo>
                <a:lnTo>
                  <a:pt x="34934" y="57794"/>
                </a:lnTo>
                <a:lnTo>
                  <a:pt x="25620" y="53936"/>
                </a:lnTo>
                <a:lnTo>
                  <a:pt x="18154" y="62916"/>
                </a:lnTo>
                <a:lnTo>
                  <a:pt x="34933" y="69866"/>
                </a:lnTo>
                <a:lnTo>
                  <a:pt x="57772" y="60406"/>
                </a:lnTo>
                <a:lnTo>
                  <a:pt x="48080" y="52349"/>
                </a:lnTo>
                <a:close/>
                <a:moveTo>
                  <a:pt x="6950" y="18154"/>
                </a:moveTo>
                <a:lnTo>
                  <a:pt x="0" y="34933"/>
                </a:lnTo>
                <a:lnTo>
                  <a:pt x="9460" y="57772"/>
                </a:lnTo>
                <a:lnTo>
                  <a:pt x="17519" y="48079"/>
                </a:lnTo>
                <a:lnTo>
                  <a:pt x="12074" y="34934"/>
                </a:lnTo>
                <a:lnTo>
                  <a:pt x="15932" y="25621"/>
                </a:lnTo>
                <a:lnTo>
                  <a:pt x="6950" y="18154"/>
                </a:lnTo>
                <a:close/>
                <a:moveTo>
                  <a:pt x="60406" y="12094"/>
                </a:moveTo>
                <a:lnTo>
                  <a:pt x="52348" y="21786"/>
                </a:lnTo>
                <a:lnTo>
                  <a:pt x="57794" y="34934"/>
                </a:lnTo>
                <a:lnTo>
                  <a:pt x="53936" y="44248"/>
                </a:lnTo>
                <a:lnTo>
                  <a:pt x="62916" y="51713"/>
                </a:lnTo>
                <a:lnTo>
                  <a:pt x="69866" y="34933"/>
                </a:lnTo>
                <a:lnTo>
                  <a:pt x="60406" y="12094"/>
                </a:lnTo>
                <a:close/>
                <a:moveTo>
                  <a:pt x="34933" y="0"/>
                </a:moveTo>
                <a:lnTo>
                  <a:pt x="12093" y="9461"/>
                </a:lnTo>
                <a:lnTo>
                  <a:pt x="21787" y="17520"/>
                </a:lnTo>
                <a:lnTo>
                  <a:pt x="34934" y="12074"/>
                </a:lnTo>
                <a:lnTo>
                  <a:pt x="44246" y="15931"/>
                </a:lnTo>
                <a:lnTo>
                  <a:pt x="51712" y="6950"/>
                </a:lnTo>
                <a:lnTo>
                  <a:pt x="34933" y="0"/>
                </a:ln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3" name="矩形 102"/>
          <p:cNvSpPr>
            <a:spLocks noChangeArrowheads="1"/>
          </p:cNvSpPr>
          <p:nvPr/>
        </p:nvSpPr>
        <p:spPr bwMode="auto">
          <a:xfrm>
            <a:off x="4329113" y="2212975"/>
            <a:ext cx="1149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2A3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14" name="直接连接符 103"/>
          <p:cNvSpPr>
            <a:spLocks noChangeShapeType="1"/>
          </p:cNvSpPr>
          <p:nvPr/>
        </p:nvSpPr>
        <p:spPr bwMode="auto">
          <a:xfrm flipH="1">
            <a:off x="3079750" y="2097088"/>
            <a:ext cx="1147763" cy="1587"/>
          </a:xfrm>
          <a:prstGeom prst="line">
            <a:avLst/>
          </a:prstGeom>
          <a:noFill/>
          <a:ln w="28575">
            <a:solidFill>
              <a:srgbClr val="38526E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5" name="任意多边形 104"/>
          <p:cNvSpPr>
            <a:spLocks noChangeArrowheads="1"/>
          </p:cNvSpPr>
          <p:nvPr/>
        </p:nvSpPr>
        <p:spPr bwMode="auto">
          <a:xfrm rot="15832319" flipV="1">
            <a:off x="4229894" y="2037557"/>
            <a:ext cx="120650" cy="119062"/>
          </a:xfrm>
          <a:custGeom>
            <a:avLst/>
            <a:gdLst>
              <a:gd name="T0" fmla="*/ 19581162 w 69866"/>
              <a:gd name="T1" fmla="*/ 18428303 h 69866"/>
              <a:gd name="T2" fmla="*/ 14227401 w 69866"/>
              <a:gd name="T3" fmla="*/ 20345441 h 69866"/>
              <a:gd name="T4" fmla="*/ 10434179 w 69866"/>
              <a:gd name="T5" fmla="*/ 18987170 h 69866"/>
              <a:gd name="T6" fmla="*/ 7393616 w 69866"/>
              <a:gd name="T7" fmla="*/ 22148252 h 69866"/>
              <a:gd name="T8" fmla="*/ 14226966 w 69866"/>
              <a:gd name="T9" fmla="*/ 24594916 h 69866"/>
              <a:gd name="T10" fmla="*/ 23528446 w 69866"/>
              <a:gd name="T11" fmla="*/ 21264891 h 69866"/>
              <a:gd name="T12" fmla="*/ 19581162 w 69866"/>
              <a:gd name="T13" fmla="*/ 18428303 h 69866"/>
              <a:gd name="T14" fmla="*/ 2830528 w 69866"/>
              <a:gd name="T15" fmla="*/ 6390664 h 69866"/>
              <a:gd name="T16" fmla="*/ 0 w 69866"/>
              <a:gd name="T17" fmla="*/ 12297515 h 69866"/>
              <a:gd name="T18" fmla="*/ 3852620 w 69866"/>
              <a:gd name="T19" fmla="*/ 20337559 h 69866"/>
              <a:gd name="T20" fmla="*/ 7134785 w 69866"/>
              <a:gd name="T21" fmla="*/ 16925393 h 69866"/>
              <a:gd name="T22" fmla="*/ 4917151 w 69866"/>
              <a:gd name="T23" fmla="*/ 12297921 h 69866"/>
              <a:gd name="T24" fmla="*/ 6488655 w 69866"/>
              <a:gd name="T25" fmla="*/ 9019491 h 69866"/>
              <a:gd name="T26" fmla="*/ 2830528 w 69866"/>
              <a:gd name="T27" fmla="*/ 6390664 h 69866"/>
              <a:gd name="T28" fmla="*/ 24601159 w 69866"/>
              <a:gd name="T29" fmla="*/ 4257391 h 69866"/>
              <a:gd name="T30" fmla="*/ 21319535 w 69866"/>
              <a:gd name="T31" fmla="*/ 7669395 h 69866"/>
              <a:gd name="T32" fmla="*/ 23537458 w 69866"/>
              <a:gd name="T33" fmla="*/ 12297921 h 69866"/>
              <a:gd name="T34" fmla="*/ 21966187 w 69866"/>
              <a:gd name="T35" fmla="*/ 15576606 h 69866"/>
              <a:gd name="T36" fmla="*/ 25623386 w 69866"/>
              <a:gd name="T37" fmla="*/ 18204596 h 69866"/>
              <a:gd name="T38" fmla="*/ 28453926 w 69866"/>
              <a:gd name="T39" fmla="*/ 12297515 h 69866"/>
              <a:gd name="T40" fmla="*/ 24601159 w 69866"/>
              <a:gd name="T41" fmla="*/ 4257391 h 69866"/>
              <a:gd name="T42" fmla="*/ 14226966 w 69866"/>
              <a:gd name="T43" fmla="*/ 0 h 69866"/>
              <a:gd name="T44" fmla="*/ 4924969 w 69866"/>
              <a:gd name="T45" fmla="*/ 3330544 h 69866"/>
              <a:gd name="T46" fmla="*/ 8872880 w 69866"/>
              <a:gd name="T47" fmla="*/ 6167690 h 69866"/>
              <a:gd name="T48" fmla="*/ 14227401 w 69866"/>
              <a:gd name="T49" fmla="*/ 4250474 h 69866"/>
              <a:gd name="T50" fmla="*/ 18019818 w 69866"/>
              <a:gd name="T51" fmla="*/ 5608261 h 69866"/>
              <a:gd name="T52" fmla="*/ 21060388 w 69866"/>
              <a:gd name="T53" fmla="*/ 2446713 h 69866"/>
              <a:gd name="T54" fmla="*/ 14226966 w 69866"/>
              <a:gd name="T55" fmla="*/ 0 h 6986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9866"/>
              <a:gd name="T85" fmla="*/ 0 h 69866"/>
              <a:gd name="T86" fmla="*/ 69866 w 69866"/>
              <a:gd name="T87" fmla="*/ 69866 h 6986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9866" h="69866">
                <a:moveTo>
                  <a:pt x="48080" y="52349"/>
                </a:moveTo>
                <a:lnTo>
                  <a:pt x="34934" y="57794"/>
                </a:lnTo>
                <a:lnTo>
                  <a:pt x="25620" y="53936"/>
                </a:lnTo>
                <a:lnTo>
                  <a:pt x="18154" y="62916"/>
                </a:lnTo>
                <a:lnTo>
                  <a:pt x="34933" y="69866"/>
                </a:lnTo>
                <a:lnTo>
                  <a:pt x="57772" y="60406"/>
                </a:lnTo>
                <a:lnTo>
                  <a:pt x="48080" y="52349"/>
                </a:lnTo>
                <a:close/>
                <a:moveTo>
                  <a:pt x="6950" y="18154"/>
                </a:moveTo>
                <a:lnTo>
                  <a:pt x="0" y="34933"/>
                </a:lnTo>
                <a:lnTo>
                  <a:pt x="9460" y="57772"/>
                </a:lnTo>
                <a:lnTo>
                  <a:pt x="17519" y="48079"/>
                </a:lnTo>
                <a:lnTo>
                  <a:pt x="12074" y="34934"/>
                </a:lnTo>
                <a:lnTo>
                  <a:pt x="15932" y="25621"/>
                </a:lnTo>
                <a:lnTo>
                  <a:pt x="6950" y="18154"/>
                </a:lnTo>
                <a:close/>
                <a:moveTo>
                  <a:pt x="60406" y="12094"/>
                </a:moveTo>
                <a:lnTo>
                  <a:pt x="52348" y="21786"/>
                </a:lnTo>
                <a:lnTo>
                  <a:pt x="57794" y="34934"/>
                </a:lnTo>
                <a:lnTo>
                  <a:pt x="53936" y="44248"/>
                </a:lnTo>
                <a:lnTo>
                  <a:pt x="62916" y="51713"/>
                </a:lnTo>
                <a:lnTo>
                  <a:pt x="69866" y="34933"/>
                </a:lnTo>
                <a:lnTo>
                  <a:pt x="60406" y="12094"/>
                </a:lnTo>
                <a:close/>
                <a:moveTo>
                  <a:pt x="34933" y="0"/>
                </a:moveTo>
                <a:lnTo>
                  <a:pt x="12093" y="9461"/>
                </a:lnTo>
                <a:lnTo>
                  <a:pt x="21787" y="17520"/>
                </a:lnTo>
                <a:lnTo>
                  <a:pt x="34934" y="12074"/>
                </a:lnTo>
                <a:lnTo>
                  <a:pt x="44246" y="15931"/>
                </a:lnTo>
                <a:lnTo>
                  <a:pt x="51712" y="6950"/>
                </a:lnTo>
                <a:lnTo>
                  <a:pt x="34933" y="0"/>
                </a:ln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6" name="矩形 105"/>
          <p:cNvSpPr>
            <a:spLocks noChangeArrowheads="1"/>
          </p:cNvSpPr>
          <p:nvPr/>
        </p:nvSpPr>
        <p:spPr bwMode="auto">
          <a:xfrm>
            <a:off x="4329113" y="1912938"/>
            <a:ext cx="1149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8526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17" name="直接连接符 106"/>
          <p:cNvSpPr>
            <a:spLocks noChangeShapeType="1"/>
          </p:cNvSpPr>
          <p:nvPr/>
        </p:nvSpPr>
        <p:spPr bwMode="auto">
          <a:xfrm flipH="1">
            <a:off x="3079750" y="1804988"/>
            <a:ext cx="1147763" cy="1587"/>
          </a:xfrm>
          <a:prstGeom prst="line">
            <a:avLst/>
          </a:prstGeom>
          <a:noFill/>
          <a:ln w="28575">
            <a:solidFill>
              <a:srgbClr val="5B6C83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8" name="任意多边形 107"/>
          <p:cNvSpPr>
            <a:spLocks noChangeArrowheads="1"/>
          </p:cNvSpPr>
          <p:nvPr/>
        </p:nvSpPr>
        <p:spPr bwMode="auto">
          <a:xfrm rot="15832319" flipV="1">
            <a:off x="4229894" y="1745457"/>
            <a:ext cx="120650" cy="119062"/>
          </a:xfrm>
          <a:custGeom>
            <a:avLst/>
            <a:gdLst>
              <a:gd name="T0" fmla="*/ 19581162 w 69866"/>
              <a:gd name="T1" fmla="*/ 18428303 h 69866"/>
              <a:gd name="T2" fmla="*/ 14227401 w 69866"/>
              <a:gd name="T3" fmla="*/ 20345441 h 69866"/>
              <a:gd name="T4" fmla="*/ 10434179 w 69866"/>
              <a:gd name="T5" fmla="*/ 18987170 h 69866"/>
              <a:gd name="T6" fmla="*/ 7393616 w 69866"/>
              <a:gd name="T7" fmla="*/ 22148252 h 69866"/>
              <a:gd name="T8" fmla="*/ 14226966 w 69866"/>
              <a:gd name="T9" fmla="*/ 24594916 h 69866"/>
              <a:gd name="T10" fmla="*/ 23528446 w 69866"/>
              <a:gd name="T11" fmla="*/ 21264891 h 69866"/>
              <a:gd name="T12" fmla="*/ 19581162 w 69866"/>
              <a:gd name="T13" fmla="*/ 18428303 h 69866"/>
              <a:gd name="T14" fmla="*/ 2830528 w 69866"/>
              <a:gd name="T15" fmla="*/ 6390664 h 69866"/>
              <a:gd name="T16" fmla="*/ 0 w 69866"/>
              <a:gd name="T17" fmla="*/ 12297515 h 69866"/>
              <a:gd name="T18" fmla="*/ 3852620 w 69866"/>
              <a:gd name="T19" fmla="*/ 20337559 h 69866"/>
              <a:gd name="T20" fmla="*/ 7134785 w 69866"/>
              <a:gd name="T21" fmla="*/ 16925393 h 69866"/>
              <a:gd name="T22" fmla="*/ 4917151 w 69866"/>
              <a:gd name="T23" fmla="*/ 12297921 h 69866"/>
              <a:gd name="T24" fmla="*/ 6488655 w 69866"/>
              <a:gd name="T25" fmla="*/ 9019491 h 69866"/>
              <a:gd name="T26" fmla="*/ 2830528 w 69866"/>
              <a:gd name="T27" fmla="*/ 6390664 h 69866"/>
              <a:gd name="T28" fmla="*/ 24601159 w 69866"/>
              <a:gd name="T29" fmla="*/ 4257391 h 69866"/>
              <a:gd name="T30" fmla="*/ 21319535 w 69866"/>
              <a:gd name="T31" fmla="*/ 7669395 h 69866"/>
              <a:gd name="T32" fmla="*/ 23537458 w 69866"/>
              <a:gd name="T33" fmla="*/ 12297921 h 69866"/>
              <a:gd name="T34" fmla="*/ 21966187 w 69866"/>
              <a:gd name="T35" fmla="*/ 15576606 h 69866"/>
              <a:gd name="T36" fmla="*/ 25623386 w 69866"/>
              <a:gd name="T37" fmla="*/ 18204596 h 69866"/>
              <a:gd name="T38" fmla="*/ 28453926 w 69866"/>
              <a:gd name="T39" fmla="*/ 12297515 h 69866"/>
              <a:gd name="T40" fmla="*/ 24601159 w 69866"/>
              <a:gd name="T41" fmla="*/ 4257391 h 69866"/>
              <a:gd name="T42" fmla="*/ 14226966 w 69866"/>
              <a:gd name="T43" fmla="*/ 0 h 69866"/>
              <a:gd name="T44" fmla="*/ 4924969 w 69866"/>
              <a:gd name="T45" fmla="*/ 3330544 h 69866"/>
              <a:gd name="T46" fmla="*/ 8872880 w 69866"/>
              <a:gd name="T47" fmla="*/ 6167690 h 69866"/>
              <a:gd name="T48" fmla="*/ 14227401 w 69866"/>
              <a:gd name="T49" fmla="*/ 4250474 h 69866"/>
              <a:gd name="T50" fmla="*/ 18019818 w 69866"/>
              <a:gd name="T51" fmla="*/ 5608261 h 69866"/>
              <a:gd name="T52" fmla="*/ 21060388 w 69866"/>
              <a:gd name="T53" fmla="*/ 2446713 h 69866"/>
              <a:gd name="T54" fmla="*/ 14226966 w 69866"/>
              <a:gd name="T55" fmla="*/ 0 h 6986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9866"/>
              <a:gd name="T85" fmla="*/ 0 h 69866"/>
              <a:gd name="T86" fmla="*/ 69866 w 69866"/>
              <a:gd name="T87" fmla="*/ 69866 h 6986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9866" h="69866">
                <a:moveTo>
                  <a:pt x="48080" y="52349"/>
                </a:moveTo>
                <a:lnTo>
                  <a:pt x="34934" y="57794"/>
                </a:lnTo>
                <a:lnTo>
                  <a:pt x="25620" y="53936"/>
                </a:lnTo>
                <a:lnTo>
                  <a:pt x="18154" y="62916"/>
                </a:lnTo>
                <a:lnTo>
                  <a:pt x="34933" y="69866"/>
                </a:lnTo>
                <a:lnTo>
                  <a:pt x="57772" y="60406"/>
                </a:lnTo>
                <a:lnTo>
                  <a:pt x="48080" y="52349"/>
                </a:lnTo>
                <a:close/>
                <a:moveTo>
                  <a:pt x="6950" y="18154"/>
                </a:moveTo>
                <a:lnTo>
                  <a:pt x="0" y="34933"/>
                </a:lnTo>
                <a:lnTo>
                  <a:pt x="9460" y="57772"/>
                </a:lnTo>
                <a:lnTo>
                  <a:pt x="17519" y="48079"/>
                </a:lnTo>
                <a:lnTo>
                  <a:pt x="12074" y="34934"/>
                </a:lnTo>
                <a:lnTo>
                  <a:pt x="15932" y="25621"/>
                </a:lnTo>
                <a:lnTo>
                  <a:pt x="6950" y="18154"/>
                </a:lnTo>
                <a:close/>
                <a:moveTo>
                  <a:pt x="60406" y="12094"/>
                </a:moveTo>
                <a:lnTo>
                  <a:pt x="52348" y="21786"/>
                </a:lnTo>
                <a:lnTo>
                  <a:pt x="57794" y="34934"/>
                </a:lnTo>
                <a:lnTo>
                  <a:pt x="53936" y="44248"/>
                </a:lnTo>
                <a:lnTo>
                  <a:pt x="62916" y="51713"/>
                </a:lnTo>
                <a:lnTo>
                  <a:pt x="69866" y="34933"/>
                </a:lnTo>
                <a:lnTo>
                  <a:pt x="60406" y="12094"/>
                </a:lnTo>
                <a:close/>
                <a:moveTo>
                  <a:pt x="34933" y="0"/>
                </a:moveTo>
                <a:lnTo>
                  <a:pt x="12093" y="9461"/>
                </a:lnTo>
                <a:lnTo>
                  <a:pt x="21787" y="17520"/>
                </a:lnTo>
                <a:lnTo>
                  <a:pt x="34934" y="12074"/>
                </a:lnTo>
                <a:lnTo>
                  <a:pt x="44246" y="15931"/>
                </a:lnTo>
                <a:lnTo>
                  <a:pt x="51712" y="6950"/>
                </a:lnTo>
                <a:lnTo>
                  <a:pt x="34933" y="0"/>
                </a:ln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9" name="矩形 108"/>
          <p:cNvSpPr>
            <a:spLocks noChangeArrowheads="1"/>
          </p:cNvSpPr>
          <p:nvPr/>
        </p:nvSpPr>
        <p:spPr bwMode="auto">
          <a:xfrm>
            <a:off x="4329113" y="1620838"/>
            <a:ext cx="1149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5B6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20" name="任意多边形 110"/>
          <p:cNvSpPr>
            <a:spLocks noChangeArrowheads="1"/>
          </p:cNvSpPr>
          <p:nvPr/>
        </p:nvSpPr>
        <p:spPr bwMode="auto">
          <a:xfrm rot="15832319" flipV="1">
            <a:off x="4229894" y="1469232"/>
            <a:ext cx="120650" cy="119062"/>
          </a:xfrm>
          <a:custGeom>
            <a:avLst/>
            <a:gdLst>
              <a:gd name="T0" fmla="*/ 19581162 w 69866"/>
              <a:gd name="T1" fmla="*/ 18428303 h 69866"/>
              <a:gd name="T2" fmla="*/ 14227401 w 69866"/>
              <a:gd name="T3" fmla="*/ 20345441 h 69866"/>
              <a:gd name="T4" fmla="*/ 10434179 w 69866"/>
              <a:gd name="T5" fmla="*/ 18987170 h 69866"/>
              <a:gd name="T6" fmla="*/ 7393616 w 69866"/>
              <a:gd name="T7" fmla="*/ 22148252 h 69866"/>
              <a:gd name="T8" fmla="*/ 14226966 w 69866"/>
              <a:gd name="T9" fmla="*/ 24594916 h 69866"/>
              <a:gd name="T10" fmla="*/ 23528446 w 69866"/>
              <a:gd name="T11" fmla="*/ 21264891 h 69866"/>
              <a:gd name="T12" fmla="*/ 19581162 w 69866"/>
              <a:gd name="T13" fmla="*/ 18428303 h 69866"/>
              <a:gd name="T14" fmla="*/ 2830528 w 69866"/>
              <a:gd name="T15" fmla="*/ 6390664 h 69866"/>
              <a:gd name="T16" fmla="*/ 0 w 69866"/>
              <a:gd name="T17" fmla="*/ 12297515 h 69866"/>
              <a:gd name="T18" fmla="*/ 3852620 w 69866"/>
              <a:gd name="T19" fmla="*/ 20337559 h 69866"/>
              <a:gd name="T20" fmla="*/ 7134785 w 69866"/>
              <a:gd name="T21" fmla="*/ 16925393 h 69866"/>
              <a:gd name="T22" fmla="*/ 4917151 w 69866"/>
              <a:gd name="T23" fmla="*/ 12297921 h 69866"/>
              <a:gd name="T24" fmla="*/ 6488655 w 69866"/>
              <a:gd name="T25" fmla="*/ 9019491 h 69866"/>
              <a:gd name="T26" fmla="*/ 2830528 w 69866"/>
              <a:gd name="T27" fmla="*/ 6390664 h 69866"/>
              <a:gd name="T28" fmla="*/ 24601159 w 69866"/>
              <a:gd name="T29" fmla="*/ 4257391 h 69866"/>
              <a:gd name="T30" fmla="*/ 21319535 w 69866"/>
              <a:gd name="T31" fmla="*/ 7669395 h 69866"/>
              <a:gd name="T32" fmla="*/ 23537458 w 69866"/>
              <a:gd name="T33" fmla="*/ 12297921 h 69866"/>
              <a:gd name="T34" fmla="*/ 21966187 w 69866"/>
              <a:gd name="T35" fmla="*/ 15576606 h 69866"/>
              <a:gd name="T36" fmla="*/ 25623386 w 69866"/>
              <a:gd name="T37" fmla="*/ 18204596 h 69866"/>
              <a:gd name="T38" fmla="*/ 28453926 w 69866"/>
              <a:gd name="T39" fmla="*/ 12297515 h 69866"/>
              <a:gd name="T40" fmla="*/ 24601159 w 69866"/>
              <a:gd name="T41" fmla="*/ 4257391 h 69866"/>
              <a:gd name="T42" fmla="*/ 14226966 w 69866"/>
              <a:gd name="T43" fmla="*/ 0 h 69866"/>
              <a:gd name="T44" fmla="*/ 4924969 w 69866"/>
              <a:gd name="T45" fmla="*/ 3330544 h 69866"/>
              <a:gd name="T46" fmla="*/ 8872880 w 69866"/>
              <a:gd name="T47" fmla="*/ 6167690 h 69866"/>
              <a:gd name="T48" fmla="*/ 14227401 w 69866"/>
              <a:gd name="T49" fmla="*/ 4250474 h 69866"/>
              <a:gd name="T50" fmla="*/ 18019818 w 69866"/>
              <a:gd name="T51" fmla="*/ 5608261 h 69866"/>
              <a:gd name="T52" fmla="*/ 21060388 w 69866"/>
              <a:gd name="T53" fmla="*/ 2446713 h 69866"/>
              <a:gd name="T54" fmla="*/ 14226966 w 69866"/>
              <a:gd name="T55" fmla="*/ 0 h 6986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9866"/>
              <a:gd name="T85" fmla="*/ 0 h 69866"/>
              <a:gd name="T86" fmla="*/ 69866 w 69866"/>
              <a:gd name="T87" fmla="*/ 69866 h 6986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9866" h="69866">
                <a:moveTo>
                  <a:pt x="48080" y="52349"/>
                </a:moveTo>
                <a:lnTo>
                  <a:pt x="34934" y="57794"/>
                </a:lnTo>
                <a:lnTo>
                  <a:pt x="25620" y="53936"/>
                </a:lnTo>
                <a:lnTo>
                  <a:pt x="18154" y="62916"/>
                </a:lnTo>
                <a:lnTo>
                  <a:pt x="34933" y="69866"/>
                </a:lnTo>
                <a:lnTo>
                  <a:pt x="57772" y="60406"/>
                </a:lnTo>
                <a:lnTo>
                  <a:pt x="48080" y="52349"/>
                </a:lnTo>
                <a:close/>
                <a:moveTo>
                  <a:pt x="6950" y="18154"/>
                </a:moveTo>
                <a:lnTo>
                  <a:pt x="0" y="34933"/>
                </a:lnTo>
                <a:lnTo>
                  <a:pt x="9460" y="57772"/>
                </a:lnTo>
                <a:lnTo>
                  <a:pt x="17519" y="48079"/>
                </a:lnTo>
                <a:lnTo>
                  <a:pt x="12074" y="34934"/>
                </a:lnTo>
                <a:lnTo>
                  <a:pt x="15932" y="25621"/>
                </a:lnTo>
                <a:lnTo>
                  <a:pt x="6950" y="18154"/>
                </a:lnTo>
                <a:close/>
                <a:moveTo>
                  <a:pt x="60406" y="12094"/>
                </a:moveTo>
                <a:lnTo>
                  <a:pt x="52348" y="21786"/>
                </a:lnTo>
                <a:lnTo>
                  <a:pt x="57794" y="34934"/>
                </a:lnTo>
                <a:lnTo>
                  <a:pt x="53936" y="44248"/>
                </a:lnTo>
                <a:lnTo>
                  <a:pt x="62916" y="51713"/>
                </a:lnTo>
                <a:lnTo>
                  <a:pt x="69866" y="34933"/>
                </a:lnTo>
                <a:lnTo>
                  <a:pt x="60406" y="12094"/>
                </a:lnTo>
                <a:close/>
                <a:moveTo>
                  <a:pt x="34933" y="0"/>
                </a:moveTo>
                <a:lnTo>
                  <a:pt x="12093" y="9461"/>
                </a:lnTo>
                <a:lnTo>
                  <a:pt x="21787" y="17520"/>
                </a:lnTo>
                <a:lnTo>
                  <a:pt x="34934" y="12074"/>
                </a:lnTo>
                <a:lnTo>
                  <a:pt x="44246" y="15931"/>
                </a:lnTo>
                <a:lnTo>
                  <a:pt x="51712" y="6950"/>
                </a:lnTo>
                <a:lnTo>
                  <a:pt x="34933" y="0"/>
                </a:lnTo>
                <a:close/>
              </a:path>
            </a:pathLst>
          </a:custGeom>
          <a:solidFill>
            <a:srgbClr val="2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1" name="矩形 111"/>
          <p:cNvSpPr>
            <a:spLocks noChangeArrowheads="1"/>
          </p:cNvSpPr>
          <p:nvPr/>
        </p:nvSpPr>
        <p:spPr bwMode="auto">
          <a:xfrm>
            <a:off x="4329113" y="1343025"/>
            <a:ext cx="1149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22" name="Freeform 5"/>
          <p:cNvSpPr>
            <a:spLocks noChangeArrowheads="1"/>
          </p:cNvSpPr>
          <p:nvPr/>
        </p:nvSpPr>
        <p:spPr bwMode="auto">
          <a:xfrm>
            <a:off x="7626350" y="1804988"/>
            <a:ext cx="315913" cy="327025"/>
          </a:xfrm>
          <a:custGeom>
            <a:avLst/>
            <a:gdLst>
              <a:gd name="T0" fmla="*/ 0 w 199"/>
              <a:gd name="T1" fmla="*/ 2147483647 h 206"/>
              <a:gd name="T2" fmla="*/ 2147483647 w 199"/>
              <a:gd name="T3" fmla="*/ 0 h 206"/>
              <a:gd name="T4" fmla="*/ 2147483647 w 199"/>
              <a:gd name="T5" fmla="*/ 2147483647 h 206"/>
              <a:gd name="T6" fmla="*/ 2147483647 w 199"/>
              <a:gd name="T7" fmla="*/ 2147483647 h 206"/>
              <a:gd name="T8" fmla="*/ 0 w 199"/>
              <a:gd name="T9" fmla="*/ 2147483647 h 2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9"/>
              <a:gd name="T16" fmla="*/ 0 h 206"/>
              <a:gd name="T17" fmla="*/ 199 w 199"/>
              <a:gd name="T18" fmla="*/ 206 h 2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9" h="206">
                <a:moveTo>
                  <a:pt x="0" y="33"/>
                </a:moveTo>
                <a:lnTo>
                  <a:pt x="33" y="0"/>
                </a:lnTo>
                <a:lnTo>
                  <a:pt x="199" y="172"/>
                </a:lnTo>
                <a:lnTo>
                  <a:pt x="166" y="206"/>
                </a:lnTo>
                <a:lnTo>
                  <a:pt x="0" y="33"/>
                </a:ln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3" name="Freeform 6"/>
          <p:cNvSpPr>
            <a:spLocks noChangeArrowheads="1"/>
          </p:cNvSpPr>
          <p:nvPr/>
        </p:nvSpPr>
        <p:spPr bwMode="auto">
          <a:xfrm>
            <a:off x="8901113" y="2019300"/>
            <a:ext cx="393700" cy="247650"/>
          </a:xfrm>
          <a:custGeom>
            <a:avLst/>
            <a:gdLst>
              <a:gd name="T0" fmla="*/ 0 w 248"/>
              <a:gd name="T1" fmla="*/ 2147483647 h 156"/>
              <a:gd name="T2" fmla="*/ 2147483647 w 248"/>
              <a:gd name="T3" fmla="*/ 0 h 156"/>
              <a:gd name="T4" fmla="*/ 2147483647 w 248"/>
              <a:gd name="T5" fmla="*/ 2147483647 h 156"/>
              <a:gd name="T6" fmla="*/ 2147483647 w 248"/>
              <a:gd name="T7" fmla="*/ 2147483647 h 156"/>
              <a:gd name="T8" fmla="*/ 0 w 248"/>
              <a:gd name="T9" fmla="*/ 2147483647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8"/>
              <a:gd name="T16" fmla="*/ 0 h 156"/>
              <a:gd name="T17" fmla="*/ 248 w 248"/>
              <a:gd name="T18" fmla="*/ 156 h 1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8" h="156">
                <a:moveTo>
                  <a:pt x="0" y="113"/>
                </a:moveTo>
                <a:lnTo>
                  <a:pt x="227" y="0"/>
                </a:lnTo>
                <a:lnTo>
                  <a:pt x="248" y="42"/>
                </a:lnTo>
                <a:lnTo>
                  <a:pt x="21" y="156"/>
                </a:lnTo>
                <a:lnTo>
                  <a:pt x="0" y="113"/>
                </a:ln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4" name="Freeform 7"/>
          <p:cNvSpPr>
            <a:spLocks noChangeArrowheads="1"/>
          </p:cNvSpPr>
          <p:nvPr/>
        </p:nvSpPr>
        <p:spPr bwMode="auto">
          <a:xfrm>
            <a:off x="8758238" y="2906713"/>
            <a:ext cx="781050" cy="758825"/>
          </a:xfrm>
          <a:custGeom>
            <a:avLst/>
            <a:gdLst>
              <a:gd name="T0" fmla="*/ 0 w 492"/>
              <a:gd name="T1" fmla="*/ 2147483647 h 478"/>
              <a:gd name="T2" fmla="*/ 2147483647 w 492"/>
              <a:gd name="T3" fmla="*/ 0 h 478"/>
              <a:gd name="T4" fmla="*/ 2147483647 w 492"/>
              <a:gd name="T5" fmla="*/ 2147483647 h 478"/>
              <a:gd name="T6" fmla="*/ 2147483647 w 492"/>
              <a:gd name="T7" fmla="*/ 2147483647 h 478"/>
              <a:gd name="T8" fmla="*/ 0 w 492"/>
              <a:gd name="T9" fmla="*/ 2147483647 h 4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2"/>
              <a:gd name="T16" fmla="*/ 0 h 478"/>
              <a:gd name="T17" fmla="*/ 492 w 492"/>
              <a:gd name="T18" fmla="*/ 478 h 4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2" h="478">
                <a:moveTo>
                  <a:pt x="0" y="33"/>
                </a:moveTo>
                <a:lnTo>
                  <a:pt x="33" y="0"/>
                </a:lnTo>
                <a:lnTo>
                  <a:pt x="492" y="445"/>
                </a:lnTo>
                <a:lnTo>
                  <a:pt x="459" y="478"/>
                </a:lnTo>
                <a:lnTo>
                  <a:pt x="0" y="33"/>
                </a:ln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5" name="Freeform 8"/>
          <p:cNvSpPr>
            <a:spLocks noChangeArrowheads="1"/>
          </p:cNvSpPr>
          <p:nvPr/>
        </p:nvSpPr>
        <p:spPr bwMode="auto">
          <a:xfrm>
            <a:off x="8091488" y="3105150"/>
            <a:ext cx="173037" cy="373063"/>
          </a:xfrm>
          <a:custGeom>
            <a:avLst/>
            <a:gdLst>
              <a:gd name="T0" fmla="*/ 0 w 109"/>
              <a:gd name="T1" fmla="*/ 2147483647 h 235"/>
              <a:gd name="T2" fmla="*/ 2147483647 w 109"/>
              <a:gd name="T3" fmla="*/ 0 h 235"/>
              <a:gd name="T4" fmla="*/ 2147483647 w 109"/>
              <a:gd name="T5" fmla="*/ 2147483647 h 235"/>
              <a:gd name="T6" fmla="*/ 2147483647 w 109"/>
              <a:gd name="T7" fmla="*/ 2147483647 h 235"/>
              <a:gd name="T8" fmla="*/ 0 w 109"/>
              <a:gd name="T9" fmla="*/ 2147483647 h 2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9"/>
              <a:gd name="T16" fmla="*/ 0 h 235"/>
              <a:gd name="T17" fmla="*/ 109 w 109"/>
              <a:gd name="T18" fmla="*/ 235 h 2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9" h="235">
                <a:moveTo>
                  <a:pt x="0" y="223"/>
                </a:moveTo>
                <a:lnTo>
                  <a:pt x="64" y="0"/>
                </a:lnTo>
                <a:lnTo>
                  <a:pt x="109" y="12"/>
                </a:lnTo>
                <a:lnTo>
                  <a:pt x="45" y="235"/>
                </a:lnTo>
                <a:lnTo>
                  <a:pt x="0" y="223"/>
                </a:ln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6" name="Freeform 9"/>
          <p:cNvSpPr>
            <a:spLocks noChangeArrowheads="1"/>
          </p:cNvSpPr>
          <p:nvPr/>
        </p:nvSpPr>
        <p:spPr bwMode="auto">
          <a:xfrm>
            <a:off x="9167813" y="4327525"/>
            <a:ext cx="292100" cy="227013"/>
          </a:xfrm>
          <a:custGeom>
            <a:avLst/>
            <a:gdLst>
              <a:gd name="T0" fmla="*/ 0 w 184"/>
              <a:gd name="T1" fmla="*/ 2147483647 h 143"/>
              <a:gd name="T2" fmla="*/ 2147483647 w 184"/>
              <a:gd name="T3" fmla="*/ 0 h 143"/>
              <a:gd name="T4" fmla="*/ 2147483647 w 184"/>
              <a:gd name="T5" fmla="*/ 2147483647 h 143"/>
              <a:gd name="T6" fmla="*/ 2147483647 w 184"/>
              <a:gd name="T7" fmla="*/ 2147483647 h 143"/>
              <a:gd name="T8" fmla="*/ 0 w 184"/>
              <a:gd name="T9" fmla="*/ 2147483647 h 1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"/>
              <a:gd name="T16" fmla="*/ 0 h 143"/>
              <a:gd name="T17" fmla="*/ 184 w 184"/>
              <a:gd name="T18" fmla="*/ 143 h 1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" h="143">
                <a:moveTo>
                  <a:pt x="0" y="102"/>
                </a:moveTo>
                <a:lnTo>
                  <a:pt x="158" y="0"/>
                </a:lnTo>
                <a:lnTo>
                  <a:pt x="184" y="38"/>
                </a:lnTo>
                <a:lnTo>
                  <a:pt x="26" y="143"/>
                </a:lnTo>
                <a:lnTo>
                  <a:pt x="0" y="102"/>
                </a:ln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7" name="Freeform 14"/>
          <p:cNvSpPr>
            <a:spLocks noEditPoints="1" noChangeArrowheads="1"/>
          </p:cNvSpPr>
          <p:nvPr/>
        </p:nvSpPr>
        <p:spPr bwMode="auto">
          <a:xfrm>
            <a:off x="6859588" y="1055688"/>
            <a:ext cx="969962" cy="966787"/>
          </a:xfrm>
          <a:custGeom>
            <a:avLst/>
            <a:gdLst>
              <a:gd name="T0" fmla="*/ 2147483647 w 258"/>
              <a:gd name="T1" fmla="*/ 0 h 257"/>
              <a:gd name="T2" fmla="*/ 0 w 258"/>
              <a:gd name="T3" fmla="*/ 2147483647 h 257"/>
              <a:gd name="T4" fmla="*/ 2147483647 w 258"/>
              <a:gd name="T5" fmla="*/ 2147483647 h 257"/>
              <a:gd name="T6" fmla="*/ 2147483647 w 258"/>
              <a:gd name="T7" fmla="*/ 2147483647 h 257"/>
              <a:gd name="T8" fmla="*/ 2147483647 w 258"/>
              <a:gd name="T9" fmla="*/ 0 h 257"/>
              <a:gd name="T10" fmla="*/ 2147483647 w 258"/>
              <a:gd name="T11" fmla="*/ 2147483647 h 257"/>
              <a:gd name="T12" fmla="*/ 2147483647 w 258"/>
              <a:gd name="T13" fmla="*/ 2147483647 h 257"/>
              <a:gd name="T14" fmla="*/ 2147483647 w 258"/>
              <a:gd name="T15" fmla="*/ 2147483647 h 257"/>
              <a:gd name="T16" fmla="*/ 2147483647 w 258"/>
              <a:gd name="T17" fmla="*/ 2147483647 h 257"/>
              <a:gd name="T18" fmla="*/ 2147483647 w 258"/>
              <a:gd name="T19" fmla="*/ 2147483647 h 2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58"/>
              <a:gd name="T31" fmla="*/ 0 h 257"/>
              <a:gd name="T32" fmla="*/ 258 w 258"/>
              <a:gd name="T33" fmla="*/ 257 h 25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58" h="257">
                <a:moveTo>
                  <a:pt x="129" y="0"/>
                </a:moveTo>
                <a:cubicBezTo>
                  <a:pt x="58" y="0"/>
                  <a:pt x="0" y="57"/>
                  <a:pt x="0" y="129"/>
                </a:cubicBezTo>
                <a:cubicBezTo>
                  <a:pt x="0" y="200"/>
                  <a:pt x="58" y="257"/>
                  <a:pt x="129" y="257"/>
                </a:cubicBezTo>
                <a:cubicBezTo>
                  <a:pt x="200" y="257"/>
                  <a:pt x="258" y="200"/>
                  <a:pt x="258" y="129"/>
                </a:cubicBezTo>
                <a:cubicBezTo>
                  <a:pt x="258" y="57"/>
                  <a:pt x="200" y="0"/>
                  <a:pt x="129" y="0"/>
                </a:cubicBezTo>
                <a:close/>
                <a:moveTo>
                  <a:pt x="129" y="220"/>
                </a:moveTo>
                <a:cubicBezTo>
                  <a:pt x="78" y="220"/>
                  <a:pt x="37" y="179"/>
                  <a:pt x="37" y="129"/>
                </a:cubicBezTo>
                <a:cubicBezTo>
                  <a:pt x="37" y="78"/>
                  <a:pt x="78" y="37"/>
                  <a:pt x="129" y="37"/>
                </a:cubicBezTo>
                <a:cubicBezTo>
                  <a:pt x="180" y="37"/>
                  <a:pt x="221" y="78"/>
                  <a:pt x="221" y="129"/>
                </a:cubicBezTo>
                <a:cubicBezTo>
                  <a:pt x="221" y="179"/>
                  <a:pt x="180" y="220"/>
                  <a:pt x="129" y="220"/>
                </a:cubicBez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8" name="Freeform 15"/>
          <p:cNvSpPr>
            <a:spLocks noChangeArrowheads="1"/>
          </p:cNvSpPr>
          <p:nvPr/>
        </p:nvSpPr>
        <p:spPr bwMode="auto">
          <a:xfrm>
            <a:off x="8351838" y="4843463"/>
            <a:ext cx="327025" cy="360362"/>
          </a:xfrm>
          <a:custGeom>
            <a:avLst/>
            <a:gdLst>
              <a:gd name="T0" fmla="*/ 2147483647 w 87"/>
              <a:gd name="T1" fmla="*/ 0 h 96"/>
              <a:gd name="T2" fmla="*/ 0 w 87"/>
              <a:gd name="T3" fmla="*/ 2147483647 h 96"/>
              <a:gd name="T4" fmla="*/ 2147483647 w 87"/>
              <a:gd name="T5" fmla="*/ 2147483647 h 96"/>
              <a:gd name="T6" fmla="*/ 2147483647 w 87"/>
              <a:gd name="T7" fmla="*/ 2147483647 h 96"/>
              <a:gd name="T8" fmla="*/ 2147483647 w 87"/>
              <a:gd name="T9" fmla="*/ 0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"/>
              <a:gd name="T16" fmla="*/ 0 h 96"/>
              <a:gd name="T17" fmla="*/ 87 w 87"/>
              <a:gd name="T18" fmla="*/ 96 h 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" h="96">
                <a:moveTo>
                  <a:pt x="36" y="0"/>
                </a:moveTo>
                <a:cubicBezTo>
                  <a:pt x="0" y="6"/>
                  <a:pt x="0" y="6"/>
                  <a:pt x="0" y="6"/>
                </a:cubicBezTo>
                <a:cubicBezTo>
                  <a:pt x="9" y="46"/>
                  <a:pt x="36" y="80"/>
                  <a:pt x="74" y="96"/>
                </a:cubicBezTo>
                <a:cubicBezTo>
                  <a:pt x="87" y="61"/>
                  <a:pt x="87" y="61"/>
                  <a:pt x="87" y="61"/>
                </a:cubicBezTo>
                <a:cubicBezTo>
                  <a:pt x="62" y="49"/>
                  <a:pt x="43" y="27"/>
                  <a:pt x="36" y="0"/>
                </a:cubicBez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9" name="Freeform 16"/>
          <p:cNvSpPr>
            <a:spLocks noChangeArrowheads="1"/>
          </p:cNvSpPr>
          <p:nvPr/>
        </p:nvSpPr>
        <p:spPr bwMode="auto">
          <a:xfrm>
            <a:off x="8335963" y="4241800"/>
            <a:ext cx="1004887" cy="1033463"/>
          </a:xfrm>
          <a:custGeom>
            <a:avLst/>
            <a:gdLst>
              <a:gd name="T0" fmla="*/ 2147483647 w 267"/>
              <a:gd name="T1" fmla="*/ 2147483647 h 275"/>
              <a:gd name="T2" fmla="*/ 2147483647 w 267"/>
              <a:gd name="T3" fmla="*/ 2147483647 h 275"/>
              <a:gd name="T4" fmla="*/ 2147483647 w 267"/>
              <a:gd name="T5" fmla="*/ 2147483647 h 275"/>
              <a:gd name="T6" fmla="*/ 2147483647 w 267"/>
              <a:gd name="T7" fmla="*/ 2147483647 h 275"/>
              <a:gd name="T8" fmla="*/ 2147483647 w 267"/>
              <a:gd name="T9" fmla="*/ 2147483647 h 275"/>
              <a:gd name="T10" fmla="*/ 2147483647 w 267"/>
              <a:gd name="T11" fmla="*/ 2147483647 h 275"/>
              <a:gd name="T12" fmla="*/ 2147483647 w 267"/>
              <a:gd name="T13" fmla="*/ 2147483647 h 275"/>
              <a:gd name="T14" fmla="*/ 2147483647 w 267"/>
              <a:gd name="T15" fmla="*/ 2147483647 h 275"/>
              <a:gd name="T16" fmla="*/ 2147483647 w 267"/>
              <a:gd name="T17" fmla="*/ 2147483647 h 275"/>
              <a:gd name="T18" fmla="*/ 2147483647 w 267"/>
              <a:gd name="T19" fmla="*/ 2147483647 h 275"/>
              <a:gd name="T20" fmla="*/ 2147483647 w 267"/>
              <a:gd name="T21" fmla="*/ 2147483647 h 275"/>
              <a:gd name="T22" fmla="*/ 2147483647 w 267"/>
              <a:gd name="T23" fmla="*/ 2147483647 h 275"/>
              <a:gd name="T24" fmla="*/ 2147483647 w 267"/>
              <a:gd name="T25" fmla="*/ 2147483647 h 27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67"/>
              <a:gd name="T40" fmla="*/ 0 h 275"/>
              <a:gd name="T41" fmla="*/ 267 w 267"/>
              <a:gd name="T42" fmla="*/ 275 h 27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67" h="275">
                <a:moveTo>
                  <a:pt x="1" y="152"/>
                </a:moveTo>
                <a:cubicBezTo>
                  <a:pt x="38" y="146"/>
                  <a:pt x="38" y="146"/>
                  <a:pt x="38" y="146"/>
                </a:cubicBezTo>
                <a:cubicBezTo>
                  <a:pt x="37" y="139"/>
                  <a:pt x="38" y="132"/>
                  <a:pt x="39" y="125"/>
                </a:cubicBezTo>
                <a:cubicBezTo>
                  <a:pt x="46" y="75"/>
                  <a:pt x="92" y="40"/>
                  <a:pt x="142" y="47"/>
                </a:cubicBezTo>
                <a:cubicBezTo>
                  <a:pt x="192" y="54"/>
                  <a:pt x="227" y="101"/>
                  <a:pt x="220" y="151"/>
                </a:cubicBezTo>
                <a:cubicBezTo>
                  <a:pt x="213" y="201"/>
                  <a:pt x="167" y="236"/>
                  <a:pt x="117" y="229"/>
                </a:cubicBezTo>
                <a:cubicBezTo>
                  <a:pt x="112" y="228"/>
                  <a:pt x="108" y="227"/>
                  <a:pt x="105" y="226"/>
                </a:cubicBezTo>
                <a:cubicBezTo>
                  <a:pt x="92" y="261"/>
                  <a:pt x="92" y="261"/>
                  <a:pt x="92" y="261"/>
                </a:cubicBezTo>
                <a:cubicBezTo>
                  <a:pt x="98" y="263"/>
                  <a:pt x="105" y="264"/>
                  <a:pt x="111" y="265"/>
                </a:cubicBezTo>
                <a:cubicBezTo>
                  <a:pt x="182" y="275"/>
                  <a:pt x="247" y="226"/>
                  <a:pt x="257" y="156"/>
                </a:cubicBezTo>
                <a:cubicBezTo>
                  <a:pt x="267" y="85"/>
                  <a:pt x="218" y="20"/>
                  <a:pt x="147" y="10"/>
                </a:cubicBezTo>
                <a:cubicBezTo>
                  <a:pt x="77" y="0"/>
                  <a:pt x="12" y="49"/>
                  <a:pt x="2" y="120"/>
                </a:cubicBezTo>
                <a:cubicBezTo>
                  <a:pt x="0" y="131"/>
                  <a:pt x="0" y="141"/>
                  <a:pt x="1" y="152"/>
                </a:cubicBez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0" name="Freeform 17"/>
          <p:cNvSpPr>
            <a:spLocks noChangeArrowheads="1"/>
          </p:cNvSpPr>
          <p:nvPr/>
        </p:nvSpPr>
        <p:spPr bwMode="auto">
          <a:xfrm>
            <a:off x="7599363" y="1800225"/>
            <a:ext cx="868362" cy="1309688"/>
          </a:xfrm>
          <a:custGeom>
            <a:avLst/>
            <a:gdLst>
              <a:gd name="T0" fmla="*/ 2147483647 w 231"/>
              <a:gd name="T1" fmla="*/ 2147483647 h 348"/>
              <a:gd name="T2" fmla="*/ 2147483647 w 231"/>
              <a:gd name="T3" fmla="*/ 2147483647 h 348"/>
              <a:gd name="T4" fmla="*/ 2147483647 w 231"/>
              <a:gd name="T5" fmla="*/ 2147483647 h 348"/>
              <a:gd name="T6" fmla="*/ 2147483647 w 231"/>
              <a:gd name="T7" fmla="*/ 2147483647 h 348"/>
              <a:gd name="T8" fmla="*/ 2147483647 w 231"/>
              <a:gd name="T9" fmla="*/ 2147483647 h 348"/>
              <a:gd name="T10" fmla="*/ 2147483647 w 231"/>
              <a:gd name="T11" fmla="*/ 2147483647 h 348"/>
              <a:gd name="T12" fmla="*/ 2147483647 w 231"/>
              <a:gd name="T13" fmla="*/ 2147483647 h 348"/>
              <a:gd name="T14" fmla="*/ 2147483647 w 231"/>
              <a:gd name="T15" fmla="*/ 2147483647 h 348"/>
              <a:gd name="T16" fmla="*/ 2147483647 w 231"/>
              <a:gd name="T17" fmla="*/ 2147483647 h 3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1"/>
              <a:gd name="T28" fmla="*/ 0 h 348"/>
              <a:gd name="T29" fmla="*/ 231 w 231"/>
              <a:gd name="T30" fmla="*/ 348 h 34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1" h="348">
                <a:moveTo>
                  <a:pt x="64" y="200"/>
                </a:moveTo>
                <a:cubicBezTo>
                  <a:pt x="57" y="127"/>
                  <a:pt x="111" y="62"/>
                  <a:pt x="184" y="55"/>
                </a:cubicBezTo>
                <a:cubicBezTo>
                  <a:pt x="196" y="54"/>
                  <a:pt x="207" y="55"/>
                  <a:pt x="218" y="56"/>
                </a:cubicBezTo>
                <a:cubicBezTo>
                  <a:pt x="231" y="4"/>
                  <a:pt x="231" y="4"/>
                  <a:pt x="231" y="4"/>
                </a:cubicBezTo>
                <a:cubicBezTo>
                  <a:pt x="214" y="1"/>
                  <a:pt x="197" y="0"/>
                  <a:pt x="179" y="1"/>
                </a:cubicBezTo>
                <a:cubicBezTo>
                  <a:pt x="76" y="11"/>
                  <a:pt x="0" y="102"/>
                  <a:pt x="10" y="205"/>
                </a:cubicBezTo>
                <a:cubicBezTo>
                  <a:pt x="16" y="266"/>
                  <a:pt x="50" y="318"/>
                  <a:pt x="98" y="348"/>
                </a:cubicBezTo>
                <a:cubicBezTo>
                  <a:pt x="124" y="300"/>
                  <a:pt x="124" y="300"/>
                  <a:pt x="124" y="300"/>
                </a:cubicBezTo>
                <a:cubicBezTo>
                  <a:pt x="91" y="278"/>
                  <a:pt x="68" y="243"/>
                  <a:pt x="64" y="200"/>
                </a:cubicBez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1" name="Freeform 18"/>
          <p:cNvSpPr>
            <a:spLocks noChangeArrowheads="1"/>
          </p:cNvSpPr>
          <p:nvPr/>
        </p:nvSpPr>
        <p:spPr bwMode="auto">
          <a:xfrm>
            <a:off x="8494713" y="1833563"/>
            <a:ext cx="560387" cy="1001712"/>
          </a:xfrm>
          <a:custGeom>
            <a:avLst/>
            <a:gdLst>
              <a:gd name="T0" fmla="*/ 2147483647 w 149"/>
              <a:gd name="T1" fmla="*/ 0 h 266"/>
              <a:gd name="T2" fmla="*/ 0 w 149"/>
              <a:gd name="T3" fmla="*/ 2147483647 h 266"/>
              <a:gd name="T4" fmla="*/ 2147483647 w 149"/>
              <a:gd name="T5" fmla="*/ 2147483647 h 266"/>
              <a:gd name="T6" fmla="*/ 2147483647 w 149"/>
              <a:gd name="T7" fmla="*/ 2147483647 h 266"/>
              <a:gd name="T8" fmla="*/ 2147483647 w 149"/>
              <a:gd name="T9" fmla="*/ 2147483647 h 266"/>
              <a:gd name="T10" fmla="*/ 2147483647 w 149"/>
              <a:gd name="T11" fmla="*/ 2147483647 h 266"/>
              <a:gd name="T12" fmla="*/ 2147483647 w 149"/>
              <a:gd name="T13" fmla="*/ 0 h 26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9"/>
              <a:gd name="T22" fmla="*/ 0 h 266"/>
              <a:gd name="T23" fmla="*/ 149 w 149"/>
              <a:gd name="T24" fmla="*/ 266 h 26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9" h="266">
                <a:moveTo>
                  <a:pt x="13" y="0"/>
                </a:moveTo>
                <a:cubicBezTo>
                  <a:pt x="0" y="52"/>
                  <a:pt x="0" y="52"/>
                  <a:pt x="0" y="52"/>
                </a:cubicBezTo>
                <a:cubicBezTo>
                  <a:pt x="49" y="69"/>
                  <a:pt x="86" y="112"/>
                  <a:pt x="91" y="167"/>
                </a:cubicBezTo>
                <a:cubicBezTo>
                  <a:pt x="94" y="192"/>
                  <a:pt x="88" y="217"/>
                  <a:pt x="78" y="238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141" y="235"/>
                  <a:pt x="149" y="199"/>
                  <a:pt x="145" y="162"/>
                </a:cubicBezTo>
                <a:cubicBezTo>
                  <a:pt x="138" y="84"/>
                  <a:pt x="84" y="21"/>
                  <a:pt x="13" y="0"/>
                </a:cubicBez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2" name="Freeform 19"/>
          <p:cNvSpPr>
            <a:spLocks noChangeArrowheads="1"/>
          </p:cNvSpPr>
          <p:nvPr/>
        </p:nvSpPr>
        <p:spPr bwMode="auto">
          <a:xfrm>
            <a:off x="8039100" y="2967038"/>
            <a:ext cx="571500" cy="255587"/>
          </a:xfrm>
          <a:custGeom>
            <a:avLst/>
            <a:gdLst>
              <a:gd name="T0" fmla="*/ 2147483647 w 152"/>
              <a:gd name="T1" fmla="*/ 2147483647 h 68"/>
              <a:gd name="T2" fmla="*/ 2147483647 w 152"/>
              <a:gd name="T3" fmla="*/ 0 h 68"/>
              <a:gd name="T4" fmla="*/ 0 w 152"/>
              <a:gd name="T5" fmla="*/ 2147483647 h 68"/>
              <a:gd name="T6" fmla="*/ 2147483647 w 152"/>
              <a:gd name="T7" fmla="*/ 2147483647 h 68"/>
              <a:gd name="T8" fmla="*/ 2147483647 w 152"/>
              <a:gd name="T9" fmla="*/ 2147483647 h 68"/>
              <a:gd name="T10" fmla="*/ 2147483647 w 152"/>
              <a:gd name="T11" fmla="*/ 2147483647 h 68"/>
              <a:gd name="T12" fmla="*/ 2147483647 w 152"/>
              <a:gd name="T13" fmla="*/ 2147483647 h 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2"/>
              <a:gd name="T22" fmla="*/ 0 h 68"/>
              <a:gd name="T23" fmla="*/ 152 w 152"/>
              <a:gd name="T24" fmla="*/ 68 h 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2" h="68">
                <a:moveTo>
                  <a:pt x="92" y="11"/>
                </a:moveTo>
                <a:cubicBezTo>
                  <a:pt x="68" y="13"/>
                  <a:pt x="46" y="9"/>
                  <a:pt x="26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29" y="61"/>
                  <a:pt x="62" y="68"/>
                  <a:pt x="97" y="65"/>
                </a:cubicBezTo>
                <a:cubicBezTo>
                  <a:pt x="116" y="63"/>
                  <a:pt x="135" y="58"/>
                  <a:pt x="152" y="51"/>
                </a:cubicBezTo>
                <a:cubicBezTo>
                  <a:pt x="128" y="2"/>
                  <a:pt x="128" y="2"/>
                  <a:pt x="128" y="2"/>
                </a:cubicBezTo>
                <a:cubicBezTo>
                  <a:pt x="117" y="6"/>
                  <a:pt x="105" y="9"/>
                  <a:pt x="92" y="11"/>
                </a:cubicBez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3" name="Freeform 20"/>
          <p:cNvSpPr>
            <a:spLocks noChangeArrowheads="1"/>
          </p:cNvSpPr>
          <p:nvPr/>
        </p:nvSpPr>
        <p:spPr bwMode="auto">
          <a:xfrm>
            <a:off x="8591550" y="2797175"/>
            <a:ext cx="331788" cy="323850"/>
          </a:xfrm>
          <a:custGeom>
            <a:avLst/>
            <a:gdLst>
              <a:gd name="T0" fmla="*/ 0 w 88"/>
              <a:gd name="T1" fmla="*/ 2147483647 h 86"/>
              <a:gd name="T2" fmla="*/ 2147483647 w 88"/>
              <a:gd name="T3" fmla="*/ 2147483647 h 86"/>
              <a:gd name="T4" fmla="*/ 2147483647 w 88"/>
              <a:gd name="T5" fmla="*/ 2147483647 h 86"/>
              <a:gd name="T6" fmla="*/ 2147483647 w 88"/>
              <a:gd name="T7" fmla="*/ 0 h 86"/>
              <a:gd name="T8" fmla="*/ 0 w 88"/>
              <a:gd name="T9" fmla="*/ 2147483647 h 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"/>
              <a:gd name="T16" fmla="*/ 0 h 86"/>
              <a:gd name="T17" fmla="*/ 88 w 88"/>
              <a:gd name="T18" fmla="*/ 86 h 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" h="86">
                <a:moveTo>
                  <a:pt x="0" y="38"/>
                </a:moveTo>
                <a:cubicBezTo>
                  <a:pt x="24" y="86"/>
                  <a:pt x="24" y="86"/>
                  <a:pt x="24" y="86"/>
                </a:cubicBezTo>
                <a:cubicBezTo>
                  <a:pt x="50" y="72"/>
                  <a:pt x="71" y="52"/>
                  <a:pt x="88" y="28"/>
                </a:cubicBezTo>
                <a:cubicBezTo>
                  <a:pt x="41" y="0"/>
                  <a:pt x="41" y="0"/>
                  <a:pt x="41" y="0"/>
                </a:cubicBezTo>
                <a:cubicBezTo>
                  <a:pt x="30" y="15"/>
                  <a:pt x="16" y="28"/>
                  <a:pt x="0" y="38"/>
                </a:cubicBez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4" name="Freeform 21"/>
          <p:cNvSpPr>
            <a:spLocks noChangeArrowheads="1"/>
          </p:cNvSpPr>
          <p:nvPr/>
        </p:nvSpPr>
        <p:spPr bwMode="auto">
          <a:xfrm>
            <a:off x="9645650" y="3302000"/>
            <a:ext cx="954088" cy="469900"/>
          </a:xfrm>
          <a:custGeom>
            <a:avLst/>
            <a:gdLst>
              <a:gd name="T0" fmla="*/ 2147483647 w 254"/>
              <a:gd name="T1" fmla="*/ 2147483647 h 125"/>
              <a:gd name="T2" fmla="*/ 2147483647 w 254"/>
              <a:gd name="T3" fmla="*/ 2147483647 h 125"/>
              <a:gd name="T4" fmla="*/ 2147483647 w 254"/>
              <a:gd name="T5" fmla="*/ 2147483647 h 125"/>
              <a:gd name="T6" fmla="*/ 2147483647 w 254"/>
              <a:gd name="T7" fmla="*/ 2147483647 h 125"/>
              <a:gd name="T8" fmla="*/ 0 w 254"/>
              <a:gd name="T9" fmla="*/ 2147483647 h 125"/>
              <a:gd name="T10" fmla="*/ 2147483647 w 254"/>
              <a:gd name="T11" fmla="*/ 2147483647 h 125"/>
              <a:gd name="T12" fmla="*/ 2147483647 w 254"/>
              <a:gd name="T13" fmla="*/ 2147483647 h 1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4"/>
              <a:gd name="T22" fmla="*/ 0 h 125"/>
              <a:gd name="T23" fmla="*/ 254 w 254"/>
              <a:gd name="T24" fmla="*/ 125 h 1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4" h="125">
                <a:moveTo>
                  <a:pt x="141" y="71"/>
                </a:moveTo>
                <a:cubicBezTo>
                  <a:pt x="169" y="82"/>
                  <a:pt x="191" y="101"/>
                  <a:pt x="206" y="125"/>
                </a:cubicBezTo>
                <a:cubicBezTo>
                  <a:pt x="254" y="99"/>
                  <a:pt x="254" y="99"/>
                  <a:pt x="254" y="99"/>
                </a:cubicBezTo>
                <a:cubicBezTo>
                  <a:pt x="233" y="64"/>
                  <a:pt x="201" y="36"/>
                  <a:pt x="160" y="21"/>
                </a:cubicBezTo>
                <a:cubicBezTo>
                  <a:pt x="105" y="0"/>
                  <a:pt x="47" y="7"/>
                  <a:pt x="0" y="34"/>
                </a:cubicBezTo>
                <a:cubicBezTo>
                  <a:pt x="30" y="79"/>
                  <a:pt x="30" y="79"/>
                  <a:pt x="30" y="79"/>
                </a:cubicBezTo>
                <a:cubicBezTo>
                  <a:pt x="63" y="61"/>
                  <a:pt x="103" y="57"/>
                  <a:pt x="141" y="71"/>
                </a:cubicBez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5" name="Freeform 22"/>
          <p:cNvSpPr>
            <a:spLocks noChangeArrowheads="1"/>
          </p:cNvSpPr>
          <p:nvPr/>
        </p:nvSpPr>
        <p:spPr bwMode="auto">
          <a:xfrm>
            <a:off x="10456863" y="3744913"/>
            <a:ext cx="241300" cy="222250"/>
          </a:xfrm>
          <a:custGeom>
            <a:avLst/>
            <a:gdLst>
              <a:gd name="T0" fmla="*/ 2147483647 w 64"/>
              <a:gd name="T1" fmla="*/ 2147483647 h 59"/>
              <a:gd name="T2" fmla="*/ 2147483647 w 64"/>
              <a:gd name="T3" fmla="*/ 2147483647 h 59"/>
              <a:gd name="T4" fmla="*/ 2147483647 w 64"/>
              <a:gd name="T5" fmla="*/ 0 h 59"/>
              <a:gd name="T6" fmla="*/ 0 w 64"/>
              <a:gd name="T7" fmla="*/ 2147483647 h 59"/>
              <a:gd name="T8" fmla="*/ 2147483647 w 64"/>
              <a:gd name="T9" fmla="*/ 2147483647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9"/>
              <a:gd name="T17" fmla="*/ 64 w 64"/>
              <a:gd name="T18" fmla="*/ 59 h 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9">
                <a:moveTo>
                  <a:pt x="10" y="59"/>
                </a:moveTo>
                <a:cubicBezTo>
                  <a:pt x="64" y="55"/>
                  <a:pt x="64" y="55"/>
                  <a:pt x="64" y="55"/>
                </a:cubicBezTo>
                <a:cubicBezTo>
                  <a:pt x="62" y="36"/>
                  <a:pt x="56" y="17"/>
                  <a:pt x="48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36"/>
                  <a:pt x="8" y="47"/>
                  <a:pt x="10" y="59"/>
                </a:cubicBez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6" name="Freeform 23"/>
          <p:cNvSpPr>
            <a:spLocks noChangeArrowheads="1"/>
          </p:cNvSpPr>
          <p:nvPr/>
        </p:nvSpPr>
        <p:spPr bwMode="auto">
          <a:xfrm>
            <a:off x="10360025" y="4030663"/>
            <a:ext cx="344488" cy="508000"/>
          </a:xfrm>
          <a:custGeom>
            <a:avLst/>
            <a:gdLst>
              <a:gd name="T0" fmla="*/ 2147483647 w 92"/>
              <a:gd name="T1" fmla="*/ 0 h 135"/>
              <a:gd name="T2" fmla="*/ 2147483647 w 92"/>
              <a:gd name="T3" fmla="*/ 2147483647 h 135"/>
              <a:gd name="T4" fmla="*/ 2147483647 w 92"/>
              <a:gd name="T5" fmla="*/ 2147483647 h 135"/>
              <a:gd name="T6" fmla="*/ 0 w 92"/>
              <a:gd name="T7" fmla="*/ 2147483647 h 135"/>
              <a:gd name="T8" fmla="*/ 2147483647 w 92"/>
              <a:gd name="T9" fmla="*/ 2147483647 h 135"/>
              <a:gd name="T10" fmla="*/ 2147483647 w 92"/>
              <a:gd name="T11" fmla="*/ 2147483647 h 135"/>
              <a:gd name="T12" fmla="*/ 2147483647 w 92"/>
              <a:gd name="T13" fmla="*/ 0 h 1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2"/>
              <a:gd name="T22" fmla="*/ 0 h 135"/>
              <a:gd name="T23" fmla="*/ 92 w 92"/>
              <a:gd name="T24" fmla="*/ 135 h 13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2" h="135">
                <a:moveTo>
                  <a:pt x="91" y="0"/>
                </a:moveTo>
                <a:cubicBezTo>
                  <a:pt x="37" y="4"/>
                  <a:pt x="37" y="4"/>
                  <a:pt x="37" y="4"/>
                </a:cubicBezTo>
                <a:cubicBezTo>
                  <a:pt x="37" y="19"/>
                  <a:pt x="34" y="34"/>
                  <a:pt x="29" y="49"/>
                </a:cubicBezTo>
                <a:cubicBezTo>
                  <a:pt x="22" y="66"/>
                  <a:pt x="12" y="82"/>
                  <a:pt x="0" y="94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54" y="117"/>
                  <a:pt x="70" y="94"/>
                  <a:pt x="79" y="68"/>
                </a:cubicBezTo>
                <a:cubicBezTo>
                  <a:pt x="88" y="46"/>
                  <a:pt x="92" y="23"/>
                  <a:pt x="91" y="0"/>
                </a:cubicBez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7" name="Freeform 24"/>
          <p:cNvSpPr>
            <a:spLocks noChangeArrowheads="1"/>
          </p:cNvSpPr>
          <p:nvPr/>
        </p:nvSpPr>
        <p:spPr bwMode="auto">
          <a:xfrm>
            <a:off x="9250363" y="3475038"/>
            <a:ext cx="439737" cy="995362"/>
          </a:xfrm>
          <a:custGeom>
            <a:avLst/>
            <a:gdLst>
              <a:gd name="T0" fmla="*/ 2147483647 w 117"/>
              <a:gd name="T1" fmla="*/ 2147483647 h 265"/>
              <a:gd name="T2" fmla="*/ 2147483647 w 117"/>
              <a:gd name="T3" fmla="*/ 2147483647 h 265"/>
              <a:gd name="T4" fmla="*/ 2147483647 w 117"/>
              <a:gd name="T5" fmla="*/ 0 h 265"/>
              <a:gd name="T6" fmla="*/ 2147483647 w 117"/>
              <a:gd name="T7" fmla="*/ 2147483647 h 265"/>
              <a:gd name="T8" fmla="*/ 2147483647 w 117"/>
              <a:gd name="T9" fmla="*/ 2147483647 h 265"/>
              <a:gd name="T10" fmla="*/ 2147483647 w 117"/>
              <a:gd name="T11" fmla="*/ 2147483647 h 265"/>
              <a:gd name="T12" fmla="*/ 2147483647 w 117"/>
              <a:gd name="T13" fmla="*/ 2147483647 h 2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7"/>
              <a:gd name="T22" fmla="*/ 0 h 265"/>
              <a:gd name="T23" fmla="*/ 117 w 117"/>
              <a:gd name="T24" fmla="*/ 265 h 2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7" h="265">
                <a:moveTo>
                  <a:pt x="74" y="103"/>
                </a:moveTo>
                <a:cubicBezTo>
                  <a:pt x="83" y="79"/>
                  <a:pt x="98" y="59"/>
                  <a:pt x="117" y="45"/>
                </a:cubicBezTo>
                <a:cubicBezTo>
                  <a:pt x="87" y="0"/>
                  <a:pt x="87" y="0"/>
                  <a:pt x="87" y="0"/>
                </a:cubicBezTo>
                <a:cubicBezTo>
                  <a:pt x="59" y="20"/>
                  <a:pt x="37" y="49"/>
                  <a:pt x="24" y="84"/>
                </a:cubicBezTo>
                <a:cubicBezTo>
                  <a:pt x="0" y="147"/>
                  <a:pt x="12" y="215"/>
                  <a:pt x="51" y="265"/>
                </a:cubicBezTo>
                <a:cubicBezTo>
                  <a:pt x="92" y="229"/>
                  <a:pt x="92" y="229"/>
                  <a:pt x="92" y="229"/>
                </a:cubicBezTo>
                <a:cubicBezTo>
                  <a:pt x="66" y="194"/>
                  <a:pt x="58" y="147"/>
                  <a:pt x="74" y="103"/>
                </a:cubicBez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8" name="Freeform 25"/>
          <p:cNvSpPr>
            <a:spLocks noChangeArrowheads="1"/>
          </p:cNvSpPr>
          <p:nvPr/>
        </p:nvSpPr>
        <p:spPr bwMode="auto">
          <a:xfrm>
            <a:off x="9494838" y="4395788"/>
            <a:ext cx="939800" cy="390525"/>
          </a:xfrm>
          <a:custGeom>
            <a:avLst/>
            <a:gdLst>
              <a:gd name="T0" fmla="*/ 2147483647 w 250"/>
              <a:gd name="T1" fmla="*/ 2147483647 h 104"/>
              <a:gd name="T2" fmla="*/ 2147483647 w 250"/>
              <a:gd name="T3" fmla="*/ 0 h 104"/>
              <a:gd name="T4" fmla="*/ 0 w 250"/>
              <a:gd name="T5" fmla="*/ 2147483647 h 104"/>
              <a:gd name="T6" fmla="*/ 2147483647 w 250"/>
              <a:gd name="T7" fmla="*/ 2147483647 h 104"/>
              <a:gd name="T8" fmla="*/ 2147483647 w 250"/>
              <a:gd name="T9" fmla="*/ 2147483647 h 104"/>
              <a:gd name="T10" fmla="*/ 2147483647 w 250"/>
              <a:gd name="T11" fmla="*/ 2147483647 h 104"/>
              <a:gd name="T12" fmla="*/ 2147483647 w 250"/>
              <a:gd name="T13" fmla="*/ 2147483647 h 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0"/>
              <a:gd name="T22" fmla="*/ 0 h 104"/>
              <a:gd name="T23" fmla="*/ 250 w 250"/>
              <a:gd name="T24" fmla="*/ 104 h 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0" h="104">
                <a:moveTo>
                  <a:pt x="87" y="30"/>
                </a:moveTo>
                <a:cubicBezTo>
                  <a:pt x="69" y="23"/>
                  <a:pt x="54" y="13"/>
                  <a:pt x="41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8" y="55"/>
                  <a:pt x="41" y="70"/>
                  <a:pt x="68" y="80"/>
                </a:cubicBezTo>
                <a:cubicBezTo>
                  <a:pt x="132" y="104"/>
                  <a:pt x="200" y="91"/>
                  <a:pt x="250" y="52"/>
                </a:cubicBezTo>
                <a:cubicBezTo>
                  <a:pt x="214" y="11"/>
                  <a:pt x="214" y="11"/>
                  <a:pt x="214" y="11"/>
                </a:cubicBezTo>
                <a:cubicBezTo>
                  <a:pt x="179" y="38"/>
                  <a:pt x="131" y="46"/>
                  <a:pt x="87" y="30"/>
                </a:cubicBez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9" name="Freeform 26"/>
          <p:cNvSpPr>
            <a:spLocks noChangeArrowheads="1"/>
          </p:cNvSpPr>
          <p:nvPr/>
        </p:nvSpPr>
        <p:spPr bwMode="auto">
          <a:xfrm>
            <a:off x="7937500" y="3373438"/>
            <a:ext cx="463550" cy="285750"/>
          </a:xfrm>
          <a:custGeom>
            <a:avLst/>
            <a:gdLst>
              <a:gd name="T0" fmla="*/ 2147483647 w 123"/>
              <a:gd name="T1" fmla="*/ 2147483647 h 76"/>
              <a:gd name="T2" fmla="*/ 2147483647 w 123"/>
              <a:gd name="T3" fmla="*/ 2147483647 h 76"/>
              <a:gd name="T4" fmla="*/ 2147483647 w 123"/>
              <a:gd name="T5" fmla="*/ 2147483647 h 76"/>
              <a:gd name="T6" fmla="*/ 2147483647 w 123"/>
              <a:gd name="T7" fmla="*/ 2147483647 h 76"/>
              <a:gd name="T8" fmla="*/ 0 w 123"/>
              <a:gd name="T9" fmla="*/ 2147483647 h 76"/>
              <a:gd name="T10" fmla="*/ 2147483647 w 123"/>
              <a:gd name="T11" fmla="*/ 2147483647 h 76"/>
              <a:gd name="T12" fmla="*/ 2147483647 w 123"/>
              <a:gd name="T13" fmla="*/ 2147483647 h 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3"/>
              <a:gd name="T22" fmla="*/ 0 h 76"/>
              <a:gd name="T23" fmla="*/ 123 w 123"/>
              <a:gd name="T24" fmla="*/ 76 h 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3" h="76">
                <a:moveTo>
                  <a:pt x="63" y="51"/>
                </a:moveTo>
                <a:cubicBezTo>
                  <a:pt x="75" y="58"/>
                  <a:pt x="84" y="66"/>
                  <a:pt x="91" y="7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12" y="42"/>
                  <a:pt x="99" y="29"/>
                  <a:pt x="82" y="19"/>
                </a:cubicBezTo>
                <a:cubicBezTo>
                  <a:pt x="56" y="4"/>
                  <a:pt x="28" y="0"/>
                  <a:pt x="0" y="3"/>
                </a:cubicBezTo>
                <a:cubicBezTo>
                  <a:pt x="8" y="40"/>
                  <a:pt x="8" y="40"/>
                  <a:pt x="8" y="40"/>
                </a:cubicBezTo>
                <a:cubicBezTo>
                  <a:pt x="26" y="38"/>
                  <a:pt x="46" y="41"/>
                  <a:pt x="63" y="51"/>
                </a:cubicBez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0" name="Freeform 27"/>
          <p:cNvSpPr>
            <a:spLocks noChangeArrowheads="1"/>
          </p:cNvSpPr>
          <p:nvPr/>
        </p:nvSpPr>
        <p:spPr bwMode="auto">
          <a:xfrm>
            <a:off x="7467600" y="3395663"/>
            <a:ext cx="444500" cy="835025"/>
          </a:xfrm>
          <a:custGeom>
            <a:avLst/>
            <a:gdLst>
              <a:gd name="T0" fmla="*/ 2147483647 w 118"/>
              <a:gd name="T1" fmla="*/ 2147483647 h 222"/>
              <a:gd name="T2" fmla="*/ 2147483647 w 118"/>
              <a:gd name="T3" fmla="*/ 2147483647 h 222"/>
              <a:gd name="T4" fmla="*/ 2147483647 w 118"/>
              <a:gd name="T5" fmla="*/ 0 h 222"/>
              <a:gd name="T6" fmla="*/ 2147483647 w 118"/>
              <a:gd name="T7" fmla="*/ 2147483647 h 222"/>
              <a:gd name="T8" fmla="*/ 2147483647 w 118"/>
              <a:gd name="T9" fmla="*/ 2147483647 h 222"/>
              <a:gd name="T10" fmla="*/ 2147483647 w 118"/>
              <a:gd name="T11" fmla="*/ 2147483647 h 222"/>
              <a:gd name="T12" fmla="*/ 2147483647 w 118"/>
              <a:gd name="T13" fmla="*/ 2147483647 h 2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8"/>
              <a:gd name="T22" fmla="*/ 0 h 222"/>
              <a:gd name="T23" fmla="*/ 118 w 118"/>
              <a:gd name="T24" fmla="*/ 222 h 2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8" h="222">
                <a:moveTo>
                  <a:pt x="63" y="79"/>
                </a:moveTo>
                <a:cubicBezTo>
                  <a:pt x="76" y="57"/>
                  <a:pt x="96" y="43"/>
                  <a:pt x="118" y="37"/>
                </a:cubicBezTo>
                <a:cubicBezTo>
                  <a:pt x="111" y="0"/>
                  <a:pt x="111" y="0"/>
                  <a:pt x="111" y="0"/>
                </a:cubicBezTo>
                <a:cubicBezTo>
                  <a:pt x="79" y="8"/>
                  <a:pt x="49" y="29"/>
                  <a:pt x="31" y="61"/>
                </a:cubicBezTo>
                <a:cubicBezTo>
                  <a:pt x="0" y="115"/>
                  <a:pt x="12" y="182"/>
                  <a:pt x="58" y="22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50" y="164"/>
                  <a:pt x="41" y="117"/>
                  <a:pt x="63" y="79"/>
                </a:cubicBez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1" name="Freeform 28"/>
          <p:cNvSpPr>
            <a:spLocks noChangeArrowheads="1"/>
          </p:cNvSpPr>
          <p:nvPr/>
        </p:nvSpPr>
        <p:spPr bwMode="auto">
          <a:xfrm>
            <a:off x="7727950" y="3632200"/>
            <a:ext cx="785813" cy="785813"/>
          </a:xfrm>
          <a:custGeom>
            <a:avLst/>
            <a:gdLst>
              <a:gd name="T0" fmla="*/ 2147483647 w 209"/>
              <a:gd name="T1" fmla="*/ 0 h 209"/>
              <a:gd name="T2" fmla="*/ 2147483647 w 209"/>
              <a:gd name="T3" fmla="*/ 2147483647 h 209"/>
              <a:gd name="T4" fmla="*/ 2147483647 w 209"/>
              <a:gd name="T5" fmla="*/ 2147483647 h 209"/>
              <a:gd name="T6" fmla="*/ 2147483647 w 209"/>
              <a:gd name="T7" fmla="*/ 2147483647 h 209"/>
              <a:gd name="T8" fmla="*/ 2147483647 w 209"/>
              <a:gd name="T9" fmla="*/ 2147483647 h 209"/>
              <a:gd name="T10" fmla="*/ 0 w 209"/>
              <a:gd name="T11" fmla="*/ 2147483647 h 209"/>
              <a:gd name="T12" fmla="*/ 2147483647 w 209"/>
              <a:gd name="T13" fmla="*/ 2147483647 h 209"/>
              <a:gd name="T14" fmla="*/ 2147483647 w 209"/>
              <a:gd name="T15" fmla="*/ 2147483647 h 209"/>
              <a:gd name="T16" fmla="*/ 2147483647 w 209"/>
              <a:gd name="T17" fmla="*/ 0 h 20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9"/>
              <a:gd name="T28" fmla="*/ 0 h 209"/>
              <a:gd name="T29" fmla="*/ 209 w 209"/>
              <a:gd name="T30" fmla="*/ 209 h 20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9" h="209">
                <a:moveTo>
                  <a:pt x="186" y="0"/>
                </a:moveTo>
                <a:cubicBezTo>
                  <a:pt x="155" y="19"/>
                  <a:pt x="155" y="19"/>
                  <a:pt x="155" y="19"/>
                </a:cubicBezTo>
                <a:cubicBezTo>
                  <a:pt x="169" y="46"/>
                  <a:pt x="169" y="79"/>
                  <a:pt x="153" y="108"/>
                </a:cubicBezTo>
                <a:cubicBezTo>
                  <a:pt x="128" y="151"/>
                  <a:pt x="72" y="167"/>
                  <a:pt x="28" y="141"/>
                </a:cubicBezTo>
                <a:cubicBezTo>
                  <a:pt x="26" y="140"/>
                  <a:pt x="25" y="139"/>
                  <a:pt x="23" y="138"/>
                </a:cubicBezTo>
                <a:cubicBezTo>
                  <a:pt x="0" y="168"/>
                  <a:pt x="0" y="168"/>
                  <a:pt x="0" y="168"/>
                </a:cubicBezTo>
                <a:cubicBezTo>
                  <a:pt x="3" y="170"/>
                  <a:pt x="6" y="172"/>
                  <a:pt x="9" y="174"/>
                </a:cubicBezTo>
                <a:cubicBezTo>
                  <a:pt x="71" y="209"/>
                  <a:pt x="150" y="188"/>
                  <a:pt x="185" y="126"/>
                </a:cubicBezTo>
                <a:cubicBezTo>
                  <a:pt x="209" y="86"/>
                  <a:pt x="207" y="38"/>
                  <a:pt x="186" y="0"/>
                </a:cubicBez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2" name="Freeform 29"/>
          <p:cNvSpPr>
            <a:spLocks noChangeArrowheads="1"/>
          </p:cNvSpPr>
          <p:nvPr/>
        </p:nvSpPr>
        <p:spPr bwMode="auto">
          <a:xfrm>
            <a:off x="9363075" y="2184400"/>
            <a:ext cx="157163" cy="173038"/>
          </a:xfrm>
          <a:custGeom>
            <a:avLst/>
            <a:gdLst>
              <a:gd name="T0" fmla="*/ 0 w 42"/>
              <a:gd name="T1" fmla="*/ 2147483647 h 46"/>
              <a:gd name="T2" fmla="*/ 2147483647 w 42"/>
              <a:gd name="T3" fmla="*/ 2147483647 h 46"/>
              <a:gd name="T4" fmla="*/ 2147483647 w 42"/>
              <a:gd name="T5" fmla="*/ 2147483647 h 46"/>
              <a:gd name="T6" fmla="*/ 2147483647 w 42"/>
              <a:gd name="T7" fmla="*/ 0 h 46"/>
              <a:gd name="T8" fmla="*/ 0 w 42"/>
              <a:gd name="T9" fmla="*/ 2147483647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46"/>
              <a:gd name="T17" fmla="*/ 42 w 42"/>
              <a:gd name="T18" fmla="*/ 46 h 4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46">
                <a:moveTo>
                  <a:pt x="0" y="30"/>
                </a:moveTo>
                <a:cubicBezTo>
                  <a:pt x="10" y="37"/>
                  <a:pt x="21" y="42"/>
                  <a:pt x="33" y="46"/>
                </a:cubicBezTo>
                <a:cubicBezTo>
                  <a:pt x="42" y="10"/>
                  <a:pt x="42" y="10"/>
                  <a:pt x="42" y="10"/>
                </a:cubicBezTo>
                <a:cubicBezTo>
                  <a:pt x="35" y="7"/>
                  <a:pt x="29" y="4"/>
                  <a:pt x="23" y="0"/>
                </a:cubicBezTo>
                <a:lnTo>
                  <a:pt x="0" y="30"/>
                </a:ln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3" name="Freeform 30"/>
          <p:cNvSpPr>
            <a:spLocks noChangeArrowheads="1"/>
          </p:cNvSpPr>
          <p:nvPr/>
        </p:nvSpPr>
        <p:spPr bwMode="auto">
          <a:xfrm>
            <a:off x="9283700" y="2138363"/>
            <a:ext cx="120650" cy="125412"/>
          </a:xfrm>
          <a:custGeom>
            <a:avLst/>
            <a:gdLst>
              <a:gd name="T0" fmla="*/ 2147483647 w 32"/>
              <a:gd name="T1" fmla="*/ 0 h 33"/>
              <a:gd name="T2" fmla="*/ 0 w 32"/>
              <a:gd name="T3" fmla="*/ 2147483647 h 33"/>
              <a:gd name="T4" fmla="*/ 2147483647 w 32"/>
              <a:gd name="T5" fmla="*/ 2147483647 h 33"/>
              <a:gd name="T6" fmla="*/ 2147483647 w 32"/>
              <a:gd name="T7" fmla="*/ 2147483647 h 33"/>
              <a:gd name="T8" fmla="*/ 2147483647 w 32"/>
              <a:gd name="T9" fmla="*/ 0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3"/>
              <a:gd name="T17" fmla="*/ 32 w 32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3">
                <a:moveTo>
                  <a:pt x="28" y="0"/>
                </a:moveTo>
                <a:cubicBezTo>
                  <a:pt x="0" y="24"/>
                  <a:pt x="0" y="24"/>
                  <a:pt x="0" y="24"/>
                </a:cubicBezTo>
                <a:cubicBezTo>
                  <a:pt x="3" y="27"/>
                  <a:pt x="6" y="30"/>
                  <a:pt x="10" y="3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2"/>
                  <a:pt x="30" y="1"/>
                  <a:pt x="28" y="0"/>
                </a:cubicBezTo>
                <a:close/>
              </a:path>
            </a:pathLst>
          </a:custGeom>
          <a:solidFill>
            <a:srgbClr val="3E30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4" name="Freeform 31"/>
          <p:cNvSpPr>
            <a:spLocks noChangeArrowheads="1"/>
          </p:cNvSpPr>
          <p:nvPr/>
        </p:nvSpPr>
        <p:spPr bwMode="auto">
          <a:xfrm>
            <a:off x="9156700" y="1951038"/>
            <a:ext cx="198438" cy="236537"/>
          </a:xfrm>
          <a:custGeom>
            <a:avLst/>
            <a:gdLst>
              <a:gd name="T0" fmla="*/ 2147483647 w 53"/>
              <a:gd name="T1" fmla="*/ 0 h 63"/>
              <a:gd name="T2" fmla="*/ 0 w 53"/>
              <a:gd name="T3" fmla="*/ 2147483647 h 63"/>
              <a:gd name="T4" fmla="*/ 2147483647 w 53"/>
              <a:gd name="T5" fmla="*/ 2147483647 h 63"/>
              <a:gd name="T6" fmla="*/ 2147483647 w 53"/>
              <a:gd name="T7" fmla="*/ 2147483647 h 63"/>
              <a:gd name="T8" fmla="*/ 2147483647 w 53"/>
              <a:gd name="T9" fmla="*/ 0 h 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"/>
              <a:gd name="T16" fmla="*/ 0 h 63"/>
              <a:gd name="T17" fmla="*/ 53 w 53"/>
              <a:gd name="T18" fmla="*/ 63 h 6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" h="63">
                <a:moveTo>
                  <a:pt x="37" y="0"/>
                </a:moveTo>
                <a:cubicBezTo>
                  <a:pt x="0" y="4"/>
                  <a:pt x="0" y="4"/>
                  <a:pt x="0" y="4"/>
                </a:cubicBezTo>
                <a:cubicBezTo>
                  <a:pt x="3" y="26"/>
                  <a:pt x="12" y="46"/>
                  <a:pt x="25" y="63"/>
                </a:cubicBezTo>
                <a:cubicBezTo>
                  <a:pt x="53" y="39"/>
                  <a:pt x="53" y="39"/>
                  <a:pt x="53" y="39"/>
                </a:cubicBezTo>
                <a:cubicBezTo>
                  <a:pt x="45" y="28"/>
                  <a:pt x="39" y="15"/>
                  <a:pt x="37" y="0"/>
                </a:cubicBez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5" name="Freeform 32"/>
          <p:cNvSpPr>
            <a:spLocks noChangeArrowheads="1"/>
          </p:cNvSpPr>
          <p:nvPr/>
        </p:nvSpPr>
        <p:spPr bwMode="auto">
          <a:xfrm>
            <a:off x="9539288" y="2233613"/>
            <a:ext cx="109537" cy="146050"/>
          </a:xfrm>
          <a:custGeom>
            <a:avLst/>
            <a:gdLst>
              <a:gd name="T0" fmla="*/ 0 w 29"/>
              <a:gd name="T1" fmla="*/ 2147483647 h 39"/>
              <a:gd name="T2" fmla="*/ 2147483647 w 29"/>
              <a:gd name="T3" fmla="*/ 2147483647 h 39"/>
              <a:gd name="T4" fmla="*/ 2147483647 w 29"/>
              <a:gd name="T5" fmla="*/ 2147483647 h 39"/>
              <a:gd name="T6" fmla="*/ 2147483647 w 29"/>
              <a:gd name="T7" fmla="*/ 0 h 39"/>
              <a:gd name="T8" fmla="*/ 0 w 29"/>
              <a:gd name="T9" fmla="*/ 2147483647 h 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"/>
              <a:gd name="T16" fmla="*/ 0 h 39"/>
              <a:gd name="T17" fmla="*/ 29 w 29"/>
              <a:gd name="T18" fmla="*/ 39 h 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" h="39">
                <a:moveTo>
                  <a:pt x="0" y="36"/>
                </a:moveTo>
                <a:cubicBezTo>
                  <a:pt x="9" y="38"/>
                  <a:pt x="19" y="39"/>
                  <a:pt x="29" y="39"/>
                </a:cubicBezTo>
                <a:cubicBezTo>
                  <a:pt x="26" y="2"/>
                  <a:pt x="26" y="2"/>
                  <a:pt x="26" y="2"/>
                </a:cubicBezTo>
                <a:cubicBezTo>
                  <a:pt x="20" y="2"/>
                  <a:pt x="15" y="1"/>
                  <a:pt x="9" y="0"/>
                </a:cubicBezTo>
                <a:lnTo>
                  <a:pt x="0" y="36"/>
                </a:ln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6" name="Freeform 33"/>
          <p:cNvSpPr>
            <a:spLocks noChangeArrowheads="1"/>
          </p:cNvSpPr>
          <p:nvPr/>
        </p:nvSpPr>
        <p:spPr bwMode="auto">
          <a:xfrm>
            <a:off x="9140825" y="1387475"/>
            <a:ext cx="1000125" cy="984250"/>
          </a:xfrm>
          <a:custGeom>
            <a:avLst/>
            <a:gdLst>
              <a:gd name="T0" fmla="*/ 2147483647 w 266"/>
              <a:gd name="T1" fmla="*/ 2147483647 h 262"/>
              <a:gd name="T2" fmla="*/ 2147483647 w 266"/>
              <a:gd name="T3" fmla="*/ 2147483647 h 262"/>
              <a:gd name="T4" fmla="*/ 2147483647 w 266"/>
              <a:gd name="T5" fmla="*/ 2147483647 h 262"/>
              <a:gd name="T6" fmla="*/ 2147483647 w 266"/>
              <a:gd name="T7" fmla="*/ 2147483647 h 262"/>
              <a:gd name="T8" fmla="*/ 2147483647 w 266"/>
              <a:gd name="T9" fmla="*/ 2147483647 h 262"/>
              <a:gd name="T10" fmla="*/ 2147483647 w 266"/>
              <a:gd name="T11" fmla="*/ 2147483647 h 262"/>
              <a:gd name="T12" fmla="*/ 2147483647 w 266"/>
              <a:gd name="T13" fmla="*/ 2147483647 h 262"/>
              <a:gd name="T14" fmla="*/ 2147483647 w 266"/>
              <a:gd name="T15" fmla="*/ 2147483647 h 262"/>
              <a:gd name="T16" fmla="*/ 2147483647 w 266"/>
              <a:gd name="T17" fmla="*/ 2147483647 h 26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66"/>
              <a:gd name="T28" fmla="*/ 0 h 262"/>
              <a:gd name="T29" fmla="*/ 266 w 266"/>
              <a:gd name="T30" fmla="*/ 262 h 26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66" h="262">
                <a:moveTo>
                  <a:pt x="123" y="44"/>
                </a:moveTo>
                <a:cubicBezTo>
                  <a:pt x="173" y="39"/>
                  <a:pt x="218" y="76"/>
                  <a:pt x="222" y="127"/>
                </a:cubicBezTo>
                <a:cubicBezTo>
                  <a:pt x="227" y="175"/>
                  <a:pt x="193" y="217"/>
                  <a:pt x="146" y="225"/>
                </a:cubicBezTo>
                <a:cubicBezTo>
                  <a:pt x="150" y="262"/>
                  <a:pt x="150" y="262"/>
                  <a:pt x="150" y="262"/>
                </a:cubicBezTo>
                <a:cubicBezTo>
                  <a:pt x="217" y="253"/>
                  <a:pt x="266" y="192"/>
                  <a:pt x="259" y="123"/>
                </a:cubicBezTo>
                <a:cubicBezTo>
                  <a:pt x="253" y="52"/>
                  <a:pt x="190" y="0"/>
                  <a:pt x="120" y="7"/>
                </a:cubicBezTo>
                <a:cubicBezTo>
                  <a:pt x="51" y="13"/>
                  <a:pt x="0" y="71"/>
                  <a:pt x="2" y="139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39" y="88"/>
                  <a:pt x="75" y="48"/>
                  <a:pt x="123" y="44"/>
                </a:cubicBez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7" name="Freeform 34"/>
          <p:cNvSpPr>
            <a:spLocks noEditPoints="1" noChangeArrowheads="1"/>
          </p:cNvSpPr>
          <p:nvPr/>
        </p:nvSpPr>
        <p:spPr bwMode="auto">
          <a:xfrm>
            <a:off x="7239000" y="1258888"/>
            <a:ext cx="209550" cy="560387"/>
          </a:xfrm>
          <a:custGeom>
            <a:avLst/>
            <a:gdLst>
              <a:gd name="T0" fmla="*/ 2147483647 w 56"/>
              <a:gd name="T1" fmla="*/ 2147483647 h 149"/>
              <a:gd name="T2" fmla="*/ 2147483647 w 56"/>
              <a:gd name="T3" fmla="*/ 2147483647 h 149"/>
              <a:gd name="T4" fmla="*/ 2147483647 w 56"/>
              <a:gd name="T5" fmla="*/ 0 h 149"/>
              <a:gd name="T6" fmla="*/ 2147483647 w 56"/>
              <a:gd name="T7" fmla="*/ 2147483647 h 149"/>
              <a:gd name="T8" fmla="*/ 2147483647 w 56"/>
              <a:gd name="T9" fmla="*/ 2147483647 h 149"/>
              <a:gd name="T10" fmla="*/ 2147483647 w 56"/>
              <a:gd name="T11" fmla="*/ 2147483647 h 149"/>
              <a:gd name="T12" fmla="*/ 2147483647 w 56"/>
              <a:gd name="T13" fmla="*/ 2147483647 h 149"/>
              <a:gd name="T14" fmla="*/ 2147483647 w 56"/>
              <a:gd name="T15" fmla="*/ 2147483647 h 149"/>
              <a:gd name="T16" fmla="*/ 0 w 56"/>
              <a:gd name="T17" fmla="*/ 2147483647 h 149"/>
              <a:gd name="T18" fmla="*/ 0 w 56"/>
              <a:gd name="T19" fmla="*/ 2147483647 h 149"/>
              <a:gd name="T20" fmla="*/ 0 w 56"/>
              <a:gd name="T21" fmla="*/ 2147483647 h 149"/>
              <a:gd name="T22" fmla="*/ 0 w 56"/>
              <a:gd name="T23" fmla="*/ 2147483647 h 149"/>
              <a:gd name="T24" fmla="*/ 2147483647 w 56"/>
              <a:gd name="T25" fmla="*/ 2147483647 h 149"/>
              <a:gd name="T26" fmla="*/ 2147483647 w 56"/>
              <a:gd name="T27" fmla="*/ 2147483647 h 149"/>
              <a:gd name="T28" fmla="*/ 2147483647 w 56"/>
              <a:gd name="T29" fmla="*/ 2147483647 h 149"/>
              <a:gd name="T30" fmla="*/ 2147483647 w 56"/>
              <a:gd name="T31" fmla="*/ 2147483647 h 149"/>
              <a:gd name="T32" fmla="*/ 2147483647 w 56"/>
              <a:gd name="T33" fmla="*/ 2147483647 h 149"/>
              <a:gd name="T34" fmla="*/ 2147483647 w 56"/>
              <a:gd name="T35" fmla="*/ 2147483647 h 149"/>
              <a:gd name="T36" fmla="*/ 2147483647 w 56"/>
              <a:gd name="T37" fmla="*/ 2147483647 h 149"/>
              <a:gd name="T38" fmla="*/ 2147483647 w 56"/>
              <a:gd name="T39" fmla="*/ 2147483647 h 14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56"/>
              <a:gd name="T61" fmla="*/ 0 h 149"/>
              <a:gd name="T62" fmla="*/ 56 w 56"/>
              <a:gd name="T63" fmla="*/ 149 h 149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56" h="149">
                <a:moveTo>
                  <a:pt x="28" y="26"/>
                </a:moveTo>
                <a:cubicBezTo>
                  <a:pt x="35" y="26"/>
                  <a:pt x="41" y="20"/>
                  <a:pt x="41" y="13"/>
                </a:cubicBezTo>
                <a:cubicBezTo>
                  <a:pt x="41" y="6"/>
                  <a:pt x="35" y="0"/>
                  <a:pt x="28" y="0"/>
                </a:cubicBezTo>
                <a:cubicBezTo>
                  <a:pt x="21" y="0"/>
                  <a:pt x="15" y="6"/>
                  <a:pt x="15" y="13"/>
                </a:cubicBezTo>
                <a:cubicBezTo>
                  <a:pt x="15" y="20"/>
                  <a:pt x="21" y="26"/>
                  <a:pt x="28" y="26"/>
                </a:cubicBezTo>
                <a:close/>
                <a:moveTo>
                  <a:pt x="56" y="45"/>
                </a:moveTo>
                <a:cubicBezTo>
                  <a:pt x="56" y="37"/>
                  <a:pt x="49" y="30"/>
                  <a:pt x="41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7" y="30"/>
                  <a:pt x="0" y="3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90"/>
                  <a:pt x="0" y="90"/>
                  <a:pt x="0" y="90"/>
                </a:cubicBezTo>
                <a:cubicBezTo>
                  <a:pt x="12" y="90"/>
                  <a:pt x="12" y="90"/>
                  <a:pt x="12" y="90"/>
                </a:cubicBezTo>
                <a:cubicBezTo>
                  <a:pt x="12" y="149"/>
                  <a:pt x="12" y="149"/>
                  <a:pt x="12" y="149"/>
                </a:cubicBezTo>
                <a:cubicBezTo>
                  <a:pt x="43" y="149"/>
                  <a:pt x="43" y="149"/>
                  <a:pt x="43" y="149"/>
                </a:cubicBezTo>
                <a:cubicBezTo>
                  <a:pt x="43" y="90"/>
                  <a:pt x="43" y="90"/>
                  <a:pt x="43" y="90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5"/>
                  <a:pt x="56" y="45"/>
                  <a:pt x="56" y="45"/>
                </a:cubicBez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8" name="Freeform 35"/>
          <p:cNvSpPr>
            <a:spLocks noEditPoints="1" noChangeArrowheads="1"/>
          </p:cNvSpPr>
          <p:nvPr/>
        </p:nvSpPr>
        <p:spPr bwMode="auto">
          <a:xfrm>
            <a:off x="8723313" y="4478338"/>
            <a:ext cx="211137" cy="560387"/>
          </a:xfrm>
          <a:custGeom>
            <a:avLst/>
            <a:gdLst>
              <a:gd name="T0" fmla="*/ 2147483647 w 56"/>
              <a:gd name="T1" fmla="*/ 2147483647 h 149"/>
              <a:gd name="T2" fmla="*/ 2147483647 w 56"/>
              <a:gd name="T3" fmla="*/ 2147483647 h 149"/>
              <a:gd name="T4" fmla="*/ 2147483647 w 56"/>
              <a:gd name="T5" fmla="*/ 0 h 149"/>
              <a:gd name="T6" fmla="*/ 2147483647 w 56"/>
              <a:gd name="T7" fmla="*/ 2147483647 h 149"/>
              <a:gd name="T8" fmla="*/ 2147483647 w 56"/>
              <a:gd name="T9" fmla="*/ 2147483647 h 149"/>
              <a:gd name="T10" fmla="*/ 2147483647 w 56"/>
              <a:gd name="T11" fmla="*/ 2147483647 h 149"/>
              <a:gd name="T12" fmla="*/ 2147483647 w 56"/>
              <a:gd name="T13" fmla="*/ 2147483647 h 149"/>
              <a:gd name="T14" fmla="*/ 2147483647 w 56"/>
              <a:gd name="T15" fmla="*/ 2147483647 h 149"/>
              <a:gd name="T16" fmla="*/ 0 w 56"/>
              <a:gd name="T17" fmla="*/ 2147483647 h 149"/>
              <a:gd name="T18" fmla="*/ 0 w 56"/>
              <a:gd name="T19" fmla="*/ 2147483647 h 149"/>
              <a:gd name="T20" fmla="*/ 0 w 56"/>
              <a:gd name="T21" fmla="*/ 2147483647 h 149"/>
              <a:gd name="T22" fmla="*/ 0 w 56"/>
              <a:gd name="T23" fmla="*/ 2147483647 h 149"/>
              <a:gd name="T24" fmla="*/ 2147483647 w 56"/>
              <a:gd name="T25" fmla="*/ 2147483647 h 149"/>
              <a:gd name="T26" fmla="*/ 2147483647 w 56"/>
              <a:gd name="T27" fmla="*/ 2147483647 h 149"/>
              <a:gd name="T28" fmla="*/ 2147483647 w 56"/>
              <a:gd name="T29" fmla="*/ 2147483647 h 149"/>
              <a:gd name="T30" fmla="*/ 2147483647 w 56"/>
              <a:gd name="T31" fmla="*/ 2147483647 h 149"/>
              <a:gd name="T32" fmla="*/ 2147483647 w 56"/>
              <a:gd name="T33" fmla="*/ 2147483647 h 149"/>
              <a:gd name="T34" fmla="*/ 2147483647 w 56"/>
              <a:gd name="T35" fmla="*/ 2147483647 h 149"/>
              <a:gd name="T36" fmla="*/ 2147483647 w 56"/>
              <a:gd name="T37" fmla="*/ 2147483647 h 14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6"/>
              <a:gd name="T58" fmla="*/ 0 h 149"/>
              <a:gd name="T59" fmla="*/ 56 w 56"/>
              <a:gd name="T60" fmla="*/ 149 h 14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6" h="149">
                <a:moveTo>
                  <a:pt x="28" y="26"/>
                </a:moveTo>
                <a:cubicBezTo>
                  <a:pt x="35" y="26"/>
                  <a:pt x="41" y="20"/>
                  <a:pt x="41" y="13"/>
                </a:cubicBezTo>
                <a:cubicBezTo>
                  <a:pt x="41" y="6"/>
                  <a:pt x="35" y="0"/>
                  <a:pt x="28" y="0"/>
                </a:cubicBezTo>
                <a:cubicBezTo>
                  <a:pt x="21" y="0"/>
                  <a:pt x="15" y="6"/>
                  <a:pt x="15" y="13"/>
                </a:cubicBezTo>
                <a:cubicBezTo>
                  <a:pt x="15" y="20"/>
                  <a:pt x="21" y="26"/>
                  <a:pt x="28" y="26"/>
                </a:cubicBezTo>
                <a:close/>
                <a:moveTo>
                  <a:pt x="56" y="45"/>
                </a:moveTo>
                <a:cubicBezTo>
                  <a:pt x="56" y="37"/>
                  <a:pt x="49" y="30"/>
                  <a:pt x="41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7" y="30"/>
                  <a:pt x="0" y="3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90"/>
                  <a:pt x="0" y="90"/>
                  <a:pt x="0" y="90"/>
                </a:cubicBezTo>
                <a:cubicBezTo>
                  <a:pt x="12" y="90"/>
                  <a:pt x="12" y="90"/>
                  <a:pt x="12" y="90"/>
                </a:cubicBezTo>
                <a:cubicBezTo>
                  <a:pt x="12" y="149"/>
                  <a:pt x="12" y="149"/>
                  <a:pt x="12" y="149"/>
                </a:cubicBezTo>
                <a:cubicBezTo>
                  <a:pt x="43" y="149"/>
                  <a:pt x="43" y="149"/>
                  <a:pt x="43" y="149"/>
                </a:cubicBezTo>
                <a:cubicBezTo>
                  <a:pt x="43" y="90"/>
                  <a:pt x="43" y="90"/>
                  <a:pt x="43" y="90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5"/>
                  <a:pt x="56" y="45"/>
                  <a:pt x="56" y="45"/>
                </a:cubicBez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9" name="Freeform 36"/>
          <p:cNvSpPr>
            <a:spLocks noEditPoints="1" noChangeArrowheads="1"/>
          </p:cNvSpPr>
          <p:nvPr/>
        </p:nvSpPr>
        <p:spPr bwMode="auto">
          <a:xfrm>
            <a:off x="8186738" y="2101850"/>
            <a:ext cx="300037" cy="811213"/>
          </a:xfrm>
          <a:custGeom>
            <a:avLst/>
            <a:gdLst>
              <a:gd name="T0" fmla="*/ 2147483647 w 80"/>
              <a:gd name="T1" fmla="*/ 2147483647 h 216"/>
              <a:gd name="T2" fmla="*/ 2147483647 w 80"/>
              <a:gd name="T3" fmla="*/ 2147483647 h 216"/>
              <a:gd name="T4" fmla="*/ 2147483647 w 80"/>
              <a:gd name="T5" fmla="*/ 0 h 216"/>
              <a:gd name="T6" fmla="*/ 2147483647 w 80"/>
              <a:gd name="T7" fmla="*/ 2147483647 h 216"/>
              <a:gd name="T8" fmla="*/ 2147483647 w 80"/>
              <a:gd name="T9" fmla="*/ 2147483647 h 216"/>
              <a:gd name="T10" fmla="*/ 2147483647 w 80"/>
              <a:gd name="T11" fmla="*/ 2147483647 h 216"/>
              <a:gd name="T12" fmla="*/ 2147483647 w 80"/>
              <a:gd name="T13" fmla="*/ 2147483647 h 216"/>
              <a:gd name="T14" fmla="*/ 2147483647 w 80"/>
              <a:gd name="T15" fmla="*/ 2147483647 h 216"/>
              <a:gd name="T16" fmla="*/ 0 w 80"/>
              <a:gd name="T17" fmla="*/ 2147483647 h 216"/>
              <a:gd name="T18" fmla="*/ 0 w 80"/>
              <a:gd name="T19" fmla="*/ 2147483647 h 216"/>
              <a:gd name="T20" fmla="*/ 0 w 80"/>
              <a:gd name="T21" fmla="*/ 2147483647 h 216"/>
              <a:gd name="T22" fmla="*/ 0 w 80"/>
              <a:gd name="T23" fmla="*/ 2147483647 h 216"/>
              <a:gd name="T24" fmla="*/ 2147483647 w 80"/>
              <a:gd name="T25" fmla="*/ 2147483647 h 216"/>
              <a:gd name="T26" fmla="*/ 2147483647 w 80"/>
              <a:gd name="T27" fmla="*/ 2147483647 h 216"/>
              <a:gd name="T28" fmla="*/ 2147483647 w 80"/>
              <a:gd name="T29" fmla="*/ 2147483647 h 216"/>
              <a:gd name="T30" fmla="*/ 2147483647 w 80"/>
              <a:gd name="T31" fmla="*/ 2147483647 h 216"/>
              <a:gd name="T32" fmla="*/ 2147483647 w 80"/>
              <a:gd name="T33" fmla="*/ 2147483647 h 216"/>
              <a:gd name="T34" fmla="*/ 2147483647 w 80"/>
              <a:gd name="T35" fmla="*/ 2147483647 h 216"/>
              <a:gd name="T36" fmla="*/ 2147483647 w 80"/>
              <a:gd name="T37" fmla="*/ 2147483647 h 216"/>
              <a:gd name="T38" fmla="*/ 2147483647 w 80"/>
              <a:gd name="T39" fmla="*/ 2147483647 h 21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80"/>
              <a:gd name="T61" fmla="*/ 0 h 216"/>
              <a:gd name="T62" fmla="*/ 80 w 80"/>
              <a:gd name="T63" fmla="*/ 216 h 21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80" h="216">
                <a:moveTo>
                  <a:pt x="40" y="37"/>
                </a:moveTo>
                <a:cubicBezTo>
                  <a:pt x="50" y="37"/>
                  <a:pt x="59" y="29"/>
                  <a:pt x="59" y="18"/>
                </a:cubicBezTo>
                <a:cubicBezTo>
                  <a:pt x="59" y="8"/>
                  <a:pt x="50" y="0"/>
                  <a:pt x="40" y="0"/>
                </a:cubicBezTo>
                <a:cubicBezTo>
                  <a:pt x="30" y="0"/>
                  <a:pt x="21" y="8"/>
                  <a:pt x="21" y="18"/>
                </a:cubicBezTo>
                <a:cubicBezTo>
                  <a:pt x="21" y="29"/>
                  <a:pt x="30" y="37"/>
                  <a:pt x="40" y="37"/>
                </a:cubicBezTo>
                <a:close/>
                <a:moveTo>
                  <a:pt x="80" y="65"/>
                </a:moveTo>
                <a:cubicBezTo>
                  <a:pt x="80" y="53"/>
                  <a:pt x="71" y="43"/>
                  <a:pt x="59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9" y="43"/>
                  <a:pt x="0" y="53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130"/>
                  <a:pt x="0" y="130"/>
                  <a:pt x="0" y="130"/>
                </a:cubicBezTo>
                <a:cubicBezTo>
                  <a:pt x="17" y="130"/>
                  <a:pt x="17" y="130"/>
                  <a:pt x="17" y="130"/>
                </a:cubicBezTo>
                <a:cubicBezTo>
                  <a:pt x="17" y="216"/>
                  <a:pt x="17" y="216"/>
                  <a:pt x="17" y="21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0" y="65"/>
                </a:cubicBezTo>
                <a:close/>
              </a:path>
            </a:pathLst>
          </a:cu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50" name="Freeform 37"/>
          <p:cNvSpPr>
            <a:spLocks noEditPoints="1" noChangeArrowheads="1"/>
          </p:cNvSpPr>
          <p:nvPr/>
        </p:nvSpPr>
        <p:spPr bwMode="auto">
          <a:xfrm>
            <a:off x="9847263" y="3621088"/>
            <a:ext cx="301625" cy="812800"/>
          </a:xfrm>
          <a:custGeom>
            <a:avLst/>
            <a:gdLst>
              <a:gd name="T0" fmla="*/ 2147483647 w 80"/>
              <a:gd name="T1" fmla="*/ 2147483647 h 216"/>
              <a:gd name="T2" fmla="*/ 2147483647 w 80"/>
              <a:gd name="T3" fmla="*/ 2147483647 h 216"/>
              <a:gd name="T4" fmla="*/ 2147483647 w 80"/>
              <a:gd name="T5" fmla="*/ 0 h 216"/>
              <a:gd name="T6" fmla="*/ 2147483647 w 80"/>
              <a:gd name="T7" fmla="*/ 2147483647 h 216"/>
              <a:gd name="T8" fmla="*/ 2147483647 w 80"/>
              <a:gd name="T9" fmla="*/ 2147483647 h 216"/>
              <a:gd name="T10" fmla="*/ 2147483647 w 80"/>
              <a:gd name="T11" fmla="*/ 2147483647 h 216"/>
              <a:gd name="T12" fmla="*/ 2147483647 w 80"/>
              <a:gd name="T13" fmla="*/ 2147483647 h 216"/>
              <a:gd name="T14" fmla="*/ 2147483647 w 80"/>
              <a:gd name="T15" fmla="*/ 2147483647 h 216"/>
              <a:gd name="T16" fmla="*/ 0 w 80"/>
              <a:gd name="T17" fmla="*/ 2147483647 h 216"/>
              <a:gd name="T18" fmla="*/ 0 w 80"/>
              <a:gd name="T19" fmla="*/ 2147483647 h 216"/>
              <a:gd name="T20" fmla="*/ 0 w 80"/>
              <a:gd name="T21" fmla="*/ 2147483647 h 216"/>
              <a:gd name="T22" fmla="*/ 0 w 80"/>
              <a:gd name="T23" fmla="*/ 2147483647 h 216"/>
              <a:gd name="T24" fmla="*/ 2147483647 w 80"/>
              <a:gd name="T25" fmla="*/ 2147483647 h 216"/>
              <a:gd name="T26" fmla="*/ 2147483647 w 80"/>
              <a:gd name="T27" fmla="*/ 2147483647 h 216"/>
              <a:gd name="T28" fmla="*/ 2147483647 w 80"/>
              <a:gd name="T29" fmla="*/ 2147483647 h 216"/>
              <a:gd name="T30" fmla="*/ 2147483647 w 80"/>
              <a:gd name="T31" fmla="*/ 2147483647 h 216"/>
              <a:gd name="T32" fmla="*/ 2147483647 w 80"/>
              <a:gd name="T33" fmla="*/ 2147483647 h 216"/>
              <a:gd name="T34" fmla="*/ 2147483647 w 80"/>
              <a:gd name="T35" fmla="*/ 2147483647 h 216"/>
              <a:gd name="T36" fmla="*/ 2147483647 w 80"/>
              <a:gd name="T37" fmla="*/ 2147483647 h 216"/>
              <a:gd name="T38" fmla="*/ 2147483647 w 80"/>
              <a:gd name="T39" fmla="*/ 2147483647 h 21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80"/>
              <a:gd name="T61" fmla="*/ 0 h 216"/>
              <a:gd name="T62" fmla="*/ 80 w 80"/>
              <a:gd name="T63" fmla="*/ 216 h 21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80" h="216">
                <a:moveTo>
                  <a:pt x="40" y="37"/>
                </a:moveTo>
                <a:cubicBezTo>
                  <a:pt x="50" y="37"/>
                  <a:pt x="59" y="29"/>
                  <a:pt x="59" y="18"/>
                </a:cubicBezTo>
                <a:cubicBezTo>
                  <a:pt x="59" y="8"/>
                  <a:pt x="50" y="0"/>
                  <a:pt x="40" y="0"/>
                </a:cubicBezTo>
                <a:cubicBezTo>
                  <a:pt x="30" y="0"/>
                  <a:pt x="21" y="8"/>
                  <a:pt x="21" y="18"/>
                </a:cubicBezTo>
                <a:cubicBezTo>
                  <a:pt x="21" y="29"/>
                  <a:pt x="30" y="37"/>
                  <a:pt x="40" y="37"/>
                </a:cubicBezTo>
                <a:close/>
                <a:moveTo>
                  <a:pt x="80" y="65"/>
                </a:moveTo>
                <a:cubicBezTo>
                  <a:pt x="80" y="53"/>
                  <a:pt x="71" y="43"/>
                  <a:pt x="59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9" y="43"/>
                  <a:pt x="0" y="53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130"/>
                  <a:pt x="0" y="130"/>
                  <a:pt x="0" y="130"/>
                </a:cubicBezTo>
                <a:cubicBezTo>
                  <a:pt x="17" y="130"/>
                  <a:pt x="17" y="130"/>
                  <a:pt x="17" y="130"/>
                </a:cubicBezTo>
                <a:cubicBezTo>
                  <a:pt x="17" y="216"/>
                  <a:pt x="17" y="216"/>
                  <a:pt x="17" y="21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0" y="65"/>
                </a:cubicBez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51" name="Freeform 38"/>
          <p:cNvSpPr>
            <a:spLocks noEditPoints="1" noChangeArrowheads="1"/>
          </p:cNvSpPr>
          <p:nvPr/>
        </p:nvSpPr>
        <p:spPr bwMode="auto">
          <a:xfrm>
            <a:off x="7907338" y="3576638"/>
            <a:ext cx="207962" cy="560387"/>
          </a:xfrm>
          <a:custGeom>
            <a:avLst/>
            <a:gdLst>
              <a:gd name="T0" fmla="*/ 2147483647 w 55"/>
              <a:gd name="T1" fmla="*/ 2147483647 h 149"/>
              <a:gd name="T2" fmla="*/ 2147483647 w 55"/>
              <a:gd name="T3" fmla="*/ 2147483647 h 149"/>
              <a:gd name="T4" fmla="*/ 2147483647 w 55"/>
              <a:gd name="T5" fmla="*/ 0 h 149"/>
              <a:gd name="T6" fmla="*/ 2147483647 w 55"/>
              <a:gd name="T7" fmla="*/ 2147483647 h 149"/>
              <a:gd name="T8" fmla="*/ 2147483647 w 55"/>
              <a:gd name="T9" fmla="*/ 2147483647 h 149"/>
              <a:gd name="T10" fmla="*/ 2147483647 w 55"/>
              <a:gd name="T11" fmla="*/ 2147483647 h 149"/>
              <a:gd name="T12" fmla="*/ 2147483647 w 55"/>
              <a:gd name="T13" fmla="*/ 2147483647 h 149"/>
              <a:gd name="T14" fmla="*/ 2147483647 w 55"/>
              <a:gd name="T15" fmla="*/ 2147483647 h 149"/>
              <a:gd name="T16" fmla="*/ 0 w 55"/>
              <a:gd name="T17" fmla="*/ 2147483647 h 149"/>
              <a:gd name="T18" fmla="*/ 0 w 55"/>
              <a:gd name="T19" fmla="*/ 2147483647 h 149"/>
              <a:gd name="T20" fmla="*/ 0 w 55"/>
              <a:gd name="T21" fmla="*/ 2147483647 h 149"/>
              <a:gd name="T22" fmla="*/ 0 w 55"/>
              <a:gd name="T23" fmla="*/ 2147483647 h 149"/>
              <a:gd name="T24" fmla="*/ 2147483647 w 55"/>
              <a:gd name="T25" fmla="*/ 2147483647 h 149"/>
              <a:gd name="T26" fmla="*/ 2147483647 w 55"/>
              <a:gd name="T27" fmla="*/ 2147483647 h 149"/>
              <a:gd name="T28" fmla="*/ 2147483647 w 55"/>
              <a:gd name="T29" fmla="*/ 2147483647 h 149"/>
              <a:gd name="T30" fmla="*/ 2147483647 w 55"/>
              <a:gd name="T31" fmla="*/ 2147483647 h 149"/>
              <a:gd name="T32" fmla="*/ 2147483647 w 55"/>
              <a:gd name="T33" fmla="*/ 2147483647 h 149"/>
              <a:gd name="T34" fmla="*/ 2147483647 w 55"/>
              <a:gd name="T35" fmla="*/ 2147483647 h 149"/>
              <a:gd name="T36" fmla="*/ 2147483647 w 55"/>
              <a:gd name="T37" fmla="*/ 2147483647 h 149"/>
              <a:gd name="T38" fmla="*/ 2147483647 w 55"/>
              <a:gd name="T39" fmla="*/ 2147483647 h 14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55"/>
              <a:gd name="T61" fmla="*/ 0 h 149"/>
              <a:gd name="T62" fmla="*/ 55 w 55"/>
              <a:gd name="T63" fmla="*/ 149 h 149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55" h="149">
                <a:moveTo>
                  <a:pt x="27" y="26"/>
                </a:moveTo>
                <a:cubicBezTo>
                  <a:pt x="35" y="26"/>
                  <a:pt x="40" y="20"/>
                  <a:pt x="40" y="13"/>
                </a:cubicBezTo>
                <a:cubicBezTo>
                  <a:pt x="40" y="6"/>
                  <a:pt x="35" y="0"/>
                  <a:pt x="27" y="0"/>
                </a:cubicBezTo>
                <a:cubicBezTo>
                  <a:pt x="20" y="0"/>
                  <a:pt x="15" y="6"/>
                  <a:pt x="15" y="13"/>
                </a:cubicBezTo>
                <a:cubicBezTo>
                  <a:pt x="15" y="20"/>
                  <a:pt x="20" y="26"/>
                  <a:pt x="27" y="26"/>
                </a:cubicBezTo>
                <a:close/>
                <a:moveTo>
                  <a:pt x="55" y="45"/>
                </a:moveTo>
                <a:cubicBezTo>
                  <a:pt x="55" y="37"/>
                  <a:pt x="49" y="30"/>
                  <a:pt x="40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6" y="30"/>
                  <a:pt x="0" y="3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90"/>
                  <a:pt x="0" y="90"/>
                  <a:pt x="0" y="90"/>
                </a:cubicBezTo>
                <a:cubicBezTo>
                  <a:pt x="12" y="90"/>
                  <a:pt x="12" y="90"/>
                  <a:pt x="12" y="90"/>
                </a:cubicBezTo>
                <a:cubicBezTo>
                  <a:pt x="12" y="149"/>
                  <a:pt x="12" y="149"/>
                  <a:pt x="12" y="149"/>
                </a:cubicBezTo>
                <a:cubicBezTo>
                  <a:pt x="43" y="149"/>
                  <a:pt x="43" y="149"/>
                  <a:pt x="43" y="149"/>
                </a:cubicBezTo>
                <a:cubicBezTo>
                  <a:pt x="43" y="90"/>
                  <a:pt x="43" y="90"/>
                  <a:pt x="43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5"/>
                  <a:pt x="55" y="45"/>
                  <a:pt x="55" y="45"/>
                </a:cubicBezTo>
                <a:close/>
              </a:path>
            </a:pathLst>
          </a:custGeom>
          <a:solidFill>
            <a:srgbClr val="5B6C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52" name="Freeform 39"/>
          <p:cNvSpPr>
            <a:spLocks noEditPoints="1" noChangeArrowheads="1"/>
          </p:cNvSpPr>
          <p:nvPr/>
        </p:nvSpPr>
        <p:spPr bwMode="auto">
          <a:xfrm>
            <a:off x="9528175" y="1604963"/>
            <a:ext cx="211138" cy="560387"/>
          </a:xfrm>
          <a:custGeom>
            <a:avLst/>
            <a:gdLst>
              <a:gd name="T0" fmla="*/ 2147483647 w 56"/>
              <a:gd name="T1" fmla="*/ 2147483647 h 149"/>
              <a:gd name="T2" fmla="*/ 2147483647 w 56"/>
              <a:gd name="T3" fmla="*/ 2147483647 h 149"/>
              <a:gd name="T4" fmla="*/ 2147483647 w 56"/>
              <a:gd name="T5" fmla="*/ 0 h 149"/>
              <a:gd name="T6" fmla="*/ 2147483647 w 56"/>
              <a:gd name="T7" fmla="*/ 2147483647 h 149"/>
              <a:gd name="T8" fmla="*/ 2147483647 w 56"/>
              <a:gd name="T9" fmla="*/ 2147483647 h 149"/>
              <a:gd name="T10" fmla="*/ 2147483647 w 56"/>
              <a:gd name="T11" fmla="*/ 2147483647 h 149"/>
              <a:gd name="T12" fmla="*/ 2147483647 w 56"/>
              <a:gd name="T13" fmla="*/ 2147483647 h 149"/>
              <a:gd name="T14" fmla="*/ 2147483647 w 56"/>
              <a:gd name="T15" fmla="*/ 2147483647 h 149"/>
              <a:gd name="T16" fmla="*/ 0 w 56"/>
              <a:gd name="T17" fmla="*/ 2147483647 h 149"/>
              <a:gd name="T18" fmla="*/ 0 w 56"/>
              <a:gd name="T19" fmla="*/ 2147483647 h 149"/>
              <a:gd name="T20" fmla="*/ 0 w 56"/>
              <a:gd name="T21" fmla="*/ 2147483647 h 149"/>
              <a:gd name="T22" fmla="*/ 0 w 56"/>
              <a:gd name="T23" fmla="*/ 2147483647 h 149"/>
              <a:gd name="T24" fmla="*/ 2147483647 w 56"/>
              <a:gd name="T25" fmla="*/ 2147483647 h 149"/>
              <a:gd name="T26" fmla="*/ 2147483647 w 56"/>
              <a:gd name="T27" fmla="*/ 2147483647 h 149"/>
              <a:gd name="T28" fmla="*/ 2147483647 w 56"/>
              <a:gd name="T29" fmla="*/ 2147483647 h 149"/>
              <a:gd name="T30" fmla="*/ 2147483647 w 56"/>
              <a:gd name="T31" fmla="*/ 2147483647 h 149"/>
              <a:gd name="T32" fmla="*/ 2147483647 w 56"/>
              <a:gd name="T33" fmla="*/ 2147483647 h 149"/>
              <a:gd name="T34" fmla="*/ 2147483647 w 56"/>
              <a:gd name="T35" fmla="*/ 2147483647 h 149"/>
              <a:gd name="T36" fmla="*/ 2147483647 w 56"/>
              <a:gd name="T37" fmla="*/ 2147483647 h 149"/>
              <a:gd name="T38" fmla="*/ 2147483647 w 56"/>
              <a:gd name="T39" fmla="*/ 2147483647 h 14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56"/>
              <a:gd name="T61" fmla="*/ 0 h 149"/>
              <a:gd name="T62" fmla="*/ 56 w 56"/>
              <a:gd name="T63" fmla="*/ 149 h 149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56" h="149">
                <a:moveTo>
                  <a:pt x="28" y="26"/>
                </a:moveTo>
                <a:cubicBezTo>
                  <a:pt x="35" y="26"/>
                  <a:pt x="41" y="20"/>
                  <a:pt x="41" y="13"/>
                </a:cubicBezTo>
                <a:cubicBezTo>
                  <a:pt x="41" y="6"/>
                  <a:pt x="35" y="0"/>
                  <a:pt x="28" y="0"/>
                </a:cubicBezTo>
                <a:cubicBezTo>
                  <a:pt x="21" y="0"/>
                  <a:pt x="15" y="6"/>
                  <a:pt x="15" y="13"/>
                </a:cubicBezTo>
                <a:cubicBezTo>
                  <a:pt x="15" y="20"/>
                  <a:pt x="21" y="26"/>
                  <a:pt x="28" y="26"/>
                </a:cubicBezTo>
                <a:close/>
                <a:moveTo>
                  <a:pt x="56" y="45"/>
                </a:moveTo>
                <a:cubicBezTo>
                  <a:pt x="56" y="37"/>
                  <a:pt x="49" y="30"/>
                  <a:pt x="41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7" y="30"/>
                  <a:pt x="0" y="3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90"/>
                  <a:pt x="0" y="90"/>
                  <a:pt x="0" y="90"/>
                </a:cubicBezTo>
                <a:cubicBezTo>
                  <a:pt x="12" y="90"/>
                  <a:pt x="12" y="90"/>
                  <a:pt x="12" y="90"/>
                </a:cubicBezTo>
                <a:cubicBezTo>
                  <a:pt x="12" y="149"/>
                  <a:pt x="12" y="149"/>
                  <a:pt x="12" y="149"/>
                </a:cubicBezTo>
                <a:cubicBezTo>
                  <a:pt x="43" y="149"/>
                  <a:pt x="43" y="149"/>
                  <a:pt x="43" y="149"/>
                </a:cubicBezTo>
                <a:cubicBezTo>
                  <a:pt x="43" y="90"/>
                  <a:pt x="43" y="90"/>
                  <a:pt x="43" y="90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5"/>
                  <a:pt x="56" y="45"/>
                  <a:pt x="56" y="45"/>
                </a:cubicBezTo>
                <a:close/>
              </a:path>
            </a:pathLst>
          </a:cu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553" name="Group 49"/>
          <p:cNvGrpSpPr>
            <a:grpSpLocks/>
          </p:cNvGrpSpPr>
          <p:nvPr/>
        </p:nvGrpSpPr>
        <p:grpSpPr bwMode="auto">
          <a:xfrm>
            <a:off x="8034338" y="1216025"/>
            <a:ext cx="1147762" cy="528638"/>
            <a:chOff x="0" y="0"/>
            <a:chExt cx="1148708" cy="528422"/>
          </a:xfrm>
        </p:grpSpPr>
        <p:sp>
          <p:nvSpPr>
            <p:cNvPr id="21572" name="Freeform 10"/>
            <p:cNvSpPr>
              <a:spLocks noChangeArrowheads="1"/>
            </p:cNvSpPr>
            <p:nvPr/>
          </p:nvSpPr>
          <p:spPr bwMode="auto">
            <a:xfrm>
              <a:off x="148003" y="215685"/>
              <a:ext cx="153988" cy="312737"/>
            </a:xfrm>
            <a:custGeom>
              <a:avLst/>
              <a:gdLst>
                <a:gd name="T0" fmla="*/ 2147483647 w 97"/>
                <a:gd name="T1" fmla="*/ 2147483647 h 197"/>
                <a:gd name="T2" fmla="*/ 0 w 97"/>
                <a:gd name="T3" fmla="*/ 0 h 197"/>
                <a:gd name="T4" fmla="*/ 0 w 97"/>
                <a:gd name="T5" fmla="*/ 2147483647 h 197"/>
                <a:gd name="T6" fmla="*/ 2147483647 w 97"/>
                <a:gd name="T7" fmla="*/ 2147483647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7"/>
                <a:gd name="T13" fmla="*/ 0 h 197"/>
                <a:gd name="T14" fmla="*/ 97 w 97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7" h="197">
                  <a:moveTo>
                    <a:pt x="97" y="100"/>
                  </a:moveTo>
                  <a:lnTo>
                    <a:pt x="0" y="0"/>
                  </a:lnTo>
                  <a:lnTo>
                    <a:pt x="0" y="197"/>
                  </a:lnTo>
                  <a:lnTo>
                    <a:pt x="97" y="100"/>
                  </a:lnTo>
                  <a:close/>
                </a:path>
              </a:pathLst>
            </a:custGeom>
            <a:solidFill>
              <a:srgbClr val="2A3D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3" name="矩形 192"/>
            <p:cNvSpPr>
              <a:spLocks noChangeArrowheads="1"/>
            </p:cNvSpPr>
            <p:nvPr/>
          </p:nvSpPr>
          <p:spPr bwMode="auto">
            <a:xfrm>
              <a:off x="0" y="0"/>
              <a:ext cx="1148708" cy="369332"/>
            </a:xfrm>
            <a:prstGeom prst="rect">
              <a:avLst/>
            </a:prstGeom>
            <a:solidFill>
              <a:srgbClr val="2A3D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21554" name="Group 52"/>
          <p:cNvGrpSpPr>
            <a:grpSpLocks/>
          </p:cNvGrpSpPr>
          <p:nvPr/>
        </p:nvGrpSpPr>
        <p:grpSpPr bwMode="auto">
          <a:xfrm>
            <a:off x="9804400" y="2728913"/>
            <a:ext cx="1147763" cy="528637"/>
            <a:chOff x="0" y="0"/>
            <a:chExt cx="1148708" cy="528422"/>
          </a:xfrm>
        </p:grpSpPr>
        <p:sp>
          <p:nvSpPr>
            <p:cNvPr id="21570" name="Freeform 10"/>
            <p:cNvSpPr>
              <a:spLocks noChangeArrowheads="1"/>
            </p:cNvSpPr>
            <p:nvPr/>
          </p:nvSpPr>
          <p:spPr bwMode="auto">
            <a:xfrm>
              <a:off x="148003" y="215685"/>
              <a:ext cx="153988" cy="312737"/>
            </a:xfrm>
            <a:custGeom>
              <a:avLst/>
              <a:gdLst>
                <a:gd name="T0" fmla="*/ 2147483647 w 97"/>
                <a:gd name="T1" fmla="*/ 2147483647 h 197"/>
                <a:gd name="T2" fmla="*/ 0 w 97"/>
                <a:gd name="T3" fmla="*/ 0 h 197"/>
                <a:gd name="T4" fmla="*/ 0 w 97"/>
                <a:gd name="T5" fmla="*/ 2147483647 h 197"/>
                <a:gd name="T6" fmla="*/ 2147483647 w 97"/>
                <a:gd name="T7" fmla="*/ 2147483647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7"/>
                <a:gd name="T13" fmla="*/ 0 h 197"/>
                <a:gd name="T14" fmla="*/ 97 w 97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7" h="197">
                  <a:moveTo>
                    <a:pt x="97" y="100"/>
                  </a:moveTo>
                  <a:lnTo>
                    <a:pt x="0" y="0"/>
                  </a:lnTo>
                  <a:lnTo>
                    <a:pt x="0" y="197"/>
                  </a:lnTo>
                  <a:lnTo>
                    <a:pt x="97" y="100"/>
                  </a:lnTo>
                  <a:close/>
                </a:path>
              </a:pathLst>
            </a:custGeom>
            <a:solidFill>
              <a:srgbClr val="5B6C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1" name="矩形 196"/>
            <p:cNvSpPr>
              <a:spLocks noChangeArrowheads="1"/>
            </p:cNvSpPr>
            <p:nvPr/>
          </p:nvSpPr>
          <p:spPr bwMode="auto">
            <a:xfrm>
              <a:off x="0" y="0"/>
              <a:ext cx="1148708" cy="369332"/>
            </a:xfrm>
            <a:prstGeom prst="rect">
              <a:avLst/>
            </a:prstGeom>
            <a:solidFill>
              <a:srgbClr val="5B6C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>
                <a:latin typeface="Arial" panose="020B0604020202020204" pitchFamily="34" charset="0"/>
              </a:endParaRPr>
            </a:p>
          </p:txBody>
        </p:sp>
      </p:grpSp>
      <p:sp>
        <p:nvSpPr>
          <p:cNvPr id="21555" name="矩形 199"/>
          <p:cNvSpPr>
            <a:spLocks noChangeArrowheads="1"/>
          </p:cNvSpPr>
          <p:nvPr/>
        </p:nvSpPr>
        <p:spPr bwMode="auto">
          <a:xfrm>
            <a:off x="7416800" y="5776913"/>
            <a:ext cx="406241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56" name="矩形 200"/>
          <p:cNvSpPr>
            <a:spLocks noChangeArrowheads="1"/>
          </p:cNvSpPr>
          <p:nvPr/>
        </p:nvSpPr>
        <p:spPr bwMode="auto">
          <a:xfrm>
            <a:off x="7416800" y="5334000"/>
            <a:ext cx="121126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57" name="直接连接符 201"/>
          <p:cNvSpPr>
            <a:spLocks noChangeShapeType="1"/>
          </p:cNvSpPr>
          <p:nvPr/>
        </p:nvSpPr>
        <p:spPr bwMode="auto">
          <a:xfrm flipH="1">
            <a:off x="7477125" y="5718175"/>
            <a:ext cx="1173163" cy="0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58" name="直接连接符 205"/>
          <p:cNvSpPr>
            <a:spLocks noChangeShapeType="1"/>
          </p:cNvSpPr>
          <p:nvPr/>
        </p:nvSpPr>
        <p:spPr bwMode="auto">
          <a:xfrm>
            <a:off x="6096000" y="1320800"/>
            <a:ext cx="0" cy="4397375"/>
          </a:xfrm>
          <a:prstGeom prst="line">
            <a:avLst/>
          </a:prstGeom>
          <a:noFill/>
          <a:ln w="6350">
            <a:solidFill>
              <a:srgbClr val="20386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59" name="矩形 206"/>
          <p:cNvSpPr>
            <a:spLocks noChangeArrowheads="1"/>
          </p:cNvSpPr>
          <p:nvPr/>
        </p:nvSpPr>
        <p:spPr bwMode="auto">
          <a:xfrm>
            <a:off x="1219200" y="5776913"/>
            <a:ext cx="40640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60" name="矩形 207"/>
          <p:cNvSpPr>
            <a:spLocks noChangeArrowheads="1"/>
          </p:cNvSpPr>
          <p:nvPr/>
        </p:nvSpPr>
        <p:spPr bwMode="auto">
          <a:xfrm>
            <a:off x="1219200" y="5334000"/>
            <a:ext cx="121126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61" name="直接连接符 208"/>
          <p:cNvSpPr>
            <a:spLocks noChangeShapeType="1"/>
          </p:cNvSpPr>
          <p:nvPr/>
        </p:nvSpPr>
        <p:spPr bwMode="auto">
          <a:xfrm flipH="1">
            <a:off x="1279525" y="5718175"/>
            <a:ext cx="1173163" cy="0"/>
          </a:xfrm>
          <a:prstGeom prst="line">
            <a:avLst/>
          </a:prstGeom>
          <a:noFill/>
          <a:ln w="6350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62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1563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1564" name="矩形 4"/>
          <p:cNvSpPr>
            <a:spLocks noChangeArrowheads="1"/>
          </p:cNvSpPr>
          <p:nvPr/>
        </p:nvSpPr>
        <p:spPr bwMode="auto">
          <a:xfrm>
            <a:off x="11779250" y="6434138"/>
            <a:ext cx="334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0562C7D5-5195-4165-87CA-9022DF6D018A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65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1566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课题研究目的阐述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67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1568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1569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圆角矩形 14"/>
          <p:cNvSpPr>
            <a:spLocks noChangeArrowheads="1"/>
          </p:cNvSpPr>
          <p:nvPr/>
        </p:nvSpPr>
        <p:spPr bwMode="auto">
          <a:xfrm>
            <a:off x="990600" y="4914900"/>
            <a:ext cx="4760913" cy="831850"/>
          </a:xfrm>
          <a:prstGeom prst="roundRect">
            <a:avLst>
              <a:gd name="adj" fmla="val 18653"/>
            </a:avLst>
          </a:pr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1" name="矩形 16"/>
          <p:cNvSpPr>
            <a:spLocks noChangeArrowheads="1"/>
          </p:cNvSpPr>
          <p:nvPr/>
        </p:nvSpPr>
        <p:spPr bwMode="auto">
          <a:xfrm>
            <a:off x="1141413" y="4992688"/>
            <a:ext cx="4413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2" name="圆角矩形 17"/>
          <p:cNvSpPr>
            <a:spLocks noChangeArrowheads="1"/>
          </p:cNvSpPr>
          <p:nvPr/>
        </p:nvSpPr>
        <p:spPr bwMode="auto">
          <a:xfrm>
            <a:off x="1000125" y="3625850"/>
            <a:ext cx="4760913" cy="831850"/>
          </a:xfrm>
          <a:prstGeom prst="roundRect">
            <a:avLst>
              <a:gd name="adj" fmla="val 18653"/>
            </a:avLst>
          </a:pr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3" name="矩形 18"/>
          <p:cNvSpPr>
            <a:spLocks noChangeArrowheads="1"/>
          </p:cNvSpPr>
          <p:nvPr/>
        </p:nvSpPr>
        <p:spPr bwMode="auto">
          <a:xfrm>
            <a:off x="1160463" y="3689350"/>
            <a:ext cx="44148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4" name="圆角矩形 19"/>
          <p:cNvSpPr>
            <a:spLocks noChangeArrowheads="1"/>
          </p:cNvSpPr>
          <p:nvPr/>
        </p:nvSpPr>
        <p:spPr bwMode="auto">
          <a:xfrm>
            <a:off x="1000125" y="2357438"/>
            <a:ext cx="4760913" cy="833437"/>
          </a:xfrm>
          <a:prstGeom prst="roundRect">
            <a:avLst>
              <a:gd name="adj" fmla="val 18653"/>
            </a:avLst>
          </a:prstGeom>
          <a:solidFill>
            <a:srgbClr val="2358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5" name="矩形 20"/>
          <p:cNvSpPr>
            <a:spLocks noChangeArrowheads="1"/>
          </p:cNvSpPr>
          <p:nvPr/>
        </p:nvSpPr>
        <p:spPr bwMode="auto">
          <a:xfrm>
            <a:off x="1149350" y="2435225"/>
            <a:ext cx="44132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6" name="圆角矩形 21"/>
          <p:cNvSpPr>
            <a:spLocks noChangeArrowheads="1"/>
          </p:cNvSpPr>
          <p:nvPr/>
        </p:nvSpPr>
        <p:spPr bwMode="auto">
          <a:xfrm>
            <a:off x="6423025" y="4914900"/>
            <a:ext cx="4760913" cy="831850"/>
          </a:xfrm>
          <a:prstGeom prst="roundRect">
            <a:avLst>
              <a:gd name="adj" fmla="val 18653"/>
            </a:avLst>
          </a:prstGeom>
          <a:solidFill>
            <a:srgbClr val="2A3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7" name="矩形 22"/>
          <p:cNvSpPr>
            <a:spLocks noChangeArrowheads="1"/>
          </p:cNvSpPr>
          <p:nvPr/>
        </p:nvSpPr>
        <p:spPr bwMode="auto">
          <a:xfrm>
            <a:off x="6572250" y="4992688"/>
            <a:ext cx="44148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8" name="圆角矩形 23"/>
          <p:cNvSpPr>
            <a:spLocks noChangeArrowheads="1"/>
          </p:cNvSpPr>
          <p:nvPr/>
        </p:nvSpPr>
        <p:spPr bwMode="auto">
          <a:xfrm>
            <a:off x="6430963" y="3625850"/>
            <a:ext cx="4762500" cy="831850"/>
          </a:xfrm>
          <a:prstGeom prst="roundRect">
            <a:avLst>
              <a:gd name="adj" fmla="val 18653"/>
            </a:avLst>
          </a:prstGeom>
          <a:solidFill>
            <a:srgbClr val="3852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9" name="矩形 24"/>
          <p:cNvSpPr>
            <a:spLocks noChangeArrowheads="1"/>
          </p:cNvSpPr>
          <p:nvPr/>
        </p:nvSpPr>
        <p:spPr bwMode="auto">
          <a:xfrm>
            <a:off x="6592888" y="3689350"/>
            <a:ext cx="4413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2540" name="组合 25"/>
          <p:cNvGrpSpPr>
            <a:grpSpLocks/>
          </p:cNvGrpSpPr>
          <p:nvPr/>
        </p:nvGrpSpPr>
        <p:grpSpPr bwMode="auto">
          <a:xfrm>
            <a:off x="5618163" y="3551238"/>
            <a:ext cx="955675" cy="974725"/>
            <a:chOff x="0" y="0"/>
            <a:chExt cx="954598" cy="974486"/>
          </a:xfrm>
        </p:grpSpPr>
        <p:sp>
          <p:nvSpPr>
            <p:cNvPr id="22561" name="Oval 42"/>
            <p:cNvSpPr>
              <a:spLocks noChangeArrowheads="1"/>
            </p:cNvSpPr>
            <p:nvPr/>
          </p:nvSpPr>
          <p:spPr bwMode="auto">
            <a:xfrm>
              <a:off x="0" y="0"/>
              <a:ext cx="954598" cy="974486"/>
            </a:xfrm>
            <a:prstGeom prst="ellipse">
              <a:avLst/>
            </a:prstGeom>
            <a:solidFill>
              <a:schemeClr val="bg1"/>
            </a:solidFill>
            <a:ln w="77788">
              <a:solidFill>
                <a:srgbClr val="38526E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grpSp>
          <p:nvGrpSpPr>
            <p:cNvPr id="22562" name="组合 27"/>
            <p:cNvGrpSpPr>
              <a:grpSpLocks/>
            </p:cNvGrpSpPr>
            <p:nvPr/>
          </p:nvGrpSpPr>
          <p:grpSpPr bwMode="auto">
            <a:xfrm>
              <a:off x="212187" y="280868"/>
              <a:ext cx="530225" cy="412750"/>
              <a:chOff x="0" y="0"/>
              <a:chExt cx="530225" cy="412750"/>
            </a:xfrm>
          </p:grpSpPr>
          <p:sp>
            <p:nvSpPr>
              <p:cNvPr id="22563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46037"/>
                <a:ext cx="458788" cy="366713"/>
              </a:xfrm>
              <a:custGeom>
                <a:avLst/>
                <a:gdLst>
                  <a:gd name="T0" fmla="*/ 2147483647 w 120"/>
                  <a:gd name="T1" fmla="*/ 2147483647 h 95"/>
                  <a:gd name="T2" fmla="*/ 2147483647 w 120"/>
                  <a:gd name="T3" fmla="*/ 2147483647 h 95"/>
                  <a:gd name="T4" fmla="*/ 2147483647 w 120"/>
                  <a:gd name="T5" fmla="*/ 2147483647 h 95"/>
                  <a:gd name="T6" fmla="*/ 2147483647 w 120"/>
                  <a:gd name="T7" fmla="*/ 2147483647 h 95"/>
                  <a:gd name="T8" fmla="*/ 2147483647 w 120"/>
                  <a:gd name="T9" fmla="*/ 2147483647 h 95"/>
                  <a:gd name="T10" fmla="*/ 2147483647 w 120"/>
                  <a:gd name="T11" fmla="*/ 2147483647 h 95"/>
                  <a:gd name="T12" fmla="*/ 2147483647 w 120"/>
                  <a:gd name="T13" fmla="*/ 2147483647 h 95"/>
                  <a:gd name="T14" fmla="*/ 2147483647 w 120"/>
                  <a:gd name="T15" fmla="*/ 2147483647 h 95"/>
                  <a:gd name="T16" fmla="*/ 2147483647 w 120"/>
                  <a:gd name="T17" fmla="*/ 2147483647 h 95"/>
                  <a:gd name="T18" fmla="*/ 2147483647 w 120"/>
                  <a:gd name="T19" fmla="*/ 2147483647 h 95"/>
                  <a:gd name="T20" fmla="*/ 2147483647 w 120"/>
                  <a:gd name="T21" fmla="*/ 2147483647 h 95"/>
                  <a:gd name="T22" fmla="*/ 2147483647 w 120"/>
                  <a:gd name="T23" fmla="*/ 2147483647 h 95"/>
                  <a:gd name="T24" fmla="*/ 2147483647 w 120"/>
                  <a:gd name="T25" fmla="*/ 2147483647 h 95"/>
                  <a:gd name="T26" fmla="*/ 2147483647 w 120"/>
                  <a:gd name="T27" fmla="*/ 2147483647 h 95"/>
                  <a:gd name="T28" fmla="*/ 2147483647 w 120"/>
                  <a:gd name="T29" fmla="*/ 2147483647 h 95"/>
                  <a:gd name="T30" fmla="*/ 2147483647 w 120"/>
                  <a:gd name="T31" fmla="*/ 2147483647 h 9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0"/>
                  <a:gd name="T49" fmla="*/ 0 h 95"/>
                  <a:gd name="T50" fmla="*/ 120 w 120"/>
                  <a:gd name="T51" fmla="*/ 95 h 9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0" h="95">
                    <a:moveTo>
                      <a:pt x="99" y="40"/>
                    </a:moveTo>
                    <a:cubicBezTo>
                      <a:pt x="94" y="39"/>
                      <a:pt x="96" y="36"/>
                      <a:pt x="96" y="36"/>
                    </a:cubicBezTo>
                    <a:cubicBezTo>
                      <a:pt x="96" y="36"/>
                      <a:pt x="101" y="28"/>
                      <a:pt x="95" y="22"/>
                    </a:cubicBezTo>
                    <a:cubicBezTo>
                      <a:pt x="88" y="14"/>
                      <a:pt x="70" y="23"/>
                      <a:pt x="70" y="23"/>
                    </a:cubicBezTo>
                    <a:cubicBezTo>
                      <a:pt x="63" y="25"/>
                      <a:pt x="65" y="22"/>
                      <a:pt x="66" y="16"/>
                    </a:cubicBezTo>
                    <a:cubicBezTo>
                      <a:pt x="66" y="10"/>
                      <a:pt x="64" y="0"/>
                      <a:pt x="45" y="6"/>
                    </a:cubicBezTo>
                    <a:cubicBezTo>
                      <a:pt x="27" y="12"/>
                      <a:pt x="11" y="34"/>
                      <a:pt x="11" y="34"/>
                    </a:cubicBezTo>
                    <a:cubicBezTo>
                      <a:pt x="0" y="49"/>
                      <a:pt x="2" y="60"/>
                      <a:pt x="2" y="60"/>
                    </a:cubicBezTo>
                    <a:cubicBezTo>
                      <a:pt x="5" y="85"/>
                      <a:pt x="31" y="91"/>
                      <a:pt x="51" y="93"/>
                    </a:cubicBezTo>
                    <a:cubicBezTo>
                      <a:pt x="73" y="95"/>
                      <a:pt x="102" y="86"/>
                      <a:pt x="111" y="67"/>
                    </a:cubicBezTo>
                    <a:cubicBezTo>
                      <a:pt x="120" y="48"/>
                      <a:pt x="104" y="41"/>
                      <a:pt x="99" y="40"/>
                    </a:cubicBezTo>
                    <a:close/>
                    <a:moveTo>
                      <a:pt x="53" y="86"/>
                    </a:moveTo>
                    <a:cubicBezTo>
                      <a:pt x="32" y="87"/>
                      <a:pt x="14" y="76"/>
                      <a:pt x="14" y="62"/>
                    </a:cubicBezTo>
                    <a:cubicBezTo>
                      <a:pt x="14" y="48"/>
                      <a:pt x="32" y="36"/>
                      <a:pt x="53" y="35"/>
                    </a:cubicBezTo>
                    <a:cubicBezTo>
                      <a:pt x="74" y="34"/>
                      <a:pt x="92" y="43"/>
                      <a:pt x="92" y="57"/>
                    </a:cubicBezTo>
                    <a:cubicBezTo>
                      <a:pt x="92" y="72"/>
                      <a:pt x="74" y="85"/>
                      <a:pt x="53" y="86"/>
                    </a:cubicBezTo>
                    <a:close/>
                  </a:path>
                </a:pathLst>
              </a:custGeom>
              <a:solidFill>
                <a:srgbClr val="3852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4" name="Freeform 6"/>
              <p:cNvSpPr>
                <a:spLocks noEditPoints="1" noChangeArrowheads="1"/>
              </p:cNvSpPr>
              <p:nvPr/>
            </p:nvSpPr>
            <p:spPr bwMode="auto">
              <a:xfrm>
                <a:off x="103188" y="207962"/>
                <a:ext cx="179388" cy="161925"/>
              </a:xfrm>
              <a:custGeom>
                <a:avLst/>
                <a:gdLst>
                  <a:gd name="T0" fmla="*/ 2147483647 w 47"/>
                  <a:gd name="T1" fmla="*/ 2147483647 h 42"/>
                  <a:gd name="T2" fmla="*/ 2147483647 w 47"/>
                  <a:gd name="T3" fmla="*/ 2147483647 h 42"/>
                  <a:gd name="T4" fmla="*/ 2147483647 w 47"/>
                  <a:gd name="T5" fmla="*/ 2147483647 h 42"/>
                  <a:gd name="T6" fmla="*/ 2147483647 w 47"/>
                  <a:gd name="T7" fmla="*/ 2147483647 h 42"/>
                  <a:gd name="T8" fmla="*/ 2147483647 w 47"/>
                  <a:gd name="T9" fmla="*/ 2147483647 h 42"/>
                  <a:gd name="T10" fmla="*/ 2147483647 w 47"/>
                  <a:gd name="T11" fmla="*/ 2147483647 h 42"/>
                  <a:gd name="T12" fmla="*/ 2147483647 w 47"/>
                  <a:gd name="T13" fmla="*/ 2147483647 h 42"/>
                  <a:gd name="T14" fmla="*/ 2147483647 w 47"/>
                  <a:gd name="T15" fmla="*/ 2147483647 h 42"/>
                  <a:gd name="T16" fmla="*/ 2147483647 w 47"/>
                  <a:gd name="T17" fmla="*/ 2147483647 h 42"/>
                  <a:gd name="T18" fmla="*/ 2147483647 w 47"/>
                  <a:gd name="T19" fmla="*/ 2147483647 h 42"/>
                  <a:gd name="T20" fmla="*/ 2147483647 w 47"/>
                  <a:gd name="T21" fmla="*/ 2147483647 h 42"/>
                  <a:gd name="T22" fmla="*/ 2147483647 w 47"/>
                  <a:gd name="T23" fmla="*/ 2147483647 h 42"/>
                  <a:gd name="T24" fmla="*/ 2147483647 w 47"/>
                  <a:gd name="T25" fmla="*/ 2147483647 h 42"/>
                  <a:gd name="T26" fmla="*/ 2147483647 w 47"/>
                  <a:gd name="T27" fmla="*/ 2147483647 h 42"/>
                  <a:gd name="T28" fmla="*/ 2147483647 w 47"/>
                  <a:gd name="T29" fmla="*/ 2147483647 h 4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7"/>
                  <a:gd name="T46" fmla="*/ 0 h 42"/>
                  <a:gd name="T47" fmla="*/ 47 w 47"/>
                  <a:gd name="T48" fmla="*/ 42 h 4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7" h="42">
                    <a:moveTo>
                      <a:pt x="22" y="3"/>
                    </a:moveTo>
                    <a:cubicBezTo>
                      <a:pt x="0" y="5"/>
                      <a:pt x="3" y="25"/>
                      <a:pt x="3" y="25"/>
                    </a:cubicBezTo>
                    <a:cubicBezTo>
                      <a:pt x="3" y="25"/>
                      <a:pt x="3" y="32"/>
                      <a:pt x="9" y="35"/>
                    </a:cubicBezTo>
                    <a:cubicBezTo>
                      <a:pt x="21" y="42"/>
                      <a:pt x="34" y="38"/>
                      <a:pt x="41" y="29"/>
                    </a:cubicBezTo>
                    <a:cubicBezTo>
                      <a:pt x="47" y="21"/>
                      <a:pt x="43" y="0"/>
                      <a:pt x="22" y="3"/>
                    </a:cubicBezTo>
                    <a:close/>
                    <a:moveTo>
                      <a:pt x="16" y="31"/>
                    </a:moveTo>
                    <a:cubicBezTo>
                      <a:pt x="12" y="31"/>
                      <a:pt x="9" y="29"/>
                      <a:pt x="9" y="26"/>
                    </a:cubicBezTo>
                    <a:cubicBezTo>
                      <a:pt x="9" y="22"/>
                      <a:pt x="12" y="19"/>
                      <a:pt x="16" y="19"/>
                    </a:cubicBezTo>
                    <a:cubicBezTo>
                      <a:pt x="21" y="18"/>
                      <a:pt x="24" y="21"/>
                      <a:pt x="24" y="24"/>
                    </a:cubicBezTo>
                    <a:cubicBezTo>
                      <a:pt x="24" y="27"/>
                      <a:pt x="20" y="31"/>
                      <a:pt x="16" y="31"/>
                    </a:cubicBezTo>
                    <a:close/>
                    <a:moveTo>
                      <a:pt x="29" y="20"/>
                    </a:moveTo>
                    <a:cubicBezTo>
                      <a:pt x="28" y="21"/>
                      <a:pt x="26" y="21"/>
                      <a:pt x="25" y="20"/>
                    </a:cubicBezTo>
                    <a:cubicBezTo>
                      <a:pt x="25" y="19"/>
                      <a:pt x="25" y="17"/>
                      <a:pt x="26" y="16"/>
                    </a:cubicBezTo>
                    <a:cubicBezTo>
                      <a:pt x="28" y="15"/>
                      <a:pt x="29" y="15"/>
                      <a:pt x="30" y="16"/>
                    </a:cubicBezTo>
                    <a:cubicBezTo>
                      <a:pt x="31" y="17"/>
                      <a:pt x="30" y="19"/>
                      <a:pt x="29" y="20"/>
                    </a:cubicBezTo>
                    <a:close/>
                  </a:path>
                </a:pathLst>
              </a:custGeom>
              <a:solidFill>
                <a:srgbClr val="3852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5" name="Freeform 7"/>
              <p:cNvSpPr>
                <a:spLocks noChangeArrowheads="1"/>
              </p:cNvSpPr>
              <p:nvPr/>
            </p:nvSpPr>
            <p:spPr bwMode="auto">
              <a:xfrm>
                <a:off x="342900" y="61912"/>
                <a:ext cx="96838" cy="104775"/>
              </a:xfrm>
              <a:custGeom>
                <a:avLst/>
                <a:gdLst>
                  <a:gd name="T0" fmla="*/ 2147483647 w 25"/>
                  <a:gd name="T1" fmla="*/ 2147483647 h 27"/>
                  <a:gd name="T2" fmla="*/ 2147483647 w 25"/>
                  <a:gd name="T3" fmla="*/ 2147483647 h 27"/>
                  <a:gd name="T4" fmla="*/ 2147483647 w 25"/>
                  <a:gd name="T5" fmla="*/ 2147483647 h 27"/>
                  <a:gd name="T6" fmla="*/ 2147483647 w 25"/>
                  <a:gd name="T7" fmla="*/ 2147483647 h 27"/>
                  <a:gd name="T8" fmla="*/ 0 w 25"/>
                  <a:gd name="T9" fmla="*/ 2147483647 h 27"/>
                  <a:gd name="T10" fmla="*/ 2147483647 w 25"/>
                  <a:gd name="T11" fmla="*/ 2147483647 h 27"/>
                  <a:gd name="T12" fmla="*/ 2147483647 w 25"/>
                  <a:gd name="T13" fmla="*/ 2147483647 h 27"/>
                  <a:gd name="T14" fmla="*/ 2147483647 w 25"/>
                  <a:gd name="T15" fmla="*/ 2147483647 h 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7"/>
                  <a:gd name="T26" fmla="*/ 25 w 25"/>
                  <a:gd name="T27" fmla="*/ 27 h 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7">
                    <a:moveTo>
                      <a:pt x="19" y="27"/>
                    </a:moveTo>
                    <a:cubicBezTo>
                      <a:pt x="21" y="27"/>
                      <a:pt x="22" y="26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5" y="0"/>
                      <a:pt x="3" y="4"/>
                      <a:pt x="3" y="4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0"/>
                      <a:pt x="1" y="11"/>
                      <a:pt x="3" y="11"/>
                    </a:cubicBezTo>
                    <a:cubicBezTo>
                      <a:pt x="19" y="8"/>
                      <a:pt x="16" y="23"/>
                      <a:pt x="16" y="23"/>
                    </a:cubicBezTo>
                    <a:cubicBezTo>
                      <a:pt x="16" y="25"/>
                      <a:pt x="17" y="27"/>
                      <a:pt x="19" y="27"/>
                    </a:cubicBezTo>
                    <a:close/>
                  </a:path>
                </a:pathLst>
              </a:custGeom>
              <a:solidFill>
                <a:srgbClr val="5B6C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6" name="Freeform 8"/>
              <p:cNvSpPr>
                <a:spLocks noChangeArrowheads="1"/>
              </p:cNvSpPr>
              <p:nvPr/>
            </p:nvSpPr>
            <p:spPr bwMode="auto">
              <a:xfrm>
                <a:off x="323850" y="0"/>
                <a:ext cx="206375" cy="193675"/>
              </a:xfrm>
              <a:custGeom>
                <a:avLst/>
                <a:gdLst>
                  <a:gd name="T0" fmla="*/ 2147483647 w 54"/>
                  <a:gd name="T1" fmla="*/ 2147483647 h 50"/>
                  <a:gd name="T2" fmla="*/ 2147483647 w 54"/>
                  <a:gd name="T3" fmla="*/ 2147483647 h 50"/>
                  <a:gd name="T4" fmla="*/ 2147483647 w 54"/>
                  <a:gd name="T5" fmla="*/ 2147483647 h 50"/>
                  <a:gd name="T6" fmla="*/ 2147483647 w 54"/>
                  <a:gd name="T7" fmla="*/ 2147483647 h 50"/>
                  <a:gd name="T8" fmla="*/ 0 w 54"/>
                  <a:gd name="T9" fmla="*/ 2147483647 h 50"/>
                  <a:gd name="T10" fmla="*/ 2147483647 w 54"/>
                  <a:gd name="T11" fmla="*/ 2147483647 h 50"/>
                  <a:gd name="T12" fmla="*/ 2147483647 w 54"/>
                  <a:gd name="T13" fmla="*/ 2147483647 h 50"/>
                  <a:gd name="T14" fmla="*/ 2147483647 w 54"/>
                  <a:gd name="T15" fmla="*/ 2147483647 h 50"/>
                  <a:gd name="T16" fmla="*/ 2147483647 w 54"/>
                  <a:gd name="T17" fmla="*/ 2147483647 h 50"/>
                  <a:gd name="T18" fmla="*/ 2147483647 w 54"/>
                  <a:gd name="T19" fmla="*/ 2147483647 h 50"/>
                  <a:gd name="T20" fmla="*/ 2147483647 w 54"/>
                  <a:gd name="T21" fmla="*/ 2147483647 h 50"/>
                  <a:gd name="T22" fmla="*/ 2147483647 w 54"/>
                  <a:gd name="T23" fmla="*/ 2147483647 h 50"/>
                  <a:gd name="T24" fmla="*/ 2147483647 w 54"/>
                  <a:gd name="T25" fmla="*/ 2147483647 h 50"/>
                  <a:gd name="T26" fmla="*/ 2147483647 w 54"/>
                  <a:gd name="T27" fmla="*/ 2147483647 h 5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"/>
                  <a:gd name="T43" fmla="*/ 0 h 50"/>
                  <a:gd name="T44" fmla="*/ 54 w 54"/>
                  <a:gd name="T45" fmla="*/ 50 h 5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" h="50">
                    <a:moveTo>
                      <a:pt x="22" y="2"/>
                    </a:moveTo>
                    <a:cubicBezTo>
                      <a:pt x="14" y="0"/>
                      <a:pt x="6" y="1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7" y="12"/>
                      <a:pt x="9" y="11"/>
                    </a:cubicBezTo>
                    <a:cubicBezTo>
                      <a:pt x="11" y="10"/>
                      <a:pt x="27" y="11"/>
                      <a:pt x="35" y="24"/>
                    </a:cubicBezTo>
                    <a:cubicBezTo>
                      <a:pt x="39" y="33"/>
                      <a:pt x="37" y="40"/>
                      <a:pt x="36" y="41"/>
                    </a:cubicBezTo>
                    <a:cubicBezTo>
                      <a:pt x="36" y="41"/>
                      <a:pt x="35" y="43"/>
                      <a:pt x="35" y="46"/>
                    </a:cubicBezTo>
                    <a:cubicBezTo>
                      <a:pt x="35" y="49"/>
                      <a:pt x="38" y="50"/>
                      <a:pt x="40" y="50"/>
                    </a:cubicBezTo>
                    <a:cubicBezTo>
                      <a:pt x="43" y="50"/>
                      <a:pt x="45" y="50"/>
                      <a:pt x="45" y="46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54" y="18"/>
                      <a:pt x="35" y="5"/>
                      <a:pt x="22" y="2"/>
                    </a:cubicBezTo>
                    <a:close/>
                  </a:path>
                </a:pathLst>
              </a:custGeom>
              <a:solidFill>
                <a:srgbClr val="3852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2541" name="圆角矩形 32"/>
          <p:cNvSpPr>
            <a:spLocks noChangeArrowheads="1"/>
          </p:cNvSpPr>
          <p:nvPr/>
        </p:nvSpPr>
        <p:spPr bwMode="auto">
          <a:xfrm>
            <a:off x="6430963" y="2357438"/>
            <a:ext cx="4762500" cy="833437"/>
          </a:xfrm>
          <a:prstGeom prst="roundRect">
            <a:avLst>
              <a:gd name="adj" fmla="val 18653"/>
            </a:avLst>
          </a:prstGeom>
          <a:solidFill>
            <a:srgbClr val="2358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2" name="矩形 33"/>
          <p:cNvSpPr>
            <a:spLocks noChangeArrowheads="1"/>
          </p:cNvSpPr>
          <p:nvPr/>
        </p:nvSpPr>
        <p:spPr bwMode="auto">
          <a:xfrm>
            <a:off x="6581775" y="2435225"/>
            <a:ext cx="44132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毕业论文答辩的目的，就是检查毕业生是否是认真独立完成的毕业论文。</a:t>
            </a:r>
            <a:endParaRPr lang="en-US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2543" name="组合 34"/>
          <p:cNvGrpSpPr>
            <a:grpSpLocks/>
          </p:cNvGrpSpPr>
          <p:nvPr/>
        </p:nvGrpSpPr>
        <p:grpSpPr bwMode="auto">
          <a:xfrm>
            <a:off x="5618163" y="4822825"/>
            <a:ext cx="955675" cy="974725"/>
            <a:chOff x="0" y="0"/>
            <a:chExt cx="954598" cy="974486"/>
          </a:xfrm>
        </p:grpSpPr>
        <p:sp>
          <p:nvSpPr>
            <p:cNvPr id="22557" name="Oval 42"/>
            <p:cNvSpPr>
              <a:spLocks noChangeArrowheads="1"/>
            </p:cNvSpPr>
            <p:nvPr/>
          </p:nvSpPr>
          <p:spPr bwMode="auto">
            <a:xfrm>
              <a:off x="0" y="0"/>
              <a:ext cx="954598" cy="974486"/>
            </a:xfrm>
            <a:prstGeom prst="ellipse">
              <a:avLst/>
            </a:prstGeom>
            <a:solidFill>
              <a:schemeClr val="bg1"/>
            </a:solidFill>
            <a:ln w="77788">
              <a:solidFill>
                <a:srgbClr val="2A3D52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grpSp>
          <p:nvGrpSpPr>
            <p:cNvPr id="22558" name="组合 36"/>
            <p:cNvGrpSpPr>
              <a:grpSpLocks/>
            </p:cNvGrpSpPr>
            <p:nvPr/>
          </p:nvGrpSpPr>
          <p:grpSpPr bwMode="auto">
            <a:xfrm>
              <a:off x="231237" y="286425"/>
              <a:ext cx="492125" cy="401637"/>
              <a:chOff x="0" y="0"/>
              <a:chExt cx="492125" cy="401637"/>
            </a:xfrm>
          </p:grpSpPr>
          <p:sp>
            <p:nvSpPr>
              <p:cNvPr id="22559" name="Freeform 24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49250" cy="320675"/>
              </a:xfrm>
              <a:custGeom>
                <a:avLst/>
                <a:gdLst>
                  <a:gd name="T0" fmla="*/ 2147483647 w 91"/>
                  <a:gd name="T1" fmla="*/ 2147483647 h 83"/>
                  <a:gd name="T2" fmla="*/ 2147483647 w 91"/>
                  <a:gd name="T3" fmla="*/ 2147483647 h 83"/>
                  <a:gd name="T4" fmla="*/ 2147483647 w 91"/>
                  <a:gd name="T5" fmla="*/ 0 h 83"/>
                  <a:gd name="T6" fmla="*/ 0 w 91"/>
                  <a:gd name="T7" fmla="*/ 2147483647 h 83"/>
                  <a:gd name="T8" fmla="*/ 2147483647 w 91"/>
                  <a:gd name="T9" fmla="*/ 2147483647 h 83"/>
                  <a:gd name="T10" fmla="*/ 2147483647 w 91"/>
                  <a:gd name="T11" fmla="*/ 2147483647 h 83"/>
                  <a:gd name="T12" fmla="*/ 2147483647 w 91"/>
                  <a:gd name="T13" fmla="*/ 2147483647 h 83"/>
                  <a:gd name="T14" fmla="*/ 2147483647 w 91"/>
                  <a:gd name="T15" fmla="*/ 2147483647 h 83"/>
                  <a:gd name="T16" fmla="*/ 2147483647 w 91"/>
                  <a:gd name="T17" fmla="*/ 2147483647 h 83"/>
                  <a:gd name="T18" fmla="*/ 2147483647 w 91"/>
                  <a:gd name="T19" fmla="*/ 2147483647 h 83"/>
                  <a:gd name="T20" fmla="*/ 2147483647 w 91"/>
                  <a:gd name="T21" fmla="*/ 2147483647 h 83"/>
                  <a:gd name="T22" fmla="*/ 2147483647 w 91"/>
                  <a:gd name="T23" fmla="*/ 2147483647 h 83"/>
                  <a:gd name="T24" fmla="*/ 2147483647 w 91"/>
                  <a:gd name="T25" fmla="*/ 2147483647 h 83"/>
                  <a:gd name="T26" fmla="*/ 2147483647 w 91"/>
                  <a:gd name="T27" fmla="*/ 2147483647 h 83"/>
                  <a:gd name="T28" fmla="*/ 2147483647 w 91"/>
                  <a:gd name="T29" fmla="*/ 2147483647 h 83"/>
                  <a:gd name="T30" fmla="*/ 2147483647 w 91"/>
                  <a:gd name="T31" fmla="*/ 2147483647 h 83"/>
                  <a:gd name="T32" fmla="*/ 2147483647 w 91"/>
                  <a:gd name="T33" fmla="*/ 2147483647 h 83"/>
                  <a:gd name="T34" fmla="*/ 2147483647 w 91"/>
                  <a:gd name="T35" fmla="*/ 2147483647 h 83"/>
                  <a:gd name="T36" fmla="*/ 2147483647 w 91"/>
                  <a:gd name="T37" fmla="*/ 2147483647 h 83"/>
                  <a:gd name="T38" fmla="*/ 2147483647 w 91"/>
                  <a:gd name="T39" fmla="*/ 2147483647 h 83"/>
                  <a:gd name="T40" fmla="*/ 2147483647 w 91"/>
                  <a:gd name="T41" fmla="*/ 2147483647 h 8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1"/>
                  <a:gd name="T64" fmla="*/ 0 h 83"/>
                  <a:gd name="T65" fmla="*/ 91 w 91"/>
                  <a:gd name="T66" fmla="*/ 83 h 8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1" h="83">
                    <a:moveTo>
                      <a:pt x="87" y="32"/>
                    </a:moveTo>
                    <a:cubicBezTo>
                      <a:pt x="88" y="32"/>
                      <a:pt x="89" y="32"/>
                      <a:pt x="91" y="32"/>
                    </a:cubicBezTo>
                    <a:cubicBezTo>
                      <a:pt x="87" y="14"/>
                      <a:pt x="68" y="0"/>
                      <a:pt x="45" y="0"/>
                    </a:cubicBezTo>
                    <a:cubicBezTo>
                      <a:pt x="21" y="0"/>
                      <a:pt x="0" y="17"/>
                      <a:pt x="0" y="39"/>
                    </a:cubicBezTo>
                    <a:cubicBezTo>
                      <a:pt x="0" y="51"/>
                      <a:pt x="7" y="61"/>
                      <a:pt x="18" y="69"/>
                    </a:cubicBezTo>
                    <a:cubicBezTo>
                      <a:pt x="14" y="83"/>
                      <a:pt x="14" y="83"/>
                      <a:pt x="14" y="83"/>
                    </a:cubicBezTo>
                    <a:cubicBezTo>
                      <a:pt x="30" y="75"/>
                      <a:pt x="30" y="75"/>
                      <a:pt x="30" y="75"/>
                    </a:cubicBezTo>
                    <a:cubicBezTo>
                      <a:pt x="35" y="76"/>
                      <a:pt x="40" y="77"/>
                      <a:pt x="45" y="77"/>
                    </a:cubicBezTo>
                    <a:cubicBezTo>
                      <a:pt x="47" y="77"/>
                      <a:pt x="48" y="77"/>
                      <a:pt x="50" y="77"/>
                    </a:cubicBezTo>
                    <a:cubicBezTo>
                      <a:pt x="49" y="74"/>
                      <a:pt x="48" y="71"/>
                      <a:pt x="48" y="67"/>
                    </a:cubicBezTo>
                    <a:cubicBezTo>
                      <a:pt x="48" y="48"/>
                      <a:pt x="65" y="32"/>
                      <a:pt x="87" y="32"/>
                    </a:cubicBezTo>
                    <a:close/>
                    <a:moveTo>
                      <a:pt x="62" y="19"/>
                    </a:moveTo>
                    <a:cubicBezTo>
                      <a:pt x="66" y="19"/>
                      <a:pt x="68" y="22"/>
                      <a:pt x="68" y="25"/>
                    </a:cubicBezTo>
                    <a:cubicBezTo>
                      <a:pt x="68" y="29"/>
                      <a:pt x="66" y="31"/>
                      <a:pt x="62" y="31"/>
                    </a:cubicBezTo>
                    <a:cubicBezTo>
                      <a:pt x="59" y="31"/>
                      <a:pt x="56" y="29"/>
                      <a:pt x="56" y="25"/>
                    </a:cubicBezTo>
                    <a:cubicBezTo>
                      <a:pt x="56" y="22"/>
                      <a:pt x="59" y="19"/>
                      <a:pt x="62" y="19"/>
                    </a:cubicBezTo>
                    <a:close/>
                    <a:moveTo>
                      <a:pt x="31" y="31"/>
                    </a:moveTo>
                    <a:cubicBezTo>
                      <a:pt x="27" y="31"/>
                      <a:pt x="24" y="29"/>
                      <a:pt x="24" y="25"/>
                    </a:cubicBezTo>
                    <a:cubicBezTo>
                      <a:pt x="24" y="22"/>
                      <a:pt x="27" y="19"/>
                      <a:pt x="31" y="19"/>
                    </a:cubicBezTo>
                    <a:cubicBezTo>
                      <a:pt x="34" y="19"/>
                      <a:pt x="36" y="22"/>
                      <a:pt x="36" y="25"/>
                    </a:cubicBezTo>
                    <a:cubicBezTo>
                      <a:pt x="36" y="29"/>
                      <a:pt x="34" y="31"/>
                      <a:pt x="31" y="31"/>
                    </a:cubicBezTo>
                    <a:close/>
                  </a:path>
                </a:pathLst>
              </a:custGeom>
              <a:solidFill>
                <a:srgbClr val="2A3D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0" name="Freeform 25"/>
              <p:cNvSpPr>
                <a:spLocks noEditPoints="1" noChangeArrowheads="1"/>
              </p:cNvSpPr>
              <p:nvPr/>
            </p:nvSpPr>
            <p:spPr bwMode="auto">
              <a:xfrm>
                <a:off x="196850" y="131762"/>
                <a:ext cx="295275" cy="269875"/>
              </a:xfrm>
              <a:custGeom>
                <a:avLst/>
                <a:gdLst>
                  <a:gd name="T0" fmla="*/ 2147483647 w 77"/>
                  <a:gd name="T1" fmla="*/ 2147483647 h 70"/>
                  <a:gd name="T2" fmla="*/ 2147483647 w 77"/>
                  <a:gd name="T3" fmla="*/ 0 h 70"/>
                  <a:gd name="T4" fmla="*/ 0 w 77"/>
                  <a:gd name="T5" fmla="*/ 2147483647 h 70"/>
                  <a:gd name="T6" fmla="*/ 2147483647 w 77"/>
                  <a:gd name="T7" fmla="*/ 2147483647 h 70"/>
                  <a:gd name="T8" fmla="*/ 2147483647 w 77"/>
                  <a:gd name="T9" fmla="*/ 2147483647 h 70"/>
                  <a:gd name="T10" fmla="*/ 2147483647 w 77"/>
                  <a:gd name="T11" fmla="*/ 2147483647 h 70"/>
                  <a:gd name="T12" fmla="*/ 2147483647 w 77"/>
                  <a:gd name="T13" fmla="*/ 2147483647 h 70"/>
                  <a:gd name="T14" fmla="*/ 2147483647 w 77"/>
                  <a:gd name="T15" fmla="*/ 2147483647 h 70"/>
                  <a:gd name="T16" fmla="*/ 2147483647 w 77"/>
                  <a:gd name="T17" fmla="*/ 2147483647 h 70"/>
                  <a:gd name="T18" fmla="*/ 2147483647 w 77"/>
                  <a:gd name="T19" fmla="*/ 2147483647 h 70"/>
                  <a:gd name="T20" fmla="*/ 2147483647 w 77"/>
                  <a:gd name="T21" fmla="*/ 2147483647 h 70"/>
                  <a:gd name="T22" fmla="*/ 2147483647 w 77"/>
                  <a:gd name="T23" fmla="*/ 2147483647 h 70"/>
                  <a:gd name="T24" fmla="*/ 2147483647 w 77"/>
                  <a:gd name="T25" fmla="*/ 2147483647 h 70"/>
                  <a:gd name="T26" fmla="*/ 2147483647 w 77"/>
                  <a:gd name="T27" fmla="*/ 2147483647 h 70"/>
                  <a:gd name="T28" fmla="*/ 2147483647 w 77"/>
                  <a:gd name="T29" fmla="*/ 2147483647 h 70"/>
                  <a:gd name="T30" fmla="*/ 2147483647 w 77"/>
                  <a:gd name="T31" fmla="*/ 2147483647 h 70"/>
                  <a:gd name="T32" fmla="*/ 2147483647 w 77"/>
                  <a:gd name="T33" fmla="*/ 2147483647 h 70"/>
                  <a:gd name="T34" fmla="*/ 2147483647 w 77"/>
                  <a:gd name="T35" fmla="*/ 2147483647 h 7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7"/>
                  <a:gd name="T55" fmla="*/ 0 h 70"/>
                  <a:gd name="T56" fmla="*/ 77 w 77"/>
                  <a:gd name="T57" fmla="*/ 70 h 7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7" h="70">
                    <a:moveTo>
                      <a:pt x="77" y="33"/>
                    </a:moveTo>
                    <a:cubicBezTo>
                      <a:pt x="77" y="15"/>
                      <a:pt x="59" y="0"/>
                      <a:pt x="38" y="0"/>
                    </a:cubicBezTo>
                    <a:cubicBezTo>
                      <a:pt x="17" y="0"/>
                      <a:pt x="0" y="15"/>
                      <a:pt x="0" y="33"/>
                    </a:cubicBezTo>
                    <a:cubicBezTo>
                      <a:pt x="0" y="51"/>
                      <a:pt x="17" y="66"/>
                      <a:pt x="38" y="66"/>
                    </a:cubicBezTo>
                    <a:cubicBezTo>
                      <a:pt x="43" y="66"/>
                      <a:pt x="47" y="65"/>
                      <a:pt x="52" y="63"/>
                    </a:cubicBezTo>
                    <a:cubicBezTo>
                      <a:pt x="64" y="70"/>
                      <a:pt x="64" y="70"/>
                      <a:pt x="64" y="70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70" y="52"/>
                      <a:pt x="77" y="43"/>
                      <a:pt x="77" y="33"/>
                    </a:cubicBezTo>
                    <a:close/>
                    <a:moveTo>
                      <a:pt x="26" y="27"/>
                    </a:moveTo>
                    <a:cubicBezTo>
                      <a:pt x="24" y="27"/>
                      <a:pt x="21" y="25"/>
                      <a:pt x="21" y="23"/>
                    </a:cubicBezTo>
                    <a:cubicBezTo>
                      <a:pt x="21" y="21"/>
                      <a:pt x="24" y="18"/>
                      <a:pt x="26" y="18"/>
                    </a:cubicBezTo>
                    <a:cubicBezTo>
                      <a:pt x="29" y="18"/>
                      <a:pt x="32" y="21"/>
                      <a:pt x="32" y="23"/>
                    </a:cubicBezTo>
                    <a:cubicBezTo>
                      <a:pt x="32" y="25"/>
                      <a:pt x="29" y="27"/>
                      <a:pt x="26" y="27"/>
                    </a:cubicBezTo>
                    <a:close/>
                    <a:moveTo>
                      <a:pt x="51" y="27"/>
                    </a:moveTo>
                    <a:cubicBezTo>
                      <a:pt x="49" y="27"/>
                      <a:pt x="46" y="25"/>
                      <a:pt x="46" y="23"/>
                    </a:cubicBezTo>
                    <a:cubicBezTo>
                      <a:pt x="46" y="21"/>
                      <a:pt x="49" y="18"/>
                      <a:pt x="51" y="18"/>
                    </a:cubicBezTo>
                    <a:cubicBezTo>
                      <a:pt x="54" y="18"/>
                      <a:pt x="56" y="21"/>
                      <a:pt x="56" y="23"/>
                    </a:cubicBezTo>
                    <a:cubicBezTo>
                      <a:pt x="56" y="25"/>
                      <a:pt x="54" y="27"/>
                      <a:pt x="51" y="27"/>
                    </a:cubicBezTo>
                    <a:close/>
                  </a:path>
                </a:pathLst>
              </a:custGeom>
              <a:solidFill>
                <a:srgbClr val="2A3D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2544" name="组合 39"/>
          <p:cNvGrpSpPr>
            <a:grpSpLocks/>
          </p:cNvGrpSpPr>
          <p:nvPr/>
        </p:nvGrpSpPr>
        <p:grpSpPr bwMode="auto">
          <a:xfrm>
            <a:off x="5618163" y="2281238"/>
            <a:ext cx="955675" cy="973137"/>
            <a:chOff x="0" y="0"/>
            <a:chExt cx="954598" cy="974486"/>
          </a:xfrm>
        </p:grpSpPr>
        <p:sp>
          <p:nvSpPr>
            <p:cNvPr id="22555" name="Oval 42"/>
            <p:cNvSpPr>
              <a:spLocks noChangeArrowheads="1"/>
            </p:cNvSpPr>
            <p:nvPr/>
          </p:nvSpPr>
          <p:spPr bwMode="auto">
            <a:xfrm>
              <a:off x="0" y="0"/>
              <a:ext cx="954598" cy="974486"/>
            </a:xfrm>
            <a:prstGeom prst="ellipse">
              <a:avLst/>
            </a:prstGeom>
            <a:solidFill>
              <a:schemeClr val="bg1"/>
            </a:solidFill>
            <a:ln w="77788">
              <a:solidFill>
                <a:srgbClr val="235889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22556" name="Freeform 20"/>
            <p:cNvSpPr>
              <a:spLocks noEditPoints="1" noChangeArrowheads="1"/>
            </p:cNvSpPr>
            <p:nvPr/>
          </p:nvSpPr>
          <p:spPr bwMode="auto">
            <a:xfrm>
              <a:off x="256636" y="290393"/>
              <a:ext cx="441325" cy="393700"/>
            </a:xfrm>
            <a:custGeom>
              <a:avLst/>
              <a:gdLst>
                <a:gd name="T0" fmla="*/ 2147483647 w 115"/>
                <a:gd name="T1" fmla="*/ 2147483647 h 102"/>
                <a:gd name="T2" fmla="*/ 2147483647 w 115"/>
                <a:gd name="T3" fmla="*/ 2147483647 h 102"/>
                <a:gd name="T4" fmla="*/ 2147483647 w 115"/>
                <a:gd name="T5" fmla="*/ 2147483647 h 102"/>
                <a:gd name="T6" fmla="*/ 2147483647 w 115"/>
                <a:gd name="T7" fmla="*/ 2147483647 h 102"/>
                <a:gd name="T8" fmla="*/ 2147483647 w 115"/>
                <a:gd name="T9" fmla="*/ 2147483647 h 102"/>
                <a:gd name="T10" fmla="*/ 2147483647 w 115"/>
                <a:gd name="T11" fmla="*/ 0 h 102"/>
                <a:gd name="T12" fmla="*/ 2147483647 w 115"/>
                <a:gd name="T13" fmla="*/ 0 h 102"/>
                <a:gd name="T14" fmla="*/ 2147483647 w 115"/>
                <a:gd name="T15" fmla="*/ 2147483647 h 102"/>
                <a:gd name="T16" fmla="*/ 2147483647 w 115"/>
                <a:gd name="T17" fmla="*/ 2147483647 h 102"/>
                <a:gd name="T18" fmla="*/ 2147483647 w 115"/>
                <a:gd name="T19" fmla="*/ 2147483647 h 102"/>
                <a:gd name="T20" fmla="*/ 0 w 115"/>
                <a:gd name="T21" fmla="*/ 2147483647 h 102"/>
                <a:gd name="T22" fmla="*/ 0 w 115"/>
                <a:gd name="T23" fmla="*/ 2147483647 h 102"/>
                <a:gd name="T24" fmla="*/ 2147483647 w 115"/>
                <a:gd name="T25" fmla="*/ 2147483647 h 102"/>
                <a:gd name="T26" fmla="*/ 2147483647 w 115"/>
                <a:gd name="T27" fmla="*/ 2147483647 h 102"/>
                <a:gd name="T28" fmla="*/ 2147483647 w 115"/>
                <a:gd name="T29" fmla="*/ 2147483647 h 102"/>
                <a:gd name="T30" fmla="*/ 2147483647 w 115"/>
                <a:gd name="T31" fmla="*/ 2147483647 h 102"/>
                <a:gd name="T32" fmla="*/ 2147483647 w 115"/>
                <a:gd name="T33" fmla="*/ 2147483647 h 102"/>
                <a:gd name="T34" fmla="*/ 2147483647 w 115"/>
                <a:gd name="T35" fmla="*/ 2147483647 h 102"/>
                <a:gd name="T36" fmla="*/ 2147483647 w 115"/>
                <a:gd name="T37" fmla="*/ 2147483647 h 102"/>
                <a:gd name="T38" fmla="*/ 2147483647 w 115"/>
                <a:gd name="T39" fmla="*/ 2147483647 h 102"/>
                <a:gd name="T40" fmla="*/ 2147483647 w 115"/>
                <a:gd name="T41" fmla="*/ 2147483647 h 102"/>
                <a:gd name="T42" fmla="*/ 2147483647 w 115"/>
                <a:gd name="T43" fmla="*/ 2147483647 h 102"/>
                <a:gd name="T44" fmla="*/ 2147483647 w 115"/>
                <a:gd name="T45" fmla="*/ 2147483647 h 102"/>
                <a:gd name="T46" fmla="*/ 2147483647 w 115"/>
                <a:gd name="T47" fmla="*/ 2147483647 h 102"/>
                <a:gd name="T48" fmla="*/ 2147483647 w 115"/>
                <a:gd name="T49" fmla="*/ 2147483647 h 102"/>
                <a:gd name="T50" fmla="*/ 2147483647 w 115"/>
                <a:gd name="T51" fmla="*/ 2147483647 h 102"/>
                <a:gd name="T52" fmla="*/ 2147483647 w 115"/>
                <a:gd name="T53" fmla="*/ 2147483647 h 102"/>
                <a:gd name="T54" fmla="*/ 2147483647 w 115"/>
                <a:gd name="T55" fmla="*/ 2147483647 h 102"/>
                <a:gd name="T56" fmla="*/ 2147483647 w 115"/>
                <a:gd name="T57" fmla="*/ 2147483647 h 10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5"/>
                <a:gd name="T88" fmla="*/ 0 h 102"/>
                <a:gd name="T89" fmla="*/ 115 w 115"/>
                <a:gd name="T90" fmla="*/ 102 h 10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5" h="102">
                  <a:moveTo>
                    <a:pt x="115" y="37"/>
                  </a:moveTo>
                  <a:cubicBezTo>
                    <a:pt x="115" y="36"/>
                    <a:pt x="115" y="36"/>
                    <a:pt x="114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8" y="0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102"/>
                    <a:pt x="23" y="102"/>
                    <a:pt x="26" y="102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3" y="102"/>
                    <a:pt x="93" y="102"/>
                    <a:pt x="95" y="10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107" y="43"/>
                    <a:pt x="107" y="43"/>
                    <a:pt x="107" y="43"/>
                  </a:cubicBezTo>
                  <a:lnTo>
                    <a:pt x="115" y="37"/>
                  </a:lnTo>
                  <a:close/>
                  <a:moveTo>
                    <a:pt x="31" y="7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87" y="76"/>
                    <a:pt x="87" y="76"/>
                    <a:pt x="87" y="76"/>
                  </a:cubicBezTo>
                  <a:lnTo>
                    <a:pt x="31" y="76"/>
                  </a:lnTo>
                  <a:close/>
                </a:path>
              </a:pathLst>
            </a:custGeom>
            <a:solidFill>
              <a:srgbClr val="2358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5" name="矩形 42"/>
          <p:cNvSpPr>
            <a:spLocks noChangeArrowheads="1"/>
          </p:cNvSpPr>
          <p:nvPr/>
        </p:nvSpPr>
        <p:spPr bwMode="auto">
          <a:xfrm>
            <a:off x="4313238" y="862013"/>
            <a:ext cx="3565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</a:t>
            </a:r>
            <a:r>
              <a:rPr lang="en-US" altLang="zh-CN" sz="32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·</a:t>
            </a:r>
            <a:r>
              <a:rPr lang="zh-CN" altLang="en-US" sz="320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2546" name="TextBox 15"/>
          <p:cNvSpPr>
            <a:spLocks noChangeArrowheads="1"/>
          </p:cNvSpPr>
          <p:nvPr/>
        </p:nvSpPr>
        <p:spPr bwMode="auto">
          <a:xfrm>
            <a:off x="4217988" y="1425575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此处请输入您的副标题，或者删除此文本框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2547" name="Oval 5"/>
          <p:cNvSpPr>
            <a:spLocks noChangeArrowheads="1"/>
          </p:cNvSpPr>
          <p:nvPr/>
        </p:nvSpPr>
        <p:spPr bwMode="auto">
          <a:xfrm>
            <a:off x="703263" y="34925"/>
            <a:ext cx="11488737" cy="889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2548" name="Oval 5"/>
          <p:cNvSpPr>
            <a:spLocks noChangeArrowheads="1"/>
          </p:cNvSpPr>
          <p:nvPr/>
        </p:nvSpPr>
        <p:spPr bwMode="auto">
          <a:xfrm>
            <a:off x="11744325" y="6432550"/>
            <a:ext cx="406400" cy="406400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2549" name="矩形 4"/>
          <p:cNvSpPr>
            <a:spLocks noChangeArrowheads="1"/>
          </p:cNvSpPr>
          <p:nvPr/>
        </p:nvSpPr>
        <p:spPr bwMode="auto">
          <a:xfrm>
            <a:off x="11779250" y="6434138"/>
            <a:ext cx="334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5EC04AEE-CF37-4913-876A-1F761EF42861}" type="slidenum"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9</a:t>
            </a:fld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50" name="MH_Number_1"/>
          <p:cNvSpPr>
            <a:spLocks noChangeArrowheads="1"/>
          </p:cNvSpPr>
          <p:nvPr/>
        </p:nvSpPr>
        <p:spPr bwMode="auto">
          <a:xfrm>
            <a:off x="33338" y="34925"/>
            <a:ext cx="498475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551" name="MH_Entry_1"/>
          <p:cNvSpPr>
            <a:spLocks noChangeArrowheads="1"/>
          </p:cNvSpPr>
          <p:nvPr/>
        </p:nvSpPr>
        <p:spPr bwMode="auto">
          <a:xfrm>
            <a:off x="581025" y="34925"/>
            <a:ext cx="4027488" cy="4984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课题研究目的阐述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2552" name="Oval 5"/>
          <p:cNvSpPr>
            <a:spLocks noChangeArrowheads="1"/>
          </p:cNvSpPr>
          <p:nvPr/>
        </p:nvSpPr>
        <p:spPr bwMode="auto">
          <a:xfrm>
            <a:off x="0" y="6742113"/>
            <a:ext cx="11688763" cy="9683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2553" name="Oval 5"/>
          <p:cNvSpPr>
            <a:spLocks noChangeArrowheads="1"/>
          </p:cNvSpPr>
          <p:nvPr/>
        </p:nvSpPr>
        <p:spPr bwMode="auto">
          <a:xfrm rot="5400000">
            <a:off x="8912226" y="3144837"/>
            <a:ext cx="6381750" cy="92075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2554" name="Oval 5"/>
          <p:cNvSpPr>
            <a:spLocks noChangeArrowheads="1"/>
          </p:cNvSpPr>
          <p:nvPr/>
        </p:nvSpPr>
        <p:spPr bwMode="auto">
          <a:xfrm rot="5400000">
            <a:off x="-3071018" y="3663156"/>
            <a:ext cx="6299200" cy="90487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Pages>0</Pages>
  <Words>2228</Words>
  <Characters>0</Characters>
  <Application>Microsoft Office PowerPoint</Application>
  <DocSecurity>0</DocSecurity>
  <PresentationFormat>自定义</PresentationFormat>
  <Lines>0</Lines>
  <Paragraphs>203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论文答辩</dc:title>
  <dc:creator>第一PPT模板网-WWW.1PPT.COM</dc:creator>
  <cp:keywords>第一PPT模板网-WWW.1PPT.COM</cp:keywords>
  <cp:lastModifiedBy>Windows User</cp:lastModifiedBy>
  <cp:revision>27</cp:revision>
  <dcterms:created xsi:type="dcterms:W3CDTF">2015-06-10T14:15:00Z</dcterms:created>
  <dcterms:modified xsi:type="dcterms:W3CDTF">2018-02-26T03:08:01Z</dcterms:modified>
</cp:coreProperties>
</file>