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8"/>
  </p:notesMasterIdLst>
  <p:sldIdLst>
    <p:sldId id="256" r:id="rId3"/>
    <p:sldId id="257" r:id="rId4"/>
    <p:sldId id="258" r:id="rId5"/>
    <p:sldId id="261" r:id="rId6"/>
    <p:sldId id="262" r:id="rId7"/>
    <p:sldId id="263" r:id="rId8"/>
    <p:sldId id="264" r:id="rId9"/>
    <p:sldId id="265" r:id="rId10"/>
    <p:sldId id="278" r:id="rId11"/>
    <p:sldId id="259" r:id="rId12"/>
    <p:sldId id="277" r:id="rId13"/>
    <p:sldId id="266" r:id="rId14"/>
    <p:sldId id="267" r:id="rId15"/>
    <p:sldId id="268" r:id="rId16"/>
    <p:sldId id="269" r:id="rId17"/>
    <p:sldId id="270" r:id="rId18"/>
    <p:sldId id="260" r:id="rId19"/>
    <p:sldId id="271" r:id="rId20"/>
    <p:sldId id="272" r:id="rId21"/>
    <p:sldId id="273" r:id="rId22"/>
    <p:sldId id="274" r:id="rId23"/>
    <p:sldId id="275" r:id="rId24"/>
    <p:sldId id="276" r:id="rId25"/>
    <p:sldId id="279" r:id="rId26"/>
    <p:sldId id="280"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D9D9D9"/>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44" autoAdjust="0"/>
    <p:restoredTop sz="94660"/>
  </p:normalViewPr>
  <p:slideViewPr>
    <p:cSldViewPr snapToGrid="0">
      <p:cViewPr varScale="1">
        <p:scale>
          <a:sx n="78" d="100"/>
          <a:sy n="78" d="100"/>
        </p:scale>
        <p:origin x="-102" y="-1572"/>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DDD66-91AC-4942-A6E5-4BB866E8D1B7}" type="datetimeFigureOut">
              <a:rPr lang="zh-CN" altLang="en-US" smtClean="0"/>
              <a:t>2018/2/25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DD8FD0-34C5-4A18-AD3F-D0459C10590A}" type="slidenum">
              <a:rPr lang="zh-CN" altLang="en-US" smtClean="0"/>
              <a:t>‹#›</a:t>
            </a:fld>
            <a:endParaRPr lang="zh-CN" altLang="en-US"/>
          </a:p>
        </p:txBody>
      </p:sp>
    </p:spTree>
    <p:extLst>
      <p:ext uri="{BB962C8B-B14F-4D97-AF65-F5344CB8AC3E}">
        <p14:creationId xmlns:p14="http://schemas.microsoft.com/office/powerpoint/2010/main" val="321852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719956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3151454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481013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712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2685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7219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3229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4123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64719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7748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2543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33293484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7666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75246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8394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2465664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762040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4013336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9031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275315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4214418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4DF5964-A30F-497B-92EC-23C803A9D73F}" type="datetimeFigureOut">
              <a:rPr lang="zh-CN" altLang="en-US" smtClean="0"/>
              <a:t>2018/2/25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3864340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ea typeface="微软雅黑" panose="020B0503020204020204" pitchFamily="34" charset="-122"/>
              </a:defRPr>
            </a:lvl1pPr>
          </a:lstStyle>
          <a:p>
            <a:fld id="{84DF5964-A30F-497B-92EC-23C803A9D73F}" type="datetimeFigureOut">
              <a:rPr lang="zh-CN" altLang="en-US" smtClean="0"/>
              <a:pPr/>
              <a:t>2018/2/25</a:t>
            </a:fld>
            <a:endParaRPr lang="zh-CN" alt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ea typeface="微软雅黑" panose="020B0503020204020204" pitchFamily="34" charset="-122"/>
              </a:defRPr>
            </a:lvl1pPr>
          </a:lstStyle>
          <a:p>
            <a:endParaRPr lang="zh-CN" alt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ea typeface="微软雅黑" panose="020B0503020204020204" pitchFamily="34" charset="-122"/>
              </a:defRPr>
            </a:lvl1pPr>
          </a:lstStyle>
          <a:p>
            <a:fld id="{E821DDFF-E586-42CF-9B46-DA71C53CF424}" type="slidenum">
              <a:rPr lang="zh-CN" altLang="en-US" smtClean="0"/>
              <a:pPr/>
              <a:t>‹#›</a:t>
            </a:fld>
            <a:endParaRPr lang="zh-CN" altLang="en-US" dirty="0"/>
          </a:p>
        </p:txBody>
      </p:sp>
      <p:sp>
        <p:nvSpPr>
          <p:cNvPr id="8" name="矩形 7"/>
          <p:cNvSpPr/>
          <p:nvPr userDrawn="1"/>
        </p:nvSpPr>
        <p:spPr>
          <a:xfrm>
            <a:off x="5228460" y="403387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1435520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微软雅黑" panose="020B0503020204020204" pitchFamily="34" charset="-122"/>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微软雅黑" panose="020B0503020204020204" pitchFamily="34" charset="-122"/>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微软雅黑" panose="020B0503020204020204" pitchFamily="34" charset="-122"/>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微软雅黑" panose="020B0503020204020204" pitchFamily="34" charset="-122"/>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微软雅黑" panose="020B0503020204020204" pitchFamily="3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1034564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rot="900000">
            <a:off x="1356941"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9" name="等腰三角形 8"/>
          <p:cNvSpPr/>
          <p:nvPr/>
        </p:nvSpPr>
        <p:spPr>
          <a:xfrm rot="18900000">
            <a:off x="476376"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0" name="文本框 9"/>
          <p:cNvSpPr txBox="1"/>
          <p:nvPr/>
        </p:nvSpPr>
        <p:spPr>
          <a:xfrm>
            <a:off x="3162300" y="2748298"/>
            <a:ext cx="2828380" cy="230832"/>
          </a:xfrm>
          <a:prstGeom prst="rect">
            <a:avLst/>
          </a:prstGeom>
          <a:noFill/>
        </p:spPr>
        <p:txBody>
          <a:bodyPr wrap="square" rtlCol="0">
            <a:spAutoFit/>
          </a:bodyPr>
          <a:lstStyle/>
          <a:p>
            <a:pPr algn="dist"/>
            <a:r>
              <a:rPr lang="zh-CN" altLang="en-US" sz="900" dirty="0" smtClean="0">
                <a:latin typeface="微软雅黑" panose="020B0503020204020204" pitchFamily="34" charset="-122"/>
                <a:ea typeface="微软雅黑" panose="020B0503020204020204" pitchFamily="34" charset="-122"/>
              </a:rPr>
              <a:t>工作总结计划      </a:t>
            </a:r>
            <a:r>
              <a:rPr lang="en-US" altLang="zh-CN" sz="900" dirty="0">
                <a:latin typeface="微软雅黑" panose="020B0503020204020204" pitchFamily="34" charset="-122"/>
                <a:ea typeface="微软雅黑" panose="020B0503020204020204" pitchFamily="34" charset="-122"/>
              </a:rPr>
              <a:t>BUSINESS REPORT</a:t>
            </a:r>
            <a:endParaRPr lang="zh-CN" altLang="en-US" sz="900"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61724" y="3407690"/>
            <a:ext cx="441256" cy="633467"/>
          </a:xfrm>
          <a:prstGeom prst="rect">
            <a:avLst/>
          </a:prstGeom>
        </p:spPr>
      </p:pic>
      <p:sp>
        <p:nvSpPr>
          <p:cNvPr id="12" name="文本框 11"/>
          <p:cNvSpPr txBox="1"/>
          <p:nvPr/>
        </p:nvSpPr>
        <p:spPr>
          <a:xfrm>
            <a:off x="4215827" y="3386609"/>
            <a:ext cx="1382514" cy="577081"/>
          </a:xfrm>
          <a:prstGeom prst="rect">
            <a:avLst/>
          </a:prstGeom>
          <a:noFill/>
        </p:spPr>
        <p:txBody>
          <a:bodyPr wrap="square" rtlCol="0">
            <a:spAutoFit/>
          </a:bodyPr>
          <a:lstStyle/>
          <a:p>
            <a:pPr algn="just">
              <a:lnSpc>
                <a:spcPct val="150000"/>
              </a:lnSpc>
            </a:pPr>
            <a:r>
              <a:rPr lang="zh-CN" altLang="en-US" sz="1050" dirty="0" smtClean="0">
                <a:latin typeface="微软雅黑" panose="020B0503020204020204" pitchFamily="34" charset="-122"/>
                <a:ea typeface="微软雅黑" panose="020B0503020204020204" pitchFamily="34" charset="-122"/>
              </a:rPr>
              <a:t>单击此处添加您的公司名称</a:t>
            </a:r>
            <a:r>
              <a:rPr lang="en-US" altLang="zh-CN" sz="1050" dirty="0" smtClean="0">
                <a:latin typeface="微软雅黑" panose="020B0503020204020204" pitchFamily="34" charset="-122"/>
                <a:ea typeface="微软雅黑" panose="020B0503020204020204" pitchFamily="34" charset="-122"/>
              </a:rPr>
              <a:t> </a:t>
            </a:r>
            <a:endParaRPr lang="en-US" altLang="zh-CN" sz="788"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3209987" y="1350570"/>
            <a:ext cx="3094897" cy="1446550"/>
          </a:xfrm>
          <a:prstGeom prst="rect">
            <a:avLst/>
          </a:prstGeom>
          <a:noFill/>
        </p:spPr>
        <p:txBody>
          <a:bodyPr wrap="square" rtlCol="0">
            <a:spAutoFit/>
          </a:bodyPr>
          <a:lstStyle/>
          <a:p>
            <a:r>
              <a:rPr lang="en-US" altLang="zh-CN" sz="8800" dirty="0" smtClean="0">
                <a:latin typeface="方正兰亭超细黑简体" panose="02000000000000000000" pitchFamily="2" charset="-122"/>
                <a:ea typeface="方正兰亭超细黑简体" panose="02000000000000000000" pitchFamily="2" charset="-122"/>
              </a:rPr>
              <a:t>201X</a:t>
            </a:r>
            <a:endParaRPr lang="zh-CN" altLang="en-US" sz="88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22744662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4"/>
                                        </p:tgtEl>
                                        <p:attrNameLst>
                                          <p:attrName>style.visibility</p:attrName>
                                        </p:attrNameLst>
                                      </p:cBhvr>
                                      <p:to>
                                        <p:strVal val="visible"/>
                                      </p:to>
                                    </p:set>
                                    <p:set>
                                      <p:cBhvr>
                                        <p:cTn id="7" dur="455" fill="hold">
                                          <p:stCondLst>
                                            <p:cond delay="0"/>
                                          </p:stCondLst>
                                        </p:cTn>
                                        <p:tgtEl>
                                          <p:spTgt spid="14"/>
                                        </p:tgtEl>
                                        <p:attrNameLst>
                                          <p:attrName>style.rotation</p:attrName>
                                        </p:attrNameLst>
                                      </p:cBhvr>
                                      <p:to>
                                        <p:strVal val="-45.0"/>
                                      </p:to>
                                    </p:set>
                                    <p:anim calcmode="lin" valueType="num">
                                      <p:cBhvr>
                                        <p:cTn id="8"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12" presetID="2" presetClass="entr" presetSubtype="1" fill="hold" grpId="0" nodeType="withEffect">
                                  <p:stCondLst>
                                    <p:cond delay="1000"/>
                                  </p:stCondLst>
                                  <p:iterate type="lt">
                                    <p:tmPct val="10000"/>
                                  </p:iterate>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additive="base">
                                        <p:cTn id="1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grpId="0" nodeType="withEffect">
                                  <p:stCondLst>
                                    <p:cond delay="1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8" presetClass="emph" presetSubtype="0" fill="hold" grpId="1" nodeType="withEffect">
                                  <p:stCondLst>
                                    <p:cond delay="1500"/>
                                  </p:stCondLst>
                                  <p:childTnLst>
                                    <p:animRot by="21600000">
                                      <p:cBhvr>
                                        <p:cTn id="20" dur="1750" fill="hold"/>
                                        <p:tgtEl>
                                          <p:spTgt spid="9"/>
                                        </p:tgtEl>
                                        <p:attrNameLst>
                                          <p:attrName>r</p:attrName>
                                        </p:attrNameLst>
                                      </p:cBhvr>
                                    </p:animRot>
                                  </p:childTnLst>
                                </p:cTn>
                              </p:par>
                              <p:par>
                                <p:cTn id="21" presetID="10" presetClass="entr" presetSubtype="0" fill="hold" grpId="0" nodeType="withEffect">
                                  <p:stCondLst>
                                    <p:cond delay="20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8" presetClass="emph" presetSubtype="0" fill="hold" grpId="1" nodeType="withEffect">
                                  <p:stCondLst>
                                    <p:cond delay="2000"/>
                                  </p:stCondLst>
                                  <p:childTnLst>
                                    <p:animRot by="-21600000">
                                      <p:cBhvr>
                                        <p:cTn id="25" dur="1750" fill="hold"/>
                                        <p:tgtEl>
                                          <p:spTgt spid="8"/>
                                        </p:tgtEl>
                                        <p:attrNameLst>
                                          <p:attrName>r</p:attrName>
                                        </p:attrNameLst>
                                      </p:cBhvr>
                                    </p:animRot>
                                  </p:childTnLst>
                                </p:cTn>
                              </p:par>
                              <p:par>
                                <p:cTn id="26" presetID="2" presetClass="entr" presetSubtype="2" fill="hold" nodeType="withEffect">
                                  <p:stCondLst>
                                    <p:cond delay="275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1+#ppt_w/2"/>
                                          </p:val>
                                        </p:tav>
                                        <p:tav tm="100000">
                                          <p:val>
                                            <p:strVal val="#ppt_x"/>
                                          </p:val>
                                        </p:tav>
                                      </p:tavLst>
                                    </p:anim>
                                    <p:anim calcmode="lin" valueType="num">
                                      <p:cBhvr additive="base">
                                        <p:cTn id="29" dur="75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3250"/>
                                  </p:stCondLst>
                                  <p:childTnLst>
                                    <p:set>
                                      <p:cBhvr>
                                        <p:cTn id="31" dur="1" fill="hold">
                                          <p:stCondLst>
                                            <p:cond delay="0"/>
                                          </p:stCondLst>
                                        </p:cTn>
                                        <p:tgtEl>
                                          <p:spTgt spid="12">
                                            <p:txEl>
                                              <p:pRg st="0" end="0"/>
                                            </p:txEl>
                                          </p:spTgt>
                                        </p:tgtEl>
                                        <p:attrNameLst>
                                          <p:attrName>style.visibility</p:attrName>
                                        </p:attrNameLst>
                                      </p:cBhvr>
                                      <p:to>
                                        <p:strVal val="visible"/>
                                      </p:to>
                                    </p:set>
                                    <p:anim calcmode="lin" valueType="num">
                                      <p:cBhvr additive="base">
                                        <p:cTn id="32" dur="75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33" dur="75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build="p"/>
      <p:bldP spid="12" grpId="0" build="p"/>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2</a:t>
            </a:r>
          </a:p>
        </p:txBody>
      </p:sp>
      <p:sp>
        <p:nvSpPr>
          <p:cNvPr id="5" name="椭圆 4"/>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6" name="文本框 5"/>
          <p:cNvSpPr txBox="1"/>
          <p:nvPr/>
        </p:nvSpPr>
        <p:spPr>
          <a:xfrm>
            <a:off x="4661118" y="1854340"/>
            <a:ext cx="2653952" cy="1262974"/>
          </a:xfrm>
          <a:prstGeom prst="rect">
            <a:avLst/>
          </a:prstGeom>
          <a:noFill/>
        </p:spPr>
        <p:txBody>
          <a:bodyPr wrap="square" rtlCol="0">
            <a:spAutoFit/>
          </a:bodyPr>
          <a:lstStyle/>
          <a:p>
            <a:pPr algn="just">
              <a:lnSpc>
                <a:spcPct val="150000"/>
              </a:lnSpc>
            </a:pPr>
            <a:r>
              <a:rPr lang="zh-CN" altLang="en-US" sz="2800" dirty="0">
                <a:latin typeface="微软雅黑" panose="020B0503020204020204" pitchFamily="34" charset="-122"/>
                <a:ea typeface="微软雅黑" panose="020B0503020204020204" pitchFamily="34" charset="-122"/>
              </a:rPr>
              <a:t>单击添加</a:t>
            </a:r>
            <a:r>
              <a:rPr lang="zh-CN" altLang="en-US" sz="2800" dirty="0" smtClean="0">
                <a:latin typeface="微软雅黑" panose="020B0503020204020204" pitchFamily="34" charset="-122"/>
                <a:ea typeface="微软雅黑" panose="020B0503020204020204" pitchFamily="34" charset="-122"/>
              </a:rPr>
              <a:t>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7896" y="3248840"/>
            <a:ext cx="388620" cy="38862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3784" y="3248840"/>
            <a:ext cx="388620" cy="388620"/>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99672" y="3252651"/>
            <a:ext cx="388620" cy="388620"/>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90685" y="2302949"/>
            <a:ext cx="2272481" cy="749873"/>
          </a:xfrm>
          <a:prstGeom prst="rect">
            <a:avLst/>
          </a:prstGeom>
        </p:spPr>
      </p:pic>
    </p:spTree>
    <p:extLst>
      <p:ext uri="{BB962C8B-B14F-4D97-AF65-F5344CB8AC3E}">
        <p14:creationId xmlns:p14="http://schemas.microsoft.com/office/powerpoint/2010/main" val="22506889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50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1500"/>
                                        <p:tgtEl>
                                          <p:spTgt spid="5"/>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1000"/>
                                        <p:tgtEl>
                                          <p:spTgt spid="6"/>
                                        </p:tgtEl>
                                      </p:cBhvr>
                                    </p:animEffect>
                                  </p:childTnLst>
                                </p:cTn>
                              </p:par>
                              <p:par>
                                <p:cTn id="14" presetID="42" presetClass="entr" presetSubtype="0" fill="hold" nodeType="withEffect">
                                  <p:stCondLst>
                                    <p:cond delay="1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anim calcmode="lin" valueType="num">
                                      <p:cBhvr>
                                        <p:cTn id="17" dur="750" fill="hold"/>
                                        <p:tgtEl>
                                          <p:spTgt spid="9"/>
                                        </p:tgtEl>
                                        <p:attrNameLst>
                                          <p:attrName>ppt_x</p:attrName>
                                        </p:attrNameLst>
                                      </p:cBhvr>
                                      <p:tavLst>
                                        <p:tav tm="0">
                                          <p:val>
                                            <p:strVal val="#ppt_x"/>
                                          </p:val>
                                        </p:tav>
                                        <p:tav tm="100000">
                                          <p:val>
                                            <p:strVal val="#ppt_x"/>
                                          </p:val>
                                        </p:tav>
                                      </p:tavLst>
                                    </p:anim>
                                    <p:anim calcmode="lin" valueType="num">
                                      <p:cBhvr>
                                        <p:cTn id="18" dur="750" fill="hold"/>
                                        <p:tgtEl>
                                          <p:spTgt spid="9"/>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9"/>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8"/>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pic>
        <p:nvPicPr>
          <p:cNvPr id="15"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3475" y="1865331"/>
            <a:ext cx="2583716" cy="2449698"/>
          </a:xfrm>
          <a:prstGeom prst="rect">
            <a:avLst/>
          </a:prstGeom>
          <a:noFill/>
          <a:ln w="38100">
            <a:noFill/>
            <a:miter lim="800000"/>
            <a:headEnd/>
            <a:tailEnd/>
          </a:ln>
          <a:effectLst>
            <a:outerShdw dist="38100" dir="2700000" algn="tl" rotWithShape="0">
              <a:srgbClr val="000000">
                <a:alpha val="39999"/>
              </a:srgbClr>
            </a:outerShdw>
          </a:effectLst>
          <a:extLst>
            <a:ext uri="{909E8E84-426E-40DD-AFC4-6F175D3DCCD1}">
              <a14:hiddenFill xmlns:a14="http://schemas.microsoft.com/office/drawing/2010/main">
                <a:solidFill>
                  <a:srgbClr val="FFFFFF"/>
                </a:solidFill>
              </a14:hiddenFill>
            </a:ext>
          </a:extLst>
        </p:spPr>
      </p:pic>
      <p:cxnSp>
        <p:nvCxnSpPr>
          <p:cNvPr id="16" name="直接连接符 15"/>
          <p:cNvCxnSpPr/>
          <p:nvPr/>
        </p:nvCxnSpPr>
        <p:spPr>
          <a:xfrm>
            <a:off x="3616146" y="2469321"/>
            <a:ext cx="4854729" cy="1191"/>
          </a:xfrm>
          <a:prstGeom prst="line">
            <a:avLst/>
          </a:prstGeom>
          <a:ln w="12700">
            <a:solidFill>
              <a:srgbClr val="404040"/>
            </a:solidFill>
          </a:ln>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16146" y="3559649"/>
            <a:ext cx="4854729" cy="1191"/>
          </a:xfrm>
          <a:prstGeom prst="line">
            <a:avLst/>
          </a:prstGeom>
          <a:ln w="12700">
            <a:solidFill>
              <a:srgbClr val="404040"/>
            </a:solidFill>
          </a:ln>
          <a:effectLst/>
        </p:spPr>
        <p:style>
          <a:lnRef idx="1">
            <a:schemeClr val="accent1"/>
          </a:lnRef>
          <a:fillRef idx="0">
            <a:schemeClr val="accent1"/>
          </a:fillRef>
          <a:effectRef idx="0">
            <a:schemeClr val="accent1"/>
          </a:effectRef>
          <a:fontRef idx="minor">
            <a:schemeClr val="tx1"/>
          </a:fontRef>
        </p:style>
      </p:cxnSp>
      <p:sp>
        <p:nvSpPr>
          <p:cNvPr id="18" name="TextBox 9"/>
          <p:cNvSpPr txBox="1"/>
          <p:nvPr/>
        </p:nvSpPr>
        <p:spPr>
          <a:xfrm>
            <a:off x="3616146" y="1990251"/>
            <a:ext cx="4416187" cy="425709"/>
          </a:xfrm>
          <a:prstGeom prst="rect">
            <a:avLst/>
          </a:prstGeom>
          <a:noFill/>
        </p:spPr>
        <p:txBody>
          <a:bodyPr wrap="square" lIns="91393" tIns="45696" rIns="91393" bIns="45696" rtlCol="0">
            <a:spAutoFit/>
          </a:bodyPr>
          <a:lstStyle/>
          <a:p>
            <a:pPr algn="just">
              <a:lnSpc>
                <a:spcPts val="1299"/>
              </a:lnSpc>
            </a:pPr>
            <a:r>
              <a:rPr lang="zh-CN" altLang="en-US" sz="1012"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19" name="TextBox 10"/>
          <p:cNvSpPr txBox="1"/>
          <p:nvPr/>
        </p:nvSpPr>
        <p:spPr>
          <a:xfrm>
            <a:off x="3616146" y="3090181"/>
            <a:ext cx="4416187" cy="425709"/>
          </a:xfrm>
          <a:prstGeom prst="rect">
            <a:avLst/>
          </a:prstGeom>
          <a:noFill/>
        </p:spPr>
        <p:txBody>
          <a:bodyPr wrap="square" lIns="91393" tIns="45696" rIns="91393" bIns="45696" rtlCol="0">
            <a:spAutoFit/>
          </a:bodyPr>
          <a:lstStyle/>
          <a:p>
            <a:pPr algn="just">
              <a:lnSpc>
                <a:spcPts val="1299"/>
              </a:lnSpc>
            </a:pPr>
            <a:r>
              <a:rPr lang="zh-CN" altLang="en-US" sz="1012"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Tree>
    <p:extLst>
      <p:ext uri="{BB962C8B-B14F-4D97-AF65-F5344CB8AC3E}">
        <p14:creationId xmlns:p14="http://schemas.microsoft.com/office/powerpoint/2010/main" val="8819285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1+#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1+#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2"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300" fill="hold"/>
                                        <p:tgtEl>
                                          <p:spTgt spid="18"/>
                                        </p:tgtEl>
                                        <p:attrNameLst>
                                          <p:attrName>ppt_x</p:attrName>
                                        </p:attrNameLst>
                                      </p:cBhvr>
                                      <p:tavLst>
                                        <p:tav tm="0">
                                          <p:val>
                                            <p:strVal val="1+#ppt_w/2"/>
                                          </p:val>
                                        </p:tav>
                                        <p:tav tm="100000">
                                          <p:val>
                                            <p:strVal val="#ppt_x"/>
                                          </p:val>
                                        </p:tav>
                                      </p:tavLst>
                                    </p:anim>
                                    <p:anim calcmode="lin" valueType="num">
                                      <p:cBhvr additive="base">
                                        <p:cTn id="43" dur="300" fill="hold"/>
                                        <p:tgtEl>
                                          <p:spTgt spid="18"/>
                                        </p:tgtEl>
                                        <p:attrNameLst>
                                          <p:attrName>ppt_y</p:attrName>
                                        </p:attrNameLst>
                                      </p:cBhvr>
                                      <p:tavLst>
                                        <p:tav tm="0">
                                          <p:val>
                                            <p:strVal val="#ppt_y"/>
                                          </p:val>
                                        </p:tav>
                                        <p:tav tm="100000">
                                          <p:val>
                                            <p:strVal val="#ppt_y"/>
                                          </p:val>
                                        </p:tav>
                                      </p:tavLst>
                                    </p:anim>
                                  </p:childTnLst>
                                </p:cTn>
                              </p:par>
                              <p:par>
                                <p:cTn id="44" presetID="26" presetClass="emph" presetSubtype="0" fill="hold" grpId="1" nodeType="withEffect">
                                  <p:stCondLst>
                                    <p:cond delay="0"/>
                                  </p:stCondLst>
                                  <p:childTnLst>
                                    <p:animEffect transition="out" filter="fade">
                                      <p:cBhvr>
                                        <p:cTn id="45" dur="500" tmFilter="0, 0; .2, .5; .8, .5; 1, 0"/>
                                        <p:tgtEl>
                                          <p:spTgt spid="18"/>
                                        </p:tgtEl>
                                      </p:cBhvr>
                                    </p:animEffect>
                                    <p:animScale>
                                      <p:cBhvr>
                                        <p:cTn id="46" dur="250" autoRev="1" fill="hold"/>
                                        <p:tgtEl>
                                          <p:spTgt spid="18"/>
                                        </p:tgtEl>
                                      </p:cBhvr>
                                      <p:by x="105000" y="105000"/>
                                    </p:animScale>
                                  </p:childTnLst>
                                </p:cTn>
                              </p:par>
                            </p:childTnLst>
                          </p:cTn>
                        </p:par>
                        <p:par>
                          <p:cTn id="47" fill="hold">
                            <p:stCondLst>
                              <p:cond delay="3000"/>
                            </p:stCondLst>
                            <p:childTnLst>
                              <p:par>
                                <p:cTn id="48" presetID="2" presetClass="entr" presetSubtype="2"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300" fill="hold"/>
                                        <p:tgtEl>
                                          <p:spTgt spid="19"/>
                                        </p:tgtEl>
                                        <p:attrNameLst>
                                          <p:attrName>ppt_x</p:attrName>
                                        </p:attrNameLst>
                                      </p:cBhvr>
                                      <p:tavLst>
                                        <p:tav tm="0">
                                          <p:val>
                                            <p:strVal val="1+#ppt_w/2"/>
                                          </p:val>
                                        </p:tav>
                                        <p:tav tm="100000">
                                          <p:val>
                                            <p:strVal val="#ppt_x"/>
                                          </p:val>
                                        </p:tav>
                                      </p:tavLst>
                                    </p:anim>
                                    <p:anim calcmode="lin" valueType="num">
                                      <p:cBhvr additive="base">
                                        <p:cTn id="51" dur="300" fill="hold"/>
                                        <p:tgtEl>
                                          <p:spTgt spid="19"/>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0"/>
                                  </p:stCondLst>
                                  <p:childTnLst>
                                    <p:animEffect transition="out" filter="fade">
                                      <p:cBhvr>
                                        <p:cTn id="53" dur="500" tmFilter="0, 0; .2, .5; .8, .5; 1, 0"/>
                                        <p:tgtEl>
                                          <p:spTgt spid="19"/>
                                        </p:tgtEl>
                                      </p:cBhvr>
                                    </p:animEffect>
                                    <p:animScale>
                                      <p:cBhvr>
                                        <p:cTn id="5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8" grpId="0"/>
      <p:bldP spid="18" grpId="1"/>
      <p:bldP spid="19" grpId="0"/>
      <p:bldP spid="1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1763727" y="1550536"/>
            <a:ext cx="863063" cy="863375"/>
            <a:chOff x="2136775" y="1708150"/>
            <a:chExt cx="1176338" cy="1176338"/>
          </a:xfrm>
        </p:grpSpPr>
        <p:sp>
          <p:nvSpPr>
            <p:cNvPr id="16"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sp>
          <p:nvSpPr>
            <p:cNvPr id="17"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grpSp>
      <p:grpSp>
        <p:nvGrpSpPr>
          <p:cNvPr id="18" name="组合 17"/>
          <p:cNvGrpSpPr/>
          <p:nvPr/>
        </p:nvGrpSpPr>
        <p:grpSpPr>
          <a:xfrm>
            <a:off x="6705747" y="1550536"/>
            <a:ext cx="863063" cy="863375"/>
            <a:chOff x="5030788" y="1708150"/>
            <a:chExt cx="1176338" cy="1176338"/>
          </a:xfrm>
        </p:grpSpPr>
        <p:sp>
          <p:nvSpPr>
            <p:cNvPr id="19"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sp>
          <p:nvSpPr>
            <p:cNvPr id="20"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grpSp>
      <p:grpSp>
        <p:nvGrpSpPr>
          <p:cNvPr id="21" name="组合 20"/>
          <p:cNvGrpSpPr/>
          <p:nvPr/>
        </p:nvGrpSpPr>
        <p:grpSpPr>
          <a:xfrm>
            <a:off x="4235642" y="1550536"/>
            <a:ext cx="863063" cy="863375"/>
            <a:chOff x="3568700" y="1708150"/>
            <a:chExt cx="1176338" cy="1176338"/>
          </a:xfrm>
        </p:grpSpPr>
        <p:sp>
          <p:nvSpPr>
            <p:cNvPr id="22"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sp>
          <p:nvSpPr>
            <p:cNvPr id="23"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dirty="0">
                <a:ea typeface="微软雅黑" panose="020B0503020204020204" pitchFamily="34" charset="-122"/>
              </a:endParaRPr>
            </a:p>
          </p:txBody>
        </p:sp>
      </p:grpSp>
      <p:sp>
        <p:nvSpPr>
          <p:cNvPr id="24" name="TextBox 10"/>
          <p:cNvSpPr txBox="1"/>
          <p:nvPr/>
        </p:nvSpPr>
        <p:spPr>
          <a:xfrm>
            <a:off x="1349691"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5" name="TextBox 11"/>
          <p:cNvSpPr txBox="1"/>
          <p:nvPr/>
        </p:nvSpPr>
        <p:spPr>
          <a:xfrm>
            <a:off x="1346583"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
        <p:nvSpPr>
          <p:cNvPr id="26" name="TextBox 12"/>
          <p:cNvSpPr txBox="1"/>
          <p:nvPr/>
        </p:nvSpPr>
        <p:spPr>
          <a:xfrm>
            <a:off x="3821606"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7" name="TextBox 13"/>
          <p:cNvSpPr txBox="1"/>
          <p:nvPr/>
        </p:nvSpPr>
        <p:spPr>
          <a:xfrm>
            <a:off x="3818498"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
        <p:nvSpPr>
          <p:cNvPr id="28" name="TextBox 14"/>
          <p:cNvSpPr txBox="1"/>
          <p:nvPr/>
        </p:nvSpPr>
        <p:spPr>
          <a:xfrm>
            <a:off x="6291710"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9" name="TextBox 15"/>
          <p:cNvSpPr txBox="1"/>
          <p:nvPr/>
        </p:nvSpPr>
        <p:spPr>
          <a:xfrm>
            <a:off x="6288603"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Tree>
    <p:extLst>
      <p:ext uri="{BB962C8B-B14F-4D97-AF65-F5344CB8AC3E}">
        <p14:creationId xmlns:p14="http://schemas.microsoft.com/office/powerpoint/2010/main" val="369945956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5"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5"/>
                                        </p:tgtEl>
                                      </p:cBhvr>
                                    </p:animEffect>
                                  </p:childTnLst>
                                </p:cTn>
                              </p:par>
                            </p:childTnLst>
                          </p:cTn>
                        </p:par>
                        <p:par>
                          <p:cTn id="35" fill="hold">
                            <p:stCondLst>
                              <p:cond delay="2000"/>
                            </p:stCondLst>
                            <p:childTnLst>
                              <p:par>
                                <p:cTn id="36" presetID="52" presetClass="entr" presetSubtype="0"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Scale>
                                      <p:cBhvr>
                                        <p:cTn id="38"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5"/>
                                        </p:tgtEl>
                                        <p:attrNameLst>
                                          <p:attrName>ppt_x</p:attrName>
                                          <p:attrName>ppt_y</p:attrName>
                                        </p:attrNameLst>
                                      </p:cBhvr>
                                    </p:animMotion>
                                    <p:animEffect transition="in" filter="fade">
                                      <p:cBhvr>
                                        <p:cTn id="40" dur="1000"/>
                                        <p:tgtEl>
                                          <p:spTgt spid="25"/>
                                        </p:tgtEl>
                                      </p:cBhvr>
                                    </p:animEffect>
                                  </p:childTnLst>
                                </p:cTn>
                              </p:par>
                            </p:childTnLst>
                          </p:cTn>
                        </p:par>
                        <p:par>
                          <p:cTn id="41" fill="hold">
                            <p:stCondLst>
                              <p:cond delay="3500"/>
                            </p:stCondLst>
                            <p:childTnLst>
                              <p:par>
                                <p:cTn id="42" presetID="2" presetClass="entr" presetSubtype="4"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5"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2" dur="1000" fill="hold"/>
                                        <p:tgtEl>
                                          <p:spTgt spid="21"/>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21"/>
                                        </p:tgtEl>
                                      </p:cBhvr>
                                    </p:animEffect>
                                  </p:childTnLst>
                                </p:cTn>
                              </p:par>
                            </p:childTnLst>
                          </p:cTn>
                        </p:par>
                        <p:par>
                          <p:cTn id="57" fill="hold">
                            <p:stCondLst>
                              <p:cond delay="5000"/>
                            </p:stCondLst>
                            <p:childTnLst>
                              <p:par>
                                <p:cTn id="58" presetID="52" presetClass="entr" presetSubtype="0" fill="hold" grpId="0" nodeType="afterEffect">
                                  <p:stCondLst>
                                    <p:cond delay="0"/>
                                  </p:stCondLst>
                                  <p:iterate type="lt">
                                    <p:tmPct val="10000"/>
                                  </p:iterate>
                                  <p:childTnLst>
                                    <p:set>
                                      <p:cBhvr>
                                        <p:cTn id="59" dur="1" fill="hold">
                                          <p:stCondLst>
                                            <p:cond delay="0"/>
                                          </p:stCondLst>
                                        </p:cTn>
                                        <p:tgtEl>
                                          <p:spTgt spid="27"/>
                                        </p:tgtEl>
                                        <p:attrNameLst>
                                          <p:attrName>style.visibility</p:attrName>
                                        </p:attrNameLst>
                                      </p:cBhvr>
                                      <p:to>
                                        <p:strVal val="visible"/>
                                      </p:to>
                                    </p:set>
                                    <p:animScale>
                                      <p:cBhvr>
                                        <p:cTn id="6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7"/>
                                        </p:tgtEl>
                                        <p:attrNameLst>
                                          <p:attrName>ppt_x</p:attrName>
                                          <p:attrName>ppt_y</p:attrName>
                                        </p:attrNameLst>
                                      </p:cBhvr>
                                    </p:animMotion>
                                    <p:animEffect transition="in" filter="fade">
                                      <p:cBhvr>
                                        <p:cTn id="62" dur="1000"/>
                                        <p:tgtEl>
                                          <p:spTgt spid="27"/>
                                        </p:tgtEl>
                                      </p:cBhvr>
                                    </p:animEffect>
                                  </p:childTnLst>
                                </p:cTn>
                              </p:par>
                            </p:childTnLst>
                          </p:cTn>
                        </p:par>
                        <p:par>
                          <p:cTn id="63" fill="hold">
                            <p:stCondLst>
                              <p:cond delay="6500"/>
                            </p:stCondLst>
                            <p:childTnLst>
                              <p:par>
                                <p:cTn id="64" presetID="2" presetClass="entr" presetSubtype="4"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ppt_x"/>
                                          </p:val>
                                        </p:tav>
                                        <p:tav tm="100000">
                                          <p:val>
                                            <p:strVal val="#ppt_x"/>
                                          </p:val>
                                        </p:tav>
                                      </p:tavLst>
                                    </p:anim>
                                    <p:anim calcmode="lin" valueType="num">
                                      <p:cBhvr additive="base">
                                        <p:cTn id="67" dur="500" fill="hold"/>
                                        <p:tgtEl>
                                          <p:spTgt spid="26"/>
                                        </p:tgtEl>
                                        <p:attrNameLst>
                                          <p:attrName>ppt_y</p:attrName>
                                        </p:attrNameLst>
                                      </p:cBhvr>
                                      <p:tavLst>
                                        <p:tav tm="0">
                                          <p:val>
                                            <p:strVal val="1+#ppt_h/2"/>
                                          </p:val>
                                        </p:tav>
                                        <p:tav tm="100000">
                                          <p:val>
                                            <p:strVal val="#ppt_y"/>
                                          </p:val>
                                        </p:tav>
                                      </p:tavLst>
                                    </p:anim>
                                  </p:childTnLst>
                                </p:cTn>
                              </p:par>
                            </p:childTnLst>
                          </p:cTn>
                        </p:par>
                        <p:par>
                          <p:cTn id="68" fill="hold">
                            <p:stCondLst>
                              <p:cond delay="7000"/>
                            </p:stCondLst>
                            <p:childTnLst>
                              <p:par>
                                <p:cTn id="69" presetID="25" presetClass="entr" presetSubtype="0"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4" dur="1000" fill="hold"/>
                                        <p:tgtEl>
                                          <p:spTgt spid="18"/>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18"/>
                                        </p:tgtEl>
                                      </p:cBhvr>
                                    </p:animEffect>
                                  </p:childTnLst>
                                </p:cTn>
                              </p:par>
                            </p:childTnLst>
                          </p:cTn>
                        </p:par>
                        <p:par>
                          <p:cTn id="79" fill="hold">
                            <p:stCondLst>
                              <p:cond delay="8000"/>
                            </p:stCondLst>
                            <p:childTnLst>
                              <p:par>
                                <p:cTn id="80" presetID="52" presetClass="entr" presetSubtype="0" fill="hold" grpId="0" nodeType="afterEffect">
                                  <p:stCondLst>
                                    <p:cond delay="0"/>
                                  </p:stCondLst>
                                  <p:iterate type="lt">
                                    <p:tmPct val="10000"/>
                                  </p:iterate>
                                  <p:childTnLst>
                                    <p:set>
                                      <p:cBhvr>
                                        <p:cTn id="81" dur="1" fill="hold">
                                          <p:stCondLst>
                                            <p:cond delay="0"/>
                                          </p:stCondLst>
                                        </p:cTn>
                                        <p:tgtEl>
                                          <p:spTgt spid="29"/>
                                        </p:tgtEl>
                                        <p:attrNameLst>
                                          <p:attrName>style.visibility</p:attrName>
                                        </p:attrNameLst>
                                      </p:cBhvr>
                                      <p:to>
                                        <p:strVal val="visible"/>
                                      </p:to>
                                    </p:set>
                                    <p:animScale>
                                      <p:cBhvr>
                                        <p:cTn id="8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29"/>
                                        </p:tgtEl>
                                        <p:attrNameLst>
                                          <p:attrName>ppt_x</p:attrName>
                                          <p:attrName>ppt_y</p:attrName>
                                        </p:attrNameLst>
                                      </p:cBhvr>
                                    </p:animMotion>
                                    <p:animEffect transition="in" filter="fade">
                                      <p:cBhvr>
                                        <p:cTn id="84" dur="1000"/>
                                        <p:tgtEl>
                                          <p:spTgt spid="29"/>
                                        </p:tgtEl>
                                      </p:cBhvr>
                                    </p:animEffect>
                                  </p:childTnLst>
                                </p:cTn>
                              </p:par>
                            </p:childTnLst>
                          </p:cTn>
                        </p:par>
                        <p:par>
                          <p:cTn id="85" fill="hold">
                            <p:stCondLst>
                              <p:cond delay="9500"/>
                            </p:stCondLst>
                            <p:childTnLst>
                              <p:par>
                                <p:cTn id="86" presetID="2" presetClass="entr" presetSubtype="4"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additive="base">
                                        <p:cTn id="88" dur="500" fill="hold"/>
                                        <p:tgtEl>
                                          <p:spTgt spid="28"/>
                                        </p:tgtEl>
                                        <p:attrNameLst>
                                          <p:attrName>ppt_x</p:attrName>
                                        </p:attrNameLst>
                                      </p:cBhvr>
                                      <p:tavLst>
                                        <p:tav tm="0">
                                          <p:val>
                                            <p:strVal val="#ppt_x"/>
                                          </p:val>
                                        </p:tav>
                                        <p:tav tm="100000">
                                          <p:val>
                                            <p:strVal val="#ppt_x"/>
                                          </p:val>
                                        </p:tav>
                                      </p:tavLst>
                                    </p:anim>
                                    <p:anim calcmode="lin" valueType="num">
                                      <p:cBhvr additive="base">
                                        <p:cTn id="8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4" grpId="0"/>
      <p:bldP spid="25" grpId="0"/>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5538813" y="1536444"/>
            <a:ext cx="2796076" cy="2835506"/>
            <a:chOff x="1331640" y="1707654"/>
            <a:chExt cx="2796076" cy="2835506"/>
          </a:xfrm>
          <a:solidFill>
            <a:srgbClr val="404040"/>
          </a:solidFill>
        </p:grpSpPr>
        <p:sp>
          <p:nvSpPr>
            <p:cNvPr id="16"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7"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8"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19"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0"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sp>
          <p:nvSpPr>
            <p:cNvPr id="21"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微软雅黑" panose="020B0503020204020204" pitchFamily="34" charset="-122"/>
              </a:endParaRPr>
            </a:p>
          </p:txBody>
        </p:sp>
      </p:grpSp>
      <p:sp>
        <p:nvSpPr>
          <p:cNvPr id="22" name="矩形 1"/>
          <p:cNvSpPr>
            <a:spLocks noChangeArrowheads="1"/>
          </p:cNvSpPr>
          <p:nvPr/>
        </p:nvSpPr>
        <p:spPr bwMode="auto">
          <a:xfrm>
            <a:off x="1043608" y="168232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1"/>
          <p:cNvSpPr>
            <a:spLocks noChangeArrowheads="1"/>
          </p:cNvSpPr>
          <p:nvPr/>
        </p:nvSpPr>
        <p:spPr bwMode="auto">
          <a:xfrm>
            <a:off x="1043608" y="241441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24" name="矩形 1"/>
          <p:cNvSpPr>
            <a:spLocks noChangeArrowheads="1"/>
          </p:cNvSpPr>
          <p:nvPr/>
        </p:nvSpPr>
        <p:spPr bwMode="auto">
          <a:xfrm>
            <a:off x="1043608" y="314651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25" name="矩形 1"/>
          <p:cNvSpPr>
            <a:spLocks noChangeArrowheads="1"/>
          </p:cNvSpPr>
          <p:nvPr/>
        </p:nvSpPr>
        <p:spPr bwMode="auto">
          <a:xfrm>
            <a:off x="1043608" y="38786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cxnSp>
        <p:nvCxnSpPr>
          <p:cNvPr id="26" name="直接连接符 25"/>
          <p:cNvCxnSpPr/>
          <p:nvPr/>
        </p:nvCxnSpPr>
        <p:spPr>
          <a:xfrm flipH="1">
            <a:off x="4662482" y="1897626"/>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662482" y="2624638"/>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4662482" y="3351650"/>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4662482" y="4078663"/>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14406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cTn>
                                  </p:par>
                                  <p:par>
                                    <p:cTn id="33" presetID="2" presetClass="entr" presetSubtype="8" fill="hold" grpId="0" nodeType="withEffect" p14:presetBounceEnd="50000">
                                      <p:stCondLst>
                                        <p:cond delay="300"/>
                                      </p:stCondLst>
                                      <p:childTnLst>
                                        <p:set>
                                          <p:cBhvr>
                                            <p:cTn id="34" dur="1" fill="hold">
                                              <p:stCondLst>
                                                <p:cond delay="0"/>
                                              </p:stCondLst>
                                            </p:cTn>
                                            <p:tgtEl>
                                              <p:spTgt spid="22"/>
                                            </p:tgtEl>
                                            <p:attrNameLst>
                                              <p:attrName>style.visibility</p:attrName>
                                            </p:attrNameLst>
                                          </p:cBhvr>
                                          <p:to>
                                            <p:strVal val="visible"/>
                                          </p:to>
                                        </p:set>
                                        <p:anim calcmode="lin" valueType="num" p14:bounceEnd="50000">
                                          <p:cBhvr additive="base">
                                            <p:cTn id="35" dur="3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36" dur="3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2"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right)">
                                          <p:cBhvr>
                                            <p:cTn id="40" dur="500"/>
                                            <p:tgtEl>
                                              <p:spTgt spid="27"/>
                                            </p:tgtEl>
                                          </p:cBhvr>
                                        </p:animEffect>
                                      </p:childTnLst>
                                    </p:cTn>
                                  </p:par>
                                  <p:par>
                                    <p:cTn id="41" presetID="2" presetClass="entr" presetSubtype="8" fill="hold" grpId="0" nodeType="withEffect" p14:presetBounceEnd="50000">
                                      <p:stCondLst>
                                        <p:cond delay="30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300" fill="hold"/>
                                            <p:tgtEl>
                                              <p:spTgt spid="23"/>
                                            </p:tgtEl>
                                            <p:attrNameLst>
                                              <p:attrName>ppt_x</p:attrName>
                                            </p:attrNameLst>
                                          </p:cBhvr>
                                          <p:tavLst>
                                            <p:tav tm="0">
                                              <p:val>
                                                <p:strVal val="0-#ppt_w/2"/>
                                              </p:val>
                                            </p:tav>
                                            <p:tav tm="100000">
                                              <p:val>
                                                <p:strVal val="#ppt_x"/>
                                              </p:val>
                                            </p:tav>
                                          </p:tavLst>
                                        </p:anim>
                                        <p:anim calcmode="lin" valueType="num" p14:bounceEnd="50000">
                                          <p:cBhvr additive="base">
                                            <p:cTn id="44" dur="3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700"/>
                                </p:stCondLst>
                                <p:childTnLst>
                                  <p:par>
                                    <p:cTn id="46" presetID="22" presetClass="entr" presetSubtype="2"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right)">
                                          <p:cBhvr>
                                            <p:cTn id="48" dur="500"/>
                                            <p:tgtEl>
                                              <p:spTgt spid="28"/>
                                            </p:tgtEl>
                                          </p:cBhvr>
                                        </p:animEffect>
                                      </p:childTnLst>
                                    </p:cTn>
                                  </p:par>
                                  <p:par>
                                    <p:cTn id="49" presetID="2" presetClass="entr" presetSubtype="8" fill="hold" grpId="0" nodeType="withEffect" p14:presetBounceEnd="50000">
                                      <p:stCondLst>
                                        <p:cond delay="300"/>
                                      </p:stCondLst>
                                      <p:childTnLst>
                                        <p:set>
                                          <p:cBhvr>
                                            <p:cTn id="50" dur="1" fill="hold">
                                              <p:stCondLst>
                                                <p:cond delay="0"/>
                                              </p:stCondLst>
                                            </p:cTn>
                                            <p:tgtEl>
                                              <p:spTgt spid="24"/>
                                            </p:tgtEl>
                                            <p:attrNameLst>
                                              <p:attrName>style.visibility</p:attrName>
                                            </p:attrNameLst>
                                          </p:cBhvr>
                                          <p:to>
                                            <p:strVal val="visible"/>
                                          </p:to>
                                        </p:set>
                                        <p:anim calcmode="lin" valueType="num" p14:bounceEnd="50000">
                                          <p:cBhvr additive="base">
                                            <p:cTn id="51" dur="30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52" dur="3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3300"/>
                                </p:stCondLst>
                                <p:childTnLst>
                                  <p:par>
                                    <p:cTn id="54" presetID="22" presetClass="entr" presetSubtype="2"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right)">
                                          <p:cBhvr>
                                            <p:cTn id="56" dur="500"/>
                                            <p:tgtEl>
                                              <p:spTgt spid="29"/>
                                            </p:tgtEl>
                                          </p:cBhvr>
                                        </p:animEffect>
                                      </p:childTnLst>
                                    </p:cTn>
                                  </p:par>
                                  <p:par>
                                    <p:cTn id="57" presetID="2" presetClass="entr" presetSubtype="8" fill="hold" grpId="0" nodeType="withEffect" p14:presetBounceEnd="50000">
                                      <p:stCondLst>
                                        <p:cond delay="300"/>
                                      </p:stCondLst>
                                      <p:childTnLst>
                                        <p:set>
                                          <p:cBhvr>
                                            <p:cTn id="58" dur="1" fill="hold">
                                              <p:stCondLst>
                                                <p:cond delay="0"/>
                                              </p:stCondLst>
                                            </p:cTn>
                                            <p:tgtEl>
                                              <p:spTgt spid="25"/>
                                            </p:tgtEl>
                                            <p:attrNameLst>
                                              <p:attrName>style.visibility</p:attrName>
                                            </p:attrNameLst>
                                          </p:cBhvr>
                                          <p:to>
                                            <p:strVal val="visible"/>
                                          </p:to>
                                        </p:set>
                                        <p:anim calcmode="lin" valueType="num" p14:bounceEnd="50000">
                                          <p:cBhvr additive="base">
                                            <p:cTn id="59" dur="300" fill="hold"/>
                                            <p:tgtEl>
                                              <p:spTgt spid="25"/>
                                            </p:tgtEl>
                                            <p:attrNameLst>
                                              <p:attrName>ppt_x</p:attrName>
                                            </p:attrNameLst>
                                          </p:cBhvr>
                                          <p:tavLst>
                                            <p:tav tm="0">
                                              <p:val>
                                                <p:strVal val="0-#ppt_w/2"/>
                                              </p:val>
                                            </p:tav>
                                            <p:tav tm="100000">
                                              <p:val>
                                                <p:strVal val="#ppt_x"/>
                                              </p:val>
                                            </p:tav>
                                          </p:tavLst>
                                        </p:anim>
                                        <p:anim calcmode="lin" valueType="num" p14:bounceEnd="50000">
                                          <p:cBhvr additive="base">
                                            <p:cTn id="60"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cTn>
                                  </p:par>
                                  <p:par>
                                    <p:cTn id="33" presetID="2" presetClass="entr" presetSubtype="8" fill="hold" grpId="0" nodeType="withEffect">
                                      <p:stCondLst>
                                        <p:cond delay="3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300" fill="hold"/>
                                            <p:tgtEl>
                                              <p:spTgt spid="22"/>
                                            </p:tgtEl>
                                            <p:attrNameLst>
                                              <p:attrName>ppt_x</p:attrName>
                                            </p:attrNameLst>
                                          </p:cBhvr>
                                          <p:tavLst>
                                            <p:tav tm="0">
                                              <p:val>
                                                <p:strVal val="0-#ppt_w/2"/>
                                              </p:val>
                                            </p:tav>
                                            <p:tav tm="100000">
                                              <p:val>
                                                <p:strVal val="#ppt_x"/>
                                              </p:val>
                                            </p:tav>
                                          </p:tavLst>
                                        </p:anim>
                                        <p:anim calcmode="lin" valueType="num">
                                          <p:cBhvr additive="base">
                                            <p:cTn id="36" dur="3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2"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right)">
                                          <p:cBhvr>
                                            <p:cTn id="40" dur="500"/>
                                            <p:tgtEl>
                                              <p:spTgt spid="27"/>
                                            </p:tgtEl>
                                          </p:cBhvr>
                                        </p:animEffect>
                                      </p:childTnLst>
                                    </p:cTn>
                                  </p:par>
                                  <p:par>
                                    <p:cTn id="41" presetID="2" presetClass="entr" presetSubtype="8" fill="hold" grpId="0" nodeType="withEffect">
                                      <p:stCondLst>
                                        <p:cond delay="3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300" fill="hold"/>
                                            <p:tgtEl>
                                              <p:spTgt spid="23"/>
                                            </p:tgtEl>
                                            <p:attrNameLst>
                                              <p:attrName>ppt_x</p:attrName>
                                            </p:attrNameLst>
                                          </p:cBhvr>
                                          <p:tavLst>
                                            <p:tav tm="0">
                                              <p:val>
                                                <p:strVal val="0-#ppt_w/2"/>
                                              </p:val>
                                            </p:tav>
                                            <p:tav tm="100000">
                                              <p:val>
                                                <p:strVal val="#ppt_x"/>
                                              </p:val>
                                            </p:tav>
                                          </p:tavLst>
                                        </p:anim>
                                        <p:anim calcmode="lin" valueType="num">
                                          <p:cBhvr additive="base">
                                            <p:cTn id="44" dur="3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700"/>
                                </p:stCondLst>
                                <p:childTnLst>
                                  <p:par>
                                    <p:cTn id="46" presetID="22" presetClass="entr" presetSubtype="2"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right)">
                                          <p:cBhvr>
                                            <p:cTn id="48" dur="500"/>
                                            <p:tgtEl>
                                              <p:spTgt spid="28"/>
                                            </p:tgtEl>
                                          </p:cBhvr>
                                        </p:animEffect>
                                      </p:childTnLst>
                                    </p:cTn>
                                  </p:par>
                                  <p:par>
                                    <p:cTn id="49" presetID="2" presetClass="entr" presetSubtype="8" fill="hold" grpId="0" nodeType="withEffect">
                                      <p:stCondLst>
                                        <p:cond delay="3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300" fill="hold"/>
                                            <p:tgtEl>
                                              <p:spTgt spid="24"/>
                                            </p:tgtEl>
                                            <p:attrNameLst>
                                              <p:attrName>ppt_x</p:attrName>
                                            </p:attrNameLst>
                                          </p:cBhvr>
                                          <p:tavLst>
                                            <p:tav tm="0">
                                              <p:val>
                                                <p:strVal val="0-#ppt_w/2"/>
                                              </p:val>
                                            </p:tav>
                                            <p:tav tm="100000">
                                              <p:val>
                                                <p:strVal val="#ppt_x"/>
                                              </p:val>
                                            </p:tav>
                                          </p:tavLst>
                                        </p:anim>
                                        <p:anim calcmode="lin" valueType="num">
                                          <p:cBhvr additive="base">
                                            <p:cTn id="52" dur="3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3300"/>
                                </p:stCondLst>
                                <p:childTnLst>
                                  <p:par>
                                    <p:cTn id="54" presetID="22" presetClass="entr" presetSubtype="2"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right)">
                                          <p:cBhvr>
                                            <p:cTn id="56" dur="500"/>
                                            <p:tgtEl>
                                              <p:spTgt spid="29"/>
                                            </p:tgtEl>
                                          </p:cBhvr>
                                        </p:animEffect>
                                      </p:childTnLst>
                                    </p:cTn>
                                  </p:par>
                                  <p:par>
                                    <p:cTn id="57" presetID="2" presetClass="entr" presetSubtype="8" fill="hold" grpId="0" nodeType="withEffect">
                                      <p:stCondLst>
                                        <p:cond delay="30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300" fill="hold"/>
                                            <p:tgtEl>
                                              <p:spTgt spid="25"/>
                                            </p:tgtEl>
                                            <p:attrNameLst>
                                              <p:attrName>ppt_x</p:attrName>
                                            </p:attrNameLst>
                                          </p:cBhvr>
                                          <p:tavLst>
                                            <p:tav tm="0">
                                              <p:val>
                                                <p:strVal val="0-#ppt_w/2"/>
                                              </p:val>
                                            </p:tav>
                                            <p:tav tm="100000">
                                              <p:val>
                                                <p:strVal val="#ppt_x"/>
                                              </p:val>
                                            </p:tav>
                                          </p:tavLst>
                                        </p:anim>
                                        <p:anim calcmode="lin" valueType="num">
                                          <p:cBhvr additive="base">
                                            <p:cTn id="60"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p:bldP spid="23" grpId="0"/>
          <p:bldP spid="24" grpId="0"/>
          <p:bldP spid="2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00CCCC"/>
          </a:solidFill>
          <a:ln w="25400" cap="flat" cmpd="sng">
            <a:solidFill>
              <a:srgbClr val="404040"/>
            </a:solidFill>
            <a:bevel/>
            <a:headEnd type="oval" w="med" len="med"/>
            <a:tailEnd type="oval" w="med" len="med"/>
          </a:ln>
        </p:spPr>
        <p:txBody>
          <a:bodyPr anchor="ctr"/>
          <a:lstStyle/>
          <a:p>
            <a:endParaRPr lang="zh-CN" altLang="en-US" sz="1180" dirty="0">
              <a:ea typeface="微软雅黑" panose="020B0503020204020204" pitchFamily="34" charset="-122"/>
            </a:endParaRPr>
          </a:p>
        </p:txBody>
      </p:sp>
      <p:grpSp>
        <p:nvGrpSpPr>
          <p:cNvPr id="16" name="组合 5"/>
          <p:cNvGrpSpPr>
            <a:grpSpLocks/>
          </p:cNvGrpSpPr>
          <p:nvPr/>
        </p:nvGrpSpPr>
        <p:grpSpPr bwMode="auto">
          <a:xfrm>
            <a:off x="1246026" y="1690460"/>
            <a:ext cx="1330426" cy="2814363"/>
            <a:chOff x="0" y="0"/>
            <a:chExt cx="1774825" cy="3754438"/>
          </a:xfrm>
          <a:solidFill>
            <a:srgbClr val="404040"/>
          </a:solidFill>
        </p:grpSpPr>
        <p:sp>
          <p:nvSpPr>
            <p:cNvPr id="17"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dirty="0">
                <a:solidFill>
                  <a:srgbClr val="FFFFFF"/>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18"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dirty="0">
                <a:ea typeface="微软雅黑" panose="020B0503020204020204" pitchFamily="34" charset="-122"/>
              </a:endParaRPr>
            </a:p>
          </p:txBody>
        </p:sp>
        <p:sp>
          <p:nvSpPr>
            <p:cNvPr id="19"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ea typeface="微软雅黑" panose="020B0503020204020204" pitchFamily="34" charset="-122"/>
              </a:endParaRPr>
            </a:p>
          </p:txBody>
        </p:sp>
      </p:grpSp>
      <p:grpSp>
        <p:nvGrpSpPr>
          <p:cNvPr id="20" name="组合 9"/>
          <p:cNvGrpSpPr>
            <a:grpSpLocks/>
          </p:cNvGrpSpPr>
          <p:nvPr/>
        </p:nvGrpSpPr>
        <p:grpSpPr bwMode="auto">
          <a:xfrm>
            <a:off x="2858483" y="1690460"/>
            <a:ext cx="1330426" cy="2814363"/>
            <a:chOff x="0" y="0"/>
            <a:chExt cx="1774825" cy="3754438"/>
          </a:xfrm>
          <a:solidFill>
            <a:srgbClr val="404040"/>
          </a:solidFill>
        </p:grpSpPr>
        <p:sp>
          <p:nvSpPr>
            <p:cNvPr id="21"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dirty="0">
                <a:solidFill>
                  <a:srgbClr val="FFFFFF"/>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22"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dirty="0">
                <a:ea typeface="微软雅黑" panose="020B0503020204020204" pitchFamily="34" charset="-122"/>
              </a:endParaRPr>
            </a:p>
          </p:txBody>
        </p:sp>
        <p:sp>
          <p:nvSpPr>
            <p:cNvPr id="23"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ea typeface="微软雅黑" panose="020B0503020204020204" pitchFamily="34" charset="-122"/>
              </a:endParaRPr>
            </a:p>
          </p:txBody>
        </p:sp>
      </p:grpSp>
      <p:grpSp>
        <p:nvGrpSpPr>
          <p:cNvPr id="24" name="组合 13"/>
          <p:cNvGrpSpPr>
            <a:grpSpLocks/>
          </p:cNvGrpSpPr>
          <p:nvPr/>
        </p:nvGrpSpPr>
        <p:grpSpPr bwMode="auto">
          <a:xfrm>
            <a:off x="4455470" y="1690460"/>
            <a:ext cx="1331616" cy="2814363"/>
            <a:chOff x="0" y="0"/>
            <a:chExt cx="1776413" cy="3754438"/>
          </a:xfrm>
          <a:solidFill>
            <a:srgbClr val="404040"/>
          </a:solidFill>
        </p:grpSpPr>
        <p:sp>
          <p:nvSpPr>
            <p:cNvPr id="25"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dirty="0">
                <a:solidFill>
                  <a:srgbClr val="FFFFFF"/>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26"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dirty="0">
                <a:ea typeface="微软雅黑" panose="020B0503020204020204" pitchFamily="34" charset="-122"/>
              </a:endParaRPr>
            </a:p>
          </p:txBody>
        </p:sp>
        <p:sp>
          <p:nvSpPr>
            <p:cNvPr id="27"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ea typeface="微软雅黑" panose="020B0503020204020204" pitchFamily="34" charset="-122"/>
              </a:endParaRPr>
            </a:p>
          </p:txBody>
        </p:sp>
      </p:grpSp>
      <p:grpSp>
        <p:nvGrpSpPr>
          <p:cNvPr id="28" name="组合 17"/>
          <p:cNvGrpSpPr>
            <a:grpSpLocks/>
          </p:cNvGrpSpPr>
          <p:nvPr/>
        </p:nvGrpSpPr>
        <p:grpSpPr bwMode="auto">
          <a:xfrm>
            <a:off x="6053647" y="1690460"/>
            <a:ext cx="1330426" cy="2814363"/>
            <a:chOff x="0" y="0"/>
            <a:chExt cx="1774825" cy="3754438"/>
          </a:xfrm>
          <a:solidFill>
            <a:srgbClr val="404040"/>
          </a:solidFill>
        </p:grpSpPr>
        <p:sp>
          <p:nvSpPr>
            <p:cNvPr id="29"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dirty="0">
                <a:solidFill>
                  <a:srgbClr val="FFFFFF"/>
                </a:solidFill>
                <a:latin typeface="Calibri" panose="020F0502020204030204" pitchFamily="34" charset="0"/>
                <a:ea typeface="微软雅黑" panose="020B0503020204020204" pitchFamily="34" charset="-122"/>
                <a:sym typeface="Calibri" panose="020F0502020204030204" pitchFamily="34" charset="0"/>
              </a:endParaRPr>
            </a:p>
          </p:txBody>
        </p:sp>
        <p:sp>
          <p:nvSpPr>
            <p:cNvPr id="30"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dirty="0">
                <a:ea typeface="微软雅黑" panose="020B0503020204020204" pitchFamily="34" charset="-122"/>
              </a:endParaRPr>
            </a:p>
          </p:txBody>
        </p:sp>
        <p:sp>
          <p:nvSpPr>
            <p:cNvPr id="31"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ea typeface="微软雅黑" panose="020B0503020204020204" pitchFamily="34" charset="-122"/>
              </a:endParaRPr>
            </a:p>
          </p:txBody>
        </p:sp>
      </p:grpSp>
    </p:spTree>
    <p:extLst>
      <p:ext uri="{BB962C8B-B14F-4D97-AF65-F5344CB8AC3E}">
        <p14:creationId xmlns:p14="http://schemas.microsoft.com/office/powerpoint/2010/main" val="140515888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ppt_x</p:attrName>
                                        </p:attrNameLst>
                                      </p:cBhvr>
                                      <p:tavLst>
                                        <p:tav tm="0">
                                          <p:val>
                                            <p:strVal val="0-#ppt_w/2"/>
                                          </p:val>
                                        </p:tav>
                                        <p:tav tm="100000">
                                          <p:val>
                                            <p:strVal val="#ppt_x"/>
                                          </p:val>
                                        </p:tav>
                                      </p:tavLst>
                                    </p:anim>
                                    <p:anim calcmode="lin" valueType="num">
                                      <p:cBhvr>
                                        <p:cTn id="2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000" fill="hold"/>
                                        <p:tgtEl>
                                          <p:spTgt spid="16"/>
                                        </p:tgtEl>
                                        <p:attrNameLst>
                                          <p:attrName>ppt_x</p:attrName>
                                        </p:attrNameLst>
                                      </p:cBhvr>
                                      <p:tavLst>
                                        <p:tav tm="0">
                                          <p:val>
                                            <p:strVal val="0-#ppt_w/2"/>
                                          </p:val>
                                        </p:tav>
                                        <p:tav tm="100000">
                                          <p:val>
                                            <p:strVal val="#ppt_x"/>
                                          </p:val>
                                        </p:tav>
                                      </p:tavLst>
                                    </p:anim>
                                    <p:anim calcmode="lin" valueType="num">
                                      <p:cBhvr>
                                        <p:cTn id="35" dur="1000" fill="hold"/>
                                        <p:tgtEl>
                                          <p:spTgt spid="16"/>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1000" fill="hold"/>
                                        <p:tgtEl>
                                          <p:spTgt spid="20"/>
                                        </p:tgtEl>
                                        <p:attrNameLst>
                                          <p:attrName>ppt_x</p:attrName>
                                        </p:attrNameLst>
                                      </p:cBhvr>
                                      <p:tavLst>
                                        <p:tav tm="0">
                                          <p:val>
                                            <p:strVal val="0-#ppt_w/2"/>
                                          </p:val>
                                        </p:tav>
                                        <p:tav tm="100000">
                                          <p:val>
                                            <p:strVal val="#ppt_x"/>
                                          </p:val>
                                        </p:tav>
                                      </p:tavLst>
                                    </p:anim>
                                    <p:anim calcmode="lin" valueType="num">
                                      <p:cBhvr>
                                        <p:cTn id="40" dur="1000" fill="hold"/>
                                        <p:tgtEl>
                                          <p:spTgt spid="20"/>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ppt_x</p:attrName>
                                        </p:attrNameLst>
                                      </p:cBhvr>
                                      <p:tavLst>
                                        <p:tav tm="0">
                                          <p:val>
                                            <p:strVal val="0-#ppt_w/2"/>
                                          </p:val>
                                        </p:tav>
                                        <p:tav tm="100000">
                                          <p:val>
                                            <p:strVal val="#ppt_x"/>
                                          </p:val>
                                        </p:tav>
                                      </p:tavLst>
                                    </p:anim>
                                    <p:anim calcmode="lin" valueType="num">
                                      <p:cBhvr>
                                        <p:cTn id="45" dur="1000" fill="hold"/>
                                        <p:tgtEl>
                                          <p:spTgt spid="24"/>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1000" fill="hold"/>
                                        <p:tgtEl>
                                          <p:spTgt spid="28"/>
                                        </p:tgtEl>
                                        <p:attrNameLst>
                                          <p:attrName>ppt_x</p:attrName>
                                        </p:attrNameLst>
                                      </p:cBhvr>
                                      <p:tavLst>
                                        <p:tav tm="0">
                                          <p:val>
                                            <p:strVal val="0-#ppt_w/2"/>
                                          </p:val>
                                        </p:tav>
                                        <p:tav tm="100000">
                                          <p:val>
                                            <p:strVal val="#ppt_x"/>
                                          </p:val>
                                        </p:tav>
                                      </p:tavLst>
                                    </p:anim>
                                    <p:anim calcmode="lin" valueType="num">
                                      <p:cBhvr>
                                        <p:cTn id="50"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Group 2"/>
          <p:cNvGrpSpPr>
            <a:grpSpLocks noChangeAspect="1"/>
          </p:cNvGrpSpPr>
          <p:nvPr/>
        </p:nvGrpSpPr>
        <p:grpSpPr>
          <a:xfrm>
            <a:off x="1957431" y="2182501"/>
            <a:ext cx="4686300" cy="1943100"/>
            <a:chOff x="3962400" y="3409950"/>
            <a:chExt cx="3124200" cy="1295400"/>
          </a:xfrm>
          <a:solidFill>
            <a:schemeClr val="tx1">
              <a:lumMod val="85000"/>
              <a:lumOff val="15000"/>
            </a:schemeClr>
          </a:solidFill>
          <a:effectLst>
            <a:outerShdw blurRad="76200" dir="18900000" sy="23000" kx="-1200000" algn="bl" rotWithShape="0">
              <a:prstClr val="black">
                <a:alpha val="20000"/>
              </a:prstClr>
            </a:outerShdw>
          </a:effectLst>
        </p:grpSpPr>
        <p:sp>
          <p:nvSpPr>
            <p:cNvPr id="16" name="Freeform 208"/>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solidFill>
              <a:schemeClr val="tx1">
                <a:lumMod val="85000"/>
                <a:lumOff val="15000"/>
              </a:schemeClr>
            </a:solid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17" name="Freeform 209"/>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18" name="Freeform 210"/>
            <p:cNvSpPr>
              <a:spLocks/>
            </p:cNvSpPr>
            <p:nvPr/>
          </p:nvSpPr>
          <p:spPr bwMode="auto">
            <a:xfrm>
              <a:off x="4137021" y="3493935"/>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blipFill>
              <a:blip r:embed="rId3" cstate="screen">
                <a:extLst>
                  <a:ext uri="{28A0092B-C50C-407E-A947-70E740481C1C}">
                    <a14:useLocalDpi xmlns:a14="http://schemas.microsoft.com/office/drawing/2010/main"/>
                  </a:ext>
                </a:extLst>
              </a:blip>
              <a:stretch>
                <a:fillRect/>
              </a:stretch>
            </a:blipFill>
            <a:ln w="9525">
              <a:solidFill>
                <a:schemeClr val="accent1"/>
              </a:solid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19" name="Freeform 211"/>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0" name="Freeform 212"/>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1" name="Freeform 213"/>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2" name="Freeform 214"/>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3" name="Freeform 215"/>
            <p:cNvSpPr>
              <a:spLocks noEditPoints="1"/>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solidFill>
              <a:schemeClr val="tx1">
                <a:lumMod val="85000"/>
                <a:lumOff val="15000"/>
              </a:schemeClr>
            </a:solidFill>
            <a:ln w="9525">
              <a:solidFill>
                <a:schemeClr val="bg1">
                  <a:lumMod val="75000"/>
                </a:schemeClr>
              </a:solid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grpSp>
      <p:grpSp>
        <p:nvGrpSpPr>
          <p:cNvPr id="24" name="组合 23"/>
          <p:cNvGrpSpPr>
            <a:grpSpLocks/>
          </p:cNvGrpSpPr>
          <p:nvPr/>
        </p:nvGrpSpPr>
        <p:grpSpPr bwMode="auto">
          <a:xfrm flipV="1">
            <a:off x="5310188" y="2058988"/>
            <a:ext cx="1435100" cy="654050"/>
            <a:chOff x="6184232" y="3601453"/>
            <a:chExt cx="747341" cy="184484"/>
          </a:xfrm>
        </p:grpSpPr>
        <p:cxnSp>
          <p:nvCxnSpPr>
            <p:cNvPr id="25" name="直接连接符 24"/>
            <p:cNvCxnSpPr/>
            <p:nvPr/>
          </p:nvCxnSpPr>
          <p:spPr>
            <a:xfrm>
              <a:off x="6184232" y="3601453"/>
              <a:ext cx="17608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360320" y="3785937"/>
              <a:ext cx="57125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a:grpSpLocks/>
          </p:cNvGrpSpPr>
          <p:nvPr/>
        </p:nvGrpSpPr>
        <p:grpSpPr bwMode="auto">
          <a:xfrm>
            <a:off x="6792913" y="1919288"/>
            <a:ext cx="2303462" cy="1095375"/>
            <a:chOff x="6793192" y="1919985"/>
            <a:chExt cx="2303790" cy="1094769"/>
          </a:xfrm>
        </p:grpSpPr>
        <p:sp>
          <p:nvSpPr>
            <p:cNvPr id="28" name="Content Placeholder 2"/>
            <p:cNvSpPr txBox="1">
              <a:spLocks/>
            </p:cNvSpPr>
            <p:nvPr/>
          </p:nvSpPr>
          <p:spPr>
            <a:xfrm>
              <a:off x="6793192" y="2181777"/>
              <a:ext cx="2303790" cy="832977"/>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auto">
                <a:lnSpc>
                  <a:spcPct val="120000"/>
                </a:lnSpc>
                <a:spcAft>
                  <a:spcPts val="0"/>
                </a:spcAft>
                <a:buFont typeface="Arial" pitchFamily="34" charset="0"/>
                <a:buNone/>
                <a:defRPr/>
              </a:pPr>
              <a:r>
                <a:rPr lang="zh-CN" altLang="en-US" sz="11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a:t>
              </a:r>
              <a:r>
                <a:rPr lang="zh-CN" altLang="en-US" sz="1100" dirty="0" smtClean="0">
                  <a:solidFill>
                    <a:schemeClr val="tx1">
                      <a:lumMod val="95000"/>
                      <a:lumOff val="5000"/>
                    </a:schemeClr>
                  </a:solidFill>
                  <a:latin typeface="微软雅黑" pitchFamily="34" charset="-122"/>
                  <a:ea typeface="微软雅黑" panose="020B0503020204020204" pitchFamily="34" charset="-122"/>
                </a:rPr>
                <a:t>在</a:t>
              </a:r>
              <a:endParaRPr lang="zh-CN" altLang="en-US" sz="800" dirty="0">
                <a:solidFill>
                  <a:schemeClr val="tx1">
                    <a:lumMod val="95000"/>
                    <a:lumOff val="5000"/>
                  </a:schemeClr>
                </a:solidFill>
                <a:latin typeface="微软雅黑" pitchFamily="34" charset="-122"/>
                <a:ea typeface="微软雅黑" panose="020B0503020204020204" pitchFamily="34" charset="-122"/>
              </a:endParaRPr>
            </a:p>
          </p:txBody>
        </p:sp>
        <p:sp>
          <p:nvSpPr>
            <p:cNvPr id="29" name="文本框 28"/>
            <p:cNvSpPr txBox="1"/>
            <p:nvPr/>
          </p:nvSpPr>
          <p:spPr>
            <a:xfrm>
              <a:off x="6793192" y="1919985"/>
              <a:ext cx="1525804" cy="307805"/>
            </a:xfrm>
            <a:prstGeom prst="rect">
              <a:avLst/>
            </a:prstGeom>
            <a:noFill/>
          </p:spPr>
          <p:txBody>
            <a:bodyPr>
              <a:spAutoFit/>
            </a:bodyPr>
            <a:lstStyle/>
            <a:p>
              <a:pPr defTabSz="685754" eaLnBrk="1" fontAlgn="auto" hangingPunct="1">
                <a:spcBef>
                  <a:spcPts val="0"/>
                </a:spcBef>
                <a:spcAft>
                  <a:spcPts val="0"/>
                </a:spcAft>
                <a:defRPr/>
              </a:pPr>
              <a:r>
                <a:rPr lang="zh-CN" altLang="en-US" sz="1400" dirty="0">
                  <a:solidFill>
                    <a:schemeClr val="tx1">
                      <a:lumMod val="95000"/>
                      <a:lumOff val="5000"/>
                    </a:schemeClr>
                  </a:solidFill>
                  <a:latin typeface="+mn-lt"/>
                  <a:ea typeface="微软雅黑" panose="020B0503020204020204" pitchFamily="34" charset="-122"/>
                </a:rPr>
                <a:t>添加您的标题</a:t>
              </a:r>
            </a:p>
          </p:txBody>
        </p:sp>
      </p:grpSp>
      <p:grpSp>
        <p:nvGrpSpPr>
          <p:cNvPr id="30" name="组合 29"/>
          <p:cNvGrpSpPr>
            <a:grpSpLocks/>
          </p:cNvGrpSpPr>
          <p:nvPr/>
        </p:nvGrpSpPr>
        <p:grpSpPr bwMode="auto">
          <a:xfrm flipH="1" flipV="1">
            <a:off x="1836738" y="2395538"/>
            <a:ext cx="1595437" cy="709612"/>
            <a:chOff x="6184232" y="3601453"/>
            <a:chExt cx="747341" cy="184484"/>
          </a:xfrm>
        </p:grpSpPr>
        <p:cxnSp>
          <p:nvCxnSpPr>
            <p:cNvPr id="31" name="直接连接符 30"/>
            <p:cNvCxnSpPr/>
            <p:nvPr/>
          </p:nvCxnSpPr>
          <p:spPr>
            <a:xfrm>
              <a:off x="6184232" y="3601453"/>
              <a:ext cx="17623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360470" y="3785937"/>
              <a:ext cx="57110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a:grpSpLocks/>
          </p:cNvGrpSpPr>
          <p:nvPr/>
        </p:nvGrpSpPr>
        <p:grpSpPr bwMode="auto">
          <a:xfrm>
            <a:off x="-60325" y="2246313"/>
            <a:ext cx="2808288" cy="757237"/>
            <a:chOff x="-61118" y="2245821"/>
            <a:chExt cx="2808685" cy="757789"/>
          </a:xfrm>
        </p:grpSpPr>
        <p:sp>
          <p:nvSpPr>
            <p:cNvPr id="34" name="Content Placeholder 2"/>
            <p:cNvSpPr txBox="1">
              <a:spLocks/>
            </p:cNvSpPr>
            <p:nvPr/>
          </p:nvSpPr>
          <p:spPr>
            <a:xfrm>
              <a:off x="-61118" y="2538134"/>
              <a:ext cx="2808685" cy="465476"/>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auto">
                <a:lnSpc>
                  <a:spcPct val="120000"/>
                </a:lnSpc>
                <a:spcAft>
                  <a:spcPts val="0"/>
                </a:spcAft>
                <a:buFont typeface="Arial" pitchFamily="34" charset="0"/>
                <a:buNone/>
                <a:defRPr/>
              </a:pPr>
              <a:r>
                <a:rPr lang="zh-CN" altLang="en-US" sz="11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a:t>
              </a:r>
              <a:r>
                <a:rPr lang="zh-CN" altLang="en-US" sz="1100" dirty="0" smtClean="0">
                  <a:solidFill>
                    <a:schemeClr val="tx1">
                      <a:lumMod val="95000"/>
                      <a:lumOff val="5000"/>
                    </a:schemeClr>
                  </a:solidFill>
                  <a:latin typeface="微软雅黑" pitchFamily="34" charset="-122"/>
                  <a:ea typeface="微软雅黑" panose="020B0503020204020204" pitchFamily="34" charset="-122"/>
                </a:rPr>
                <a:t>保留</a:t>
              </a:r>
              <a:endParaRPr lang="zh-CN" altLang="en-US" sz="800" dirty="0">
                <a:solidFill>
                  <a:schemeClr val="tx1">
                    <a:lumMod val="95000"/>
                    <a:lumOff val="5000"/>
                  </a:schemeClr>
                </a:solidFill>
                <a:latin typeface="微软雅黑" pitchFamily="34" charset="-122"/>
                <a:ea typeface="微软雅黑" panose="020B0503020204020204" pitchFamily="34" charset="-122"/>
              </a:endParaRPr>
            </a:p>
          </p:txBody>
        </p:sp>
        <p:sp>
          <p:nvSpPr>
            <p:cNvPr id="35" name="文本框 34"/>
            <p:cNvSpPr txBox="1"/>
            <p:nvPr/>
          </p:nvSpPr>
          <p:spPr>
            <a:xfrm>
              <a:off x="372331" y="2245821"/>
              <a:ext cx="1525803" cy="308200"/>
            </a:xfrm>
            <a:prstGeom prst="rect">
              <a:avLst/>
            </a:prstGeom>
            <a:noFill/>
          </p:spPr>
          <p:txBody>
            <a:bodyPr>
              <a:spAutoFit/>
            </a:bodyPr>
            <a:lstStyle/>
            <a:p>
              <a:pPr defTabSz="685754" eaLnBrk="1" fontAlgn="auto" hangingPunct="1">
                <a:spcBef>
                  <a:spcPts val="0"/>
                </a:spcBef>
                <a:spcAft>
                  <a:spcPts val="0"/>
                </a:spcAft>
                <a:defRPr/>
              </a:pPr>
              <a:r>
                <a:rPr lang="zh-CN" altLang="en-US" sz="1400" dirty="0">
                  <a:solidFill>
                    <a:schemeClr val="tx1">
                      <a:lumMod val="95000"/>
                      <a:lumOff val="5000"/>
                    </a:schemeClr>
                  </a:solidFill>
                  <a:latin typeface="+mn-lt"/>
                  <a:ea typeface="微软雅黑" panose="020B0503020204020204" pitchFamily="34" charset="-122"/>
                </a:rPr>
                <a:t>添加您的标题</a:t>
              </a:r>
            </a:p>
          </p:txBody>
        </p:sp>
      </p:grpSp>
      <p:sp>
        <p:nvSpPr>
          <p:cNvPr id="36" name="Content Placeholder 2"/>
          <p:cNvSpPr txBox="1">
            <a:spLocks/>
          </p:cNvSpPr>
          <p:nvPr/>
        </p:nvSpPr>
        <p:spPr>
          <a:xfrm>
            <a:off x="373063" y="4448175"/>
            <a:ext cx="8578850" cy="503238"/>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20000"/>
              </a:lnSpc>
              <a:spcAft>
                <a:spcPts val="0"/>
              </a:spcAft>
              <a:buFont typeface="Arial" pitchFamily="34" charset="0"/>
              <a:buNone/>
              <a:defRPr/>
            </a:pP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中</a:t>
            </a: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a:t>
            </a:r>
            <a:r>
              <a:rPr lang="zh-CN" altLang="en-US" sz="1000" dirty="0" smtClean="0">
                <a:solidFill>
                  <a:schemeClr val="tx1">
                    <a:lumMod val="95000"/>
                    <a:lumOff val="5000"/>
                  </a:schemeClr>
                </a:solidFill>
                <a:latin typeface="微软雅黑" pitchFamily="34" charset="-122"/>
                <a:ea typeface="微软雅黑" panose="020B0503020204020204" pitchFamily="34" charset="-122"/>
              </a:rPr>
              <a:t>这里</a:t>
            </a:r>
            <a:endParaRPr lang="zh-CN" altLang="en-US" sz="1000" dirty="0">
              <a:solidFill>
                <a:schemeClr val="tx1">
                  <a:lumMod val="95000"/>
                  <a:lumOff val="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76195476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600"/>
                                        <p:tgtEl>
                                          <p:spTgt spid="15"/>
                                        </p:tgtEl>
                                      </p:cBhvr>
                                    </p:animEffect>
                                  </p:childTnLst>
                                </p:cTn>
                              </p:par>
                              <p:par>
                                <p:cTn id="28" presetID="35" presetClass="path" presetSubtype="0" decel="100000" fill="hold" nodeType="withEffect">
                                  <p:stCondLst>
                                    <p:cond delay="0"/>
                                  </p:stCondLst>
                                  <p:childTnLst>
                                    <p:animMotion origin="layout" path="M -0.05552 0.00023 L -3.51034E-6 0.00023 " pathEditMode="relative" rAng="0" ptsTypes="AA">
                                      <p:cBhvr>
                                        <p:cTn id="29" dur="800" fill="hold"/>
                                        <p:tgtEl>
                                          <p:spTgt spid="15"/>
                                        </p:tgtEl>
                                        <p:attrNameLst>
                                          <p:attrName>ppt_x</p:attrName>
                                          <p:attrName>ppt_y</p:attrName>
                                        </p:attrNameLst>
                                      </p:cBhvr>
                                      <p:rCtr x="2770" y="0"/>
                                    </p:animMotion>
                                  </p:childTnLst>
                                </p:cTn>
                              </p:par>
                            </p:childTnLst>
                          </p:cTn>
                        </p:par>
                        <p:par>
                          <p:cTn id="30" fill="hold">
                            <p:stCondLst>
                              <p:cond delay="1800"/>
                            </p:stCondLst>
                            <p:childTnLst>
                              <p:par>
                                <p:cTn id="31" presetID="2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2300"/>
                            </p:stCondLst>
                            <p:childTnLst>
                              <p:par>
                                <p:cTn id="35" presetID="2" presetClass="entr" presetSubtype="2" decel="10000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1+#ppt_w/2"/>
                                          </p:val>
                                        </p:tav>
                                        <p:tav tm="100000">
                                          <p:val>
                                            <p:strVal val="#ppt_x"/>
                                          </p:val>
                                        </p:tav>
                                      </p:tavLst>
                                    </p:anim>
                                    <p:anim calcmode="lin" valueType="num">
                                      <p:cBhvr additive="base">
                                        <p:cTn id="38" dur="500" fill="hold"/>
                                        <p:tgtEl>
                                          <p:spTgt spid="27"/>
                                        </p:tgtEl>
                                        <p:attrNameLst>
                                          <p:attrName>ppt_y</p:attrName>
                                        </p:attrNameLst>
                                      </p:cBhvr>
                                      <p:tavLst>
                                        <p:tav tm="0">
                                          <p:val>
                                            <p:strVal val="#ppt_y"/>
                                          </p:val>
                                        </p:tav>
                                        <p:tav tm="100000">
                                          <p:val>
                                            <p:strVal val="#ppt_y"/>
                                          </p:val>
                                        </p:tav>
                                      </p:tavLst>
                                    </p:anim>
                                  </p:childTnLst>
                                </p:cTn>
                              </p:par>
                            </p:childTnLst>
                          </p:cTn>
                        </p:par>
                        <p:par>
                          <p:cTn id="39" fill="hold">
                            <p:stCondLst>
                              <p:cond delay="2800"/>
                            </p:stCondLst>
                            <p:childTnLst>
                              <p:par>
                                <p:cTn id="40" presetID="2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3300"/>
                            </p:stCondLst>
                            <p:childTnLst>
                              <p:par>
                                <p:cTn id="44" presetID="2" presetClass="entr" presetSubtype="8" decel="100000"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3800"/>
                            </p:stCondLst>
                            <p:childTnLst>
                              <p:par>
                                <p:cTn id="49" presetID="16" presetClass="entr" presetSubtype="37"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barn(outVertical)">
                                      <p:cBhvr>
                                        <p:cTn id="5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35" name="Rectangle 9"/>
          <p:cNvSpPr/>
          <p:nvPr/>
        </p:nvSpPr>
        <p:spPr>
          <a:xfrm>
            <a:off x="642938" y="4214813"/>
            <a:ext cx="7772400" cy="830262"/>
          </a:xfrm>
          <a:prstGeom prst="rect">
            <a:avLst/>
          </a:prstGeom>
        </p:spPr>
        <p:txBody>
          <a:bodyPr>
            <a:spAutoFit/>
          </a:bodyPr>
          <a:lstStyle/>
          <a:p>
            <a:pPr algn="ct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a:p>
            <a:pPr algn="ct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a:p>
            <a:pPr algn="ctr" defTabSz="685754" eaLnBrk="1" fontAlgn="auto" hangingPunct="1">
              <a:lnSpc>
                <a:spcPct val="120000"/>
              </a:lnSpc>
              <a:spcBef>
                <a:spcPts val="0"/>
              </a:spcBef>
              <a:spcAft>
                <a:spcPts val="0"/>
              </a:spcAft>
              <a:defRPr/>
            </a:pPr>
            <a:endParaRPr lang="id-ID" altLang="zh-CN" sz="1000" dirty="0">
              <a:solidFill>
                <a:schemeClr val="tx1">
                  <a:lumMod val="95000"/>
                  <a:lumOff val="5000"/>
                </a:schemeClr>
              </a:solidFill>
              <a:latin typeface="+mn-lt"/>
              <a:ea typeface="Open Sans Light" pitchFamily="34" charset="0"/>
              <a:cs typeface="Open Sans Light" pitchFamily="34" charset="0"/>
            </a:endParaRPr>
          </a:p>
        </p:txBody>
      </p:sp>
      <p:grpSp>
        <p:nvGrpSpPr>
          <p:cNvPr id="36" name="Group 16"/>
          <p:cNvGrpSpPr>
            <a:grpSpLocks/>
          </p:cNvGrpSpPr>
          <p:nvPr/>
        </p:nvGrpSpPr>
        <p:grpSpPr bwMode="auto">
          <a:xfrm>
            <a:off x="5072063" y="1428750"/>
            <a:ext cx="3643312" cy="1989138"/>
            <a:chOff x="5072066" y="1428742"/>
            <a:chExt cx="3643338" cy="1989055"/>
          </a:xfrm>
        </p:grpSpPr>
        <p:sp>
          <p:nvSpPr>
            <p:cNvPr id="37" name="Rectangle 2"/>
            <p:cNvSpPr/>
            <p:nvPr/>
          </p:nvSpPr>
          <p:spPr>
            <a:xfrm>
              <a:off x="5072066" y="1857349"/>
              <a:ext cx="3429024" cy="1560448"/>
            </a:xfrm>
            <a:prstGeom prst="rect">
              <a:avLst/>
            </a:prstGeom>
          </p:spPr>
          <p:txBody>
            <a:bodyPr>
              <a:spAutoFit/>
            </a:bodyPr>
            <a:lstStyle>
              <a:lvl1pPr marL="355600" indent="-355600">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eaLnBrk="1" hangingPunct="1">
                <a:spcBef>
                  <a:spcPts val="250"/>
                </a:spcBef>
              </a:pPr>
              <a:endParaRPr lang="id-ID" altLang="zh-CN"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en-US" altLang="zh-CN" sz="900">
                <a:solidFill>
                  <a:srgbClr val="0D0D0D"/>
                </a:solidFill>
                <a:latin typeface="微软雅黑" panose="020B0503020204020204" pitchFamily="34" charset="-122"/>
              </a:endParaRPr>
            </a:p>
            <a:p>
              <a:pPr eaLnBrk="1" hangingPunct="1">
                <a:lnSpc>
                  <a:spcPct val="120000"/>
                </a:lnSpc>
                <a:buFont typeface="Wingdings" panose="05000000000000000000" pitchFamily="2" charset="2"/>
                <a:buChar char="Ø"/>
              </a:pPr>
              <a:endParaRPr lang="id-ID"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en-US" altLang="zh-CN" sz="900">
                <a:solidFill>
                  <a:srgbClr val="0D0D0D"/>
                </a:solidFill>
                <a:latin typeface="微软雅黑" panose="020B0503020204020204" pitchFamily="34" charset="-122"/>
              </a:endParaRPr>
            </a:p>
            <a:p>
              <a:pPr eaLnBrk="1" hangingPunct="1">
                <a:lnSpc>
                  <a:spcPct val="120000"/>
                </a:lnSpc>
                <a:buFont typeface="Wingdings" panose="05000000000000000000" pitchFamily="2" charset="2"/>
                <a:buChar char="Ø"/>
              </a:pPr>
              <a:endParaRPr lang="id-ID" altLang="zh-CN"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id-ID" altLang="zh-CN" sz="900">
                <a:solidFill>
                  <a:srgbClr val="0D0D0D"/>
                </a:solidFill>
                <a:ea typeface="Open Sans Light"/>
                <a:cs typeface="Open Sans Light"/>
              </a:endParaRPr>
            </a:p>
          </p:txBody>
        </p:sp>
        <p:sp>
          <p:nvSpPr>
            <p:cNvPr id="38" name="Rectangle 15"/>
            <p:cNvSpPr/>
            <p:nvPr/>
          </p:nvSpPr>
          <p:spPr>
            <a:xfrm>
              <a:off x="5072066" y="1428742"/>
              <a:ext cx="3643338" cy="461944"/>
            </a:xfrm>
            <a:prstGeom prst="rect">
              <a:avLst/>
            </a:prstGeom>
          </p:spPr>
          <p:txBody>
            <a:bodyPr>
              <a:spAutoFit/>
            </a:bodyPr>
            <a:lstStyle/>
            <a:p>
              <a:pP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p:txBody>
        </p:sp>
      </p:grpSp>
      <p:grpSp>
        <p:nvGrpSpPr>
          <p:cNvPr id="39" name="组合 38"/>
          <p:cNvGrpSpPr>
            <a:grpSpLocks/>
          </p:cNvGrpSpPr>
          <p:nvPr/>
        </p:nvGrpSpPr>
        <p:grpSpPr bwMode="auto">
          <a:xfrm>
            <a:off x="409575" y="1316038"/>
            <a:ext cx="4232275" cy="2706687"/>
            <a:chOff x="409849" y="1315301"/>
            <a:chExt cx="4231670" cy="2707234"/>
          </a:xfrm>
        </p:grpSpPr>
        <p:grpSp>
          <p:nvGrpSpPr>
            <p:cNvPr id="40" name="组合 1"/>
            <p:cNvGrpSpPr>
              <a:grpSpLocks/>
            </p:cNvGrpSpPr>
            <p:nvPr/>
          </p:nvGrpSpPr>
          <p:grpSpPr bwMode="auto">
            <a:xfrm>
              <a:off x="774529" y="3714758"/>
              <a:ext cx="3463812" cy="307777"/>
              <a:chOff x="774529" y="3714758"/>
              <a:chExt cx="3463812" cy="307777"/>
            </a:xfrm>
          </p:grpSpPr>
          <p:sp>
            <p:nvSpPr>
              <p:cNvPr id="51" name="Rectangle 11"/>
              <p:cNvSpPr/>
              <p:nvPr/>
            </p:nvSpPr>
            <p:spPr>
              <a:xfrm>
                <a:off x="774922" y="3714498"/>
                <a:ext cx="595228"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2012</a:t>
                </a:r>
              </a:p>
            </p:txBody>
          </p:sp>
          <p:sp>
            <p:nvSpPr>
              <p:cNvPr id="52" name="Rectangle 12"/>
              <p:cNvSpPr/>
              <p:nvPr/>
            </p:nvSpPr>
            <p:spPr>
              <a:xfrm>
                <a:off x="1774904" y="3714498"/>
                <a:ext cx="595228"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2013</a:t>
                </a:r>
              </a:p>
            </p:txBody>
          </p:sp>
          <p:sp>
            <p:nvSpPr>
              <p:cNvPr id="53" name="Rectangle 13"/>
              <p:cNvSpPr/>
              <p:nvPr/>
            </p:nvSpPr>
            <p:spPr>
              <a:xfrm>
                <a:off x="2643143" y="3714498"/>
                <a:ext cx="595227"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2014</a:t>
                </a:r>
              </a:p>
            </p:txBody>
          </p:sp>
          <p:sp>
            <p:nvSpPr>
              <p:cNvPr id="54" name="Rectangle 14"/>
              <p:cNvSpPr/>
              <p:nvPr/>
            </p:nvSpPr>
            <p:spPr>
              <a:xfrm>
                <a:off x="3643125" y="3714498"/>
                <a:ext cx="595227"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2015</a:t>
                </a:r>
              </a:p>
            </p:txBody>
          </p:sp>
        </p:grpSp>
        <p:grpSp>
          <p:nvGrpSpPr>
            <p:cNvPr id="41" name="组合 23"/>
            <p:cNvGrpSpPr>
              <a:grpSpLocks/>
            </p:cNvGrpSpPr>
            <p:nvPr/>
          </p:nvGrpSpPr>
          <p:grpSpPr bwMode="auto">
            <a:xfrm>
              <a:off x="409849" y="1315301"/>
              <a:ext cx="4231670" cy="2293571"/>
              <a:chOff x="1184565" y="1248617"/>
              <a:chExt cx="3780000" cy="2048765"/>
            </a:xfrm>
          </p:grpSpPr>
          <p:sp>
            <p:nvSpPr>
              <p:cNvPr id="42" name="Freeform 5"/>
              <p:cNvSpPr>
                <a:spLocks/>
              </p:cNvSpPr>
              <p:nvPr/>
            </p:nvSpPr>
            <p:spPr bwMode="auto">
              <a:xfrm>
                <a:off x="2160049" y="1920912"/>
                <a:ext cx="550128" cy="136161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3" name="Freeform 6"/>
              <p:cNvSpPr>
                <a:spLocks/>
              </p:cNvSpPr>
              <p:nvPr/>
            </p:nvSpPr>
            <p:spPr bwMode="auto">
              <a:xfrm>
                <a:off x="2710176" y="1920912"/>
                <a:ext cx="551546" cy="136161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4" name="Freeform 5"/>
              <p:cNvSpPr>
                <a:spLocks/>
              </p:cNvSpPr>
              <p:nvPr/>
            </p:nvSpPr>
            <p:spPr bwMode="auto">
              <a:xfrm>
                <a:off x="2986658" y="1248617"/>
                <a:ext cx="550128" cy="2033904"/>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5" name="Freeform 6"/>
              <p:cNvSpPr>
                <a:spLocks/>
              </p:cNvSpPr>
              <p:nvPr/>
            </p:nvSpPr>
            <p:spPr bwMode="auto">
              <a:xfrm>
                <a:off x="3536786" y="1248617"/>
                <a:ext cx="551545" cy="2033904"/>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6" name="Freeform 5"/>
              <p:cNvSpPr>
                <a:spLocks/>
              </p:cNvSpPr>
              <p:nvPr/>
            </p:nvSpPr>
            <p:spPr bwMode="auto">
              <a:xfrm>
                <a:off x="1333440" y="2544983"/>
                <a:ext cx="550128" cy="737539"/>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alpha val="95000"/>
                </a:srgbClr>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7" name="Freeform 6"/>
              <p:cNvSpPr>
                <a:spLocks/>
              </p:cNvSpPr>
              <p:nvPr/>
            </p:nvSpPr>
            <p:spPr bwMode="auto">
              <a:xfrm>
                <a:off x="1883568" y="2544983"/>
                <a:ext cx="551545" cy="737539"/>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8" name="Freeform 5"/>
              <p:cNvSpPr>
                <a:spLocks/>
              </p:cNvSpPr>
              <p:nvPr/>
            </p:nvSpPr>
            <p:spPr bwMode="auto">
              <a:xfrm>
                <a:off x="3813267" y="2180468"/>
                <a:ext cx="550128" cy="110205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9" name="Freeform 6"/>
              <p:cNvSpPr>
                <a:spLocks/>
              </p:cNvSpPr>
              <p:nvPr/>
            </p:nvSpPr>
            <p:spPr bwMode="auto">
              <a:xfrm>
                <a:off x="4363395" y="2180468"/>
                <a:ext cx="551546" cy="110205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50" name="Rectangle 95"/>
              <p:cNvSpPr/>
              <p:nvPr/>
            </p:nvSpPr>
            <p:spPr>
              <a:xfrm>
                <a:off x="1184565" y="3271175"/>
                <a:ext cx="3780000" cy="2553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a:p>
            </p:txBody>
          </p:sp>
        </p:grpSp>
      </p:grpSp>
    </p:spTree>
    <p:extLst>
      <p:ext uri="{BB962C8B-B14F-4D97-AF65-F5344CB8AC3E}">
        <p14:creationId xmlns:p14="http://schemas.microsoft.com/office/powerpoint/2010/main" val="196711973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2" presetClass="entr" presetSubtype="4"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down)">
                                      <p:cBhvr>
                                        <p:cTn id="27" dur="500"/>
                                        <p:tgtEl>
                                          <p:spTgt spid="39"/>
                                        </p:tgtEl>
                                      </p:cBhvr>
                                    </p:animEffect>
                                  </p:childTnLst>
                                </p:cTn>
                              </p:par>
                            </p:childTnLst>
                          </p:cTn>
                        </p:par>
                        <p:par>
                          <p:cTn id="28" fill="hold">
                            <p:stCondLst>
                              <p:cond delay="1500"/>
                            </p:stCondLst>
                            <p:childTnLst>
                              <p:par>
                                <p:cTn id="29" presetID="2" presetClass="entr" presetSubtype="2" decel="100000"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1+#ppt_w/2"/>
                                          </p:val>
                                        </p:tav>
                                        <p:tav tm="100000">
                                          <p:val>
                                            <p:strVal val="#ppt_x"/>
                                          </p:val>
                                        </p:tav>
                                      </p:tavLst>
                                    </p:anim>
                                    <p:anim calcmode="lin" valueType="num">
                                      <p:cBhvr additive="base">
                                        <p:cTn id="32"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3</a:t>
            </a:r>
          </a:p>
        </p:txBody>
      </p:sp>
      <p:sp>
        <p:nvSpPr>
          <p:cNvPr id="5" name="椭圆 4"/>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6" name="文本框 5"/>
          <p:cNvSpPr txBox="1"/>
          <p:nvPr/>
        </p:nvSpPr>
        <p:spPr>
          <a:xfrm>
            <a:off x="4661118" y="1818075"/>
            <a:ext cx="2653952" cy="1262974"/>
          </a:xfrm>
          <a:prstGeom prst="rect">
            <a:avLst/>
          </a:prstGeom>
          <a:noFill/>
        </p:spPr>
        <p:txBody>
          <a:bodyPr wrap="square" rtlCol="0">
            <a:spAutoFit/>
          </a:bodyPr>
          <a:lstStyle/>
          <a:p>
            <a:pPr algn="just">
              <a:lnSpc>
                <a:spcPct val="150000"/>
              </a:lnSpc>
            </a:pPr>
            <a:r>
              <a:rPr lang="zh-CN" altLang="en-US" sz="2800" dirty="0">
                <a:latin typeface="微软雅黑" panose="020B0503020204020204" pitchFamily="34" charset="-122"/>
                <a:ea typeface="微软雅黑" panose="020B0503020204020204" pitchFamily="34" charset="-122"/>
              </a:rPr>
              <a:t>单击添加</a:t>
            </a:r>
            <a:r>
              <a:rPr lang="zh-CN" altLang="en-US" sz="2800" dirty="0" smtClean="0">
                <a:latin typeface="微软雅黑" panose="020B0503020204020204" pitchFamily="34" charset="-122"/>
                <a:ea typeface="微软雅黑" panose="020B0503020204020204" pitchFamily="34" charset="-122"/>
              </a:rPr>
              <a:t>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7896" y="3248840"/>
            <a:ext cx="388620" cy="38862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3784" y="3248840"/>
            <a:ext cx="388620" cy="388620"/>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99672" y="3252651"/>
            <a:ext cx="388620" cy="388620"/>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76145" y="2170683"/>
            <a:ext cx="2277053" cy="749873"/>
          </a:xfrm>
          <a:prstGeom prst="rect">
            <a:avLst/>
          </a:prstGeom>
        </p:spPr>
      </p:pic>
    </p:spTree>
    <p:extLst>
      <p:ext uri="{BB962C8B-B14F-4D97-AF65-F5344CB8AC3E}">
        <p14:creationId xmlns:p14="http://schemas.microsoft.com/office/powerpoint/2010/main" val="136120322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50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1500"/>
                                        <p:tgtEl>
                                          <p:spTgt spid="5"/>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1000"/>
                                        <p:tgtEl>
                                          <p:spTgt spid="6"/>
                                        </p:tgtEl>
                                      </p:cBhvr>
                                    </p:animEffect>
                                  </p:childTnLst>
                                </p:cTn>
                              </p:par>
                              <p:par>
                                <p:cTn id="14" presetID="42" presetClass="entr" presetSubtype="0" fill="hold" nodeType="withEffect">
                                  <p:stCondLst>
                                    <p:cond delay="1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anim calcmode="lin" valueType="num">
                                      <p:cBhvr>
                                        <p:cTn id="17" dur="750" fill="hold"/>
                                        <p:tgtEl>
                                          <p:spTgt spid="9"/>
                                        </p:tgtEl>
                                        <p:attrNameLst>
                                          <p:attrName>ppt_x</p:attrName>
                                        </p:attrNameLst>
                                      </p:cBhvr>
                                      <p:tavLst>
                                        <p:tav tm="0">
                                          <p:val>
                                            <p:strVal val="#ppt_x"/>
                                          </p:val>
                                        </p:tav>
                                        <p:tav tm="100000">
                                          <p:val>
                                            <p:strVal val="#ppt_x"/>
                                          </p:val>
                                        </p:tav>
                                      </p:tavLst>
                                    </p:anim>
                                    <p:anim calcmode="lin" valueType="num">
                                      <p:cBhvr>
                                        <p:cTn id="18" dur="750" fill="hold"/>
                                        <p:tgtEl>
                                          <p:spTgt spid="9"/>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9"/>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8"/>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9" name="组合 18"/>
          <p:cNvGrpSpPr/>
          <p:nvPr/>
        </p:nvGrpSpPr>
        <p:grpSpPr>
          <a:xfrm>
            <a:off x="511328" y="2290030"/>
            <a:ext cx="1326821" cy="1409748"/>
            <a:chOff x="395537" y="2426415"/>
            <a:chExt cx="1327474" cy="1410442"/>
          </a:xfrm>
          <a:solidFill>
            <a:srgbClr val="404040"/>
          </a:solidFill>
        </p:grpSpPr>
        <p:sp>
          <p:nvSpPr>
            <p:cNvPr id="20" name="六边形 19"/>
            <p:cNvSpPr/>
            <p:nvPr/>
          </p:nvSpPr>
          <p:spPr>
            <a:xfrm rot="16200000">
              <a:off x="354053" y="2467899"/>
              <a:ext cx="1410442" cy="1327474"/>
            </a:xfrm>
            <a:prstGeom prst="hexagon">
              <a:avLst/>
            </a:prstGeom>
            <a:grpFill/>
            <a:ln w="15875" cap="rnd" cmpd="sng" algn="ctr">
              <a:noFill/>
              <a:prstDash val="solid"/>
            </a:ln>
            <a:effectLst/>
          </p:spPr>
          <p:txBody>
            <a:bodyPr rtlCol="0" anchor="ctr"/>
            <a:lstStyle/>
            <a:p>
              <a:pPr algn="ctr" defTabSz="913951">
                <a:defRPr/>
              </a:pPr>
              <a:endParaRPr lang="zh-CN" altLang="en-US" sz="2399" kern="0" dirty="0">
                <a:solidFill>
                  <a:prstClr val="white"/>
                </a:solidFill>
                <a:latin typeface="微软雅黑" panose="020B0503020204020204" pitchFamily="34" charset="-122"/>
                <a:ea typeface="微软雅黑" panose="020B0503020204020204" pitchFamily="34" charset="-122"/>
              </a:endParaRPr>
            </a:p>
          </p:txBody>
        </p:sp>
        <p:sp>
          <p:nvSpPr>
            <p:cNvPr id="21" name="TextBox 28"/>
            <p:cNvSpPr txBox="1"/>
            <p:nvPr/>
          </p:nvSpPr>
          <p:spPr>
            <a:xfrm>
              <a:off x="576707" y="2931581"/>
              <a:ext cx="959389" cy="400178"/>
            </a:xfrm>
            <a:prstGeom prst="rect">
              <a:avLst/>
            </a:prstGeom>
            <a:grpFill/>
            <a:ln>
              <a:noFill/>
            </a:ln>
          </p:spPr>
          <p:txBody>
            <a:bodyPr wrap="none" rtlCol="0">
              <a:spAutoFit/>
            </a:bodyPr>
            <a:lstStyle/>
            <a:p>
              <a:pPr defTabSz="913951">
                <a:defRPr/>
              </a:pPr>
              <a:r>
                <a:rPr lang="zh-CN" altLang="en-US" sz="1999" b="1" kern="0" dirty="0">
                  <a:solidFill>
                    <a:prstClr val="white"/>
                  </a:solidFill>
                  <a:latin typeface="微软雅黑" panose="020B0503020204020204" pitchFamily="34" charset="-122"/>
                  <a:ea typeface="微软雅黑" panose="020B0503020204020204" pitchFamily="34" charset="-122"/>
                </a:rPr>
                <a:t>关键词</a:t>
              </a:r>
            </a:p>
          </p:txBody>
        </p:sp>
      </p:grpSp>
      <p:sp>
        <p:nvSpPr>
          <p:cNvPr id="22" name="等腰三角形 21"/>
          <p:cNvSpPr/>
          <p:nvPr/>
        </p:nvSpPr>
        <p:spPr>
          <a:xfrm rot="5400000">
            <a:off x="1918430" y="2922933"/>
            <a:ext cx="224806" cy="193798"/>
          </a:xfrm>
          <a:prstGeom prst="triangle">
            <a:avLst/>
          </a:prstGeom>
          <a:solidFill>
            <a:srgbClr val="404040"/>
          </a:solidFill>
          <a:ln w="25400" cap="flat"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3" name="等腰三角形 22"/>
          <p:cNvSpPr/>
          <p:nvPr/>
        </p:nvSpPr>
        <p:spPr>
          <a:xfrm rot="5400000">
            <a:off x="2156467" y="2919668"/>
            <a:ext cx="224806" cy="193798"/>
          </a:xfrm>
          <a:prstGeom prst="triangle">
            <a:avLst/>
          </a:prstGeom>
          <a:solidFill>
            <a:srgbClr val="404040"/>
          </a:solidFill>
          <a:ln w="25400" cap="flat"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4" name="六边形 23"/>
          <p:cNvSpPr/>
          <p:nvPr/>
        </p:nvSpPr>
        <p:spPr>
          <a:xfrm rot="16200000">
            <a:off x="2366870" y="1591441"/>
            <a:ext cx="2982366" cy="2806932"/>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15875" cap="rnd" cmpd="sng" algn="ctr">
            <a:solidFill>
              <a:srgbClr val="DDDDDD"/>
            </a:solid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5" name="六边形 24"/>
          <p:cNvSpPr/>
          <p:nvPr/>
        </p:nvSpPr>
        <p:spPr>
          <a:xfrm rot="16200000">
            <a:off x="4302433" y="1448836"/>
            <a:ext cx="796974" cy="750093"/>
          </a:xfrm>
          <a:prstGeom prst="hexagon">
            <a:avLst/>
          </a:prstGeom>
          <a:solidFill>
            <a:srgbClr val="404040"/>
          </a:solidFill>
          <a:ln w="15875" cap="rnd"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6" name="TextBox 33"/>
          <p:cNvSpPr txBox="1"/>
          <p:nvPr/>
        </p:nvSpPr>
        <p:spPr>
          <a:xfrm>
            <a:off x="4382084" y="1560637"/>
            <a:ext cx="665567" cy="584647"/>
          </a:xfrm>
          <a:prstGeom prst="rect">
            <a:avLst/>
          </a:prstGeom>
          <a:noFill/>
        </p:spPr>
        <p:txBody>
          <a:bodyPr wrap="none" rtlCol="0">
            <a:spAutoFit/>
          </a:bodyPr>
          <a:lstStyle/>
          <a:p>
            <a:r>
              <a:rPr lang="en-US" altLang="zh-CN" sz="3199" dirty="0">
                <a:solidFill>
                  <a:prstClr val="white"/>
                </a:solidFill>
                <a:latin typeface="微软雅黑" panose="020B0503020204020204" pitchFamily="34" charset="-122"/>
                <a:ea typeface="微软雅黑" panose="020B0503020204020204" pitchFamily="34" charset="-122"/>
              </a:rPr>
              <a:t>01</a:t>
            </a:r>
            <a:endParaRPr lang="zh-CN" altLang="en-US" sz="3199" dirty="0">
              <a:solidFill>
                <a:prstClr val="white"/>
              </a:solidFill>
              <a:latin typeface="微软雅黑" panose="020B0503020204020204" pitchFamily="34" charset="-122"/>
              <a:ea typeface="微软雅黑" panose="020B0503020204020204" pitchFamily="34" charset="-122"/>
            </a:endParaRPr>
          </a:p>
        </p:txBody>
      </p:sp>
      <p:sp>
        <p:nvSpPr>
          <p:cNvPr id="27" name="六边形 26"/>
          <p:cNvSpPr/>
          <p:nvPr/>
        </p:nvSpPr>
        <p:spPr>
          <a:xfrm rot="16200000">
            <a:off x="4863032" y="2619856"/>
            <a:ext cx="796974" cy="750093"/>
          </a:xfrm>
          <a:prstGeom prst="hexagon">
            <a:avLst/>
          </a:prstGeom>
          <a:solidFill>
            <a:srgbClr val="404040"/>
          </a:solidFill>
          <a:ln w="15875" cap="rnd"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28" name="TextBox 35"/>
          <p:cNvSpPr txBox="1"/>
          <p:nvPr/>
        </p:nvSpPr>
        <p:spPr>
          <a:xfrm>
            <a:off x="4942682" y="2731657"/>
            <a:ext cx="665567" cy="584647"/>
          </a:xfrm>
          <a:prstGeom prst="rect">
            <a:avLst/>
          </a:prstGeom>
          <a:noFill/>
        </p:spPr>
        <p:txBody>
          <a:bodyPr wrap="none" rtlCol="0">
            <a:spAutoFit/>
          </a:bodyPr>
          <a:lstStyle/>
          <a:p>
            <a:r>
              <a:rPr lang="en-US" altLang="zh-CN" sz="3199" dirty="0">
                <a:solidFill>
                  <a:prstClr val="white"/>
                </a:solidFill>
                <a:latin typeface="微软雅黑" panose="020B0503020204020204" pitchFamily="34" charset="-122"/>
                <a:ea typeface="微软雅黑" panose="020B0503020204020204" pitchFamily="34" charset="-122"/>
              </a:rPr>
              <a:t>02</a:t>
            </a:r>
            <a:endParaRPr lang="zh-CN" altLang="en-US" sz="3199" dirty="0">
              <a:solidFill>
                <a:prstClr val="white"/>
              </a:solidFill>
              <a:latin typeface="微软雅黑" panose="020B0503020204020204" pitchFamily="34" charset="-122"/>
              <a:ea typeface="微软雅黑" panose="020B0503020204020204" pitchFamily="34" charset="-122"/>
            </a:endParaRPr>
          </a:p>
        </p:txBody>
      </p:sp>
      <p:sp>
        <p:nvSpPr>
          <p:cNvPr id="29" name="六边形 28"/>
          <p:cNvSpPr/>
          <p:nvPr/>
        </p:nvSpPr>
        <p:spPr>
          <a:xfrm rot="16200000">
            <a:off x="4359816" y="3882015"/>
            <a:ext cx="796974" cy="750093"/>
          </a:xfrm>
          <a:prstGeom prst="hexagon">
            <a:avLst/>
          </a:prstGeom>
          <a:solidFill>
            <a:srgbClr val="404040"/>
          </a:solidFill>
          <a:ln w="15875" cap="rnd" cmpd="sng" algn="ctr">
            <a:noFill/>
            <a:prstDash val="solid"/>
          </a:ln>
          <a:effectLst/>
        </p:spPr>
        <p:txBody>
          <a:bodyPr rtlCol="0" anchor="ctr"/>
          <a:lstStyle/>
          <a:p>
            <a:pPr algn="ctr" defTabSz="913951">
              <a:defRPr/>
            </a:pPr>
            <a:endParaRPr lang="zh-CN" altLang="en-US" sz="2399" kern="0" dirty="0">
              <a:solidFill>
                <a:prstClr val="black">
                  <a:lumMod val="95000"/>
                  <a:lumOff val="5000"/>
                </a:prstClr>
              </a:solidFill>
              <a:latin typeface="微软雅黑" panose="020B0503020204020204" pitchFamily="34" charset="-122"/>
              <a:ea typeface="微软雅黑" panose="020B0503020204020204" pitchFamily="34" charset="-122"/>
            </a:endParaRPr>
          </a:p>
        </p:txBody>
      </p:sp>
      <p:sp>
        <p:nvSpPr>
          <p:cNvPr id="30" name="TextBox 37"/>
          <p:cNvSpPr txBox="1"/>
          <p:nvPr/>
        </p:nvSpPr>
        <p:spPr>
          <a:xfrm>
            <a:off x="4439466" y="3993817"/>
            <a:ext cx="665567" cy="584647"/>
          </a:xfrm>
          <a:prstGeom prst="rect">
            <a:avLst/>
          </a:prstGeom>
          <a:noFill/>
        </p:spPr>
        <p:txBody>
          <a:bodyPr wrap="none" rtlCol="0">
            <a:spAutoFit/>
          </a:bodyPr>
          <a:lstStyle/>
          <a:p>
            <a:r>
              <a:rPr lang="en-US" altLang="zh-CN" sz="3199" dirty="0">
                <a:solidFill>
                  <a:prstClr val="white"/>
                </a:solidFill>
                <a:latin typeface="微软雅黑" panose="020B0503020204020204" pitchFamily="34" charset="-122"/>
                <a:ea typeface="微软雅黑" panose="020B0503020204020204" pitchFamily="34" charset="-122"/>
              </a:rPr>
              <a:t>03</a:t>
            </a:r>
            <a:endParaRPr lang="zh-CN" altLang="en-US" sz="3199" dirty="0">
              <a:solidFill>
                <a:prstClr val="white"/>
              </a:solidFill>
              <a:latin typeface="微软雅黑" panose="020B0503020204020204" pitchFamily="34" charset="-122"/>
              <a:ea typeface="微软雅黑" panose="020B0503020204020204" pitchFamily="34" charset="-122"/>
            </a:endParaRPr>
          </a:p>
        </p:txBody>
      </p:sp>
      <p:sp>
        <p:nvSpPr>
          <p:cNvPr id="31" name="TextBox 38"/>
          <p:cNvSpPr txBox="1"/>
          <p:nvPr/>
        </p:nvSpPr>
        <p:spPr bwMode="auto">
          <a:xfrm>
            <a:off x="5350331" y="1281453"/>
            <a:ext cx="2832660" cy="923330"/>
          </a:xfrm>
          <a:prstGeom prst="rect">
            <a:avLst/>
          </a:prstGeom>
          <a:noFill/>
        </p:spPr>
        <p:txBody>
          <a:bodyPr wrap="square">
            <a:spAutoFit/>
          </a:bodyPr>
          <a:lstStyle/>
          <a:p>
            <a:pPr defTabSz="913951">
              <a:lnSpc>
                <a:spcPct val="150000"/>
              </a:lnSpc>
              <a:defRPr/>
            </a:pPr>
            <a:r>
              <a:rPr lang="zh-CN" altLang="en-US" sz="1200" kern="0"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这里输入简单的文字概述这里输入简单文字概述简单的文字概述这里输入简单的文字概述这里输入简单</a:t>
            </a:r>
          </a:p>
        </p:txBody>
      </p:sp>
      <p:sp>
        <p:nvSpPr>
          <p:cNvPr id="32" name="TextBox 39"/>
          <p:cNvSpPr txBox="1"/>
          <p:nvPr/>
        </p:nvSpPr>
        <p:spPr bwMode="auto">
          <a:xfrm>
            <a:off x="5854140" y="2496819"/>
            <a:ext cx="2832660" cy="923330"/>
          </a:xfrm>
          <a:prstGeom prst="rect">
            <a:avLst/>
          </a:prstGeom>
          <a:noFill/>
        </p:spPr>
        <p:txBody>
          <a:bodyPr wrap="square">
            <a:spAutoFit/>
          </a:bodyPr>
          <a:lstStyle/>
          <a:p>
            <a:pPr defTabSz="913951">
              <a:lnSpc>
                <a:spcPct val="150000"/>
              </a:lnSpc>
              <a:defRPr/>
            </a:pPr>
            <a:r>
              <a:rPr lang="zh-CN" altLang="en-US" sz="1200" kern="0"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这里输入简单的文字概述这里输入简单文字概述简单的文字概述这里输入简单的文字概述这里输入简单</a:t>
            </a:r>
          </a:p>
        </p:txBody>
      </p:sp>
      <p:sp>
        <p:nvSpPr>
          <p:cNvPr id="33" name="TextBox 40"/>
          <p:cNvSpPr txBox="1"/>
          <p:nvPr/>
        </p:nvSpPr>
        <p:spPr bwMode="auto">
          <a:xfrm>
            <a:off x="5350331" y="3800494"/>
            <a:ext cx="2832660" cy="923330"/>
          </a:xfrm>
          <a:prstGeom prst="rect">
            <a:avLst/>
          </a:prstGeom>
          <a:noFill/>
        </p:spPr>
        <p:txBody>
          <a:bodyPr wrap="square">
            <a:spAutoFit/>
          </a:bodyPr>
          <a:lstStyle/>
          <a:p>
            <a:pPr defTabSz="913951">
              <a:lnSpc>
                <a:spcPct val="150000"/>
              </a:lnSpc>
              <a:defRPr/>
            </a:pPr>
            <a:r>
              <a:rPr lang="zh-CN" altLang="en-US" sz="1200" kern="0" dirty="0">
                <a:solidFill>
                  <a:schemeClr val="tx1">
                    <a:lumMod val="95000"/>
                    <a:lumOff val="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这里输入简单的文字概述这里输入简单文字概述简单的文字概述这里输入简单的文字概述这里输入简单</a:t>
            </a:r>
          </a:p>
        </p:txBody>
      </p:sp>
    </p:spTree>
    <p:extLst>
      <p:ext uri="{BB962C8B-B14F-4D97-AF65-F5344CB8AC3E}">
        <p14:creationId xmlns:p14="http://schemas.microsoft.com/office/powerpoint/2010/main" val="37650817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31"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fltVal val="0"/>
                                          </p:val>
                                        </p:tav>
                                        <p:tav tm="100000">
                                          <p:val>
                                            <p:strVal val="#ppt_w"/>
                                          </p:val>
                                        </p:tav>
                                      </p:tavLst>
                                    </p:anim>
                                    <p:anim calcmode="lin" valueType="num">
                                      <p:cBhvr>
                                        <p:cTn id="28" dur="1000" fill="hold"/>
                                        <p:tgtEl>
                                          <p:spTgt spid="19"/>
                                        </p:tgtEl>
                                        <p:attrNameLst>
                                          <p:attrName>ppt_h</p:attrName>
                                        </p:attrNameLst>
                                      </p:cBhvr>
                                      <p:tavLst>
                                        <p:tav tm="0">
                                          <p:val>
                                            <p:fltVal val="0"/>
                                          </p:val>
                                        </p:tav>
                                        <p:tav tm="100000">
                                          <p:val>
                                            <p:strVal val="#ppt_h"/>
                                          </p:val>
                                        </p:tav>
                                      </p:tavLst>
                                    </p:anim>
                                    <p:anim calcmode="lin" valueType="num">
                                      <p:cBhvr>
                                        <p:cTn id="29" dur="1000" fill="hold"/>
                                        <p:tgtEl>
                                          <p:spTgt spid="19"/>
                                        </p:tgtEl>
                                        <p:attrNameLst>
                                          <p:attrName>style.rotation</p:attrName>
                                        </p:attrNameLst>
                                      </p:cBhvr>
                                      <p:tavLst>
                                        <p:tav tm="0">
                                          <p:val>
                                            <p:fltVal val="90"/>
                                          </p:val>
                                        </p:tav>
                                        <p:tav tm="100000">
                                          <p:val>
                                            <p:fltVal val="0"/>
                                          </p:val>
                                        </p:tav>
                                      </p:tavLst>
                                    </p:anim>
                                    <p:animEffect transition="in" filter="fade">
                                      <p:cBhvr>
                                        <p:cTn id="30" dur="1000"/>
                                        <p:tgtEl>
                                          <p:spTgt spid="19"/>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childTnLst>
                          </p:cTn>
                        </p:par>
                        <p:par>
                          <p:cTn id="45" fill="hold">
                            <p:stCondLst>
                              <p:cond delay="3500"/>
                            </p:stCondLst>
                            <p:childTnLst>
                              <p:par>
                                <p:cTn id="46" presetID="2" presetClass="entr" presetSubtype="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0-#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0-#ppt_w/2"/>
                                          </p:val>
                                        </p:tav>
                                        <p:tav tm="100000">
                                          <p:val>
                                            <p:strVal val="#ppt_x"/>
                                          </p:val>
                                        </p:tav>
                                      </p:tavLst>
                                    </p:anim>
                                    <p:anim calcmode="lin" valueType="num">
                                      <p:cBhvr additive="base">
                                        <p:cTn id="53" dur="500" fill="hold"/>
                                        <p:tgtEl>
                                          <p:spTgt spid="26"/>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anim calcmode="lin" valueType="num">
                                      <p:cBhvr>
                                        <p:cTn id="58" dur="1000" fill="hold"/>
                                        <p:tgtEl>
                                          <p:spTgt spid="31"/>
                                        </p:tgtEl>
                                        <p:attrNameLst>
                                          <p:attrName>ppt_x</p:attrName>
                                        </p:attrNameLst>
                                      </p:cBhvr>
                                      <p:tavLst>
                                        <p:tav tm="0">
                                          <p:val>
                                            <p:strVal val="#ppt_x"/>
                                          </p:val>
                                        </p:tav>
                                        <p:tav tm="100000">
                                          <p:val>
                                            <p:strVal val="#ppt_x"/>
                                          </p:val>
                                        </p:tav>
                                      </p:tavLst>
                                    </p:anim>
                                    <p:anim calcmode="lin" valueType="num">
                                      <p:cBhvr>
                                        <p:cTn id="59" dur="1000" fill="hold"/>
                                        <p:tgtEl>
                                          <p:spTgt spid="31"/>
                                        </p:tgtEl>
                                        <p:attrNameLst>
                                          <p:attrName>ppt_y</p:attrName>
                                        </p:attrNameLst>
                                      </p:cBhvr>
                                      <p:tavLst>
                                        <p:tav tm="0">
                                          <p:val>
                                            <p:strVal val="#ppt_y+.1"/>
                                          </p:val>
                                        </p:tav>
                                        <p:tav tm="100000">
                                          <p:val>
                                            <p:strVal val="#ppt_y"/>
                                          </p:val>
                                        </p:tav>
                                      </p:tavLst>
                                    </p:anim>
                                  </p:childTnLst>
                                </p:cTn>
                              </p:par>
                            </p:childTnLst>
                          </p:cTn>
                        </p:par>
                        <p:par>
                          <p:cTn id="60" fill="hold">
                            <p:stCondLst>
                              <p:cond delay="5000"/>
                            </p:stCondLst>
                            <p:childTnLst>
                              <p:par>
                                <p:cTn id="61" presetID="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0-#ppt_w/2"/>
                                          </p:val>
                                        </p:tav>
                                        <p:tav tm="100000">
                                          <p:val>
                                            <p:strVal val="#ppt_x"/>
                                          </p:val>
                                        </p:tav>
                                      </p:tavLst>
                                    </p:anim>
                                    <p:anim calcmode="lin" valueType="num">
                                      <p:cBhvr additive="base">
                                        <p:cTn id="64" dur="500" fill="hold"/>
                                        <p:tgtEl>
                                          <p:spTgt spid="28"/>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0-#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childTnLst>
                          </p:cTn>
                        </p:par>
                        <p:par>
                          <p:cTn id="69" fill="hold">
                            <p:stCondLst>
                              <p:cond delay="5500"/>
                            </p:stCondLst>
                            <p:childTnLst>
                              <p:par>
                                <p:cTn id="70" presetID="42"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1000"/>
                                        <p:tgtEl>
                                          <p:spTgt spid="32"/>
                                        </p:tgtEl>
                                      </p:cBhvr>
                                    </p:animEffect>
                                    <p:anim calcmode="lin" valueType="num">
                                      <p:cBhvr>
                                        <p:cTn id="73" dur="1000" fill="hold"/>
                                        <p:tgtEl>
                                          <p:spTgt spid="32"/>
                                        </p:tgtEl>
                                        <p:attrNameLst>
                                          <p:attrName>ppt_x</p:attrName>
                                        </p:attrNameLst>
                                      </p:cBhvr>
                                      <p:tavLst>
                                        <p:tav tm="0">
                                          <p:val>
                                            <p:strVal val="#ppt_x"/>
                                          </p:val>
                                        </p:tav>
                                        <p:tav tm="100000">
                                          <p:val>
                                            <p:strVal val="#ppt_x"/>
                                          </p:val>
                                        </p:tav>
                                      </p:tavLst>
                                    </p:anim>
                                    <p:anim calcmode="lin" valueType="num">
                                      <p:cBhvr>
                                        <p:cTn id="74" dur="1000" fill="hold"/>
                                        <p:tgtEl>
                                          <p:spTgt spid="32"/>
                                        </p:tgtEl>
                                        <p:attrNameLst>
                                          <p:attrName>ppt_y</p:attrName>
                                        </p:attrNameLst>
                                      </p:cBhvr>
                                      <p:tavLst>
                                        <p:tav tm="0">
                                          <p:val>
                                            <p:strVal val="#ppt_y+.1"/>
                                          </p:val>
                                        </p:tav>
                                        <p:tav tm="100000">
                                          <p:val>
                                            <p:strVal val="#ppt_y"/>
                                          </p:val>
                                        </p:tav>
                                      </p:tavLst>
                                    </p:anim>
                                  </p:childTnLst>
                                </p:cTn>
                              </p:par>
                            </p:childTnLst>
                          </p:cTn>
                        </p:par>
                        <p:par>
                          <p:cTn id="75" fill="hold">
                            <p:stCondLst>
                              <p:cond delay="6500"/>
                            </p:stCondLst>
                            <p:childTnLst>
                              <p:par>
                                <p:cTn id="76" presetID="2" presetClass="entr" presetSubtype="8"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additive="base">
                                        <p:cTn id="78" dur="500" fill="hold"/>
                                        <p:tgtEl>
                                          <p:spTgt spid="30"/>
                                        </p:tgtEl>
                                        <p:attrNameLst>
                                          <p:attrName>ppt_x</p:attrName>
                                        </p:attrNameLst>
                                      </p:cBhvr>
                                      <p:tavLst>
                                        <p:tav tm="0">
                                          <p:val>
                                            <p:strVal val="0-#ppt_w/2"/>
                                          </p:val>
                                        </p:tav>
                                        <p:tav tm="100000">
                                          <p:val>
                                            <p:strVal val="#ppt_x"/>
                                          </p:val>
                                        </p:tav>
                                      </p:tavLst>
                                    </p:anim>
                                    <p:anim calcmode="lin" valueType="num">
                                      <p:cBhvr additive="base">
                                        <p:cTn id="79" dur="500" fill="hold"/>
                                        <p:tgtEl>
                                          <p:spTgt spid="30"/>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additive="base">
                                        <p:cTn id="82" dur="500" fill="hold"/>
                                        <p:tgtEl>
                                          <p:spTgt spid="29"/>
                                        </p:tgtEl>
                                        <p:attrNameLst>
                                          <p:attrName>ppt_x</p:attrName>
                                        </p:attrNameLst>
                                      </p:cBhvr>
                                      <p:tavLst>
                                        <p:tav tm="0">
                                          <p:val>
                                            <p:strVal val="0-#ppt_w/2"/>
                                          </p:val>
                                        </p:tav>
                                        <p:tav tm="100000">
                                          <p:val>
                                            <p:strVal val="#ppt_x"/>
                                          </p:val>
                                        </p:tav>
                                      </p:tavLst>
                                    </p:anim>
                                    <p:anim calcmode="lin" valueType="num">
                                      <p:cBhvr additive="base">
                                        <p:cTn id="83" dur="500" fill="hold"/>
                                        <p:tgtEl>
                                          <p:spTgt spid="29"/>
                                        </p:tgtEl>
                                        <p:attrNameLst>
                                          <p:attrName>ppt_y</p:attrName>
                                        </p:attrNameLst>
                                      </p:cBhvr>
                                      <p:tavLst>
                                        <p:tav tm="0">
                                          <p:val>
                                            <p:strVal val="#ppt_y"/>
                                          </p:val>
                                        </p:tav>
                                        <p:tav tm="100000">
                                          <p:val>
                                            <p:strVal val="#ppt_y"/>
                                          </p:val>
                                        </p:tav>
                                      </p:tavLst>
                                    </p:anim>
                                  </p:childTnLst>
                                </p:cTn>
                              </p:par>
                            </p:childTnLst>
                          </p:cTn>
                        </p:par>
                        <p:par>
                          <p:cTn id="84" fill="hold">
                            <p:stCondLst>
                              <p:cond delay="7000"/>
                            </p:stCondLst>
                            <p:childTnLst>
                              <p:par>
                                <p:cTn id="85" presetID="42" presetClass="entr" presetSubtype="0" fill="hold" grpId="0" nodeType="after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1000"/>
                                        <p:tgtEl>
                                          <p:spTgt spid="33"/>
                                        </p:tgtEl>
                                      </p:cBhvr>
                                    </p:animEffect>
                                    <p:anim calcmode="lin" valueType="num">
                                      <p:cBhvr>
                                        <p:cTn id="88" dur="1000" fill="hold"/>
                                        <p:tgtEl>
                                          <p:spTgt spid="33"/>
                                        </p:tgtEl>
                                        <p:attrNameLst>
                                          <p:attrName>ppt_x</p:attrName>
                                        </p:attrNameLst>
                                      </p:cBhvr>
                                      <p:tavLst>
                                        <p:tav tm="0">
                                          <p:val>
                                            <p:strVal val="#ppt_x"/>
                                          </p:val>
                                        </p:tav>
                                        <p:tav tm="100000">
                                          <p:val>
                                            <p:strVal val="#ppt_x"/>
                                          </p:val>
                                        </p:tav>
                                      </p:tavLst>
                                    </p:anim>
                                    <p:anim calcmode="lin" valueType="num">
                                      <p:cBhvr>
                                        <p:cTn id="8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animBg="1"/>
      <p:bldP spid="23" grpId="0" animBg="1"/>
      <p:bldP spid="24" grpId="0" animBg="1"/>
      <p:bldP spid="25" grpId="0" animBg="1"/>
      <p:bldP spid="26" grpId="0"/>
      <p:bldP spid="27" grpId="0" animBg="1"/>
      <p:bldP spid="28" grpId="0"/>
      <p:bldP spid="29" grpId="0" animBg="1"/>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838054" y="1622979"/>
            <a:ext cx="1657678" cy="740147"/>
            <a:chOff x="465719" y="1295954"/>
            <a:chExt cx="1658494" cy="740511"/>
          </a:xfrm>
        </p:grpSpPr>
        <p:sp>
          <p:nvSpPr>
            <p:cNvPr id="16"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sp>
          <p:nvSpPr>
            <p:cNvPr id="17"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2399"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18" name="TextBox 6"/>
          <p:cNvSpPr txBox="1"/>
          <p:nvPr/>
        </p:nvSpPr>
        <p:spPr>
          <a:xfrm>
            <a:off x="2672552" y="1795093"/>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50" dirty="0">
              <a:latin typeface="微软雅黑" panose="020B0503020204020204" pitchFamily="34" charset="-122"/>
              <a:ea typeface="微软雅黑" panose="020B0503020204020204" pitchFamily="34" charset="-122"/>
            </a:endParaRPr>
          </a:p>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50" dirty="0">
              <a:latin typeface="微软雅黑" panose="020B0503020204020204" pitchFamily="34" charset="-122"/>
              <a:ea typeface="微软雅黑" panose="020B0503020204020204" pitchFamily="34" charset="-122"/>
            </a:endParaRPr>
          </a:p>
        </p:txBody>
      </p:sp>
      <p:sp>
        <p:nvSpPr>
          <p:cNvPr id="19" name="TextBox 7"/>
          <p:cNvSpPr txBox="1"/>
          <p:nvPr/>
        </p:nvSpPr>
        <p:spPr>
          <a:xfrm>
            <a:off x="2555543" y="1530669"/>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微软雅黑" panose="020B0503020204020204" pitchFamily="34" charset="-122"/>
                <a:ea typeface="微软雅黑" panose="020B0503020204020204" pitchFamily="34" charset="-122"/>
              </a:rPr>
              <a:t>（一）</a:t>
            </a:r>
            <a:r>
              <a:rPr lang="zh-CN" altLang="en-US" sz="1599" b="1" dirty="0">
                <a:solidFill>
                  <a:srgbClr val="404040"/>
                </a:solidFill>
                <a:latin typeface="微软雅黑" panose="020B0503020204020204" pitchFamily="34" charset="-122"/>
                <a:ea typeface="微软雅黑" panose="020B0503020204020204" pitchFamily="34" charset="-122"/>
              </a:rPr>
              <a:t>单击填加标题</a:t>
            </a:r>
          </a:p>
        </p:txBody>
      </p:sp>
      <p:grpSp>
        <p:nvGrpSpPr>
          <p:cNvPr id="20" name="组合 19"/>
          <p:cNvGrpSpPr/>
          <p:nvPr/>
        </p:nvGrpSpPr>
        <p:grpSpPr>
          <a:xfrm>
            <a:off x="838054" y="3816092"/>
            <a:ext cx="1657678" cy="775547"/>
            <a:chOff x="465719" y="3291830"/>
            <a:chExt cx="1658494" cy="740511"/>
          </a:xfrm>
        </p:grpSpPr>
        <p:sp>
          <p:nvSpPr>
            <p:cNvPr id="21"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pic>
          <p:nvPicPr>
            <p:cNvPr id="22"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TextBox 11"/>
          <p:cNvSpPr txBox="1"/>
          <p:nvPr/>
        </p:nvSpPr>
        <p:spPr>
          <a:xfrm>
            <a:off x="2672552" y="2930765"/>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50" dirty="0">
              <a:latin typeface="微软雅黑" panose="020B0503020204020204" pitchFamily="34" charset="-122"/>
              <a:ea typeface="微软雅黑" panose="020B0503020204020204" pitchFamily="34" charset="-122"/>
            </a:endParaRPr>
          </a:p>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50" dirty="0">
              <a:latin typeface="微软雅黑" panose="020B0503020204020204" pitchFamily="34" charset="-122"/>
              <a:ea typeface="微软雅黑" panose="020B0503020204020204" pitchFamily="34" charset="-122"/>
            </a:endParaRPr>
          </a:p>
        </p:txBody>
      </p:sp>
      <p:sp>
        <p:nvSpPr>
          <p:cNvPr id="24" name="TextBox 12"/>
          <p:cNvSpPr txBox="1"/>
          <p:nvPr/>
        </p:nvSpPr>
        <p:spPr>
          <a:xfrm>
            <a:off x="2555543" y="2666342"/>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微软雅黑" panose="020B0503020204020204" pitchFamily="34" charset="-122"/>
                <a:ea typeface="微软雅黑" panose="020B0503020204020204" pitchFamily="34" charset="-122"/>
              </a:rPr>
              <a:t>（</a:t>
            </a:r>
            <a:r>
              <a:rPr lang="zh-CN" altLang="en-US" sz="1599" b="1" dirty="0">
                <a:solidFill>
                  <a:srgbClr val="404040"/>
                </a:solidFill>
                <a:latin typeface="微软雅黑" panose="020B0503020204020204" pitchFamily="34" charset="-122"/>
                <a:ea typeface="微软雅黑" panose="020B0503020204020204" pitchFamily="34" charset="-122"/>
              </a:rPr>
              <a:t>二</a:t>
            </a:r>
            <a:r>
              <a:rPr lang="zh-CN" altLang="zh-CN" sz="1599" b="1" dirty="0">
                <a:solidFill>
                  <a:srgbClr val="404040"/>
                </a:solidFill>
                <a:latin typeface="微软雅黑" panose="020B0503020204020204" pitchFamily="34" charset="-122"/>
                <a:ea typeface="微软雅黑" panose="020B0503020204020204" pitchFamily="34" charset="-122"/>
              </a:rPr>
              <a:t>）</a:t>
            </a:r>
            <a:r>
              <a:rPr lang="zh-CN" altLang="en-US" sz="1599" b="1" dirty="0">
                <a:solidFill>
                  <a:srgbClr val="404040"/>
                </a:solidFill>
                <a:latin typeface="微软雅黑" panose="020B0503020204020204" pitchFamily="34" charset="-122"/>
                <a:ea typeface="微软雅黑" panose="020B0503020204020204" pitchFamily="34" charset="-122"/>
              </a:rPr>
              <a:t>单击填加标题</a:t>
            </a:r>
          </a:p>
        </p:txBody>
      </p:sp>
      <p:sp>
        <p:nvSpPr>
          <p:cNvPr id="25" name="TextBox 13"/>
          <p:cNvSpPr txBox="1"/>
          <p:nvPr/>
        </p:nvSpPr>
        <p:spPr>
          <a:xfrm>
            <a:off x="2672552" y="4026243"/>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 单击此处添加文本单击此处添加文本单击此处添加文本</a:t>
            </a:r>
            <a:endParaRPr lang="en-US" altLang="zh-CN" sz="1050" dirty="0">
              <a:latin typeface="微软雅黑" panose="020B0503020204020204" pitchFamily="34" charset="-122"/>
              <a:ea typeface="微软雅黑" panose="020B0503020204020204" pitchFamily="34" charset="-122"/>
            </a:endParaRPr>
          </a:p>
          <a:p>
            <a:pPr>
              <a:lnSpc>
                <a:spcPct val="150000"/>
              </a:lnSpc>
            </a:pPr>
            <a:r>
              <a:rPr lang="zh-CN" altLang="en-US" sz="1050" dirty="0">
                <a:latin typeface="微软雅黑" panose="020B0503020204020204" pitchFamily="34" charset="-122"/>
                <a:ea typeface="微软雅黑" panose="020B0503020204020204" pitchFamily="34" charset="-122"/>
              </a:rPr>
              <a:t>单击此处添加文本单击此处添加文本单击此处添加文本 单击此处添加文本单击此处添加文本</a:t>
            </a:r>
            <a:endParaRPr lang="en-US" altLang="zh-CN" sz="1050" dirty="0">
              <a:latin typeface="微软雅黑" panose="020B0503020204020204" pitchFamily="34" charset="-122"/>
              <a:ea typeface="微软雅黑" panose="020B0503020204020204" pitchFamily="34" charset="-122"/>
            </a:endParaRPr>
          </a:p>
        </p:txBody>
      </p:sp>
      <p:sp>
        <p:nvSpPr>
          <p:cNvPr id="26" name="TextBox 14"/>
          <p:cNvSpPr txBox="1"/>
          <p:nvPr/>
        </p:nvSpPr>
        <p:spPr>
          <a:xfrm>
            <a:off x="2555543" y="3761819"/>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微软雅黑" panose="020B0503020204020204" pitchFamily="34" charset="-122"/>
                <a:ea typeface="微软雅黑" panose="020B0503020204020204" pitchFamily="34" charset="-122"/>
              </a:rPr>
              <a:t>（</a:t>
            </a:r>
            <a:r>
              <a:rPr lang="zh-CN" altLang="en-US" sz="1599" b="1" dirty="0">
                <a:solidFill>
                  <a:srgbClr val="404040"/>
                </a:solidFill>
                <a:latin typeface="微软雅黑" panose="020B0503020204020204" pitchFamily="34" charset="-122"/>
                <a:ea typeface="微软雅黑" panose="020B0503020204020204" pitchFamily="34" charset="-122"/>
              </a:rPr>
              <a:t>三</a:t>
            </a:r>
            <a:r>
              <a:rPr lang="zh-CN" altLang="zh-CN" sz="1599" b="1" dirty="0">
                <a:solidFill>
                  <a:srgbClr val="404040"/>
                </a:solidFill>
                <a:latin typeface="微软雅黑" panose="020B0503020204020204" pitchFamily="34" charset="-122"/>
                <a:ea typeface="微软雅黑" panose="020B0503020204020204" pitchFamily="34" charset="-122"/>
              </a:rPr>
              <a:t>）</a:t>
            </a:r>
            <a:r>
              <a:rPr lang="zh-CN" altLang="en-US" sz="1599" b="1" dirty="0">
                <a:solidFill>
                  <a:srgbClr val="404040"/>
                </a:solidFill>
                <a:latin typeface="微软雅黑" panose="020B0503020204020204" pitchFamily="34" charset="-122"/>
                <a:ea typeface="微软雅黑" panose="020B0503020204020204" pitchFamily="34" charset="-122"/>
              </a:rPr>
              <a:t>单击填加标题</a:t>
            </a:r>
          </a:p>
        </p:txBody>
      </p:sp>
      <p:grpSp>
        <p:nvGrpSpPr>
          <p:cNvPr id="27" name="Group 4"/>
          <p:cNvGrpSpPr/>
          <p:nvPr/>
        </p:nvGrpSpPr>
        <p:grpSpPr>
          <a:xfrm>
            <a:off x="838054" y="2720216"/>
            <a:ext cx="1657678" cy="774805"/>
            <a:chOff x="1372486" y="3793072"/>
            <a:chExt cx="6146978" cy="2804667"/>
          </a:xfrm>
        </p:grpSpPr>
        <p:sp>
          <p:nvSpPr>
            <p:cNvPr id="28"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grpSp>
          <p:nvGrpSpPr>
            <p:cNvPr id="29" name="Group 2"/>
            <p:cNvGrpSpPr>
              <a:grpSpLocks/>
            </p:cNvGrpSpPr>
            <p:nvPr/>
          </p:nvGrpSpPr>
          <p:grpSpPr bwMode="auto">
            <a:xfrm>
              <a:off x="3531959" y="4060393"/>
              <a:ext cx="1906518" cy="1888205"/>
              <a:chOff x="1569458" y="688424"/>
              <a:chExt cx="334962" cy="331788"/>
            </a:xfrm>
            <a:solidFill>
              <a:schemeClr val="bg1"/>
            </a:solidFill>
          </p:grpSpPr>
          <p:sp>
            <p:nvSpPr>
              <p:cNvPr id="30"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1"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2"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3"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4"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5"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grpSp>
      </p:grpSp>
    </p:spTree>
    <p:extLst>
      <p:ext uri="{BB962C8B-B14F-4D97-AF65-F5344CB8AC3E}">
        <p14:creationId xmlns:p14="http://schemas.microsoft.com/office/powerpoint/2010/main" val="18152224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decel="10000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750"/>
                                        <p:tgtEl>
                                          <p:spTgt spid="18"/>
                                        </p:tgtEl>
                                      </p:cBhvr>
                                    </p:animEffect>
                                  </p:childTnLst>
                                </p:cTn>
                              </p:par>
                            </p:childTnLst>
                          </p:cTn>
                        </p:par>
                        <p:par>
                          <p:cTn id="37" fill="hold">
                            <p:stCondLst>
                              <p:cond delay="2750"/>
                            </p:stCondLst>
                            <p:childTnLst>
                              <p:par>
                                <p:cTn id="38" presetID="2" presetClass="entr" presetSubtype="8" decel="10000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p:stCondLst>
                              <p:cond delay="3750"/>
                            </p:stCondLst>
                            <p:childTnLst>
                              <p:par>
                                <p:cTn id="47" presetID="22" presetClass="entr" presetSubtype="8"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750"/>
                                        <p:tgtEl>
                                          <p:spTgt spid="23"/>
                                        </p:tgtEl>
                                      </p:cBhvr>
                                    </p:animEffect>
                                  </p:childTnLst>
                                </p:cTn>
                              </p:par>
                            </p:childTnLst>
                          </p:cTn>
                        </p:par>
                        <p:par>
                          <p:cTn id="50" fill="hold">
                            <p:stCondLst>
                              <p:cond delay="4500"/>
                            </p:stCondLst>
                            <p:childTnLst>
                              <p:par>
                                <p:cTn id="51" presetID="2" presetClass="entr" presetSubtype="8" decel="10000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0-#ppt_w/2"/>
                                          </p:val>
                                        </p:tav>
                                        <p:tav tm="100000">
                                          <p:val>
                                            <p:strVal val="#ppt_x"/>
                                          </p:val>
                                        </p:tav>
                                      </p:tavLst>
                                    </p:anim>
                                    <p:anim calcmode="lin" valueType="num">
                                      <p:cBhvr additive="base">
                                        <p:cTn id="54" dur="500" fill="hold"/>
                                        <p:tgtEl>
                                          <p:spTgt spid="20"/>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left)">
                                      <p:cBhvr>
                                        <p:cTn id="62"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8" grpId="0"/>
      <p:bldP spid="19"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54486" cy="5143500"/>
            <a:chOff x="0" y="0"/>
            <a:chExt cx="7939314" cy="6858000"/>
          </a:xfrm>
        </p:grpSpPr>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7939314" cy="6858000"/>
            </a:xfrm>
            <a:prstGeom prst="rect">
              <a:avLst/>
            </a:prstGeom>
          </p:spPr>
        </p:pic>
        <p:sp>
          <p:nvSpPr>
            <p:cNvPr id="6" name="矩形 5"/>
            <p:cNvSpPr/>
            <p:nvPr/>
          </p:nvSpPr>
          <p:spPr>
            <a:xfrm>
              <a:off x="0" y="0"/>
              <a:ext cx="7939314"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grpSp>
      <p:sp>
        <p:nvSpPr>
          <p:cNvPr id="7" name="矩形 6"/>
          <p:cNvSpPr/>
          <p:nvPr/>
        </p:nvSpPr>
        <p:spPr>
          <a:xfrm>
            <a:off x="957943" y="1624693"/>
            <a:ext cx="4038600" cy="189411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8" name="文本框 7"/>
          <p:cNvSpPr txBox="1"/>
          <p:nvPr/>
        </p:nvSpPr>
        <p:spPr>
          <a:xfrm>
            <a:off x="1288868" y="2643068"/>
            <a:ext cx="3376749" cy="298672"/>
          </a:xfrm>
          <a:prstGeom prst="rect">
            <a:avLst/>
          </a:prstGeom>
          <a:noFill/>
        </p:spPr>
        <p:txBody>
          <a:bodyPr wrap="square" rtlCol="0">
            <a:spAutoFit/>
          </a:bodyPr>
          <a:lstStyle/>
          <a:p>
            <a:pPr algn="ctr">
              <a:lnSpc>
                <a:spcPct val="150000"/>
              </a:lnSpc>
            </a:pPr>
            <a:r>
              <a:rPr lang="zh-CN" altLang="en-US" sz="1013" dirty="0" smtClean="0">
                <a:solidFill>
                  <a:schemeClr val="bg1"/>
                </a:solidFill>
                <a:latin typeface="微软雅黑" panose="020B0503020204020204" pitchFamily="34" charset="-122"/>
                <a:ea typeface="微软雅黑" panose="020B0503020204020204" pitchFamily="34" charset="-122"/>
              </a:rPr>
              <a:t>单击此处添加标题</a:t>
            </a:r>
            <a:endParaRPr lang="en-US" altLang="zh-CN" sz="1013"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6400798" y="1516049"/>
            <a:ext cx="2296886" cy="669414"/>
          </a:xfrm>
          <a:prstGeom prst="rect">
            <a:avLst/>
          </a:prstGeom>
          <a:noFill/>
        </p:spPr>
        <p:txBody>
          <a:bodyPr wrap="square" rtlCol="0">
            <a:spAutoFit/>
          </a:bodyPr>
          <a:lstStyle/>
          <a:p>
            <a:pPr algn="just">
              <a:lnSpc>
                <a:spcPct val="150000"/>
              </a:lnSpc>
            </a:pPr>
            <a:r>
              <a:rPr lang="zh-CN" altLang="en-US" sz="1600" dirty="0" smtClean="0">
                <a:latin typeface="微软雅黑" panose="020B0503020204020204" pitchFamily="34" charset="-122"/>
                <a:ea typeface="微软雅黑" panose="020B0503020204020204" pitchFamily="34" charset="-122"/>
              </a:rPr>
              <a:t>单击此处添加您的标题</a:t>
            </a:r>
            <a:r>
              <a:rPr lang="en-US" altLang="zh-CN" sz="900" dirty="0">
                <a:latin typeface="微软雅黑" panose="020B0503020204020204" pitchFamily="34" charset="-122"/>
                <a:ea typeface="微软雅黑" panose="020B0503020204020204" pitchFamily="34" charset="-122"/>
              </a:rPr>
              <a:t>Click here to add your title</a:t>
            </a:r>
            <a:endParaRPr lang="zh-CN" altLang="en-US" sz="9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6343906" y="2592388"/>
            <a:ext cx="2296886" cy="66941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单击此处添加您的标题</a:t>
            </a:r>
            <a:r>
              <a:rPr lang="en-US" altLang="zh-CN" sz="900" dirty="0" smtClean="0">
                <a:latin typeface="微软雅黑" panose="020B0503020204020204" pitchFamily="34" charset="-122"/>
                <a:ea typeface="微软雅黑" panose="020B0503020204020204" pitchFamily="34" charset="-122"/>
              </a:rPr>
              <a:t>Click </a:t>
            </a:r>
            <a:r>
              <a:rPr lang="en-US" altLang="zh-CN" sz="900" dirty="0">
                <a:latin typeface="微软雅黑" panose="020B0503020204020204" pitchFamily="34" charset="-122"/>
                <a:ea typeface="微软雅黑" panose="020B0503020204020204" pitchFamily="34" charset="-122"/>
              </a:rPr>
              <a:t>here to add your title</a:t>
            </a:r>
            <a:endParaRPr lang="zh-CN" altLang="en-US" sz="9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6400798" y="3534046"/>
            <a:ext cx="2296886" cy="66941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单击此处添加您的标题</a:t>
            </a:r>
            <a:r>
              <a:rPr lang="en-US" altLang="zh-CN" sz="900" dirty="0" smtClean="0">
                <a:latin typeface="微软雅黑" panose="020B0503020204020204" pitchFamily="34" charset="-122"/>
                <a:ea typeface="微软雅黑" panose="020B0503020204020204" pitchFamily="34" charset="-122"/>
              </a:rPr>
              <a:t>Click </a:t>
            </a:r>
            <a:r>
              <a:rPr lang="en-US" altLang="zh-CN" sz="900" dirty="0">
                <a:latin typeface="微软雅黑" panose="020B0503020204020204" pitchFamily="34" charset="-122"/>
                <a:ea typeface="微软雅黑" panose="020B0503020204020204" pitchFamily="34" charset="-122"/>
              </a:rPr>
              <a:t>here to add your title</a:t>
            </a:r>
            <a:endParaRPr lang="zh-CN" altLang="en-US" sz="9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0631" y="1929319"/>
            <a:ext cx="3314987" cy="882473"/>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2128" y="1190142"/>
            <a:ext cx="1207112" cy="402371"/>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43905" y="2225762"/>
            <a:ext cx="1261982" cy="402371"/>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3905" y="3203164"/>
            <a:ext cx="1266554" cy="402371"/>
          </a:xfrm>
          <a:prstGeom prst="rect">
            <a:avLst/>
          </a:prstGeom>
        </p:spPr>
      </p:pic>
    </p:spTree>
    <p:extLst>
      <p:ext uri="{BB962C8B-B14F-4D97-AF65-F5344CB8AC3E}">
        <p14:creationId xmlns:p14="http://schemas.microsoft.com/office/powerpoint/2010/main" val="23811475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75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175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500"/>
                            </p:stCondLst>
                            <p:childTnLst>
                              <p:par>
                                <p:cTn id="19" presetID="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288"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strVal val="4/3*#ppt_w"/>
                                          </p:val>
                                        </p:tav>
                                        <p:tav tm="100000">
                                          <p:val>
                                            <p:strVal val="#ppt_w"/>
                                          </p:val>
                                        </p:tav>
                                      </p:tavLst>
                                    </p:anim>
                                    <p:anim calcmode="lin" valueType="num">
                                      <p:cBhvr>
                                        <p:cTn id="28" dur="500" fill="hold"/>
                                        <p:tgtEl>
                                          <p:spTgt spid="13"/>
                                        </p:tgtEl>
                                        <p:attrNameLst>
                                          <p:attrName>ppt_h</p:attrName>
                                        </p:attrNameLst>
                                      </p:cBhvr>
                                      <p:tavLst>
                                        <p:tav tm="0">
                                          <p:val>
                                            <p:strVal val="4/3*#ppt_h"/>
                                          </p:val>
                                        </p:tav>
                                        <p:tav tm="100000">
                                          <p:val>
                                            <p:strVal val="#ppt_h"/>
                                          </p:val>
                                        </p:tav>
                                      </p:tavLst>
                                    </p:anim>
                                  </p:childTnLst>
                                </p:cTn>
                              </p:par>
                              <p:par>
                                <p:cTn id="29" presetID="23" presetClass="entr" presetSubtype="288" fill="hold"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strVal val="4/3*#ppt_w"/>
                                          </p:val>
                                        </p:tav>
                                        <p:tav tm="100000">
                                          <p:val>
                                            <p:strVal val="#ppt_w"/>
                                          </p:val>
                                        </p:tav>
                                      </p:tavLst>
                                    </p:anim>
                                    <p:anim calcmode="lin" valueType="num">
                                      <p:cBhvr>
                                        <p:cTn id="32" dur="500" fill="hold"/>
                                        <p:tgtEl>
                                          <p:spTgt spid="14"/>
                                        </p:tgtEl>
                                        <p:attrNameLst>
                                          <p:attrName>ppt_h</p:attrName>
                                        </p:attrNameLst>
                                      </p:cBhvr>
                                      <p:tavLst>
                                        <p:tav tm="0">
                                          <p:val>
                                            <p:strVal val="4/3*#ppt_h"/>
                                          </p:val>
                                        </p:tav>
                                        <p:tav tm="100000">
                                          <p:val>
                                            <p:strVal val="#ppt_h"/>
                                          </p:val>
                                        </p:tav>
                                      </p:tavLst>
                                    </p:anim>
                                  </p:childTnLst>
                                </p:cTn>
                              </p:par>
                              <p:par>
                                <p:cTn id="33" presetID="23" presetClass="entr" presetSubtype="288" fill="hold" nodeType="withEffect">
                                  <p:stCondLst>
                                    <p:cond delay="4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strVal val="4/3*#ppt_w"/>
                                          </p:val>
                                        </p:tav>
                                        <p:tav tm="100000">
                                          <p:val>
                                            <p:strVal val="#ppt_w"/>
                                          </p:val>
                                        </p:tav>
                                      </p:tavLst>
                                    </p:anim>
                                    <p:anim calcmode="lin" valueType="num">
                                      <p:cBhvr>
                                        <p:cTn id="36" dur="500" fill="hold"/>
                                        <p:tgtEl>
                                          <p:spTgt spid="15"/>
                                        </p:tgtEl>
                                        <p:attrNameLst>
                                          <p:attrName>ppt_h</p:attrName>
                                        </p:attrNameLst>
                                      </p:cBhvr>
                                      <p:tavLst>
                                        <p:tav tm="0">
                                          <p:val>
                                            <p:strVal val="4/3*#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par>
                                <p:cTn id="42" presetID="16" presetClass="entr" presetSubtype="21" fill="hold" grpId="0" nodeType="withEffect">
                                  <p:stCondLst>
                                    <p:cond delay="0"/>
                                  </p:stCondLst>
                                  <p:iterate type="lt">
                                    <p:tmPct val="10000"/>
                                  </p:iterate>
                                  <p:childTnLst>
                                    <p:set>
                                      <p:cBhvr>
                                        <p:cTn id="43" dur="1" fill="hold">
                                          <p:stCondLst>
                                            <p:cond delay="0"/>
                                          </p:stCondLst>
                                        </p:cTn>
                                        <p:tgtEl>
                                          <p:spTgt spid="10"/>
                                        </p:tgtEl>
                                        <p:attrNameLst>
                                          <p:attrName>style.visibility</p:attrName>
                                        </p:attrNameLst>
                                      </p:cBhvr>
                                      <p:to>
                                        <p:strVal val="visible"/>
                                      </p:to>
                                    </p:set>
                                    <p:animEffect transition="in" filter="barn(inVertical)">
                                      <p:cBhvr>
                                        <p:cTn id="44" dur="500"/>
                                        <p:tgtEl>
                                          <p:spTgt spid="10"/>
                                        </p:tgtEl>
                                      </p:cBhvr>
                                    </p:animEffect>
                                  </p:childTnLst>
                                </p:cTn>
                              </p:par>
                              <p:par>
                                <p:cTn id="45" presetID="16" presetClass="entr" presetSubtype="21" fill="hold" grpId="0" nodeType="withEffect">
                                  <p:stCondLst>
                                    <p:cond delay="0"/>
                                  </p:stCondLst>
                                  <p:iterate type="lt">
                                    <p:tmPct val="10000"/>
                                  </p:iterate>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flipV="1">
            <a:off x="2943557" y="1395791"/>
            <a:ext cx="3256886" cy="2762240"/>
            <a:chOff x="2501702" y="1313926"/>
            <a:chExt cx="3727202" cy="3161127"/>
          </a:xfrm>
          <a:solidFill>
            <a:srgbClr val="404040"/>
          </a:solidFill>
        </p:grpSpPr>
        <p:sp>
          <p:nvSpPr>
            <p:cNvPr id="16"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7"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等腰三角形 17"/>
            <p:cNvSpPr/>
            <p:nvPr/>
          </p:nvSpPr>
          <p:spPr>
            <a:xfrm rot="10800000">
              <a:off x="3458832" y="2871676"/>
              <a:ext cx="1822450" cy="15516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20" name="TextBox 14"/>
          <p:cNvSpPr txBox="1"/>
          <p:nvPr/>
        </p:nvSpPr>
        <p:spPr>
          <a:xfrm>
            <a:off x="899592" y="2117612"/>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1" name="矩形 20"/>
          <p:cNvSpPr/>
          <p:nvPr/>
        </p:nvSpPr>
        <p:spPr>
          <a:xfrm>
            <a:off x="1331640" y="1779058"/>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grpSp>
        <p:nvGrpSpPr>
          <p:cNvPr id="22" name="组合 21"/>
          <p:cNvGrpSpPr/>
          <p:nvPr/>
        </p:nvGrpSpPr>
        <p:grpSpPr>
          <a:xfrm>
            <a:off x="5441137" y="1395791"/>
            <a:ext cx="400409" cy="584775"/>
            <a:chOff x="5210487" y="1340290"/>
            <a:chExt cx="400409" cy="584775"/>
          </a:xfrm>
        </p:grpSpPr>
        <p:sp>
          <p:nvSpPr>
            <p:cNvPr id="23" name="椭圆 22"/>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TextBox 18"/>
            <p:cNvSpPr txBox="1"/>
            <p:nvPr/>
          </p:nvSpPr>
          <p:spPr>
            <a:xfrm>
              <a:off x="5219442" y="1340290"/>
              <a:ext cx="39145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ea typeface="微软雅黑" panose="020B0503020204020204" pitchFamily="34" charset="-122"/>
                </a:rPr>
                <a:t>2</a:t>
              </a:r>
              <a:endParaRPr lang="zh-CN" altLang="en-US" sz="3200" dirty="0">
                <a:solidFill>
                  <a:schemeClr val="bg1"/>
                </a:solidFill>
                <a:latin typeface="Impact" panose="020B0806030902050204" pitchFamily="34" charset="0"/>
                <a:ea typeface="微软雅黑" panose="020B0503020204020204" pitchFamily="34" charset="-122"/>
              </a:endParaRPr>
            </a:p>
          </p:txBody>
        </p:sp>
      </p:grpSp>
      <p:grpSp>
        <p:nvGrpSpPr>
          <p:cNvPr id="25" name="组合 24"/>
          <p:cNvGrpSpPr/>
          <p:nvPr/>
        </p:nvGrpSpPr>
        <p:grpSpPr>
          <a:xfrm>
            <a:off x="3323903" y="1395791"/>
            <a:ext cx="390818" cy="584775"/>
            <a:chOff x="5210487" y="1340290"/>
            <a:chExt cx="390818" cy="584775"/>
          </a:xfrm>
        </p:grpSpPr>
        <p:sp>
          <p:nvSpPr>
            <p:cNvPr id="26" name="椭圆 25"/>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TextBox 21"/>
            <p:cNvSpPr txBox="1"/>
            <p:nvPr/>
          </p:nvSpPr>
          <p:spPr>
            <a:xfrm>
              <a:off x="5219442" y="1340290"/>
              <a:ext cx="34176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ea typeface="微软雅黑" panose="020B0503020204020204" pitchFamily="34" charset="-122"/>
                </a:rPr>
                <a:t>1</a:t>
              </a:r>
              <a:endParaRPr lang="zh-CN" altLang="en-US" sz="3200" dirty="0">
                <a:solidFill>
                  <a:schemeClr val="bg1"/>
                </a:solidFill>
                <a:latin typeface="Impact" panose="020B0806030902050204" pitchFamily="34" charset="0"/>
                <a:ea typeface="微软雅黑" panose="020B0503020204020204" pitchFamily="34" charset="-122"/>
              </a:endParaRPr>
            </a:p>
          </p:txBody>
        </p:sp>
      </p:grpSp>
      <p:grpSp>
        <p:nvGrpSpPr>
          <p:cNvPr id="28" name="组合 27"/>
          <p:cNvGrpSpPr/>
          <p:nvPr/>
        </p:nvGrpSpPr>
        <p:grpSpPr>
          <a:xfrm>
            <a:off x="4359836" y="3223794"/>
            <a:ext cx="411629" cy="584775"/>
            <a:chOff x="5210487" y="1340290"/>
            <a:chExt cx="411629" cy="584775"/>
          </a:xfrm>
        </p:grpSpPr>
        <p:sp>
          <p:nvSpPr>
            <p:cNvPr id="29" name="椭圆 28"/>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TextBox 24"/>
            <p:cNvSpPr txBox="1"/>
            <p:nvPr/>
          </p:nvSpPr>
          <p:spPr>
            <a:xfrm>
              <a:off x="5219442" y="1340290"/>
              <a:ext cx="40267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ea typeface="微软雅黑" panose="020B0503020204020204" pitchFamily="34" charset="-122"/>
                </a:rPr>
                <a:t>3</a:t>
              </a:r>
              <a:endParaRPr lang="zh-CN" altLang="en-US" sz="3200" dirty="0">
                <a:solidFill>
                  <a:schemeClr val="bg1"/>
                </a:solidFill>
                <a:latin typeface="Impact" panose="020B0806030902050204" pitchFamily="34" charset="0"/>
                <a:ea typeface="微软雅黑" panose="020B0503020204020204" pitchFamily="34" charset="-122"/>
              </a:endParaRPr>
            </a:p>
          </p:txBody>
        </p:sp>
      </p:grpSp>
      <p:sp>
        <p:nvSpPr>
          <p:cNvPr id="31" name="Freeform 18">
            <a:hlinkClick r:id="rId3"/>
          </p:cNvPr>
          <p:cNvSpPr>
            <a:spLocks noEditPoints="1"/>
          </p:cNvSpPr>
          <p:nvPr/>
        </p:nvSpPr>
        <p:spPr bwMode="auto">
          <a:xfrm>
            <a:off x="4269515" y="2012509"/>
            <a:ext cx="597156" cy="60741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defTabSz="685800"/>
            <a:endParaRPr lang="zh-CN" altLang="en-US" sz="1013" dirty="0">
              <a:solidFill>
                <a:prstClr val="black"/>
              </a:solidFill>
              <a:ea typeface="微软雅黑" panose="020B0503020204020204" pitchFamily="34" charset="-122"/>
            </a:endParaRPr>
          </a:p>
        </p:txBody>
      </p:sp>
      <p:sp>
        <p:nvSpPr>
          <p:cNvPr id="32" name="TextBox 26"/>
          <p:cNvSpPr txBox="1"/>
          <p:nvPr/>
        </p:nvSpPr>
        <p:spPr>
          <a:xfrm>
            <a:off x="5904280" y="2117612"/>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33" name="矩形 32"/>
          <p:cNvSpPr/>
          <p:nvPr/>
        </p:nvSpPr>
        <p:spPr>
          <a:xfrm>
            <a:off x="6336328" y="1779058"/>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
        <p:nvSpPr>
          <p:cNvPr id="34" name="TextBox 28"/>
          <p:cNvSpPr txBox="1"/>
          <p:nvPr/>
        </p:nvSpPr>
        <p:spPr>
          <a:xfrm>
            <a:off x="2483768" y="4209435"/>
            <a:ext cx="4176464" cy="461665"/>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输入你的文字输入你的文字输入你的文字 输入你的文字 </a:t>
            </a:r>
            <a:r>
              <a:rPr lang="zh-CN" altLang="en-US" sz="1200" dirty="0" smtClean="0">
                <a:solidFill>
                  <a:schemeClr val="tx1">
                    <a:lumMod val="75000"/>
                    <a:lumOff val="25000"/>
                  </a:schemeClr>
                </a:solidFill>
                <a:latin typeface="微软雅黑" pitchFamily="34" charset="-122"/>
                <a:ea typeface="微软雅黑" pitchFamily="34" charset="-122"/>
              </a:rPr>
              <a:t>输入</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35" name="矩形 34"/>
          <p:cNvSpPr/>
          <p:nvPr/>
        </p:nvSpPr>
        <p:spPr>
          <a:xfrm>
            <a:off x="5292080" y="3870881"/>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Tree>
    <p:extLst>
      <p:ext uri="{BB962C8B-B14F-4D97-AF65-F5344CB8AC3E}">
        <p14:creationId xmlns:p14="http://schemas.microsoft.com/office/powerpoint/2010/main" val="28534776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31" presetClass="entr" presetSubtype="0" fill="hold" nodeType="withEffect">
                                  <p:stCondLst>
                                    <p:cond delay="750"/>
                                  </p:stCondLst>
                                  <p:childTnLst>
                                    <p:set>
                                      <p:cBhvr>
                                        <p:cTn id="25" dur="1" fill="hold">
                                          <p:stCondLst>
                                            <p:cond delay="0"/>
                                          </p:stCondLst>
                                        </p:cTn>
                                        <p:tgtEl>
                                          <p:spTgt spid="15"/>
                                        </p:tgtEl>
                                        <p:attrNameLst>
                                          <p:attrName>style.visibility</p:attrName>
                                        </p:attrNameLst>
                                      </p:cBhvr>
                                      <p:to>
                                        <p:strVal val="visible"/>
                                      </p:to>
                                    </p:set>
                                    <p:anim calcmode="lin" valueType="num">
                                      <p:cBhvr>
                                        <p:cTn id="26" dur="750" fill="hold"/>
                                        <p:tgtEl>
                                          <p:spTgt spid="15"/>
                                        </p:tgtEl>
                                        <p:attrNameLst>
                                          <p:attrName>ppt_w</p:attrName>
                                        </p:attrNameLst>
                                      </p:cBhvr>
                                      <p:tavLst>
                                        <p:tav tm="0">
                                          <p:val>
                                            <p:fltVal val="0"/>
                                          </p:val>
                                        </p:tav>
                                        <p:tav tm="100000">
                                          <p:val>
                                            <p:strVal val="#ppt_w"/>
                                          </p:val>
                                        </p:tav>
                                      </p:tavLst>
                                    </p:anim>
                                    <p:anim calcmode="lin" valueType="num">
                                      <p:cBhvr>
                                        <p:cTn id="27" dur="750" fill="hold"/>
                                        <p:tgtEl>
                                          <p:spTgt spid="15"/>
                                        </p:tgtEl>
                                        <p:attrNameLst>
                                          <p:attrName>ppt_h</p:attrName>
                                        </p:attrNameLst>
                                      </p:cBhvr>
                                      <p:tavLst>
                                        <p:tav tm="0">
                                          <p:val>
                                            <p:fltVal val="0"/>
                                          </p:val>
                                        </p:tav>
                                        <p:tav tm="100000">
                                          <p:val>
                                            <p:strVal val="#ppt_h"/>
                                          </p:val>
                                        </p:tav>
                                      </p:tavLst>
                                    </p:anim>
                                    <p:anim calcmode="lin" valueType="num">
                                      <p:cBhvr>
                                        <p:cTn id="28" dur="750" fill="hold"/>
                                        <p:tgtEl>
                                          <p:spTgt spid="15"/>
                                        </p:tgtEl>
                                        <p:attrNameLst>
                                          <p:attrName>style.rotation</p:attrName>
                                        </p:attrNameLst>
                                      </p:cBhvr>
                                      <p:tavLst>
                                        <p:tav tm="0">
                                          <p:val>
                                            <p:fltVal val="90"/>
                                          </p:val>
                                        </p:tav>
                                        <p:tav tm="100000">
                                          <p:val>
                                            <p:fltVal val="0"/>
                                          </p:val>
                                        </p:tav>
                                      </p:tavLst>
                                    </p:anim>
                                    <p:animEffect transition="in" filter="fade">
                                      <p:cBhvr>
                                        <p:cTn id="29" dur="750"/>
                                        <p:tgtEl>
                                          <p:spTgt spid="15"/>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par>
                                <p:cTn id="40" presetID="53" presetClass="entr" presetSubtype="16" fill="hold" nodeType="withEffect">
                                  <p:stCondLst>
                                    <p:cond delay="1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20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750" fill="hold"/>
                                        <p:tgtEl>
                                          <p:spTgt spid="32"/>
                                        </p:tgtEl>
                                        <p:attrNameLst>
                                          <p:attrName>ppt_w</p:attrName>
                                        </p:attrNameLst>
                                      </p:cBhvr>
                                      <p:tavLst>
                                        <p:tav tm="0">
                                          <p:val>
                                            <p:fltVal val="0"/>
                                          </p:val>
                                        </p:tav>
                                        <p:tav tm="100000">
                                          <p:val>
                                            <p:strVal val="#ppt_w"/>
                                          </p:val>
                                        </p:tav>
                                      </p:tavLst>
                                    </p:anim>
                                    <p:anim calcmode="lin" valueType="num">
                                      <p:cBhvr>
                                        <p:cTn id="53" dur="750" fill="hold"/>
                                        <p:tgtEl>
                                          <p:spTgt spid="32"/>
                                        </p:tgtEl>
                                        <p:attrNameLst>
                                          <p:attrName>ppt_h</p:attrName>
                                        </p:attrNameLst>
                                      </p:cBhvr>
                                      <p:tavLst>
                                        <p:tav tm="0">
                                          <p:val>
                                            <p:fltVal val="0"/>
                                          </p:val>
                                        </p:tav>
                                        <p:tav tm="100000">
                                          <p:val>
                                            <p:strVal val="#ppt_h"/>
                                          </p:val>
                                        </p:tav>
                                      </p:tavLst>
                                    </p:anim>
                                    <p:animEffect transition="in" filter="fade">
                                      <p:cBhvr>
                                        <p:cTn id="54" dur="750"/>
                                        <p:tgtEl>
                                          <p:spTgt spid="32"/>
                                        </p:tgtEl>
                                      </p:cBhvr>
                                    </p:animEffect>
                                  </p:childTnLst>
                                </p:cTn>
                              </p:par>
                              <p:par>
                                <p:cTn id="55" presetID="53" presetClass="entr" presetSubtype="16" fill="hold" grpId="0" nodeType="withEffect">
                                  <p:stCondLst>
                                    <p:cond delay="2000"/>
                                  </p:stCondLst>
                                  <p:childTnLst>
                                    <p:set>
                                      <p:cBhvr>
                                        <p:cTn id="56" dur="1" fill="hold">
                                          <p:stCondLst>
                                            <p:cond delay="0"/>
                                          </p:stCondLst>
                                        </p:cTn>
                                        <p:tgtEl>
                                          <p:spTgt spid="33"/>
                                        </p:tgtEl>
                                        <p:attrNameLst>
                                          <p:attrName>style.visibility</p:attrName>
                                        </p:attrNameLst>
                                      </p:cBhvr>
                                      <p:to>
                                        <p:strVal val="visible"/>
                                      </p:to>
                                    </p:set>
                                    <p:anim calcmode="lin" valueType="num">
                                      <p:cBhvr>
                                        <p:cTn id="57" dur="750" fill="hold"/>
                                        <p:tgtEl>
                                          <p:spTgt spid="33"/>
                                        </p:tgtEl>
                                        <p:attrNameLst>
                                          <p:attrName>ppt_w</p:attrName>
                                        </p:attrNameLst>
                                      </p:cBhvr>
                                      <p:tavLst>
                                        <p:tav tm="0">
                                          <p:val>
                                            <p:fltVal val="0"/>
                                          </p:val>
                                        </p:tav>
                                        <p:tav tm="100000">
                                          <p:val>
                                            <p:strVal val="#ppt_w"/>
                                          </p:val>
                                        </p:tav>
                                      </p:tavLst>
                                    </p:anim>
                                    <p:anim calcmode="lin" valueType="num">
                                      <p:cBhvr>
                                        <p:cTn id="58" dur="750" fill="hold"/>
                                        <p:tgtEl>
                                          <p:spTgt spid="33"/>
                                        </p:tgtEl>
                                        <p:attrNameLst>
                                          <p:attrName>ppt_h</p:attrName>
                                        </p:attrNameLst>
                                      </p:cBhvr>
                                      <p:tavLst>
                                        <p:tav tm="0">
                                          <p:val>
                                            <p:fltVal val="0"/>
                                          </p:val>
                                        </p:tav>
                                        <p:tav tm="100000">
                                          <p:val>
                                            <p:strVal val="#ppt_h"/>
                                          </p:val>
                                        </p:tav>
                                      </p:tavLst>
                                    </p:anim>
                                    <p:animEffect transition="in" filter="fade">
                                      <p:cBhvr>
                                        <p:cTn id="59" dur="750"/>
                                        <p:tgtEl>
                                          <p:spTgt spid="33"/>
                                        </p:tgtEl>
                                      </p:cBhvr>
                                    </p:animEffect>
                                  </p:childTnLst>
                                </p:cTn>
                              </p:par>
                              <p:par>
                                <p:cTn id="60" presetID="53" presetClass="entr" presetSubtype="16" fill="hold" grpId="0" nodeType="withEffect">
                                  <p:stCondLst>
                                    <p:cond delay="2000"/>
                                  </p:stCondLst>
                                  <p:childTnLst>
                                    <p:set>
                                      <p:cBhvr>
                                        <p:cTn id="61" dur="1" fill="hold">
                                          <p:stCondLst>
                                            <p:cond delay="0"/>
                                          </p:stCondLst>
                                        </p:cTn>
                                        <p:tgtEl>
                                          <p:spTgt spid="35"/>
                                        </p:tgtEl>
                                        <p:attrNameLst>
                                          <p:attrName>style.visibility</p:attrName>
                                        </p:attrNameLst>
                                      </p:cBhvr>
                                      <p:to>
                                        <p:strVal val="visible"/>
                                      </p:to>
                                    </p:set>
                                    <p:anim calcmode="lin" valueType="num">
                                      <p:cBhvr>
                                        <p:cTn id="62" dur="750" fill="hold"/>
                                        <p:tgtEl>
                                          <p:spTgt spid="35"/>
                                        </p:tgtEl>
                                        <p:attrNameLst>
                                          <p:attrName>ppt_w</p:attrName>
                                        </p:attrNameLst>
                                      </p:cBhvr>
                                      <p:tavLst>
                                        <p:tav tm="0">
                                          <p:val>
                                            <p:fltVal val="0"/>
                                          </p:val>
                                        </p:tav>
                                        <p:tav tm="100000">
                                          <p:val>
                                            <p:strVal val="#ppt_w"/>
                                          </p:val>
                                        </p:tav>
                                      </p:tavLst>
                                    </p:anim>
                                    <p:anim calcmode="lin" valueType="num">
                                      <p:cBhvr>
                                        <p:cTn id="63" dur="750" fill="hold"/>
                                        <p:tgtEl>
                                          <p:spTgt spid="35"/>
                                        </p:tgtEl>
                                        <p:attrNameLst>
                                          <p:attrName>ppt_h</p:attrName>
                                        </p:attrNameLst>
                                      </p:cBhvr>
                                      <p:tavLst>
                                        <p:tav tm="0">
                                          <p:val>
                                            <p:fltVal val="0"/>
                                          </p:val>
                                        </p:tav>
                                        <p:tav tm="100000">
                                          <p:val>
                                            <p:strVal val="#ppt_h"/>
                                          </p:val>
                                        </p:tav>
                                      </p:tavLst>
                                    </p:anim>
                                    <p:animEffect transition="in" filter="fade">
                                      <p:cBhvr>
                                        <p:cTn id="64" dur="750"/>
                                        <p:tgtEl>
                                          <p:spTgt spid="35"/>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0"/>
                                        </p:tgtEl>
                                        <p:attrNameLst>
                                          <p:attrName>style.visibility</p:attrName>
                                        </p:attrNameLst>
                                      </p:cBhvr>
                                      <p:to>
                                        <p:strVal val="visible"/>
                                      </p:to>
                                    </p:set>
                                    <p:anim calcmode="lin" valueType="num">
                                      <p:cBhvr>
                                        <p:cTn id="67" dur="750" fill="hold"/>
                                        <p:tgtEl>
                                          <p:spTgt spid="20"/>
                                        </p:tgtEl>
                                        <p:attrNameLst>
                                          <p:attrName>ppt_w</p:attrName>
                                        </p:attrNameLst>
                                      </p:cBhvr>
                                      <p:tavLst>
                                        <p:tav tm="0">
                                          <p:val>
                                            <p:fltVal val="0"/>
                                          </p:val>
                                        </p:tav>
                                        <p:tav tm="100000">
                                          <p:val>
                                            <p:strVal val="#ppt_w"/>
                                          </p:val>
                                        </p:tav>
                                      </p:tavLst>
                                    </p:anim>
                                    <p:anim calcmode="lin" valueType="num">
                                      <p:cBhvr>
                                        <p:cTn id="68" dur="750" fill="hold"/>
                                        <p:tgtEl>
                                          <p:spTgt spid="20"/>
                                        </p:tgtEl>
                                        <p:attrNameLst>
                                          <p:attrName>ppt_h</p:attrName>
                                        </p:attrNameLst>
                                      </p:cBhvr>
                                      <p:tavLst>
                                        <p:tav tm="0">
                                          <p:val>
                                            <p:fltVal val="0"/>
                                          </p:val>
                                        </p:tav>
                                        <p:tav tm="100000">
                                          <p:val>
                                            <p:strVal val="#ppt_h"/>
                                          </p:val>
                                        </p:tav>
                                      </p:tavLst>
                                    </p:anim>
                                    <p:animEffect transition="in" filter="fade">
                                      <p:cBhvr>
                                        <p:cTn id="69" dur="750"/>
                                        <p:tgtEl>
                                          <p:spTgt spid="20"/>
                                        </p:tgtEl>
                                      </p:cBhvr>
                                    </p:animEffect>
                                  </p:childTnLst>
                                </p:cTn>
                              </p:par>
                              <p:par>
                                <p:cTn id="70" presetID="53" presetClass="entr" presetSubtype="16" fill="hold" grpId="0" nodeType="withEffect">
                                  <p:stCondLst>
                                    <p:cond delay="2000"/>
                                  </p:stCondLst>
                                  <p:childTnLst>
                                    <p:set>
                                      <p:cBhvr>
                                        <p:cTn id="71" dur="1" fill="hold">
                                          <p:stCondLst>
                                            <p:cond delay="0"/>
                                          </p:stCondLst>
                                        </p:cTn>
                                        <p:tgtEl>
                                          <p:spTgt spid="21"/>
                                        </p:tgtEl>
                                        <p:attrNameLst>
                                          <p:attrName>style.visibility</p:attrName>
                                        </p:attrNameLst>
                                      </p:cBhvr>
                                      <p:to>
                                        <p:strVal val="visible"/>
                                      </p:to>
                                    </p:set>
                                    <p:anim calcmode="lin" valueType="num">
                                      <p:cBhvr>
                                        <p:cTn id="72" dur="750" fill="hold"/>
                                        <p:tgtEl>
                                          <p:spTgt spid="21"/>
                                        </p:tgtEl>
                                        <p:attrNameLst>
                                          <p:attrName>ppt_w</p:attrName>
                                        </p:attrNameLst>
                                      </p:cBhvr>
                                      <p:tavLst>
                                        <p:tav tm="0">
                                          <p:val>
                                            <p:fltVal val="0"/>
                                          </p:val>
                                        </p:tav>
                                        <p:tav tm="100000">
                                          <p:val>
                                            <p:strVal val="#ppt_w"/>
                                          </p:val>
                                        </p:tav>
                                      </p:tavLst>
                                    </p:anim>
                                    <p:anim calcmode="lin" valueType="num">
                                      <p:cBhvr>
                                        <p:cTn id="73" dur="750" fill="hold"/>
                                        <p:tgtEl>
                                          <p:spTgt spid="21"/>
                                        </p:tgtEl>
                                        <p:attrNameLst>
                                          <p:attrName>ppt_h</p:attrName>
                                        </p:attrNameLst>
                                      </p:cBhvr>
                                      <p:tavLst>
                                        <p:tav tm="0">
                                          <p:val>
                                            <p:fltVal val="0"/>
                                          </p:val>
                                        </p:tav>
                                        <p:tav tm="100000">
                                          <p:val>
                                            <p:strVal val="#ppt_h"/>
                                          </p:val>
                                        </p:tav>
                                      </p:tavLst>
                                    </p:anim>
                                    <p:animEffect transition="in" filter="fade">
                                      <p:cBhvr>
                                        <p:cTn id="74" dur="750"/>
                                        <p:tgtEl>
                                          <p:spTgt spid="21"/>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750" fill="hold"/>
                                        <p:tgtEl>
                                          <p:spTgt spid="34"/>
                                        </p:tgtEl>
                                        <p:attrNameLst>
                                          <p:attrName>ppt_w</p:attrName>
                                        </p:attrNameLst>
                                      </p:cBhvr>
                                      <p:tavLst>
                                        <p:tav tm="0">
                                          <p:val>
                                            <p:fltVal val="0"/>
                                          </p:val>
                                        </p:tav>
                                        <p:tav tm="100000">
                                          <p:val>
                                            <p:strVal val="#ppt_w"/>
                                          </p:val>
                                        </p:tav>
                                      </p:tavLst>
                                    </p:anim>
                                    <p:anim calcmode="lin" valueType="num">
                                      <p:cBhvr>
                                        <p:cTn id="78" dur="750" fill="hold"/>
                                        <p:tgtEl>
                                          <p:spTgt spid="34"/>
                                        </p:tgtEl>
                                        <p:attrNameLst>
                                          <p:attrName>ppt_h</p:attrName>
                                        </p:attrNameLst>
                                      </p:cBhvr>
                                      <p:tavLst>
                                        <p:tav tm="0">
                                          <p:val>
                                            <p:fltVal val="0"/>
                                          </p:val>
                                        </p:tav>
                                        <p:tav tm="100000">
                                          <p:val>
                                            <p:strVal val="#ppt_h"/>
                                          </p:val>
                                        </p:tav>
                                      </p:tavLst>
                                    </p:anim>
                                    <p:animEffect transition="in" filter="fade">
                                      <p:cBhvr>
                                        <p:cTn id="7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0" grpId="0"/>
      <p:bldP spid="21" grpId="0"/>
      <p:bldP spid="31" grpId="0" animBg="1"/>
      <p:bldP spid="32" grpId="0"/>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空心弧 14"/>
          <p:cNvSpPr/>
          <p:nvPr/>
        </p:nvSpPr>
        <p:spPr>
          <a:xfrm>
            <a:off x="3165450" y="1864363"/>
            <a:ext cx="2800311" cy="2801171"/>
          </a:xfrm>
          <a:prstGeom prst="blockArc">
            <a:avLst>
              <a:gd name="adj1" fmla="val 11691848"/>
              <a:gd name="adj2" fmla="val 20744621"/>
              <a:gd name="adj3" fmla="val 20448"/>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6" name="空心弧 15"/>
          <p:cNvSpPr/>
          <p:nvPr/>
        </p:nvSpPr>
        <p:spPr>
          <a:xfrm flipV="1">
            <a:off x="5365695" y="1398504"/>
            <a:ext cx="2800311" cy="2801171"/>
          </a:xfrm>
          <a:prstGeom prst="blockArc">
            <a:avLst>
              <a:gd name="adj1" fmla="val 11691848"/>
              <a:gd name="adj2" fmla="val 20744621"/>
              <a:gd name="adj3" fmla="val 20448"/>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7" name="空心弧 16"/>
          <p:cNvSpPr/>
          <p:nvPr/>
        </p:nvSpPr>
        <p:spPr>
          <a:xfrm flipV="1">
            <a:off x="965206" y="1398504"/>
            <a:ext cx="2800311" cy="2801171"/>
          </a:xfrm>
          <a:prstGeom prst="blockArc">
            <a:avLst>
              <a:gd name="adj1" fmla="val 11691848"/>
              <a:gd name="adj2" fmla="val 20744621"/>
              <a:gd name="adj3" fmla="val 20448"/>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anose="020B0503020204020204" pitchFamily="34" charset="-122"/>
            </a:endParaRPr>
          </a:p>
        </p:txBody>
      </p:sp>
      <p:sp>
        <p:nvSpPr>
          <p:cNvPr id="18" name="任意多边形 17"/>
          <p:cNvSpPr/>
          <p:nvPr/>
        </p:nvSpPr>
        <p:spPr>
          <a:xfrm>
            <a:off x="4216770" y="2971207"/>
            <a:ext cx="697674" cy="703478"/>
          </a:xfrm>
          <a:custGeom>
            <a:avLst/>
            <a:gdLst>
              <a:gd name="connsiteX0" fmla="*/ 306653 w 617988"/>
              <a:gd name="connsiteY0" fmla="*/ 188483 h 633881"/>
              <a:gd name="connsiteX1" fmla="*/ 175019 w 617988"/>
              <a:gd name="connsiteY1" fmla="*/ 320117 h 633881"/>
              <a:gd name="connsiteX2" fmla="*/ 306653 w 617988"/>
              <a:gd name="connsiteY2" fmla="*/ 451751 h 633881"/>
              <a:gd name="connsiteX3" fmla="*/ 438287 w 617988"/>
              <a:gd name="connsiteY3" fmla="*/ 320117 h 633881"/>
              <a:gd name="connsiteX4" fmla="*/ 306653 w 617988"/>
              <a:gd name="connsiteY4" fmla="*/ 188483 h 633881"/>
              <a:gd name="connsiteX5" fmla="*/ 285953 w 617988"/>
              <a:gd name="connsiteY5" fmla="*/ 0 h 633881"/>
              <a:gd name="connsiteX6" fmla="*/ 459295 w 617988"/>
              <a:gd name="connsiteY6" fmla="*/ 39564 h 633881"/>
              <a:gd name="connsiteX7" fmla="*/ 447529 w 617988"/>
              <a:gd name="connsiteY7" fmla="*/ 91116 h 633881"/>
              <a:gd name="connsiteX8" fmla="*/ 454510 w 617988"/>
              <a:gd name="connsiteY8" fmla="*/ 94905 h 633881"/>
              <a:gd name="connsiteX9" fmla="*/ 492555 w 617988"/>
              <a:gd name="connsiteY9" fmla="*/ 127851 h 633881"/>
              <a:gd name="connsiteX10" fmla="*/ 540843 w 617988"/>
              <a:gd name="connsiteY10" fmla="*/ 104597 h 633881"/>
              <a:gd name="connsiteX11" fmla="*/ 617988 w 617988"/>
              <a:gd name="connsiteY11" fmla="*/ 264789 h 633881"/>
              <a:gd name="connsiteX12" fmla="*/ 568969 w 617988"/>
              <a:gd name="connsiteY12" fmla="*/ 288395 h 633881"/>
              <a:gd name="connsiteX13" fmla="*/ 572565 w 617988"/>
              <a:gd name="connsiteY13" fmla="*/ 316940 h 633881"/>
              <a:gd name="connsiteX14" fmla="*/ 569654 w 617988"/>
              <a:gd name="connsiteY14" fmla="*/ 345815 h 633881"/>
              <a:gd name="connsiteX15" fmla="*/ 617988 w 617988"/>
              <a:gd name="connsiteY15" fmla="*/ 369091 h 633881"/>
              <a:gd name="connsiteX16" fmla="*/ 540843 w 617988"/>
              <a:gd name="connsiteY16" fmla="*/ 529284 h 633881"/>
              <a:gd name="connsiteX17" fmla="*/ 493746 w 617988"/>
              <a:gd name="connsiteY17" fmla="*/ 506603 h 633881"/>
              <a:gd name="connsiteX18" fmla="*/ 454510 w 617988"/>
              <a:gd name="connsiteY18" fmla="*/ 538975 h 633881"/>
              <a:gd name="connsiteX19" fmla="*/ 447440 w 617988"/>
              <a:gd name="connsiteY19" fmla="*/ 542374 h 633881"/>
              <a:gd name="connsiteX20" fmla="*/ 459295 w 617988"/>
              <a:gd name="connsiteY20" fmla="*/ 594316 h 633881"/>
              <a:gd name="connsiteX21" fmla="*/ 285953 w 617988"/>
              <a:gd name="connsiteY21" fmla="*/ 633881 h 633881"/>
              <a:gd name="connsiteX22" fmla="*/ 273654 w 617988"/>
              <a:gd name="connsiteY22" fmla="*/ 579996 h 633881"/>
              <a:gd name="connsiteX23" fmla="*/ 225175 w 617988"/>
              <a:gd name="connsiteY23" fmla="*/ 572667 h 633881"/>
              <a:gd name="connsiteX24" fmla="*/ 217312 w 617988"/>
              <a:gd name="connsiteY24" fmla="*/ 569232 h 633881"/>
              <a:gd name="connsiteX25" fmla="*/ 184266 w 617988"/>
              <a:gd name="connsiteY25" fmla="*/ 610670 h 633881"/>
              <a:gd name="connsiteX26" fmla="*/ 45256 w 617988"/>
              <a:gd name="connsiteY26" fmla="*/ 499814 h 633881"/>
              <a:gd name="connsiteX27" fmla="*/ 78629 w 617988"/>
              <a:gd name="connsiteY27" fmla="*/ 457966 h 633881"/>
              <a:gd name="connsiteX28" fmla="*/ 58077 w 617988"/>
              <a:gd name="connsiteY28" fmla="*/ 421167 h 633881"/>
              <a:gd name="connsiteX29" fmla="*/ 53320 w 617988"/>
              <a:gd name="connsiteY29" fmla="*/ 405840 h 633881"/>
              <a:gd name="connsiteX30" fmla="*/ 0 w 617988"/>
              <a:gd name="connsiteY30" fmla="*/ 405840 h 633881"/>
              <a:gd name="connsiteX31" fmla="*/ 0 w 617988"/>
              <a:gd name="connsiteY31" fmla="*/ 228040 h 633881"/>
              <a:gd name="connsiteX32" fmla="*/ 53320 w 617988"/>
              <a:gd name="connsiteY32" fmla="*/ 228040 h 633881"/>
              <a:gd name="connsiteX33" fmla="*/ 58077 w 617988"/>
              <a:gd name="connsiteY33" fmla="*/ 212714 h 633881"/>
              <a:gd name="connsiteX34" fmla="*/ 79637 w 617988"/>
              <a:gd name="connsiteY34" fmla="*/ 177179 h 633881"/>
              <a:gd name="connsiteX35" fmla="*/ 45255 w 617988"/>
              <a:gd name="connsiteY35" fmla="*/ 134066 h 633881"/>
              <a:gd name="connsiteX36" fmla="*/ 184265 w 617988"/>
              <a:gd name="connsiteY36" fmla="*/ 23210 h 633881"/>
              <a:gd name="connsiteX37" fmla="*/ 217510 w 617988"/>
              <a:gd name="connsiteY37" fmla="*/ 64898 h 633881"/>
              <a:gd name="connsiteX38" fmla="*/ 225175 w 617988"/>
              <a:gd name="connsiteY38" fmla="*/ 61213 h 633881"/>
              <a:gd name="connsiteX39" fmla="*/ 273654 w 617988"/>
              <a:gd name="connsiteY39" fmla="*/ 53884 h 6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17988" h="633881">
                <a:moveTo>
                  <a:pt x="306653" y="188483"/>
                </a:moveTo>
                <a:cubicBezTo>
                  <a:pt x="233954" y="188483"/>
                  <a:pt x="175019" y="247418"/>
                  <a:pt x="175019" y="320117"/>
                </a:cubicBezTo>
                <a:cubicBezTo>
                  <a:pt x="175019" y="392816"/>
                  <a:pt x="233954" y="451751"/>
                  <a:pt x="306653" y="451751"/>
                </a:cubicBezTo>
                <a:cubicBezTo>
                  <a:pt x="379352" y="451751"/>
                  <a:pt x="438287" y="392816"/>
                  <a:pt x="438287" y="320117"/>
                </a:cubicBezTo>
                <a:cubicBezTo>
                  <a:pt x="438287" y="247418"/>
                  <a:pt x="379352" y="188483"/>
                  <a:pt x="306653" y="188483"/>
                </a:cubicBezTo>
                <a:close/>
                <a:moveTo>
                  <a:pt x="285953" y="0"/>
                </a:moveTo>
                <a:lnTo>
                  <a:pt x="459295" y="39564"/>
                </a:lnTo>
                <a:lnTo>
                  <a:pt x="447529" y="91116"/>
                </a:lnTo>
                <a:lnTo>
                  <a:pt x="454510" y="94905"/>
                </a:lnTo>
                <a:lnTo>
                  <a:pt x="492555" y="127851"/>
                </a:lnTo>
                <a:lnTo>
                  <a:pt x="540843" y="104597"/>
                </a:lnTo>
                <a:lnTo>
                  <a:pt x="617988" y="264789"/>
                </a:lnTo>
                <a:lnTo>
                  <a:pt x="568969" y="288395"/>
                </a:lnTo>
                <a:lnTo>
                  <a:pt x="572565" y="316940"/>
                </a:lnTo>
                <a:lnTo>
                  <a:pt x="569654" y="345815"/>
                </a:lnTo>
                <a:lnTo>
                  <a:pt x="617988" y="369091"/>
                </a:lnTo>
                <a:lnTo>
                  <a:pt x="540843" y="529284"/>
                </a:lnTo>
                <a:lnTo>
                  <a:pt x="493746" y="506603"/>
                </a:lnTo>
                <a:lnTo>
                  <a:pt x="454510" y="538975"/>
                </a:lnTo>
                <a:lnTo>
                  <a:pt x="447440" y="542374"/>
                </a:lnTo>
                <a:lnTo>
                  <a:pt x="459295" y="594316"/>
                </a:lnTo>
                <a:lnTo>
                  <a:pt x="285953" y="633881"/>
                </a:lnTo>
                <a:lnTo>
                  <a:pt x="273654" y="579996"/>
                </a:lnTo>
                <a:lnTo>
                  <a:pt x="225175" y="572667"/>
                </a:lnTo>
                <a:lnTo>
                  <a:pt x="217312" y="569232"/>
                </a:lnTo>
                <a:lnTo>
                  <a:pt x="184266" y="610670"/>
                </a:lnTo>
                <a:lnTo>
                  <a:pt x="45256" y="499814"/>
                </a:lnTo>
                <a:lnTo>
                  <a:pt x="78629" y="457966"/>
                </a:lnTo>
                <a:lnTo>
                  <a:pt x="58077" y="421167"/>
                </a:lnTo>
                <a:lnTo>
                  <a:pt x="53320" y="405840"/>
                </a:lnTo>
                <a:lnTo>
                  <a:pt x="0" y="405840"/>
                </a:lnTo>
                <a:lnTo>
                  <a:pt x="0" y="228040"/>
                </a:lnTo>
                <a:lnTo>
                  <a:pt x="53320" y="228040"/>
                </a:lnTo>
                <a:lnTo>
                  <a:pt x="58077" y="212714"/>
                </a:lnTo>
                <a:lnTo>
                  <a:pt x="79637" y="177179"/>
                </a:lnTo>
                <a:lnTo>
                  <a:pt x="45255" y="134066"/>
                </a:lnTo>
                <a:lnTo>
                  <a:pt x="184265" y="23210"/>
                </a:lnTo>
                <a:lnTo>
                  <a:pt x="217510" y="64898"/>
                </a:lnTo>
                <a:lnTo>
                  <a:pt x="225175" y="61213"/>
                </a:lnTo>
                <a:lnTo>
                  <a:pt x="273654" y="5388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任意多边形 18"/>
          <p:cNvSpPr/>
          <p:nvPr/>
        </p:nvSpPr>
        <p:spPr>
          <a:xfrm rot="19800796">
            <a:off x="2064097" y="2505076"/>
            <a:ext cx="697784" cy="708212"/>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p:cNvSpPr/>
          <p:nvPr/>
        </p:nvSpPr>
        <p:spPr>
          <a:xfrm>
            <a:off x="1753293" y="3706803"/>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21" name="矩形 20"/>
          <p:cNvSpPr/>
          <p:nvPr/>
        </p:nvSpPr>
        <p:spPr>
          <a:xfrm>
            <a:off x="6153782" y="3706803"/>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22" name="矩形 21"/>
          <p:cNvSpPr/>
          <p:nvPr/>
        </p:nvSpPr>
        <p:spPr>
          <a:xfrm>
            <a:off x="3953537" y="1987903"/>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23" name="TextBox 70"/>
          <p:cNvSpPr txBox="1"/>
          <p:nvPr/>
        </p:nvSpPr>
        <p:spPr>
          <a:xfrm>
            <a:off x="5645726" y="1627863"/>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4" name="TextBox 72"/>
          <p:cNvSpPr txBox="1"/>
          <p:nvPr/>
        </p:nvSpPr>
        <p:spPr>
          <a:xfrm>
            <a:off x="1274310" y="1627863"/>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5" name="任意多边形 24"/>
          <p:cNvSpPr/>
          <p:nvPr/>
        </p:nvSpPr>
        <p:spPr>
          <a:xfrm rot="1799204" flipH="1">
            <a:off x="6387884" y="2505076"/>
            <a:ext cx="697784" cy="708212"/>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TextBox 74"/>
          <p:cNvSpPr txBox="1"/>
          <p:nvPr/>
        </p:nvSpPr>
        <p:spPr>
          <a:xfrm>
            <a:off x="3456411" y="3945454"/>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Tree>
    <p:extLst>
      <p:ext uri="{BB962C8B-B14F-4D97-AF65-F5344CB8AC3E}">
        <p14:creationId xmlns:p14="http://schemas.microsoft.com/office/powerpoint/2010/main" val="38172575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16" presetClass="entr" presetSubtype="37" fill="hold" grpId="0" nodeType="withEffect">
                                  <p:stCondLst>
                                    <p:cond delay="750"/>
                                  </p:stCondLst>
                                  <p:childTnLst>
                                    <p:set>
                                      <p:cBhvr>
                                        <p:cTn id="25" dur="1" fill="hold">
                                          <p:stCondLst>
                                            <p:cond delay="0"/>
                                          </p:stCondLst>
                                        </p:cTn>
                                        <p:tgtEl>
                                          <p:spTgt spid="15"/>
                                        </p:tgtEl>
                                        <p:attrNameLst>
                                          <p:attrName>style.visibility</p:attrName>
                                        </p:attrNameLst>
                                      </p:cBhvr>
                                      <p:to>
                                        <p:strVal val="visible"/>
                                      </p:to>
                                    </p:set>
                                    <p:animEffect transition="in" filter="barn(outVertical)">
                                      <p:cBhvr>
                                        <p:cTn id="26" dur="750"/>
                                        <p:tgtEl>
                                          <p:spTgt spid="15"/>
                                        </p:tgtEl>
                                      </p:cBhvr>
                                    </p:animEffect>
                                  </p:childTnLst>
                                </p:cTn>
                              </p:par>
                              <p:par>
                                <p:cTn id="27" presetID="22" presetClass="entr" presetSubtype="8" fill="hold" grpId="0" nodeType="withEffect">
                                  <p:stCondLst>
                                    <p:cond delay="150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750"/>
                                        <p:tgtEl>
                                          <p:spTgt spid="16"/>
                                        </p:tgtEl>
                                      </p:cBhvr>
                                    </p:animEffect>
                                  </p:childTnLst>
                                </p:cTn>
                              </p:par>
                              <p:par>
                                <p:cTn id="30" presetID="22" presetClass="entr" presetSubtype="2" fill="hold" grpId="0" nodeType="withEffect">
                                  <p:stCondLst>
                                    <p:cond delay="1500"/>
                                  </p:stCondLst>
                                  <p:childTnLst>
                                    <p:set>
                                      <p:cBhvr>
                                        <p:cTn id="31" dur="1" fill="hold">
                                          <p:stCondLst>
                                            <p:cond delay="0"/>
                                          </p:stCondLst>
                                        </p:cTn>
                                        <p:tgtEl>
                                          <p:spTgt spid="17"/>
                                        </p:tgtEl>
                                        <p:attrNameLst>
                                          <p:attrName>style.visibility</p:attrName>
                                        </p:attrNameLst>
                                      </p:cBhvr>
                                      <p:to>
                                        <p:strVal val="visible"/>
                                      </p:to>
                                    </p:set>
                                    <p:animEffect transition="in" filter="wipe(right)">
                                      <p:cBhvr>
                                        <p:cTn id="32" dur="750"/>
                                        <p:tgtEl>
                                          <p:spTgt spid="17"/>
                                        </p:tgtEl>
                                      </p:cBhvr>
                                    </p:animEffect>
                                  </p:childTnLst>
                                </p:cTn>
                              </p:par>
                              <p:par>
                                <p:cTn id="33" presetID="53" presetClass="entr" presetSubtype="16" fill="hold" grpId="0" nodeType="withEffect">
                                  <p:stCondLst>
                                    <p:cond delay="20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grpId="0" nodeType="withEffect">
                                  <p:stCondLst>
                                    <p:cond delay="200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par>
                                <p:cTn id="48" presetID="42" presetClass="entr" presetSubtype="0" fill="hold" grpId="0" nodeType="withEffect">
                                  <p:stCondLst>
                                    <p:cond delay="250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750"/>
                                        <p:tgtEl>
                                          <p:spTgt spid="25"/>
                                        </p:tgtEl>
                                      </p:cBhvr>
                                    </p:animEffect>
                                    <p:anim calcmode="lin" valueType="num">
                                      <p:cBhvr>
                                        <p:cTn id="51" dur="750" fill="hold"/>
                                        <p:tgtEl>
                                          <p:spTgt spid="25"/>
                                        </p:tgtEl>
                                        <p:attrNameLst>
                                          <p:attrName>ppt_x</p:attrName>
                                        </p:attrNameLst>
                                      </p:cBhvr>
                                      <p:tavLst>
                                        <p:tav tm="0">
                                          <p:val>
                                            <p:strVal val="#ppt_x"/>
                                          </p:val>
                                        </p:tav>
                                        <p:tav tm="100000">
                                          <p:val>
                                            <p:strVal val="#ppt_x"/>
                                          </p:val>
                                        </p:tav>
                                      </p:tavLst>
                                    </p:anim>
                                    <p:anim calcmode="lin" valueType="num">
                                      <p:cBhvr>
                                        <p:cTn id="52" dur="750" fill="hold"/>
                                        <p:tgtEl>
                                          <p:spTgt spid="2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25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750"/>
                                        <p:tgtEl>
                                          <p:spTgt spid="18"/>
                                        </p:tgtEl>
                                      </p:cBhvr>
                                    </p:animEffect>
                                    <p:anim calcmode="lin" valueType="num">
                                      <p:cBhvr>
                                        <p:cTn id="56" dur="750" fill="hold"/>
                                        <p:tgtEl>
                                          <p:spTgt spid="18"/>
                                        </p:tgtEl>
                                        <p:attrNameLst>
                                          <p:attrName>ppt_x</p:attrName>
                                        </p:attrNameLst>
                                      </p:cBhvr>
                                      <p:tavLst>
                                        <p:tav tm="0">
                                          <p:val>
                                            <p:strVal val="#ppt_x"/>
                                          </p:val>
                                        </p:tav>
                                        <p:tav tm="100000">
                                          <p:val>
                                            <p:strVal val="#ppt_x"/>
                                          </p:val>
                                        </p:tav>
                                      </p:tavLst>
                                    </p:anim>
                                    <p:anim calcmode="lin" valueType="num">
                                      <p:cBhvr>
                                        <p:cTn id="57" dur="750" fill="hold"/>
                                        <p:tgtEl>
                                          <p:spTgt spid="18"/>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750"/>
                                        <p:tgtEl>
                                          <p:spTgt spid="19"/>
                                        </p:tgtEl>
                                      </p:cBhvr>
                                    </p:animEffect>
                                    <p:anim calcmode="lin" valueType="num">
                                      <p:cBhvr>
                                        <p:cTn id="61" dur="750" fill="hold"/>
                                        <p:tgtEl>
                                          <p:spTgt spid="19"/>
                                        </p:tgtEl>
                                        <p:attrNameLst>
                                          <p:attrName>ppt_x</p:attrName>
                                        </p:attrNameLst>
                                      </p:cBhvr>
                                      <p:tavLst>
                                        <p:tav tm="0">
                                          <p:val>
                                            <p:strVal val="#ppt_x"/>
                                          </p:val>
                                        </p:tav>
                                        <p:tav tm="100000">
                                          <p:val>
                                            <p:strVal val="#ppt_x"/>
                                          </p:val>
                                        </p:tav>
                                      </p:tavLst>
                                    </p:anim>
                                    <p:anim calcmode="lin" valueType="num">
                                      <p:cBhvr>
                                        <p:cTn id="62" dur="750" fill="hold"/>
                                        <p:tgtEl>
                                          <p:spTgt spid="19"/>
                                        </p:tgtEl>
                                        <p:attrNameLst>
                                          <p:attrName>ppt_y</p:attrName>
                                        </p:attrNameLst>
                                      </p:cBhvr>
                                      <p:tavLst>
                                        <p:tav tm="0">
                                          <p:val>
                                            <p:strVal val="#ppt_y+.1"/>
                                          </p:val>
                                        </p:tav>
                                        <p:tav tm="100000">
                                          <p:val>
                                            <p:strVal val="#ppt_y"/>
                                          </p:val>
                                        </p:tav>
                                      </p:tavLst>
                                    </p:anim>
                                  </p:childTnLst>
                                </p:cTn>
                              </p:par>
                              <p:par>
                                <p:cTn id="63" presetID="53" presetClass="entr" presetSubtype="16" fill="hold" grpId="0" nodeType="withEffect">
                                  <p:stCondLst>
                                    <p:cond delay="325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325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325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P spid="19" grpId="0" animBg="1"/>
      <p:bldP spid="20" grpId="0"/>
      <p:bldP spid="21" grpId="0"/>
      <p:bldP spid="22" grpId="0"/>
      <p:bldP spid="23" grpId="0"/>
      <p:bldP spid="24" grpId="0"/>
      <p:bldP spid="25" grpId="0" animBg="1"/>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Group 14"/>
          <p:cNvGrpSpPr/>
          <p:nvPr/>
        </p:nvGrpSpPr>
        <p:grpSpPr>
          <a:xfrm>
            <a:off x="4034428" y="2296724"/>
            <a:ext cx="1060862" cy="1214343"/>
            <a:chOff x="5379142" y="2991066"/>
            <a:chExt cx="1414667" cy="1619124"/>
          </a:xfrm>
          <a:solidFill>
            <a:srgbClr val="404040"/>
          </a:solidFill>
        </p:grpSpPr>
        <p:sp>
          <p:nvSpPr>
            <p:cNvPr id="16" name="Shape 1723"/>
            <p:cNvSpPr/>
            <p:nvPr/>
          </p:nvSpPr>
          <p:spPr>
            <a:xfrm rot="18900000">
              <a:off x="5379143"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Shape 1726"/>
            <p:cNvSpPr/>
            <p:nvPr/>
          </p:nvSpPr>
          <p:spPr>
            <a:xfrm rot="18900000">
              <a:off x="5379142"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Group 12"/>
          <p:cNvGrpSpPr/>
          <p:nvPr/>
        </p:nvGrpSpPr>
        <p:grpSpPr>
          <a:xfrm>
            <a:off x="2673151" y="2452982"/>
            <a:ext cx="1060862" cy="1214343"/>
            <a:chOff x="3563871" y="3199409"/>
            <a:chExt cx="1414666" cy="1619124"/>
          </a:xfrm>
          <a:solidFill>
            <a:srgbClr val="404040"/>
          </a:solidFill>
        </p:grpSpPr>
        <p:sp>
          <p:nvSpPr>
            <p:cNvPr id="19" name="Shape 1722"/>
            <p:cNvSpPr/>
            <p:nvPr/>
          </p:nvSpPr>
          <p:spPr>
            <a:xfrm rot="8100000">
              <a:off x="3563871" y="3403867"/>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Shape 1729"/>
            <p:cNvSpPr/>
            <p:nvPr/>
          </p:nvSpPr>
          <p:spPr>
            <a:xfrm rot="8100000">
              <a:off x="3563871"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Group 11"/>
          <p:cNvGrpSpPr/>
          <p:nvPr/>
        </p:nvGrpSpPr>
        <p:grpSpPr>
          <a:xfrm>
            <a:off x="1260064" y="2296724"/>
            <a:ext cx="1060862" cy="1214343"/>
            <a:chOff x="1743076" y="2991066"/>
            <a:chExt cx="1414666" cy="1619124"/>
          </a:xfrm>
          <a:solidFill>
            <a:srgbClr val="404040"/>
          </a:solidFill>
        </p:grpSpPr>
        <p:sp>
          <p:nvSpPr>
            <p:cNvPr id="22" name="Shape 1721"/>
            <p:cNvSpPr/>
            <p:nvPr/>
          </p:nvSpPr>
          <p:spPr>
            <a:xfrm rot="18900000">
              <a:off x="1743076"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Shape 1732"/>
            <p:cNvSpPr/>
            <p:nvPr/>
          </p:nvSpPr>
          <p:spPr>
            <a:xfrm rot="18900000">
              <a:off x="1743076" y="3195523"/>
              <a:ext cx="1414666" cy="1414667"/>
            </a:xfrm>
            <a:prstGeom prst="roundRect">
              <a:avLst>
                <a:gd name="adj" fmla="val 15000"/>
              </a:avLst>
            </a:prstGeom>
            <a:grpFill/>
            <a:ln w="508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 name="Group 15"/>
          <p:cNvGrpSpPr/>
          <p:nvPr/>
        </p:nvGrpSpPr>
        <p:grpSpPr>
          <a:xfrm>
            <a:off x="5399846" y="2452982"/>
            <a:ext cx="1060862" cy="1214344"/>
            <a:chOff x="7199937" y="3199409"/>
            <a:chExt cx="1414666" cy="1619125"/>
          </a:xfrm>
          <a:solidFill>
            <a:srgbClr val="404040"/>
          </a:solidFill>
        </p:grpSpPr>
        <p:sp>
          <p:nvSpPr>
            <p:cNvPr id="25" name="Shape 1724"/>
            <p:cNvSpPr/>
            <p:nvPr/>
          </p:nvSpPr>
          <p:spPr>
            <a:xfrm rot="8100000">
              <a:off x="7199937" y="3403868"/>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Shape 1735"/>
            <p:cNvSpPr/>
            <p:nvPr/>
          </p:nvSpPr>
          <p:spPr>
            <a:xfrm rot="8100000">
              <a:off x="7199937"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7" name="Group 16"/>
          <p:cNvGrpSpPr/>
          <p:nvPr/>
        </p:nvGrpSpPr>
        <p:grpSpPr>
          <a:xfrm>
            <a:off x="6761123" y="2296724"/>
            <a:ext cx="1060862" cy="1214343"/>
            <a:chOff x="9015209" y="2991066"/>
            <a:chExt cx="1414666" cy="1619124"/>
          </a:xfrm>
          <a:solidFill>
            <a:srgbClr val="404040"/>
          </a:solidFill>
        </p:grpSpPr>
        <p:sp>
          <p:nvSpPr>
            <p:cNvPr id="28" name="Shape 1725"/>
            <p:cNvSpPr/>
            <p:nvPr/>
          </p:nvSpPr>
          <p:spPr>
            <a:xfrm rot="18900000">
              <a:off x="9015209"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Shape 1738"/>
            <p:cNvSpPr/>
            <p:nvPr/>
          </p:nvSpPr>
          <p:spPr>
            <a:xfrm rot="18900000">
              <a:off x="9015209"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0" name="Text Placeholder 4"/>
          <p:cNvSpPr txBox="1">
            <a:spLocks/>
          </p:cNvSpPr>
          <p:nvPr/>
        </p:nvSpPr>
        <p:spPr>
          <a:xfrm>
            <a:off x="1336497"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1" name="Text Placeholder 4"/>
          <p:cNvSpPr txBox="1">
            <a:spLocks/>
          </p:cNvSpPr>
          <p:nvPr/>
        </p:nvSpPr>
        <p:spPr>
          <a:xfrm>
            <a:off x="274751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2" name="Text Placeholder 4"/>
          <p:cNvSpPr txBox="1">
            <a:spLocks/>
          </p:cNvSpPr>
          <p:nvPr/>
        </p:nvSpPr>
        <p:spPr>
          <a:xfrm>
            <a:off x="411032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3" name="Text Placeholder 4"/>
          <p:cNvSpPr txBox="1">
            <a:spLocks/>
          </p:cNvSpPr>
          <p:nvPr/>
        </p:nvSpPr>
        <p:spPr>
          <a:xfrm>
            <a:off x="547367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4" name="Text Placeholder 4"/>
          <p:cNvSpPr txBox="1">
            <a:spLocks/>
          </p:cNvSpPr>
          <p:nvPr/>
        </p:nvSpPr>
        <p:spPr>
          <a:xfrm>
            <a:off x="683755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5" name="TextBox 62"/>
          <p:cNvSpPr txBox="1"/>
          <p:nvPr/>
        </p:nvSpPr>
        <p:spPr>
          <a:xfrm>
            <a:off x="972070"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6" name="TextBox 63"/>
          <p:cNvSpPr txBox="1"/>
          <p:nvPr/>
        </p:nvSpPr>
        <p:spPr>
          <a:xfrm>
            <a:off x="2340043"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7" name="TextBox 64"/>
          <p:cNvSpPr txBox="1"/>
          <p:nvPr/>
        </p:nvSpPr>
        <p:spPr>
          <a:xfrm>
            <a:off x="3702179"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8" name="TextBox 65"/>
          <p:cNvSpPr txBox="1"/>
          <p:nvPr/>
        </p:nvSpPr>
        <p:spPr>
          <a:xfrm>
            <a:off x="5065342"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9" name="TextBox 66"/>
          <p:cNvSpPr txBox="1"/>
          <p:nvPr/>
        </p:nvSpPr>
        <p:spPr>
          <a:xfrm>
            <a:off x="6414328"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190680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9"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0">
                                            <p:txEl>
                                              <p:pRg st="0" end="0"/>
                                            </p:txEl>
                                          </p:spTgt>
                                        </p:tgtEl>
                                        <p:attrNameLst>
                                          <p:attrName>style.visibility</p:attrName>
                                        </p:attrNameLst>
                                      </p:cBhvr>
                                      <p:to>
                                        <p:strVal val="visible"/>
                                      </p:to>
                                    </p:set>
                                    <p:animEffect transition="in" filter="fade">
                                      <p:cBhvr>
                                        <p:cTn id="30" dur="500"/>
                                        <p:tgtEl>
                                          <p:spTgt spid="30">
                                            <p:txEl>
                                              <p:pRg st="0" end="0"/>
                                            </p:txEl>
                                          </p:spTgt>
                                        </p:tgtEl>
                                      </p:cBhvr>
                                    </p:animEffect>
                                  </p:childTnLst>
                                </p:cTn>
                              </p:par>
                            </p:childTnLst>
                          </p:cTn>
                        </p:par>
                        <p:par>
                          <p:cTn id="31" fill="hold">
                            <p:stCondLst>
                              <p:cond delay="1500"/>
                            </p:stCondLst>
                            <p:childTnLst>
                              <p:par>
                                <p:cTn id="32" presetID="18" presetClass="entr" presetSubtype="6"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strips(downRight)">
                                      <p:cBhvr>
                                        <p:cTn id="34" dur="500"/>
                                        <p:tgtEl>
                                          <p:spTgt spid="35"/>
                                        </p:tgtEl>
                                      </p:cBhvr>
                                    </p:animEffect>
                                  </p:childTnLst>
                                </p:cTn>
                              </p:par>
                            </p:childTnLst>
                          </p:cTn>
                        </p:par>
                        <p:par>
                          <p:cTn id="35" fill="hold">
                            <p:stCondLst>
                              <p:cond delay="2000"/>
                            </p:stCondLst>
                            <p:childTnLst>
                              <p:par>
                                <p:cTn id="36" presetID="9" presetClass="entr" presetSubtype="0"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dissolv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1">
                                            <p:txEl>
                                              <p:pRg st="0" end="0"/>
                                            </p:txEl>
                                          </p:spTgt>
                                        </p:tgtEl>
                                        <p:attrNameLst>
                                          <p:attrName>style.visibility</p:attrName>
                                        </p:attrNameLst>
                                      </p:cBhvr>
                                      <p:to>
                                        <p:strVal val="visible"/>
                                      </p:to>
                                    </p:set>
                                    <p:animEffect transition="in" filter="fade">
                                      <p:cBhvr>
                                        <p:cTn id="41" dur="500"/>
                                        <p:tgtEl>
                                          <p:spTgt spid="31">
                                            <p:txEl>
                                              <p:pRg st="0" end="0"/>
                                            </p:txEl>
                                          </p:spTgt>
                                        </p:tgtEl>
                                      </p:cBhvr>
                                    </p:animEffect>
                                  </p:childTnLst>
                                </p:cTn>
                              </p:par>
                            </p:childTnLst>
                          </p:cTn>
                        </p:par>
                        <p:par>
                          <p:cTn id="42" fill="hold">
                            <p:stCondLst>
                              <p:cond delay="2500"/>
                            </p:stCondLst>
                            <p:childTnLst>
                              <p:par>
                                <p:cTn id="43" presetID="18" presetClass="entr" presetSubtype="6"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strips(downRight)">
                                      <p:cBhvr>
                                        <p:cTn id="45" dur="500"/>
                                        <p:tgtEl>
                                          <p:spTgt spid="36"/>
                                        </p:tgtEl>
                                      </p:cBhvr>
                                    </p:animEffect>
                                  </p:childTnLst>
                                </p:cTn>
                              </p:par>
                            </p:childTnLst>
                          </p:cTn>
                        </p:par>
                        <p:par>
                          <p:cTn id="46" fill="hold">
                            <p:stCondLst>
                              <p:cond delay="3000"/>
                            </p:stCondLst>
                            <p:childTnLst>
                              <p:par>
                                <p:cTn id="47" presetID="9"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dissolv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2">
                                            <p:txEl>
                                              <p:pRg st="0" end="0"/>
                                            </p:txEl>
                                          </p:spTgt>
                                        </p:tgtEl>
                                        <p:attrNameLst>
                                          <p:attrName>style.visibility</p:attrName>
                                        </p:attrNameLst>
                                      </p:cBhvr>
                                      <p:to>
                                        <p:strVal val="visible"/>
                                      </p:to>
                                    </p:set>
                                    <p:animEffect transition="in" filter="fade">
                                      <p:cBhvr>
                                        <p:cTn id="52" dur="500"/>
                                        <p:tgtEl>
                                          <p:spTgt spid="32">
                                            <p:txEl>
                                              <p:pRg st="0" end="0"/>
                                            </p:txEl>
                                          </p:spTgt>
                                        </p:tgtEl>
                                      </p:cBhvr>
                                    </p:animEffect>
                                  </p:childTnLst>
                                </p:cTn>
                              </p:par>
                            </p:childTnLst>
                          </p:cTn>
                        </p:par>
                        <p:par>
                          <p:cTn id="53" fill="hold">
                            <p:stCondLst>
                              <p:cond delay="3500"/>
                            </p:stCondLst>
                            <p:childTnLst>
                              <p:par>
                                <p:cTn id="54" presetID="18" presetClass="entr" presetSubtype="6"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strips(downRight)">
                                      <p:cBhvr>
                                        <p:cTn id="56" dur="500"/>
                                        <p:tgtEl>
                                          <p:spTgt spid="37"/>
                                        </p:tgtEl>
                                      </p:cBhvr>
                                    </p:animEffect>
                                  </p:childTnLst>
                                </p:cTn>
                              </p:par>
                            </p:childTnLst>
                          </p:cTn>
                        </p:par>
                        <p:par>
                          <p:cTn id="57" fill="hold">
                            <p:stCondLst>
                              <p:cond delay="4000"/>
                            </p:stCondLst>
                            <p:childTnLst>
                              <p:par>
                                <p:cTn id="58" presetID="9" presetClass="entr" presetSubtype="0"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dissolv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3">
                                            <p:txEl>
                                              <p:pRg st="0" end="0"/>
                                            </p:txEl>
                                          </p:spTgt>
                                        </p:tgtEl>
                                        <p:attrNameLst>
                                          <p:attrName>style.visibility</p:attrName>
                                        </p:attrNameLst>
                                      </p:cBhvr>
                                      <p:to>
                                        <p:strVal val="visible"/>
                                      </p:to>
                                    </p:set>
                                    <p:animEffect transition="in" filter="fade">
                                      <p:cBhvr>
                                        <p:cTn id="63" dur="500"/>
                                        <p:tgtEl>
                                          <p:spTgt spid="33">
                                            <p:txEl>
                                              <p:pRg st="0" end="0"/>
                                            </p:txEl>
                                          </p:spTgt>
                                        </p:tgtEl>
                                      </p:cBhvr>
                                    </p:animEffect>
                                  </p:childTnLst>
                                </p:cTn>
                              </p:par>
                            </p:childTnLst>
                          </p:cTn>
                        </p:par>
                        <p:par>
                          <p:cTn id="64" fill="hold">
                            <p:stCondLst>
                              <p:cond delay="4500"/>
                            </p:stCondLst>
                            <p:childTnLst>
                              <p:par>
                                <p:cTn id="65" presetID="18" presetClass="entr" presetSubtype="6"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strips(downRight)">
                                      <p:cBhvr>
                                        <p:cTn id="67" dur="500"/>
                                        <p:tgtEl>
                                          <p:spTgt spid="38"/>
                                        </p:tgtEl>
                                      </p:cBhvr>
                                    </p:animEffect>
                                  </p:childTnLst>
                                </p:cTn>
                              </p:par>
                            </p:childTnLst>
                          </p:cTn>
                        </p:par>
                        <p:par>
                          <p:cTn id="68" fill="hold">
                            <p:stCondLst>
                              <p:cond delay="5000"/>
                            </p:stCondLst>
                            <p:childTnLst>
                              <p:par>
                                <p:cTn id="69" presetID="9" presetClass="entr" presetSubtype="0"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dissolve">
                                      <p:cBhvr>
                                        <p:cTn id="71" dur="500"/>
                                        <p:tgtEl>
                                          <p:spTgt spid="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4">
                                            <p:txEl>
                                              <p:pRg st="0" end="0"/>
                                            </p:txEl>
                                          </p:spTgt>
                                        </p:tgtEl>
                                        <p:attrNameLst>
                                          <p:attrName>style.visibility</p:attrName>
                                        </p:attrNameLst>
                                      </p:cBhvr>
                                      <p:to>
                                        <p:strVal val="visible"/>
                                      </p:to>
                                    </p:set>
                                    <p:animEffect transition="in" filter="fade">
                                      <p:cBhvr>
                                        <p:cTn id="74" dur="500"/>
                                        <p:tgtEl>
                                          <p:spTgt spid="34">
                                            <p:txEl>
                                              <p:pRg st="0" end="0"/>
                                            </p:txEl>
                                          </p:spTgt>
                                        </p:tgtEl>
                                      </p:cBhvr>
                                    </p:animEffect>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strips(downRight)">
                                      <p:cBhvr>
                                        <p:cTn id="7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30" grpId="0" build="p"/>
      <p:bldP spid="31" grpId="0" build="p"/>
      <p:bldP spid="32" grpId="0" build="p"/>
      <p:bldP spid="33" grpId="0" build="p"/>
      <p:bldP spid="34" grpId="0" build="p"/>
      <p:bldP spid="35" grpId="0"/>
      <p:bldP spid="36" grpId="0"/>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Freeform 26"/>
          <p:cNvSpPr>
            <a:spLocks/>
          </p:cNvSpPr>
          <p:nvPr/>
        </p:nvSpPr>
        <p:spPr bwMode="auto">
          <a:xfrm>
            <a:off x="3541751" y="1956875"/>
            <a:ext cx="1225265" cy="1229028"/>
          </a:xfrm>
          <a:custGeom>
            <a:avLst/>
            <a:gdLst>
              <a:gd name="T0" fmla="*/ 0 w 3147"/>
              <a:gd name="T1" fmla="*/ 1787 h 3147"/>
              <a:gd name="T2" fmla="*/ 1787 w 3147"/>
              <a:gd name="T3" fmla="*/ 0 h 3147"/>
              <a:gd name="T4" fmla="*/ 3147 w 3147"/>
              <a:gd name="T5" fmla="*/ 0 h 3147"/>
              <a:gd name="T6" fmla="*/ 0 w 3147"/>
              <a:gd name="T7" fmla="*/ 3147 h 3147"/>
              <a:gd name="T8" fmla="*/ 0 w 3147"/>
              <a:gd name="T9" fmla="*/ 1787 h 3147"/>
            </a:gdLst>
            <a:ahLst/>
            <a:cxnLst>
              <a:cxn ang="0">
                <a:pos x="T0" y="T1"/>
              </a:cxn>
              <a:cxn ang="0">
                <a:pos x="T2" y="T3"/>
              </a:cxn>
              <a:cxn ang="0">
                <a:pos x="T4" y="T5"/>
              </a:cxn>
              <a:cxn ang="0">
                <a:pos x="T6" y="T7"/>
              </a:cxn>
              <a:cxn ang="0">
                <a:pos x="T8" y="T9"/>
              </a:cxn>
            </a:cxnLst>
            <a:rect l="0" t="0" r="r" b="b"/>
            <a:pathLst>
              <a:path w="3147" h="3147">
                <a:moveTo>
                  <a:pt x="0" y="1787"/>
                </a:moveTo>
                <a:lnTo>
                  <a:pt x="1787" y="0"/>
                </a:lnTo>
                <a:lnTo>
                  <a:pt x="3147" y="0"/>
                </a:lnTo>
                <a:lnTo>
                  <a:pt x="0" y="3147"/>
                </a:lnTo>
                <a:lnTo>
                  <a:pt x="0" y="1787"/>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dirty="0">
              <a:latin typeface="微软雅黑" panose="020B0503020204020204" pitchFamily="34" charset="-122"/>
              <a:ea typeface="微软雅黑" panose="020B0503020204020204" pitchFamily="34" charset="-122"/>
            </a:endParaRPr>
          </a:p>
        </p:txBody>
      </p:sp>
      <p:sp>
        <p:nvSpPr>
          <p:cNvPr id="16" name="Freeform 27"/>
          <p:cNvSpPr>
            <a:spLocks/>
          </p:cNvSpPr>
          <p:nvPr/>
        </p:nvSpPr>
        <p:spPr bwMode="auto">
          <a:xfrm>
            <a:off x="4806860" y="1956875"/>
            <a:ext cx="1225265" cy="1229028"/>
          </a:xfrm>
          <a:custGeom>
            <a:avLst/>
            <a:gdLst>
              <a:gd name="T0" fmla="*/ 3147 w 3147"/>
              <a:gd name="T1" fmla="*/ 1787 h 3147"/>
              <a:gd name="T2" fmla="*/ 1360 w 3147"/>
              <a:gd name="T3" fmla="*/ 0 h 3147"/>
              <a:gd name="T4" fmla="*/ 0 w 3147"/>
              <a:gd name="T5" fmla="*/ 0 h 3147"/>
              <a:gd name="T6" fmla="*/ 3147 w 3147"/>
              <a:gd name="T7" fmla="*/ 3147 h 3147"/>
              <a:gd name="T8" fmla="*/ 3147 w 3147"/>
              <a:gd name="T9" fmla="*/ 1787 h 3147"/>
            </a:gdLst>
            <a:ahLst/>
            <a:cxnLst>
              <a:cxn ang="0">
                <a:pos x="T0" y="T1"/>
              </a:cxn>
              <a:cxn ang="0">
                <a:pos x="T2" y="T3"/>
              </a:cxn>
              <a:cxn ang="0">
                <a:pos x="T4" y="T5"/>
              </a:cxn>
              <a:cxn ang="0">
                <a:pos x="T6" y="T7"/>
              </a:cxn>
              <a:cxn ang="0">
                <a:pos x="T8" y="T9"/>
              </a:cxn>
            </a:cxnLst>
            <a:rect l="0" t="0" r="r" b="b"/>
            <a:pathLst>
              <a:path w="3147" h="3147">
                <a:moveTo>
                  <a:pt x="3147" y="1787"/>
                </a:moveTo>
                <a:lnTo>
                  <a:pt x="1360" y="0"/>
                </a:lnTo>
                <a:lnTo>
                  <a:pt x="0" y="0"/>
                </a:lnTo>
                <a:lnTo>
                  <a:pt x="3147" y="3147"/>
                </a:lnTo>
                <a:lnTo>
                  <a:pt x="3147" y="1787"/>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dirty="0">
              <a:latin typeface="微软雅黑" panose="020B0503020204020204" pitchFamily="34" charset="-122"/>
              <a:ea typeface="微软雅黑" panose="020B0503020204020204" pitchFamily="34" charset="-122"/>
            </a:endParaRPr>
          </a:p>
        </p:txBody>
      </p:sp>
      <p:sp>
        <p:nvSpPr>
          <p:cNvPr id="17" name="Freeform 28"/>
          <p:cNvSpPr>
            <a:spLocks/>
          </p:cNvSpPr>
          <p:nvPr/>
        </p:nvSpPr>
        <p:spPr bwMode="auto">
          <a:xfrm>
            <a:off x="3541751" y="3225764"/>
            <a:ext cx="1225265" cy="1225708"/>
          </a:xfrm>
          <a:custGeom>
            <a:avLst/>
            <a:gdLst>
              <a:gd name="T0" fmla="*/ 0 w 3147"/>
              <a:gd name="T1" fmla="*/ 1360 h 3147"/>
              <a:gd name="T2" fmla="*/ 1787 w 3147"/>
              <a:gd name="T3" fmla="*/ 3147 h 3147"/>
              <a:gd name="T4" fmla="*/ 3147 w 3147"/>
              <a:gd name="T5" fmla="*/ 3147 h 3147"/>
              <a:gd name="T6" fmla="*/ 0 w 3147"/>
              <a:gd name="T7" fmla="*/ 0 h 3147"/>
              <a:gd name="T8" fmla="*/ 0 w 3147"/>
              <a:gd name="T9" fmla="*/ 1360 h 3147"/>
            </a:gdLst>
            <a:ahLst/>
            <a:cxnLst>
              <a:cxn ang="0">
                <a:pos x="T0" y="T1"/>
              </a:cxn>
              <a:cxn ang="0">
                <a:pos x="T2" y="T3"/>
              </a:cxn>
              <a:cxn ang="0">
                <a:pos x="T4" y="T5"/>
              </a:cxn>
              <a:cxn ang="0">
                <a:pos x="T6" y="T7"/>
              </a:cxn>
              <a:cxn ang="0">
                <a:pos x="T8" y="T9"/>
              </a:cxn>
            </a:cxnLst>
            <a:rect l="0" t="0" r="r" b="b"/>
            <a:pathLst>
              <a:path w="3147" h="3147">
                <a:moveTo>
                  <a:pt x="0" y="1360"/>
                </a:moveTo>
                <a:lnTo>
                  <a:pt x="1787" y="3147"/>
                </a:lnTo>
                <a:lnTo>
                  <a:pt x="3147" y="3147"/>
                </a:lnTo>
                <a:lnTo>
                  <a:pt x="0" y="0"/>
                </a:lnTo>
                <a:lnTo>
                  <a:pt x="0" y="1360"/>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dirty="0">
              <a:latin typeface="微软雅黑" panose="020B0503020204020204" pitchFamily="34" charset="-122"/>
              <a:ea typeface="微软雅黑" panose="020B0503020204020204" pitchFamily="34" charset="-122"/>
            </a:endParaRPr>
          </a:p>
        </p:txBody>
      </p:sp>
      <p:sp>
        <p:nvSpPr>
          <p:cNvPr id="18" name="Freeform 29"/>
          <p:cNvSpPr>
            <a:spLocks/>
          </p:cNvSpPr>
          <p:nvPr/>
        </p:nvSpPr>
        <p:spPr bwMode="auto">
          <a:xfrm>
            <a:off x="4806860" y="3225764"/>
            <a:ext cx="1225265" cy="1225708"/>
          </a:xfrm>
          <a:custGeom>
            <a:avLst/>
            <a:gdLst>
              <a:gd name="T0" fmla="*/ 3147 w 3147"/>
              <a:gd name="T1" fmla="*/ 1360 h 3147"/>
              <a:gd name="T2" fmla="*/ 1360 w 3147"/>
              <a:gd name="T3" fmla="*/ 3147 h 3147"/>
              <a:gd name="T4" fmla="*/ 0 w 3147"/>
              <a:gd name="T5" fmla="*/ 3147 h 3147"/>
              <a:gd name="T6" fmla="*/ 3147 w 3147"/>
              <a:gd name="T7" fmla="*/ 0 h 3147"/>
              <a:gd name="T8" fmla="*/ 3147 w 3147"/>
              <a:gd name="T9" fmla="*/ 1360 h 3147"/>
            </a:gdLst>
            <a:ahLst/>
            <a:cxnLst>
              <a:cxn ang="0">
                <a:pos x="T0" y="T1"/>
              </a:cxn>
              <a:cxn ang="0">
                <a:pos x="T2" y="T3"/>
              </a:cxn>
              <a:cxn ang="0">
                <a:pos x="T4" y="T5"/>
              </a:cxn>
              <a:cxn ang="0">
                <a:pos x="T6" y="T7"/>
              </a:cxn>
              <a:cxn ang="0">
                <a:pos x="T8" y="T9"/>
              </a:cxn>
            </a:cxnLst>
            <a:rect l="0" t="0" r="r" b="b"/>
            <a:pathLst>
              <a:path w="3147" h="3147">
                <a:moveTo>
                  <a:pt x="3147" y="1360"/>
                </a:moveTo>
                <a:lnTo>
                  <a:pt x="1360" y="3147"/>
                </a:lnTo>
                <a:lnTo>
                  <a:pt x="0" y="3147"/>
                </a:lnTo>
                <a:lnTo>
                  <a:pt x="3147" y="0"/>
                </a:lnTo>
                <a:lnTo>
                  <a:pt x="3147" y="1360"/>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dirty="0">
              <a:latin typeface="微软雅黑" panose="020B0503020204020204" pitchFamily="34" charset="-122"/>
              <a:ea typeface="微软雅黑" panose="020B0503020204020204" pitchFamily="34" charset="-122"/>
            </a:endParaRPr>
          </a:p>
        </p:txBody>
      </p:sp>
      <p:sp>
        <p:nvSpPr>
          <p:cNvPr id="19" name="Rectangle 13" descr="FD1DDF730CE4456e89755B07FE1653D0# #Rectangle 13"/>
          <p:cNvSpPr>
            <a:spLocks noChangeArrowheads="1"/>
          </p:cNvSpPr>
          <p:nvPr/>
        </p:nvSpPr>
        <p:spPr bwMode="auto">
          <a:xfrm>
            <a:off x="5988501" y="2045409"/>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单击此处添加简短说明，添加简短说明文字，</a:t>
            </a:r>
            <a:endParaRPr lang="en-US" altLang="zh-CN" sz="900" dirty="0">
              <a:latin typeface="微软雅黑" panose="020B0503020204020204" pitchFamily="34" charset="-122"/>
              <a:ea typeface="微软雅黑" panose="020B0503020204020204" pitchFamily="34" charset="-122"/>
            </a:endParaRPr>
          </a:p>
          <a:p>
            <a:pP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具体说明文字添加此处。</a:t>
            </a:r>
            <a:endParaRPr lang="en-US" altLang="zh-CN" sz="900" dirty="0">
              <a:latin typeface="微软雅黑" panose="020B0503020204020204" pitchFamily="34" charset="-122"/>
              <a:ea typeface="微软雅黑" panose="020B0503020204020204" pitchFamily="34" charset="-122"/>
            </a:endParaRPr>
          </a:p>
        </p:txBody>
      </p:sp>
      <p:sp>
        <p:nvSpPr>
          <p:cNvPr id="20" name="TextBox 55"/>
          <p:cNvSpPr txBox="1"/>
          <p:nvPr/>
        </p:nvSpPr>
        <p:spPr>
          <a:xfrm>
            <a:off x="5988502" y="1763089"/>
            <a:ext cx="1415677" cy="276950"/>
          </a:xfrm>
          <a:prstGeom prst="rect">
            <a:avLst/>
          </a:prstGeom>
          <a:noFill/>
        </p:spPr>
        <p:txBody>
          <a:bodyPr wrap="none" lIns="91393" tIns="45696" rIns="91393" bIns="45696" rtlCol="0">
            <a:spAutoFit/>
          </a:bodyPr>
          <a:lstStyle/>
          <a:p>
            <a:r>
              <a:rPr lang="zh-CN" altLang="en-US" sz="1200" dirty="0">
                <a:latin typeface="微软雅黑" panose="020B0503020204020204" pitchFamily="34" charset="-122"/>
                <a:ea typeface="微软雅黑" panose="020B0503020204020204" pitchFamily="34" charset="-122"/>
              </a:rPr>
              <a:t>点击输入标题文本</a:t>
            </a:r>
          </a:p>
        </p:txBody>
      </p:sp>
      <p:sp>
        <p:nvSpPr>
          <p:cNvPr id="21" name="矩形 261"/>
          <p:cNvSpPr>
            <a:spLocks noChangeArrowheads="1"/>
          </p:cNvSpPr>
          <p:nvPr/>
        </p:nvSpPr>
        <p:spPr bwMode="auto">
          <a:xfrm>
            <a:off x="4369143" y="3494594"/>
            <a:ext cx="896304" cy="5191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93" tIns="45696" rIns="91393" bIns="45696">
            <a:spAutoFit/>
          </a:bodyPr>
          <a:lstStyle/>
          <a:p>
            <a:r>
              <a:rPr lang="zh-CN" altLang="en-US" sz="2774" dirty="0" smtClean="0">
                <a:latin typeface="微软雅黑" panose="020B0503020204020204" pitchFamily="34" charset="-122"/>
                <a:ea typeface="微软雅黑" panose="020B0503020204020204" pitchFamily="34" charset="-122"/>
              </a:rPr>
              <a:t>标题</a:t>
            </a:r>
            <a:endParaRPr lang="zh-CN" altLang="en-US" sz="2774" dirty="0">
              <a:latin typeface="微软雅黑" panose="020B0503020204020204" pitchFamily="34" charset="-122"/>
              <a:ea typeface="微软雅黑" panose="020B0503020204020204" pitchFamily="34" charset="-122"/>
            </a:endParaRPr>
          </a:p>
        </p:txBody>
      </p:sp>
      <p:sp>
        <p:nvSpPr>
          <p:cNvPr id="22" name="Rectangle 13" descr="FD1DDF730CE4456e89755B07FE1653D0# #Rectangle 13"/>
          <p:cNvSpPr>
            <a:spLocks noChangeArrowheads="1"/>
          </p:cNvSpPr>
          <p:nvPr/>
        </p:nvSpPr>
        <p:spPr bwMode="auto">
          <a:xfrm>
            <a:off x="5988501" y="4280728"/>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单击此处添加简短说明，添加简短说明文字，</a:t>
            </a:r>
            <a:endParaRPr lang="en-US" altLang="zh-CN" sz="900" dirty="0">
              <a:latin typeface="微软雅黑" panose="020B0503020204020204" pitchFamily="34" charset="-122"/>
              <a:ea typeface="微软雅黑" panose="020B0503020204020204" pitchFamily="34" charset="-122"/>
            </a:endParaRPr>
          </a:p>
          <a:p>
            <a:pP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具体说明文字添加此处。</a:t>
            </a:r>
            <a:endParaRPr lang="en-US" altLang="zh-CN" sz="900" dirty="0">
              <a:latin typeface="微软雅黑" panose="020B0503020204020204" pitchFamily="34" charset="-122"/>
              <a:ea typeface="微软雅黑" panose="020B0503020204020204" pitchFamily="34" charset="-122"/>
            </a:endParaRPr>
          </a:p>
        </p:txBody>
      </p:sp>
      <p:sp>
        <p:nvSpPr>
          <p:cNvPr id="23" name="TextBox 58"/>
          <p:cNvSpPr txBox="1"/>
          <p:nvPr/>
        </p:nvSpPr>
        <p:spPr>
          <a:xfrm>
            <a:off x="5988502" y="3998408"/>
            <a:ext cx="1415677" cy="276950"/>
          </a:xfrm>
          <a:prstGeom prst="rect">
            <a:avLst/>
          </a:prstGeom>
          <a:noFill/>
        </p:spPr>
        <p:txBody>
          <a:bodyPr wrap="none" lIns="91393" tIns="45696" rIns="91393" bIns="45696" rtlCol="0">
            <a:spAutoFit/>
          </a:bodyPr>
          <a:lstStyle/>
          <a:p>
            <a:r>
              <a:rPr lang="zh-CN" altLang="en-US" sz="1200" dirty="0">
                <a:latin typeface="微软雅黑" panose="020B0503020204020204" pitchFamily="34" charset="-122"/>
                <a:ea typeface="微软雅黑" panose="020B0503020204020204" pitchFamily="34" charset="-122"/>
              </a:rPr>
              <a:t>点击输入标题文本</a:t>
            </a:r>
          </a:p>
        </p:txBody>
      </p:sp>
      <p:sp>
        <p:nvSpPr>
          <p:cNvPr id="24" name="Rectangle 13" descr="FD1DDF730CE4456e89755B07FE1653D0# #Rectangle 13"/>
          <p:cNvSpPr>
            <a:spLocks noChangeArrowheads="1"/>
          </p:cNvSpPr>
          <p:nvPr/>
        </p:nvSpPr>
        <p:spPr bwMode="auto">
          <a:xfrm>
            <a:off x="951076" y="2045409"/>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单击此处添加简短说明，添加简短说明文字，</a:t>
            </a:r>
            <a:endParaRPr lang="en-US" altLang="zh-CN" sz="900" dirty="0">
              <a:latin typeface="微软雅黑" panose="020B0503020204020204" pitchFamily="34" charset="-122"/>
              <a:ea typeface="微软雅黑" panose="020B0503020204020204" pitchFamily="34" charset="-122"/>
            </a:endParaRPr>
          </a:p>
          <a:p>
            <a:pPr algn="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具体说明文字添加此处。</a:t>
            </a:r>
            <a:endParaRPr lang="en-US" altLang="zh-CN" sz="900" dirty="0">
              <a:latin typeface="微软雅黑" panose="020B0503020204020204" pitchFamily="34" charset="-122"/>
              <a:ea typeface="微软雅黑" panose="020B0503020204020204" pitchFamily="34" charset="-122"/>
            </a:endParaRPr>
          </a:p>
        </p:txBody>
      </p:sp>
      <p:sp>
        <p:nvSpPr>
          <p:cNvPr id="25" name="TextBox 60"/>
          <p:cNvSpPr txBox="1"/>
          <p:nvPr/>
        </p:nvSpPr>
        <p:spPr>
          <a:xfrm>
            <a:off x="2120740" y="1763089"/>
            <a:ext cx="1415677" cy="276950"/>
          </a:xfrm>
          <a:prstGeom prst="rect">
            <a:avLst/>
          </a:prstGeom>
          <a:noFill/>
        </p:spPr>
        <p:txBody>
          <a:bodyPr wrap="none" lIns="91393" tIns="45696" rIns="91393" bIns="45696" rtlCol="0">
            <a:spAutoFit/>
          </a:bodyPr>
          <a:lstStyle/>
          <a:p>
            <a:pPr algn="r"/>
            <a:r>
              <a:rPr lang="zh-CN" altLang="en-US" sz="1200" dirty="0">
                <a:latin typeface="微软雅黑" panose="020B0503020204020204" pitchFamily="34" charset="-122"/>
                <a:ea typeface="微软雅黑" panose="020B0503020204020204" pitchFamily="34" charset="-122"/>
              </a:rPr>
              <a:t>点击输入标题文本</a:t>
            </a:r>
          </a:p>
        </p:txBody>
      </p:sp>
      <p:sp>
        <p:nvSpPr>
          <p:cNvPr id="26" name="Rectangle 13" descr="FD1DDF730CE4456e89755B07FE1653D0# #Rectangle 13"/>
          <p:cNvSpPr>
            <a:spLocks noChangeArrowheads="1"/>
          </p:cNvSpPr>
          <p:nvPr/>
        </p:nvSpPr>
        <p:spPr bwMode="auto">
          <a:xfrm>
            <a:off x="951076" y="4280728"/>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单击此处添加简短说明，添加简短说明文字，</a:t>
            </a:r>
            <a:endParaRPr lang="en-US" altLang="zh-CN" sz="900" dirty="0">
              <a:latin typeface="微软雅黑" panose="020B0503020204020204" pitchFamily="34" charset="-122"/>
              <a:ea typeface="微软雅黑" panose="020B0503020204020204" pitchFamily="34" charset="-122"/>
            </a:endParaRPr>
          </a:p>
          <a:p>
            <a:pPr algn="r" eaLnBrk="1" hangingPunct="1">
              <a:spcBef>
                <a:spcPct val="0"/>
              </a:spcBef>
              <a:buNone/>
              <a:defRPr/>
            </a:pPr>
            <a:r>
              <a:rPr lang="zh-CN" altLang="en-US" sz="900" dirty="0">
                <a:latin typeface="微软雅黑" panose="020B0503020204020204" pitchFamily="34" charset="-122"/>
                <a:ea typeface="微软雅黑" panose="020B0503020204020204" pitchFamily="34" charset="-122"/>
              </a:rPr>
              <a:t>具体说明文字添加此处。</a:t>
            </a:r>
            <a:endParaRPr lang="en-US" altLang="zh-CN" sz="900" dirty="0">
              <a:latin typeface="微软雅黑" panose="020B0503020204020204" pitchFamily="34" charset="-122"/>
              <a:ea typeface="微软雅黑" panose="020B0503020204020204" pitchFamily="34" charset="-122"/>
            </a:endParaRPr>
          </a:p>
        </p:txBody>
      </p:sp>
      <p:sp>
        <p:nvSpPr>
          <p:cNvPr id="27" name="TextBox 62"/>
          <p:cNvSpPr txBox="1"/>
          <p:nvPr/>
        </p:nvSpPr>
        <p:spPr>
          <a:xfrm>
            <a:off x="2120740" y="3998408"/>
            <a:ext cx="1415677" cy="276950"/>
          </a:xfrm>
          <a:prstGeom prst="rect">
            <a:avLst/>
          </a:prstGeom>
          <a:noFill/>
        </p:spPr>
        <p:txBody>
          <a:bodyPr wrap="none" lIns="91393" tIns="45696" rIns="91393" bIns="45696" rtlCol="0">
            <a:spAutoFit/>
          </a:bodyPr>
          <a:lstStyle/>
          <a:p>
            <a:pPr algn="r"/>
            <a:r>
              <a:rPr lang="zh-CN" altLang="en-US" sz="1200" dirty="0">
                <a:latin typeface="微软雅黑" panose="020B0503020204020204" pitchFamily="34" charset="-122"/>
                <a:ea typeface="微软雅黑" panose="020B0503020204020204" pitchFamily="34" charset="-122"/>
              </a:rPr>
              <a:t>点击输入标题文本</a:t>
            </a:r>
          </a:p>
        </p:txBody>
      </p:sp>
      <p:sp>
        <p:nvSpPr>
          <p:cNvPr id="28" name="矩形 27"/>
          <p:cNvSpPr/>
          <p:nvPr/>
        </p:nvSpPr>
        <p:spPr>
          <a:xfrm>
            <a:off x="3830275" y="2204925"/>
            <a:ext cx="546850" cy="461488"/>
          </a:xfrm>
          <a:prstGeom prst="rect">
            <a:avLst/>
          </a:prstGeom>
        </p:spPr>
        <p:txBody>
          <a:bodyPr wrap="none" lIns="91393" tIns="45696" rIns="91393" bIns="45696">
            <a:spAutoFit/>
          </a:bodyPr>
          <a:lstStyle/>
          <a:p>
            <a:r>
              <a:rPr lang="en-US" altLang="zh-CN" sz="2399" dirty="0">
                <a:solidFill>
                  <a:schemeClr val="bg1"/>
                </a:solidFill>
                <a:latin typeface="微软雅黑" panose="020B0503020204020204" pitchFamily="34" charset="-122"/>
                <a:ea typeface="微软雅黑" panose="020B0503020204020204" pitchFamily="34" charset="-122"/>
              </a:rPr>
              <a:t>01</a:t>
            </a:r>
            <a:endParaRPr lang="zh-CN" altLang="en-US" sz="2399"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5340833" y="2204925"/>
            <a:ext cx="546850" cy="461488"/>
          </a:xfrm>
          <a:prstGeom prst="rect">
            <a:avLst/>
          </a:prstGeom>
        </p:spPr>
        <p:txBody>
          <a:bodyPr wrap="none" lIns="91393" tIns="45696" rIns="91393" bIns="45696">
            <a:spAutoFit/>
          </a:bodyPr>
          <a:lstStyle/>
          <a:p>
            <a:r>
              <a:rPr lang="en-US" altLang="zh-CN" sz="2399" dirty="0">
                <a:solidFill>
                  <a:schemeClr val="bg1"/>
                </a:solidFill>
                <a:latin typeface="微软雅黑" panose="020B0503020204020204" pitchFamily="34" charset="-122"/>
                <a:ea typeface="微软雅黑" panose="020B0503020204020204" pitchFamily="34" charset="-122"/>
              </a:rPr>
              <a:t>02</a:t>
            </a:r>
            <a:endParaRPr lang="zh-CN" altLang="en-US" sz="2399"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3830275" y="3767637"/>
            <a:ext cx="546850" cy="461488"/>
          </a:xfrm>
          <a:prstGeom prst="rect">
            <a:avLst/>
          </a:prstGeom>
        </p:spPr>
        <p:txBody>
          <a:bodyPr wrap="none" lIns="91393" tIns="45696" rIns="91393" bIns="45696">
            <a:spAutoFit/>
          </a:bodyPr>
          <a:lstStyle/>
          <a:p>
            <a:r>
              <a:rPr lang="en-US" altLang="zh-CN" sz="2399" dirty="0">
                <a:solidFill>
                  <a:schemeClr val="bg1"/>
                </a:solidFill>
                <a:latin typeface="微软雅黑" panose="020B0503020204020204" pitchFamily="34" charset="-122"/>
                <a:ea typeface="微软雅黑" panose="020B0503020204020204" pitchFamily="34" charset="-122"/>
              </a:rPr>
              <a:t>03</a:t>
            </a:r>
            <a:endParaRPr lang="zh-CN" altLang="en-US" sz="2399"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5340833" y="3767637"/>
            <a:ext cx="546850" cy="461488"/>
          </a:xfrm>
          <a:prstGeom prst="rect">
            <a:avLst/>
          </a:prstGeom>
        </p:spPr>
        <p:txBody>
          <a:bodyPr wrap="none" lIns="91393" tIns="45696" rIns="91393" bIns="45696">
            <a:spAutoFit/>
          </a:bodyPr>
          <a:lstStyle/>
          <a:p>
            <a:r>
              <a:rPr lang="en-US" altLang="zh-CN" sz="2399" dirty="0">
                <a:solidFill>
                  <a:schemeClr val="bg1"/>
                </a:solidFill>
                <a:latin typeface="微软雅黑" panose="020B0503020204020204" pitchFamily="34" charset="-122"/>
                <a:ea typeface="微软雅黑" panose="020B0503020204020204" pitchFamily="34" charset="-122"/>
              </a:rPr>
              <a:t>04</a:t>
            </a:r>
            <a:endParaRPr lang="zh-CN" altLang="en-US" sz="2399" dirty="0">
              <a:solidFill>
                <a:schemeClr val="bg1"/>
              </a:solidFill>
              <a:latin typeface="微软雅黑" panose="020B0503020204020204" pitchFamily="34" charset="-122"/>
              <a:ea typeface="微软雅黑" panose="020B0503020204020204" pitchFamily="34" charset="-122"/>
            </a:endParaRPr>
          </a:p>
        </p:txBody>
      </p:sp>
      <p:sp>
        <p:nvSpPr>
          <p:cNvPr id="32" name="Freeform 24"/>
          <p:cNvSpPr>
            <a:spLocks noEditPoints="1"/>
          </p:cNvSpPr>
          <p:nvPr/>
        </p:nvSpPr>
        <p:spPr bwMode="auto">
          <a:xfrm flipH="1">
            <a:off x="4425687" y="2561593"/>
            <a:ext cx="882733" cy="940458"/>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404040"/>
          </a:solidFill>
          <a:ln w="9525">
            <a:noFill/>
            <a:round/>
            <a:headEnd/>
            <a:tailEnd/>
          </a:ln>
          <a:effectLst/>
        </p:spPr>
        <p:txBody>
          <a:bodyPr vert="horz" wrap="square" lIns="121857" tIns="60928" rIns="121857" bIns="60928" numCol="1" anchor="t" anchorCtr="0" compatLnSpc="1">
            <a:prstTxWarp prst="textNoShape">
              <a:avLst/>
            </a:prstTxWarp>
          </a:bodyPr>
          <a:lstStyle/>
          <a:p>
            <a:endParaRPr lang="zh-CN" altLang="en-US" sz="2399"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969209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3" presetClass="entr" presetSubtype="52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fltVal val="0"/>
                                          </p:val>
                                        </p:tav>
                                        <p:tav tm="100000">
                                          <p:val>
                                            <p:strVal val="#ppt_w"/>
                                          </p:val>
                                        </p:tav>
                                      </p:tavLst>
                                    </p:anim>
                                    <p:anim calcmode="lin" valueType="num">
                                      <p:cBhvr>
                                        <p:cTn id="28" dur="1000" fill="hold"/>
                                        <p:tgtEl>
                                          <p:spTgt spid="15"/>
                                        </p:tgtEl>
                                        <p:attrNameLst>
                                          <p:attrName>ppt_h</p:attrName>
                                        </p:attrNameLst>
                                      </p:cBhvr>
                                      <p:tavLst>
                                        <p:tav tm="0">
                                          <p:val>
                                            <p:fltVal val="0"/>
                                          </p:val>
                                        </p:tav>
                                        <p:tav tm="100000">
                                          <p:val>
                                            <p:strVal val="#ppt_h"/>
                                          </p:val>
                                        </p:tav>
                                      </p:tavLst>
                                    </p:anim>
                                    <p:anim calcmode="lin" valueType="num">
                                      <p:cBhvr>
                                        <p:cTn id="29" dur="1000" fill="hold"/>
                                        <p:tgtEl>
                                          <p:spTgt spid="15"/>
                                        </p:tgtEl>
                                        <p:attrNameLst>
                                          <p:attrName>ppt_x</p:attrName>
                                        </p:attrNameLst>
                                      </p:cBhvr>
                                      <p:tavLst>
                                        <p:tav tm="0">
                                          <p:val>
                                            <p:fltVal val="0.5"/>
                                          </p:val>
                                        </p:tav>
                                        <p:tav tm="100000">
                                          <p:val>
                                            <p:strVal val="#ppt_x"/>
                                          </p:val>
                                        </p:tav>
                                      </p:tavLst>
                                    </p:anim>
                                    <p:anim calcmode="lin" valueType="num">
                                      <p:cBhvr>
                                        <p:cTn id="30" dur="1000" fill="hold"/>
                                        <p:tgtEl>
                                          <p:spTgt spid="15"/>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fltVal val="0"/>
                                          </p:val>
                                        </p:tav>
                                        <p:tav tm="100000">
                                          <p:val>
                                            <p:strVal val="#ppt_w"/>
                                          </p:val>
                                        </p:tav>
                                      </p:tavLst>
                                    </p:anim>
                                    <p:anim calcmode="lin" valueType="num">
                                      <p:cBhvr>
                                        <p:cTn id="34" dur="1000" fill="hold"/>
                                        <p:tgtEl>
                                          <p:spTgt spid="16"/>
                                        </p:tgtEl>
                                        <p:attrNameLst>
                                          <p:attrName>ppt_h</p:attrName>
                                        </p:attrNameLst>
                                      </p:cBhvr>
                                      <p:tavLst>
                                        <p:tav tm="0">
                                          <p:val>
                                            <p:fltVal val="0"/>
                                          </p:val>
                                        </p:tav>
                                        <p:tav tm="100000">
                                          <p:val>
                                            <p:strVal val="#ppt_h"/>
                                          </p:val>
                                        </p:tav>
                                      </p:tavLst>
                                    </p:anim>
                                    <p:anim calcmode="lin" valueType="num">
                                      <p:cBhvr>
                                        <p:cTn id="35" dur="1000" fill="hold"/>
                                        <p:tgtEl>
                                          <p:spTgt spid="16"/>
                                        </p:tgtEl>
                                        <p:attrNameLst>
                                          <p:attrName>ppt_x</p:attrName>
                                        </p:attrNameLst>
                                      </p:cBhvr>
                                      <p:tavLst>
                                        <p:tav tm="0">
                                          <p:val>
                                            <p:fltVal val="0.5"/>
                                          </p:val>
                                        </p:tav>
                                        <p:tav tm="100000">
                                          <p:val>
                                            <p:strVal val="#ppt_x"/>
                                          </p:val>
                                        </p:tav>
                                      </p:tavLst>
                                    </p:anim>
                                    <p:anim calcmode="lin" valueType="num">
                                      <p:cBhvr>
                                        <p:cTn id="36" dur="1000" fill="hold"/>
                                        <p:tgtEl>
                                          <p:spTgt spid="16"/>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1000" fill="hold"/>
                                        <p:tgtEl>
                                          <p:spTgt spid="17"/>
                                        </p:tgtEl>
                                        <p:attrNameLst>
                                          <p:attrName>ppt_w</p:attrName>
                                        </p:attrNameLst>
                                      </p:cBhvr>
                                      <p:tavLst>
                                        <p:tav tm="0">
                                          <p:val>
                                            <p:fltVal val="0"/>
                                          </p:val>
                                        </p:tav>
                                        <p:tav tm="100000">
                                          <p:val>
                                            <p:strVal val="#ppt_w"/>
                                          </p:val>
                                        </p:tav>
                                      </p:tavLst>
                                    </p:anim>
                                    <p:anim calcmode="lin" valueType="num">
                                      <p:cBhvr>
                                        <p:cTn id="40" dur="1000" fill="hold"/>
                                        <p:tgtEl>
                                          <p:spTgt spid="17"/>
                                        </p:tgtEl>
                                        <p:attrNameLst>
                                          <p:attrName>ppt_h</p:attrName>
                                        </p:attrNameLst>
                                      </p:cBhvr>
                                      <p:tavLst>
                                        <p:tav tm="0">
                                          <p:val>
                                            <p:fltVal val="0"/>
                                          </p:val>
                                        </p:tav>
                                        <p:tav tm="100000">
                                          <p:val>
                                            <p:strVal val="#ppt_h"/>
                                          </p:val>
                                        </p:tav>
                                      </p:tavLst>
                                    </p:anim>
                                    <p:anim calcmode="lin" valueType="num">
                                      <p:cBhvr>
                                        <p:cTn id="41" dur="1000" fill="hold"/>
                                        <p:tgtEl>
                                          <p:spTgt spid="17"/>
                                        </p:tgtEl>
                                        <p:attrNameLst>
                                          <p:attrName>ppt_x</p:attrName>
                                        </p:attrNameLst>
                                      </p:cBhvr>
                                      <p:tavLst>
                                        <p:tav tm="0">
                                          <p:val>
                                            <p:fltVal val="0.5"/>
                                          </p:val>
                                        </p:tav>
                                        <p:tav tm="100000">
                                          <p:val>
                                            <p:strVal val="#ppt_x"/>
                                          </p:val>
                                        </p:tav>
                                      </p:tavLst>
                                    </p:anim>
                                    <p:anim calcmode="lin" valueType="num">
                                      <p:cBhvr>
                                        <p:cTn id="42" dur="1000" fill="hold"/>
                                        <p:tgtEl>
                                          <p:spTgt spid="17"/>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fltVal val="0"/>
                                          </p:val>
                                        </p:tav>
                                        <p:tav tm="100000">
                                          <p:val>
                                            <p:strVal val="#ppt_w"/>
                                          </p:val>
                                        </p:tav>
                                      </p:tavLst>
                                    </p:anim>
                                    <p:anim calcmode="lin" valueType="num">
                                      <p:cBhvr>
                                        <p:cTn id="46" dur="1000" fill="hold"/>
                                        <p:tgtEl>
                                          <p:spTgt spid="18"/>
                                        </p:tgtEl>
                                        <p:attrNameLst>
                                          <p:attrName>ppt_h</p:attrName>
                                        </p:attrNameLst>
                                      </p:cBhvr>
                                      <p:tavLst>
                                        <p:tav tm="0">
                                          <p:val>
                                            <p:fltVal val="0"/>
                                          </p:val>
                                        </p:tav>
                                        <p:tav tm="100000">
                                          <p:val>
                                            <p:strVal val="#ppt_h"/>
                                          </p:val>
                                        </p:tav>
                                      </p:tavLst>
                                    </p:anim>
                                    <p:anim calcmode="lin" valueType="num">
                                      <p:cBhvr>
                                        <p:cTn id="47" dur="1000" fill="hold"/>
                                        <p:tgtEl>
                                          <p:spTgt spid="18"/>
                                        </p:tgtEl>
                                        <p:attrNameLst>
                                          <p:attrName>ppt_x</p:attrName>
                                        </p:attrNameLst>
                                      </p:cBhvr>
                                      <p:tavLst>
                                        <p:tav tm="0">
                                          <p:val>
                                            <p:fltVal val="0.5"/>
                                          </p:val>
                                        </p:tav>
                                        <p:tav tm="100000">
                                          <p:val>
                                            <p:strVal val="#ppt_x"/>
                                          </p:val>
                                        </p:tav>
                                      </p:tavLst>
                                    </p:anim>
                                    <p:anim calcmode="lin" valueType="num">
                                      <p:cBhvr>
                                        <p:cTn id="48" dur="1000" fill="hold"/>
                                        <p:tgtEl>
                                          <p:spTgt spid="18"/>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1000" fill="hold"/>
                                        <p:tgtEl>
                                          <p:spTgt spid="28"/>
                                        </p:tgtEl>
                                        <p:attrNameLst>
                                          <p:attrName>ppt_w</p:attrName>
                                        </p:attrNameLst>
                                      </p:cBhvr>
                                      <p:tavLst>
                                        <p:tav tm="0">
                                          <p:val>
                                            <p:fltVal val="0"/>
                                          </p:val>
                                        </p:tav>
                                        <p:tav tm="100000">
                                          <p:val>
                                            <p:strVal val="#ppt_w"/>
                                          </p:val>
                                        </p:tav>
                                      </p:tavLst>
                                    </p:anim>
                                    <p:anim calcmode="lin" valueType="num">
                                      <p:cBhvr>
                                        <p:cTn id="52" dur="1000" fill="hold"/>
                                        <p:tgtEl>
                                          <p:spTgt spid="28"/>
                                        </p:tgtEl>
                                        <p:attrNameLst>
                                          <p:attrName>ppt_h</p:attrName>
                                        </p:attrNameLst>
                                      </p:cBhvr>
                                      <p:tavLst>
                                        <p:tav tm="0">
                                          <p:val>
                                            <p:fltVal val="0"/>
                                          </p:val>
                                        </p:tav>
                                        <p:tav tm="100000">
                                          <p:val>
                                            <p:strVal val="#ppt_h"/>
                                          </p:val>
                                        </p:tav>
                                      </p:tavLst>
                                    </p:anim>
                                    <p:anim calcmode="lin" valueType="num">
                                      <p:cBhvr>
                                        <p:cTn id="53" dur="1000" fill="hold"/>
                                        <p:tgtEl>
                                          <p:spTgt spid="28"/>
                                        </p:tgtEl>
                                        <p:attrNameLst>
                                          <p:attrName>ppt_x</p:attrName>
                                        </p:attrNameLst>
                                      </p:cBhvr>
                                      <p:tavLst>
                                        <p:tav tm="0">
                                          <p:val>
                                            <p:fltVal val="0.5"/>
                                          </p:val>
                                        </p:tav>
                                        <p:tav tm="100000">
                                          <p:val>
                                            <p:strVal val="#ppt_x"/>
                                          </p:val>
                                        </p:tav>
                                      </p:tavLst>
                                    </p:anim>
                                    <p:anim calcmode="lin" valueType="num">
                                      <p:cBhvr>
                                        <p:cTn id="54" dur="1000" fill="hold"/>
                                        <p:tgtEl>
                                          <p:spTgt spid="2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1000" fill="hold"/>
                                        <p:tgtEl>
                                          <p:spTgt spid="29"/>
                                        </p:tgtEl>
                                        <p:attrNameLst>
                                          <p:attrName>ppt_w</p:attrName>
                                        </p:attrNameLst>
                                      </p:cBhvr>
                                      <p:tavLst>
                                        <p:tav tm="0">
                                          <p:val>
                                            <p:fltVal val="0"/>
                                          </p:val>
                                        </p:tav>
                                        <p:tav tm="100000">
                                          <p:val>
                                            <p:strVal val="#ppt_w"/>
                                          </p:val>
                                        </p:tav>
                                      </p:tavLst>
                                    </p:anim>
                                    <p:anim calcmode="lin" valueType="num">
                                      <p:cBhvr>
                                        <p:cTn id="58" dur="1000" fill="hold"/>
                                        <p:tgtEl>
                                          <p:spTgt spid="29"/>
                                        </p:tgtEl>
                                        <p:attrNameLst>
                                          <p:attrName>ppt_h</p:attrName>
                                        </p:attrNameLst>
                                      </p:cBhvr>
                                      <p:tavLst>
                                        <p:tav tm="0">
                                          <p:val>
                                            <p:fltVal val="0"/>
                                          </p:val>
                                        </p:tav>
                                        <p:tav tm="100000">
                                          <p:val>
                                            <p:strVal val="#ppt_h"/>
                                          </p:val>
                                        </p:tav>
                                      </p:tavLst>
                                    </p:anim>
                                    <p:anim calcmode="lin" valueType="num">
                                      <p:cBhvr>
                                        <p:cTn id="59" dur="1000" fill="hold"/>
                                        <p:tgtEl>
                                          <p:spTgt spid="29"/>
                                        </p:tgtEl>
                                        <p:attrNameLst>
                                          <p:attrName>ppt_x</p:attrName>
                                        </p:attrNameLst>
                                      </p:cBhvr>
                                      <p:tavLst>
                                        <p:tav tm="0">
                                          <p:val>
                                            <p:fltVal val="0.5"/>
                                          </p:val>
                                        </p:tav>
                                        <p:tav tm="100000">
                                          <p:val>
                                            <p:strVal val="#ppt_x"/>
                                          </p:val>
                                        </p:tav>
                                      </p:tavLst>
                                    </p:anim>
                                    <p:anim calcmode="lin" valueType="num">
                                      <p:cBhvr>
                                        <p:cTn id="60" dur="1000" fill="hold"/>
                                        <p:tgtEl>
                                          <p:spTgt spid="2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1000" fill="hold"/>
                                        <p:tgtEl>
                                          <p:spTgt spid="30"/>
                                        </p:tgtEl>
                                        <p:attrNameLst>
                                          <p:attrName>ppt_w</p:attrName>
                                        </p:attrNameLst>
                                      </p:cBhvr>
                                      <p:tavLst>
                                        <p:tav tm="0">
                                          <p:val>
                                            <p:fltVal val="0"/>
                                          </p:val>
                                        </p:tav>
                                        <p:tav tm="100000">
                                          <p:val>
                                            <p:strVal val="#ppt_w"/>
                                          </p:val>
                                        </p:tav>
                                      </p:tavLst>
                                    </p:anim>
                                    <p:anim calcmode="lin" valueType="num">
                                      <p:cBhvr>
                                        <p:cTn id="64" dur="1000" fill="hold"/>
                                        <p:tgtEl>
                                          <p:spTgt spid="30"/>
                                        </p:tgtEl>
                                        <p:attrNameLst>
                                          <p:attrName>ppt_h</p:attrName>
                                        </p:attrNameLst>
                                      </p:cBhvr>
                                      <p:tavLst>
                                        <p:tav tm="0">
                                          <p:val>
                                            <p:fltVal val="0"/>
                                          </p:val>
                                        </p:tav>
                                        <p:tav tm="100000">
                                          <p:val>
                                            <p:strVal val="#ppt_h"/>
                                          </p:val>
                                        </p:tav>
                                      </p:tavLst>
                                    </p:anim>
                                    <p:anim calcmode="lin" valueType="num">
                                      <p:cBhvr>
                                        <p:cTn id="65" dur="1000" fill="hold"/>
                                        <p:tgtEl>
                                          <p:spTgt spid="30"/>
                                        </p:tgtEl>
                                        <p:attrNameLst>
                                          <p:attrName>ppt_x</p:attrName>
                                        </p:attrNameLst>
                                      </p:cBhvr>
                                      <p:tavLst>
                                        <p:tav tm="0">
                                          <p:val>
                                            <p:fltVal val="0.5"/>
                                          </p:val>
                                        </p:tav>
                                        <p:tav tm="100000">
                                          <p:val>
                                            <p:strVal val="#ppt_x"/>
                                          </p:val>
                                        </p:tav>
                                      </p:tavLst>
                                    </p:anim>
                                    <p:anim calcmode="lin" valueType="num">
                                      <p:cBhvr>
                                        <p:cTn id="66" dur="1000" fill="hold"/>
                                        <p:tgtEl>
                                          <p:spTgt spid="3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1000" fill="hold"/>
                                        <p:tgtEl>
                                          <p:spTgt spid="31"/>
                                        </p:tgtEl>
                                        <p:attrNameLst>
                                          <p:attrName>ppt_w</p:attrName>
                                        </p:attrNameLst>
                                      </p:cBhvr>
                                      <p:tavLst>
                                        <p:tav tm="0">
                                          <p:val>
                                            <p:fltVal val="0"/>
                                          </p:val>
                                        </p:tav>
                                        <p:tav tm="100000">
                                          <p:val>
                                            <p:strVal val="#ppt_w"/>
                                          </p:val>
                                        </p:tav>
                                      </p:tavLst>
                                    </p:anim>
                                    <p:anim calcmode="lin" valueType="num">
                                      <p:cBhvr>
                                        <p:cTn id="70" dur="1000" fill="hold"/>
                                        <p:tgtEl>
                                          <p:spTgt spid="31"/>
                                        </p:tgtEl>
                                        <p:attrNameLst>
                                          <p:attrName>ppt_h</p:attrName>
                                        </p:attrNameLst>
                                      </p:cBhvr>
                                      <p:tavLst>
                                        <p:tav tm="0">
                                          <p:val>
                                            <p:fltVal val="0"/>
                                          </p:val>
                                        </p:tav>
                                        <p:tav tm="100000">
                                          <p:val>
                                            <p:strVal val="#ppt_h"/>
                                          </p:val>
                                        </p:tav>
                                      </p:tavLst>
                                    </p:anim>
                                    <p:anim calcmode="lin" valueType="num">
                                      <p:cBhvr>
                                        <p:cTn id="71" dur="1000" fill="hold"/>
                                        <p:tgtEl>
                                          <p:spTgt spid="31"/>
                                        </p:tgtEl>
                                        <p:attrNameLst>
                                          <p:attrName>ppt_x</p:attrName>
                                        </p:attrNameLst>
                                      </p:cBhvr>
                                      <p:tavLst>
                                        <p:tav tm="0">
                                          <p:val>
                                            <p:fltVal val="0.5"/>
                                          </p:val>
                                        </p:tav>
                                        <p:tav tm="100000">
                                          <p:val>
                                            <p:strVal val="#ppt_x"/>
                                          </p:val>
                                        </p:tav>
                                      </p:tavLst>
                                    </p:anim>
                                    <p:anim calcmode="lin" valueType="num">
                                      <p:cBhvr>
                                        <p:cTn id="72" dur="1000" fill="hold"/>
                                        <p:tgtEl>
                                          <p:spTgt spid="31"/>
                                        </p:tgtEl>
                                        <p:attrNameLst>
                                          <p:attrName>ppt_y</p:attrName>
                                        </p:attrNameLst>
                                      </p:cBhvr>
                                      <p:tavLst>
                                        <p:tav tm="0">
                                          <p:val>
                                            <p:fltVal val="0.5"/>
                                          </p:val>
                                        </p:tav>
                                        <p:tav tm="100000">
                                          <p:val>
                                            <p:strVal val="#ppt_y"/>
                                          </p:val>
                                        </p:tav>
                                      </p:tavLst>
                                    </p:anim>
                                  </p:childTnLst>
                                </p:cTn>
                              </p:par>
                              <p:par>
                                <p:cTn id="73" presetID="35" presetClass="entr" presetSubtype="0" fill="hold" grpId="1"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style.rotation</p:attrName>
                                        </p:attrNameLst>
                                      </p:cBhvr>
                                      <p:tavLst>
                                        <p:tav tm="0">
                                          <p:val>
                                            <p:fltVal val="720"/>
                                          </p:val>
                                        </p:tav>
                                        <p:tav tm="100000">
                                          <p:val>
                                            <p:fltVal val="0"/>
                                          </p:val>
                                        </p:tav>
                                      </p:tavLst>
                                    </p:anim>
                                    <p:anim calcmode="lin" valueType="num">
                                      <p:cBhvr>
                                        <p:cTn id="77" dur="1000" fill="hold"/>
                                        <p:tgtEl>
                                          <p:spTgt spid="15"/>
                                        </p:tgtEl>
                                        <p:attrNameLst>
                                          <p:attrName>ppt_h</p:attrName>
                                        </p:attrNameLst>
                                      </p:cBhvr>
                                      <p:tavLst>
                                        <p:tav tm="0">
                                          <p:val>
                                            <p:fltVal val="0"/>
                                          </p:val>
                                        </p:tav>
                                        <p:tav tm="100000">
                                          <p:val>
                                            <p:strVal val="#ppt_h"/>
                                          </p:val>
                                        </p:tav>
                                      </p:tavLst>
                                    </p:anim>
                                    <p:anim calcmode="lin" valueType="num">
                                      <p:cBhvr>
                                        <p:cTn id="78" dur="1000" fill="hold"/>
                                        <p:tgtEl>
                                          <p:spTgt spid="15"/>
                                        </p:tgtEl>
                                        <p:attrNameLst>
                                          <p:attrName>ppt_w</p:attrName>
                                        </p:attrNameLst>
                                      </p:cBhvr>
                                      <p:tavLst>
                                        <p:tav tm="0">
                                          <p:val>
                                            <p:fltVal val="0"/>
                                          </p:val>
                                        </p:tav>
                                        <p:tav tm="100000">
                                          <p:val>
                                            <p:strVal val="#ppt_w"/>
                                          </p:val>
                                        </p:tav>
                                      </p:tavLst>
                                    </p:anim>
                                  </p:childTnLst>
                                </p:cTn>
                              </p:par>
                              <p:par>
                                <p:cTn id="79" presetID="35" presetClass="entr" presetSubtype="0" fill="hold" grpId="1" nodeType="with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1000"/>
                                        <p:tgtEl>
                                          <p:spTgt spid="16"/>
                                        </p:tgtEl>
                                      </p:cBhvr>
                                    </p:animEffect>
                                    <p:anim calcmode="lin" valueType="num">
                                      <p:cBhvr>
                                        <p:cTn id="82" dur="1000" fill="hold"/>
                                        <p:tgtEl>
                                          <p:spTgt spid="16"/>
                                        </p:tgtEl>
                                        <p:attrNameLst>
                                          <p:attrName>style.rotation</p:attrName>
                                        </p:attrNameLst>
                                      </p:cBhvr>
                                      <p:tavLst>
                                        <p:tav tm="0">
                                          <p:val>
                                            <p:fltVal val="720"/>
                                          </p:val>
                                        </p:tav>
                                        <p:tav tm="100000">
                                          <p:val>
                                            <p:fltVal val="0"/>
                                          </p:val>
                                        </p:tav>
                                      </p:tavLst>
                                    </p:anim>
                                    <p:anim calcmode="lin" valueType="num">
                                      <p:cBhvr>
                                        <p:cTn id="83" dur="1000" fill="hold"/>
                                        <p:tgtEl>
                                          <p:spTgt spid="16"/>
                                        </p:tgtEl>
                                        <p:attrNameLst>
                                          <p:attrName>ppt_h</p:attrName>
                                        </p:attrNameLst>
                                      </p:cBhvr>
                                      <p:tavLst>
                                        <p:tav tm="0">
                                          <p:val>
                                            <p:fltVal val="0"/>
                                          </p:val>
                                        </p:tav>
                                        <p:tav tm="100000">
                                          <p:val>
                                            <p:strVal val="#ppt_h"/>
                                          </p:val>
                                        </p:tav>
                                      </p:tavLst>
                                    </p:anim>
                                    <p:anim calcmode="lin" valueType="num">
                                      <p:cBhvr>
                                        <p:cTn id="84" dur="1000" fill="hold"/>
                                        <p:tgtEl>
                                          <p:spTgt spid="16"/>
                                        </p:tgtEl>
                                        <p:attrNameLst>
                                          <p:attrName>ppt_w</p:attrName>
                                        </p:attrNameLst>
                                      </p:cBhvr>
                                      <p:tavLst>
                                        <p:tav tm="0">
                                          <p:val>
                                            <p:fltVal val="0"/>
                                          </p:val>
                                        </p:tav>
                                        <p:tav tm="100000">
                                          <p:val>
                                            <p:strVal val="#ppt_w"/>
                                          </p:val>
                                        </p:tav>
                                      </p:tavLst>
                                    </p:anim>
                                  </p:childTnLst>
                                </p:cTn>
                              </p:par>
                              <p:par>
                                <p:cTn id="85" presetID="35" presetClass="entr" presetSubtype="0" fill="hold" grpId="1" nodeType="with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1000"/>
                                        <p:tgtEl>
                                          <p:spTgt spid="17"/>
                                        </p:tgtEl>
                                      </p:cBhvr>
                                    </p:animEffect>
                                    <p:anim calcmode="lin" valueType="num">
                                      <p:cBhvr>
                                        <p:cTn id="88" dur="1000" fill="hold"/>
                                        <p:tgtEl>
                                          <p:spTgt spid="17"/>
                                        </p:tgtEl>
                                        <p:attrNameLst>
                                          <p:attrName>style.rotation</p:attrName>
                                        </p:attrNameLst>
                                      </p:cBhvr>
                                      <p:tavLst>
                                        <p:tav tm="0">
                                          <p:val>
                                            <p:fltVal val="720"/>
                                          </p:val>
                                        </p:tav>
                                        <p:tav tm="100000">
                                          <p:val>
                                            <p:fltVal val="0"/>
                                          </p:val>
                                        </p:tav>
                                      </p:tavLst>
                                    </p:anim>
                                    <p:anim calcmode="lin" valueType="num">
                                      <p:cBhvr>
                                        <p:cTn id="89" dur="1000" fill="hold"/>
                                        <p:tgtEl>
                                          <p:spTgt spid="17"/>
                                        </p:tgtEl>
                                        <p:attrNameLst>
                                          <p:attrName>ppt_h</p:attrName>
                                        </p:attrNameLst>
                                      </p:cBhvr>
                                      <p:tavLst>
                                        <p:tav tm="0">
                                          <p:val>
                                            <p:fltVal val="0"/>
                                          </p:val>
                                        </p:tav>
                                        <p:tav tm="100000">
                                          <p:val>
                                            <p:strVal val="#ppt_h"/>
                                          </p:val>
                                        </p:tav>
                                      </p:tavLst>
                                    </p:anim>
                                    <p:anim calcmode="lin" valueType="num">
                                      <p:cBhvr>
                                        <p:cTn id="90" dur="1000" fill="hold"/>
                                        <p:tgtEl>
                                          <p:spTgt spid="17"/>
                                        </p:tgtEl>
                                        <p:attrNameLst>
                                          <p:attrName>ppt_w</p:attrName>
                                        </p:attrNameLst>
                                      </p:cBhvr>
                                      <p:tavLst>
                                        <p:tav tm="0">
                                          <p:val>
                                            <p:fltVal val="0"/>
                                          </p:val>
                                        </p:tav>
                                        <p:tav tm="100000">
                                          <p:val>
                                            <p:strVal val="#ppt_w"/>
                                          </p:val>
                                        </p:tav>
                                      </p:tavLst>
                                    </p:anim>
                                  </p:childTnLst>
                                </p:cTn>
                              </p:par>
                              <p:par>
                                <p:cTn id="91" presetID="35" presetClass="entr" presetSubtype="0" fill="hold" grpId="1"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1000"/>
                                        <p:tgtEl>
                                          <p:spTgt spid="18"/>
                                        </p:tgtEl>
                                      </p:cBhvr>
                                    </p:animEffect>
                                    <p:anim calcmode="lin" valueType="num">
                                      <p:cBhvr>
                                        <p:cTn id="94" dur="1000" fill="hold"/>
                                        <p:tgtEl>
                                          <p:spTgt spid="18"/>
                                        </p:tgtEl>
                                        <p:attrNameLst>
                                          <p:attrName>style.rotation</p:attrName>
                                        </p:attrNameLst>
                                      </p:cBhvr>
                                      <p:tavLst>
                                        <p:tav tm="0">
                                          <p:val>
                                            <p:fltVal val="720"/>
                                          </p:val>
                                        </p:tav>
                                        <p:tav tm="100000">
                                          <p:val>
                                            <p:fltVal val="0"/>
                                          </p:val>
                                        </p:tav>
                                      </p:tavLst>
                                    </p:anim>
                                    <p:anim calcmode="lin" valueType="num">
                                      <p:cBhvr>
                                        <p:cTn id="95" dur="1000" fill="hold"/>
                                        <p:tgtEl>
                                          <p:spTgt spid="18"/>
                                        </p:tgtEl>
                                        <p:attrNameLst>
                                          <p:attrName>ppt_h</p:attrName>
                                        </p:attrNameLst>
                                      </p:cBhvr>
                                      <p:tavLst>
                                        <p:tav tm="0">
                                          <p:val>
                                            <p:fltVal val="0"/>
                                          </p:val>
                                        </p:tav>
                                        <p:tav tm="100000">
                                          <p:val>
                                            <p:strVal val="#ppt_h"/>
                                          </p:val>
                                        </p:tav>
                                      </p:tavLst>
                                    </p:anim>
                                    <p:anim calcmode="lin" valueType="num">
                                      <p:cBhvr>
                                        <p:cTn id="96" dur="1000" fill="hold"/>
                                        <p:tgtEl>
                                          <p:spTgt spid="18"/>
                                        </p:tgtEl>
                                        <p:attrNameLst>
                                          <p:attrName>ppt_w</p:attrName>
                                        </p:attrNameLst>
                                      </p:cBhvr>
                                      <p:tavLst>
                                        <p:tav tm="0">
                                          <p:val>
                                            <p:fltVal val="0"/>
                                          </p:val>
                                        </p:tav>
                                        <p:tav tm="100000">
                                          <p:val>
                                            <p:strVal val="#ppt_w"/>
                                          </p:val>
                                        </p:tav>
                                      </p:tavLst>
                                    </p:anim>
                                  </p:childTnLst>
                                </p:cTn>
                              </p:par>
                              <p:par>
                                <p:cTn id="97" presetID="35" presetClass="entr" presetSubtype="0" fill="hold" grpId="1" nodeType="with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1000"/>
                                        <p:tgtEl>
                                          <p:spTgt spid="28"/>
                                        </p:tgtEl>
                                      </p:cBhvr>
                                    </p:animEffect>
                                    <p:anim calcmode="lin" valueType="num">
                                      <p:cBhvr>
                                        <p:cTn id="100" dur="1000" fill="hold"/>
                                        <p:tgtEl>
                                          <p:spTgt spid="28"/>
                                        </p:tgtEl>
                                        <p:attrNameLst>
                                          <p:attrName>style.rotation</p:attrName>
                                        </p:attrNameLst>
                                      </p:cBhvr>
                                      <p:tavLst>
                                        <p:tav tm="0">
                                          <p:val>
                                            <p:fltVal val="720"/>
                                          </p:val>
                                        </p:tav>
                                        <p:tav tm="100000">
                                          <p:val>
                                            <p:fltVal val="0"/>
                                          </p:val>
                                        </p:tav>
                                      </p:tavLst>
                                    </p:anim>
                                    <p:anim calcmode="lin" valueType="num">
                                      <p:cBhvr>
                                        <p:cTn id="101" dur="1000" fill="hold"/>
                                        <p:tgtEl>
                                          <p:spTgt spid="28"/>
                                        </p:tgtEl>
                                        <p:attrNameLst>
                                          <p:attrName>ppt_h</p:attrName>
                                        </p:attrNameLst>
                                      </p:cBhvr>
                                      <p:tavLst>
                                        <p:tav tm="0">
                                          <p:val>
                                            <p:fltVal val="0"/>
                                          </p:val>
                                        </p:tav>
                                        <p:tav tm="100000">
                                          <p:val>
                                            <p:strVal val="#ppt_h"/>
                                          </p:val>
                                        </p:tav>
                                      </p:tavLst>
                                    </p:anim>
                                    <p:anim calcmode="lin" valueType="num">
                                      <p:cBhvr>
                                        <p:cTn id="102" dur="1000" fill="hold"/>
                                        <p:tgtEl>
                                          <p:spTgt spid="28"/>
                                        </p:tgtEl>
                                        <p:attrNameLst>
                                          <p:attrName>ppt_w</p:attrName>
                                        </p:attrNameLst>
                                      </p:cBhvr>
                                      <p:tavLst>
                                        <p:tav tm="0">
                                          <p:val>
                                            <p:fltVal val="0"/>
                                          </p:val>
                                        </p:tav>
                                        <p:tav tm="100000">
                                          <p:val>
                                            <p:strVal val="#ppt_w"/>
                                          </p:val>
                                        </p:tav>
                                      </p:tavLst>
                                    </p:anim>
                                  </p:childTnLst>
                                </p:cTn>
                              </p:par>
                              <p:par>
                                <p:cTn id="103" presetID="35" presetClass="entr" presetSubtype="0" fill="hold" grpId="1"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fade">
                                      <p:cBhvr>
                                        <p:cTn id="105" dur="1000"/>
                                        <p:tgtEl>
                                          <p:spTgt spid="29"/>
                                        </p:tgtEl>
                                      </p:cBhvr>
                                    </p:animEffect>
                                    <p:anim calcmode="lin" valueType="num">
                                      <p:cBhvr>
                                        <p:cTn id="106" dur="1000" fill="hold"/>
                                        <p:tgtEl>
                                          <p:spTgt spid="29"/>
                                        </p:tgtEl>
                                        <p:attrNameLst>
                                          <p:attrName>style.rotation</p:attrName>
                                        </p:attrNameLst>
                                      </p:cBhvr>
                                      <p:tavLst>
                                        <p:tav tm="0">
                                          <p:val>
                                            <p:fltVal val="720"/>
                                          </p:val>
                                        </p:tav>
                                        <p:tav tm="100000">
                                          <p:val>
                                            <p:fltVal val="0"/>
                                          </p:val>
                                        </p:tav>
                                      </p:tavLst>
                                    </p:anim>
                                    <p:anim calcmode="lin" valueType="num">
                                      <p:cBhvr>
                                        <p:cTn id="107" dur="1000" fill="hold"/>
                                        <p:tgtEl>
                                          <p:spTgt spid="29"/>
                                        </p:tgtEl>
                                        <p:attrNameLst>
                                          <p:attrName>ppt_h</p:attrName>
                                        </p:attrNameLst>
                                      </p:cBhvr>
                                      <p:tavLst>
                                        <p:tav tm="0">
                                          <p:val>
                                            <p:fltVal val="0"/>
                                          </p:val>
                                        </p:tav>
                                        <p:tav tm="100000">
                                          <p:val>
                                            <p:strVal val="#ppt_h"/>
                                          </p:val>
                                        </p:tav>
                                      </p:tavLst>
                                    </p:anim>
                                    <p:anim calcmode="lin" valueType="num">
                                      <p:cBhvr>
                                        <p:cTn id="108" dur="1000" fill="hold"/>
                                        <p:tgtEl>
                                          <p:spTgt spid="29"/>
                                        </p:tgtEl>
                                        <p:attrNameLst>
                                          <p:attrName>ppt_w</p:attrName>
                                        </p:attrNameLst>
                                      </p:cBhvr>
                                      <p:tavLst>
                                        <p:tav tm="0">
                                          <p:val>
                                            <p:fltVal val="0"/>
                                          </p:val>
                                        </p:tav>
                                        <p:tav tm="100000">
                                          <p:val>
                                            <p:strVal val="#ppt_w"/>
                                          </p:val>
                                        </p:tav>
                                      </p:tavLst>
                                    </p:anim>
                                  </p:childTnLst>
                                </p:cTn>
                              </p:par>
                              <p:par>
                                <p:cTn id="109" presetID="35" presetClass="entr" presetSubtype="0" fill="hold" grpId="1"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fade">
                                      <p:cBhvr>
                                        <p:cTn id="111" dur="1000"/>
                                        <p:tgtEl>
                                          <p:spTgt spid="30"/>
                                        </p:tgtEl>
                                      </p:cBhvr>
                                    </p:animEffect>
                                    <p:anim calcmode="lin" valueType="num">
                                      <p:cBhvr>
                                        <p:cTn id="112" dur="1000" fill="hold"/>
                                        <p:tgtEl>
                                          <p:spTgt spid="30"/>
                                        </p:tgtEl>
                                        <p:attrNameLst>
                                          <p:attrName>style.rotation</p:attrName>
                                        </p:attrNameLst>
                                      </p:cBhvr>
                                      <p:tavLst>
                                        <p:tav tm="0">
                                          <p:val>
                                            <p:fltVal val="720"/>
                                          </p:val>
                                        </p:tav>
                                        <p:tav tm="100000">
                                          <p:val>
                                            <p:fltVal val="0"/>
                                          </p:val>
                                        </p:tav>
                                      </p:tavLst>
                                    </p:anim>
                                    <p:anim calcmode="lin" valueType="num">
                                      <p:cBhvr>
                                        <p:cTn id="113" dur="1000" fill="hold"/>
                                        <p:tgtEl>
                                          <p:spTgt spid="30"/>
                                        </p:tgtEl>
                                        <p:attrNameLst>
                                          <p:attrName>ppt_h</p:attrName>
                                        </p:attrNameLst>
                                      </p:cBhvr>
                                      <p:tavLst>
                                        <p:tav tm="0">
                                          <p:val>
                                            <p:fltVal val="0"/>
                                          </p:val>
                                        </p:tav>
                                        <p:tav tm="100000">
                                          <p:val>
                                            <p:strVal val="#ppt_h"/>
                                          </p:val>
                                        </p:tav>
                                      </p:tavLst>
                                    </p:anim>
                                    <p:anim calcmode="lin" valueType="num">
                                      <p:cBhvr>
                                        <p:cTn id="114" dur="1000" fill="hold"/>
                                        <p:tgtEl>
                                          <p:spTgt spid="30"/>
                                        </p:tgtEl>
                                        <p:attrNameLst>
                                          <p:attrName>ppt_w</p:attrName>
                                        </p:attrNameLst>
                                      </p:cBhvr>
                                      <p:tavLst>
                                        <p:tav tm="0">
                                          <p:val>
                                            <p:fltVal val="0"/>
                                          </p:val>
                                        </p:tav>
                                        <p:tav tm="100000">
                                          <p:val>
                                            <p:strVal val="#ppt_w"/>
                                          </p:val>
                                        </p:tav>
                                      </p:tavLst>
                                    </p:anim>
                                  </p:childTnLst>
                                </p:cTn>
                              </p:par>
                              <p:par>
                                <p:cTn id="115" presetID="35" presetClass="entr" presetSubtype="0" fill="hold" grpId="1" nodeType="with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1000"/>
                                        <p:tgtEl>
                                          <p:spTgt spid="31"/>
                                        </p:tgtEl>
                                      </p:cBhvr>
                                    </p:animEffect>
                                    <p:anim calcmode="lin" valueType="num">
                                      <p:cBhvr>
                                        <p:cTn id="118" dur="1000" fill="hold"/>
                                        <p:tgtEl>
                                          <p:spTgt spid="31"/>
                                        </p:tgtEl>
                                        <p:attrNameLst>
                                          <p:attrName>style.rotation</p:attrName>
                                        </p:attrNameLst>
                                      </p:cBhvr>
                                      <p:tavLst>
                                        <p:tav tm="0">
                                          <p:val>
                                            <p:fltVal val="720"/>
                                          </p:val>
                                        </p:tav>
                                        <p:tav tm="100000">
                                          <p:val>
                                            <p:fltVal val="0"/>
                                          </p:val>
                                        </p:tav>
                                      </p:tavLst>
                                    </p:anim>
                                    <p:anim calcmode="lin" valueType="num">
                                      <p:cBhvr>
                                        <p:cTn id="119" dur="1000" fill="hold"/>
                                        <p:tgtEl>
                                          <p:spTgt spid="31"/>
                                        </p:tgtEl>
                                        <p:attrNameLst>
                                          <p:attrName>ppt_h</p:attrName>
                                        </p:attrNameLst>
                                      </p:cBhvr>
                                      <p:tavLst>
                                        <p:tav tm="0">
                                          <p:val>
                                            <p:fltVal val="0"/>
                                          </p:val>
                                        </p:tav>
                                        <p:tav tm="100000">
                                          <p:val>
                                            <p:strVal val="#ppt_h"/>
                                          </p:val>
                                        </p:tav>
                                      </p:tavLst>
                                    </p:anim>
                                    <p:anim calcmode="lin" valueType="num">
                                      <p:cBhvr>
                                        <p:cTn id="120" dur="1000" fill="hold"/>
                                        <p:tgtEl>
                                          <p:spTgt spid="31"/>
                                        </p:tgtEl>
                                        <p:attrNameLst>
                                          <p:attrName>ppt_w</p:attrName>
                                        </p:attrNameLst>
                                      </p:cBhvr>
                                      <p:tavLst>
                                        <p:tav tm="0">
                                          <p:val>
                                            <p:fltVal val="0"/>
                                          </p:val>
                                        </p:tav>
                                        <p:tav tm="100000">
                                          <p:val>
                                            <p:strVal val="#ppt_w"/>
                                          </p:val>
                                        </p:tav>
                                      </p:tavLst>
                                    </p:anim>
                                  </p:childTnLst>
                                </p:cTn>
                              </p:par>
                            </p:childTnLst>
                          </p:cTn>
                        </p:par>
                        <p:par>
                          <p:cTn id="121" fill="hold">
                            <p:stCondLst>
                              <p:cond delay="2000"/>
                            </p:stCondLst>
                            <p:childTnLst>
                              <p:par>
                                <p:cTn id="122" presetID="23" presetClass="entr" presetSubtype="528" fill="hold" grpId="0" nodeType="afterEffect">
                                  <p:stCondLst>
                                    <p:cond delay="0"/>
                                  </p:stCondLst>
                                  <p:childTnLst>
                                    <p:set>
                                      <p:cBhvr>
                                        <p:cTn id="123" dur="1" fill="hold">
                                          <p:stCondLst>
                                            <p:cond delay="0"/>
                                          </p:stCondLst>
                                        </p:cTn>
                                        <p:tgtEl>
                                          <p:spTgt spid="21"/>
                                        </p:tgtEl>
                                        <p:attrNameLst>
                                          <p:attrName>style.visibility</p:attrName>
                                        </p:attrNameLst>
                                      </p:cBhvr>
                                      <p:to>
                                        <p:strVal val="visible"/>
                                      </p:to>
                                    </p:set>
                                    <p:anim calcmode="lin" valueType="num">
                                      <p:cBhvr>
                                        <p:cTn id="124" dur="1500" fill="hold"/>
                                        <p:tgtEl>
                                          <p:spTgt spid="21"/>
                                        </p:tgtEl>
                                        <p:attrNameLst>
                                          <p:attrName>ppt_w</p:attrName>
                                        </p:attrNameLst>
                                      </p:cBhvr>
                                      <p:tavLst>
                                        <p:tav tm="0">
                                          <p:val>
                                            <p:fltVal val="0"/>
                                          </p:val>
                                        </p:tav>
                                        <p:tav tm="100000">
                                          <p:val>
                                            <p:strVal val="#ppt_w"/>
                                          </p:val>
                                        </p:tav>
                                      </p:tavLst>
                                    </p:anim>
                                    <p:anim calcmode="lin" valueType="num">
                                      <p:cBhvr>
                                        <p:cTn id="125" dur="1500" fill="hold"/>
                                        <p:tgtEl>
                                          <p:spTgt spid="21"/>
                                        </p:tgtEl>
                                        <p:attrNameLst>
                                          <p:attrName>ppt_h</p:attrName>
                                        </p:attrNameLst>
                                      </p:cBhvr>
                                      <p:tavLst>
                                        <p:tav tm="0">
                                          <p:val>
                                            <p:fltVal val="0"/>
                                          </p:val>
                                        </p:tav>
                                        <p:tav tm="100000">
                                          <p:val>
                                            <p:strVal val="#ppt_h"/>
                                          </p:val>
                                        </p:tav>
                                      </p:tavLst>
                                    </p:anim>
                                    <p:anim calcmode="lin" valueType="num">
                                      <p:cBhvr>
                                        <p:cTn id="126" dur="1500" fill="hold"/>
                                        <p:tgtEl>
                                          <p:spTgt spid="21"/>
                                        </p:tgtEl>
                                        <p:attrNameLst>
                                          <p:attrName>ppt_x</p:attrName>
                                        </p:attrNameLst>
                                      </p:cBhvr>
                                      <p:tavLst>
                                        <p:tav tm="0">
                                          <p:val>
                                            <p:fltVal val="0.5"/>
                                          </p:val>
                                        </p:tav>
                                        <p:tav tm="100000">
                                          <p:val>
                                            <p:strVal val="#ppt_x"/>
                                          </p:val>
                                        </p:tav>
                                      </p:tavLst>
                                    </p:anim>
                                    <p:anim calcmode="lin" valueType="num">
                                      <p:cBhvr>
                                        <p:cTn id="127" dur="1500" fill="hold"/>
                                        <p:tgtEl>
                                          <p:spTgt spid="21"/>
                                        </p:tgtEl>
                                        <p:attrNameLst>
                                          <p:attrName>ppt_y</p:attrName>
                                        </p:attrNameLst>
                                      </p:cBhvr>
                                      <p:tavLst>
                                        <p:tav tm="0">
                                          <p:val>
                                            <p:fltVal val="0.5"/>
                                          </p:val>
                                        </p:tav>
                                        <p:tav tm="100000">
                                          <p:val>
                                            <p:strVal val="#ppt_y"/>
                                          </p:val>
                                        </p:tav>
                                      </p:tavLst>
                                    </p:anim>
                                  </p:childTnLst>
                                </p:cTn>
                              </p:par>
                              <p:par>
                                <p:cTn id="128" presetID="23" presetClass="entr" presetSubtype="528" fill="hold" grpId="0" nodeType="withEffect">
                                  <p:stCondLst>
                                    <p:cond delay="0"/>
                                  </p:stCondLst>
                                  <p:childTnLst>
                                    <p:set>
                                      <p:cBhvr>
                                        <p:cTn id="129" dur="1" fill="hold">
                                          <p:stCondLst>
                                            <p:cond delay="0"/>
                                          </p:stCondLst>
                                        </p:cTn>
                                        <p:tgtEl>
                                          <p:spTgt spid="32"/>
                                        </p:tgtEl>
                                        <p:attrNameLst>
                                          <p:attrName>style.visibility</p:attrName>
                                        </p:attrNameLst>
                                      </p:cBhvr>
                                      <p:to>
                                        <p:strVal val="visible"/>
                                      </p:to>
                                    </p:set>
                                    <p:anim calcmode="lin" valueType="num">
                                      <p:cBhvr>
                                        <p:cTn id="130" dur="1500" fill="hold"/>
                                        <p:tgtEl>
                                          <p:spTgt spid="32"/>
                                        </p:tgtEl>
                                        <p:attrNameLst>
                                          <p:attrName>ppt_w</p:attrName>
                                        </p:attrNameLst>
                                      </p:cBhvr>
                                      <p:tavLst>
                                        <p:tav tm="0">
                                          <p:val>
                                            <p:fltVal val="0"/>
                                          </p:val>
                                        </p:tav>
                                        <p:tav tm="100000">
                                          <p:val>
                                            <p:strVal val="#ppt_w"/>
                                          </p:val>
                                        </p:tav>
                                      </p:tavLst>
                                    </p:anim>
                                    <p:anim calcmode="lin" valueType="num">
                                      <p:cBhvr>
                                        <p:cTn id="131" dur="1500" fill="hold"/>
                                        <p:tgtEl>
                                          <p:spTgt spid="32"/>
                                        </p:tgtEl>
                                        <p:attrNameLst>
                                          <p:attrName>ppt_h</p:attrName>
                                        </p:attrNameLst>
                                      </p:cBhvr>
                                      <p:tavLst>
                                        <p:tav tm="0">
                                          <p:val>
                                            <p:fltVal val="0"/>
                                          </p:val>
                                        </p:tav>
                                        <p:tav tm="100000">
                                          <p:val>
                                            <p:strVal val="#ppt_h"/>
                                          </p:val>
                                        </p:tav>
                                      </p:tavLst>
                                    </p:anim>
                                    <p:anim calcmode="lin" valueType="num">
                                      <p:cBhvr>
                                        <p:cTn id="132" dur="1500" fill="hold"/>
                                        <p:tgtEl>
                                          <p:spTgt spid="32"/>
                                        </p:tgtEl>
                                        <p:attrNameLst>
                                          <p:attrName>ppt_x</p:attrName>
                                        </p:attrNameLst>
                                      </p:cBhvr>
                                      <p:tavLst>
                                        <p:tav tm="0">
                                          <p:val>
                                            <p:fltVal val="0.5"/>
                                          </p:val>
                                        </p:tav>
                                        <p:tav tm="100000">
                                          <p:val>
                                            <p:strVal val="#ppt_x"/>
                                          </p:val>
                                        </p:tav>
                                      </p:tavLst>
                                    </p:anim>
                                    <p:anim calcmode="lin" valueType="num">
                                      <p:cBhvr>
                                        <p:cTn id="133" dur="1500" fill="hold"/>
                                        <p:tgtEl>
                                          <p:spTgt spid="32"/>
                                        </p:tgtEl>
                                        <p:attrNameLst>
                                          <p:attrName>ppt_y</p:attrName>
                                        </p:attrNameLst>
                                      </p:cBhvr>
                                      <p:tavLst>
                                        <p:tav tm="0">
                                          <p:val>
                                            <p:fltVal val="0.5"/>
                                          </p:val>
                                        </p:tav>
                                        <p:tav tm="100000">
                                          <p:val>
                                            <p:strVal val="#ppt_y"/>
                                          </p:val>
                                        </p:tav>
                                      </p:tavLst>
                                    </p:anim>
                                  </p:childTnLst>
                                </p:cTn>
                              </p:par>
                            </p:childTnLst>
                          </p:cTn>
                        </p:par>
                        <p:par>
                          <p:cTn id="134" fill="hold">
                            <p:stCondLst>
                              <p:cond delay="3500"/>
                            </p:stCondLst>
                            <p:childTnLst>
                              <p:par>
                                <p:cTn id="135" presetID="22" presetClass="entr" presetSubtype="8" fill="hold" grpId="0" nodeType="afterEffect">
                                  <p:stCondLst>
                                    <p:cond delay="0"/>
                                  </p:stCondLst>
                                  <p:childTnLst>
                                    <p:set>
                                      <p:cBhvr>
                                        <p:cTn id="136" dur="1" fill="hold">
                                          <p:stCondLst>
                                            <p:cond delay="0"/>
                                          </p:stCondLst>
                                        </p:cTn>
                                        <p:tgtEl>
                                          <p:spTgt spid="24"/>
                                        </p:tgtEl>
                                        <p:attrNameLst>
                                          <p:attrName>style.visibility</p:attrName>
                                        </p:attrNameLst>
                                      </p:cBhvr>
                                      <p:to>
                                        <p:strVal val="visible"/>
                                      </p:to>
                                    </p:set>
                                    <p:animEffect transition="in" filter="wipe(left)">
                                      <p:cBhvr>
                                        <p:cTn id="137" dur="500"/>
                                        <p:tgtEl>
                                          <p:spTgt spid="24"/>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25"/>
                                        </p:tgtEl>
                                        <p:attrNameLst>
                                          <p:attrName>style.visibility</p:attrName>
                                        </p:attrNameLst>
                                      </p:cBhvr>
                                      <p:to>
                                        <p:strVal val="visible"/>
                                      </p:to>
                                    </p:set>
                                    <p:animEffect transition="in" filter="wipe(left)">
                                      <p:cBhvr>
                                        <p:cTn id="140" dur="500"/>
                                        <p:tgtEl>
                                          <p:spTgt spid="25"/>
                                        </p:tgtEl>
                                      </p:cBhvr>
                                    </p:animEffect>
                                  </p:childTnLst>
                                </p:cTn>
                              </p:par>
                            </p:childTnLst>
                          </p:cTn>
                        </p:par>
                        <p:par>
                          <p:cTn id="141" fill="hold">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19"/>
                                        </p:tgtEl>
                                        <p:attrNameLst>
                                          <p:attrName>style.visibility</p:attrName>
                                        </p:attrNameLst>
                                      </p:cBhvr>
                                      <p:to>
                                        <p:strVal val="visible"/>
                                      </p:to>
                                    </p:set>
                                    <p:animEffect transition="in" filter="wipe(left)">
                                      <p:cBhvr>
                                        <p:cTn id="144" dur="500"/>
                                        <p:tgtEl>
                                          <p:spTgt spid="19"/>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20"/>
                                        </p:tgtEl>
                                        <p:attrNameLst>
                                          <p:attrName>style.visibility</p:attrName>
                                        </p:attrNameLst>
                                      </p:cBhvr>
                                      <p:to>
                                        <p:strVal val="visible"/>
                                      </p:to>
                                    </p:set>
                                    <p:animEffect transition="in" filter="wipe(left)">
                                      <p:cBhvr>
                                        <p:cTn id="147" dur="500"/>
                                        <p:tgtEl>
                                          <p:spTgt spid="20"/>
                                        </p:tgtEl>
                                      </p:cBhvr>
                                    </p:animEffect>
                                  </p:childTnLst>
                                </p:cTn>
                              </p:par>
                            </p:childTnLst>
                          </p:cTn>
                        </p:par>
                        <p:par>
                          <p:cTn id="148" fill="hold">
                            <p:stCondLst>
                              <p:cond delay="4500"/>
                            </p:stCondLst>
                            <p:childTnLst>
                              <p:par>
                                <p:cTn id="149" presetID="22" presetClass="entr" presetSubtype="8" fill="hold" grpId="0" nodeType="afterEffect">
                                  <p:stCondLst>
                                    <p:cond delay="0"/>
                                  </p:stCondLst>
                                  <p:childTnLst>
                                    <p:set>
                                      <p:cBhvr>
                                        <p:cTn id="150" dur="1" fill="hold">
                                          <p:stCondLst>
                                            <p:cond delay="0"/>
                                          </p:stCondLst>
                                        </p:cTn>
                                        <p:tgtEl>
                                          <p:spTgt spid="26"/>
                                        </p:tgtEl>
                                        <p:attrNameLst>
                                          <p:attrName>style.visibility</p:attrName>
                                        </p:attrNameLst>
                                      </p:cBhvr>
                                      <p:to>
                                        <p:strVal val="visible"/>
                                      </p:to>
                                    </p:set>
                                    <p:animEffect transition="in" filter="wipe(left)">
                                      <p:cBhvr>
                                        <p:cTn id="151" dur="500"/>
                                        <p:tgtEl>
                                          <p:spTgt spid="26"/>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27"/>
                                        </p:tgtEl>
                                        <p:attrNameLst>
                                          <p:attrName>style.visibility</p:attrName>
                                        </p:attrNameLst>
                                      </p:cBhvr>
                                      <p:to>
                                        <p:strVal val="visible"/>
                                      </p:to>
                                    </p:set>
                                    <p:animEffect transition="in" filter="wipe(left)">
                                      <p:cBhvr>
                                        <p:cTn id="154" dur="500"/>
                                        <p:tgtEl>
                                          <p:spTgt spid="27"/>
                                        </p:tgtEl>
                                      </p:cBhvr>
                                    </p:animEffect>
                                  </p:childTnLst>
                                </p:cTn>
                              </p:par>
                            </p:childTnLst>
                          </p:cTn>
                        </p:par>
                        <p:par>
                          <p:cTn id="155" fill="hold">
                            <p:stCondLst>
                              <p:cond delay="5000"/>
                            </p:stCondLst>
                            <p:childTnLst>
                              <p:par>
                                <p:cTn id="156" presetID="22" presetClass="entr" presetSubtype="8" fill="hold" grpId="0" nodeType="afterEffect">
                                  <p:stCondLst>
                                    <p:cond delay="0"/>
                                  </p:stCondLst>
                                  <p:childTnLst>
                                    <p:set>
                                      <p:cBhvr>
                                        <p:cTn id="157" dur="1" fill="hold">
                                          <p:stCondLst>
                                            <p:cond delay="0"/>
                                          </p:stCondLst>
                                        </p:cTn>
                                        <p:tgtEl>
                                          <p:spTgt spid="22"/>
                                        </p:tgtEl>
                                        <p:attrNameLst>
                                          <p:attrName>style.visibility</p:attrName>
                                        </p:attrNameLst>
                                      </p:cBhvr>
                                      <p:to>
                                        <p:strVal val="visible"/>
                                      </p:to>
                                    </p:set>
                                    <p:animEffect transition="in" filter="wipe(left)">
                                      <p:cBhvr>
                                        <p:cTn id="158" dur="500"/>
                                        <p:tgtEl>
                                          <p:spTgt spid="22"/>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23"/>
                                        </p:tgtEl>
                                        <p:attrNameLst>
                                          <p:attrName>style.visibility</p:attrName>
                                        </p:attrNameLst>
                                      </p:cBhvr>
                                      <p:to>
                                        <p:strVal val="visible"/>
                                      </p:to>
                                    </p:set>
                                    <p:animEffect transition="in" filter="wipe(left)">
                                      <p:cBhvr>
                                        <p:cTn id="1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5" grpId="1" animBg="1"/>
      <p:bldP spid="16" grpId="0" animBg="1"/>
      <p:bldP spid="16" grpId="1" animBg="1"/>
      <p:bldP spid="17" grpId="0" animBg="1"/>
      <p:bldP spid="17" grpId="1" animBg="1"/>
      <p:bldP spid="18" grpId="0" animBg="1"/>
      <p:bldP spid="18" grpId="1" animBg="1"/>
      <p:bldP spid="19" grpId="0"/>
      <p:bldP spid="20" grpId="0"/>
      <p:bldP spid="21" grpId="0"/>
      <p:bldP spid="22" grpId="0"/>
      <p:bldP spid="23" grpId="0"/>
      <p:bldP spid="24" grpId="0"/>
      <p:bldP spid="25" grpId="0"/>
      <p:bldP spid="26" grpId="0"/>
      <p:bldP spid="27" grpId="0"/>
      <p:bldP spid="28" grpId="0"/>
      <p:bldP spid="28" grpId="1"/>
      <p:bldP spid="29" grpId="0"/>
      <p:bldP spid="29" grpId="1"/>
      <p:bldP spid="30" grpId="0"/>
      <p:bldP spid="30" grpId="1"/>
      <p:bldP spid="31" grpId="0"/>
      <p:bldP spid="31" grpId="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rot="900000">
            <a:off x="1356941"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9" name="等腰三角形 8"/>
          <p:cNvSpPr/>
          <p:nvPr/>
        </p:nvSpPr>
        <p:spPr>
          <a:xfrm rot="18900000">
            <a:off x="476376"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0" name="文本框 9"/>
          <p:cNvSpPr txBox="1"/>
          <p:nvPr/>
        </p:nvSpPr>
        <p:spPr>
          <a:xfrm>
            <a:off x="3162300" y="2748298"/>
            <a:ext cx="2828380" cy="230832"/>
          </a:xfrm>
          <a:prstGeom prst="rect">
            <a:avLst/>
          </a:prstGeom>
          <a:noFill/>
        </p:spPr>
        <p:txBody>
          <a:bodyPr wrap="square" rtlCol="0">
            <a:spAutoFit/>
          </a:bodyPr>
          <a:lstStyle/>
          <a:p>
            <a:pPr algn="dist"/>
            <a:r>
              <a:rPr lang="zh-CN" altLang="en-US" sz="900" dirty="0" smtClean="0">
                <a:latin typeface="微软雅黑" panose="020B0503020204020204" pitchFamily="34" charset="-122"/>
                <a:ea typeface="微软雅黑" panose="020B0503020204020204" pitchFamily="34" charset="-122"/>
              </a:rPr>
              <a:t>演示完毕，谢谢观看</a:t>
            </a:r>
            <a:endParaRPr lang="zh-CN" altLang="en-US" sz="900"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61724" y="3407690"/>
            <a:ext cx="441256" cy="633467"/>
          </a:xfrm>
          <a:prstGeom prst="rect">
            <a:avLst/>
          </a:prstGeom>
        </p:spPr>
      </p:pic>
      <p:sp>
        <p:nvSpPr>
          <p:cNvPr id="12" name="文本框 11"/>
          <p:cNvSpPr txBox="1"/>
          <p:nvPr/>
        </p:nvSpPr>
        <p:spPr>
          <a:xfrm>
            <a:off x="4215827" y="3386609"/>
            <a:ext cx="1382514" cy="577081"/>
          </a:xfrm>
          <a:prstGeom prst="rect">
            <a:avLst/>
          </a:prstGeom>
          <a:noFill/>
        </p:spPr>
        <p:txBody>
          <a:bodyPr wrap="square" rtlCol="0">
            <a:spAutoFit/>
          </a:bodyPr>
          <a:lstStyle/>
          <a:p>
            <a:pPr algn="just">
              <a:lnSpc>
                <a:spcPct val="150000"/>
              </a:lnSpc>
            </a:pPr>
            <a:r>
              <a:rPr lang="zh-CN" altLang="en-US" sz="1050" dirty="0" smtClean="0">
                <a:latin typeface="微软雅黑" panose="020B0503020204020204" pitchFamily="34" charset="-122"/>
                <a:ea typeface="微软雅黑" panose="020B0503020204020204" pitchFamily="34" charset="-122"/>
              </a:rPr>
              <a:t>单击此处添加您的公司名称</a:t>
            </a:r>
            <a:r>
              <a:rPr lang="en-US" altLang="zh-CN" sz="1050" dirty="0" smtClean="0">
                <a:latin typeface="微软雅黑" panose="020B0503020204020204" pitchFamily="34" charset="-122"/>
                <a:ea typeface="微软雅黑" panose="020B0503020204020204" pitchFamily="34" charset="-122"/>
              </a:rPr>
              <a:t> </a:t>
            </a:r>
            <a:endParaRPr lang="en-US" altLang="zh-CN" sz="788"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3209987" y="1350570"/>
            <a:ext cx="3094897" cy="1446550"/>
          </a:xfrm>
          <a:prstGeom prst="rect">
            <a:avLst/>
          </a:prstGeom>
          <a:noFill/>
        </p:spPr>
        <p:txBody>
          <a:bodyPr wrap="square" rtlCol="0">
            <a:spAutoFit/>
          </a:bodyPr>
          <a:lstStyle/>
          <a:p>
            <a:r>
              <a:rPr lang="en-US" altLang="zh-CN" sz="8800" dirty="0" smtClean="0">
                <a:latin typeface="方正兰亭超细黑简体" panose="02000000000000000000" pitchFamily="2" charset="-122"/>
                <a:ea typeface="方正兰亭超细黑简体" panose="02000000000000000000" pitchFamily="2" charset="-122"/>
              </a:rPr>
              <a:t>201X</a:t>
            </a:r>
            <a:endParaRPr lang="zh-CN" altLang="en-US" sz="88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67714954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4"/>
                                        </p:tgtEl>
                                        <p:attrNameLst>
                                          <p:attrName>style.visibility</p:attrName>
                                        </p:attrNameLst>
                                      </p:cBhvr>
                                      <p:to>
                                        <p:strVal val="visible"/>
                                      </p:to>
                                    </p:set>
                                    <p:set>
                                      <p:cBhvr>
                                        <p:cTn id="7" dur="455" fill="hold">
                                          <p:stCondLst>
                                            <p:cond delay="0"/>
                                          </p:stCondLst>
                                        </p:cTn>
                                        <p:tgtEl>
                                          <p:spTgt spid="14"/>
                                        </p:tgtEl>
                                        <p:attrNameLst>
                                          <p:attrName>style.rotation</p:attrName>
                                        </p:attrNameLst>
                                      </p:cBhvr>
                                      <p:to>
                                        <p:strVal val="-45.0"/>
                                      </p:to>
                                    </p:set>
                                    <p:anim calcmode="lin" valueType="num">
                                      <p:cBhvr>
                                        <p:cTn id="8"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12" presetID="2" presetClass="entr" presetSubtype="1" fill="hold" grpId="0" nodeType="withEffect">
                                  <p:stCondLst>
                                    <p:cond delay="1000"/>
                                  </p:stCondLst>
                                  <p:iterate type="lt">
                                    <p:tmPct val="10000"/>
                                  </p:iterate>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additive="base">
                                        <p:cTn id="1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grpId="0" nodeType="withEffect">
                                  <p:stCondLst>
                                    <p:cond delay="1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8" presetClass="emph" presetSubtype="0" fill="hold" grpId="1" nodeType="withEffect">
                                  <p:stCondLst>
                                    <p:cond delay="1500"/>
                                  </p:stCondLst>
                                  <p:childTnLst>
                                    <p:animRot by="21600000">
                                      <p:cBhvr>
                                        <p:cTn id="20" dur="1750" fill="hold"/>
                                        <p:tgtEl>
                                          <p:spTgt spid="9"/>
                                        </p:tgtEl>
                                        <p:attrNameLst>
                                          <p:attrName>r</p:attrName>
                                        </p:attrNameLst>
                                      </p:cBhvr>
                                    </p:animRot>
                                  </p:childTnLst>
                                </p:cTn>
                              </p:par>
                              <p:par>
                                <p:cTn id="21" presetID="10" presetClass="entr" presetSubtype="0" fill="hold" grpId="0" nodeType="withEffect">
                                  <p:stCondLst>
                                    <p:cond delay="20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8" presetClass="emph" presetSubtype="0" fill="hold" grpId="1" nodeType="withEffect">
                                  <p:stCondLst>
                                    <p:cond delay="2000"/>
                                  </p:stCondLst>
                                  <p:childTnLst>
                                    <p:animRot by="-21600000">
                                      <p:cBhvr>
                                        <p:cTn id="25" dur="1750" fill="hold"/>
                                        <p:tgtEl>
                                          <p:spTgt spid="8"/>
                                        </p:tgtEl>
                                        <p:attrNameLst>
                                          <p:attrName>r</p:attrName>
                                        </p:attrNameLst>
                                      </p:cBhvr>
                                    </p:animRot>
                                  </p:childTnLst>
                                </p:cTn>
                              </p:par>
                              <p:par>
                                <p:cTn id="26" presetID="2" presetClass="entr" presetSubtype="2" fill="hold" nodeType="withEffect">
                                  <p:stCondLst>
                                    <p:cond delay="275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1+#ppt_w/2"/>
                                          </p:val>
                                        </p:tav>
                                        <p:tav tm="100000">
                                          <p:val>
                                            <p:strVal val="#ppt_x"/>
                                          </p:val>
                                        </p:tav>
                                      </p:tavLst>
                                    </p:anim>
                                    <p:anim calcmode="lin" valueType="num">
                                      <p:cBhvr additive="base">
                                        <p:cTn id="29" dur="75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3250"/>
                                  </p:stCondLst>
                                  <p:childTnLst>
                                    <p:set>
                                      <p:cBhvr>
                                        <p:cTn id="31" dur="1" fill="hold">
                                          <p:stCondLst>
                                            <p:cond delay="0"/>
                                          </p:stCondLst>
                                        </p:cTn>
                                        <p:tgtEl>
                                          <p:spTgt spid="12">
                                            <p:txEl>
                                              <p:pRg st="0" end="0"/>
                                            </p:txEl>
                                          </p:spTgt>
                                        </p:tgtEl>
                                        <p:attrNameLst>
                                          <p:attrName>style.visibility</p:attrName>
                                        </p:attrNameLst>
                                      </p:cBhvr>
                                      <p:to>
                                        <p:strVal val="visible"/>
                                      </p:to>
                                    </p:set>
                                    <p:anim calcmode="lin" valueType="num">
                                      <p:cBhvr additive="base">
                                        <p:cTn id="32" dur="75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33" dur="75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build="p"/>
      <p:bldP spid="12" grpId="0" build="p"/>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4872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1</a:t>
            </a:r>
          </a:p>
        </p:txBody>
      </p:sp>
      <p:sp>
        <p:nvSpPr>
          <p:cNvPr id="11" name="椭圆 10"/>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2" name="文本框 11"/>
          <p:cNvSpPr txBox="1"/>
          <p:nvPr/>
        </p:nvSpPr>
        <p:spPr>
          <a:xfrm>
            <a:off x="4661118" y="1818641"/>
            <a:ext cx="2653952" cy="1284391"/>
          </a:xfrm>
          <a:prstGeom prst="rect">
            <a:avLst/>
          </a:prstGeom>
          <a:noFill/>
        </p:spPr>
        <p:txBody>
          <a:bodyPr wrap="square" rtlCol="0">
            <a:spAutoFit/>
          </a:bodyPr>
          <a:lstStyle/>
          <a:p>
            <a:pPr algn="just">
              <a:lnSpc>
                <a:spcPct val="150000"/>
              </a:lnSpc>
            </a:pPr>
            <a:r>
              <a:rPr lang="zh-CN" altLang="en-US" sz="2800" dirty="0" smtClean="0">
                <a:latin typeface="微软雅黑" panose="020B0503020204020204" pitchFamily="34" charset="-122"/>
                <a:ea typeface="微软雅黑" panose="020B0503020204020204" pitchFamily="34" charset="-122"/>
              </a:rPr>
              <a:t>单击添加标题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7896" y="3248840"/>
            <a:ext cx="388620" cy="388620"/>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3784" y="3248840"/>
            <a:ext cx="388620" cy="388620"/>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99672" y="3252651"/>
            <a:ext cx="388620" cy="388620"/>
          </a:xfrm>
          <a:prstGeom prst="rect">
            <a:avLst/>
          </a:prstGeom>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07608" y="2153180"/>
            <a:ext cx="2176461" cy="749873"/>
          </a:xfrm>
          <a:prstGeom prst="rect">
            <a:avLst/>
          </a:prstGeom>
        </p:spPr>
      </p:pic>
    </p:spTree>
    <p:extLst>
      <p:ext uri="{BB962C8B-B14F-4D97-AF65-F5344CB8AC3E}">
        <p14:creationId xmlns:p14="http://schemas.microsoft.com/office/powerpoint/2010/main" val="407761023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out)">
                                      <p:cBhvr>
                                        <p:cTn id="7" dur="1500"/>
                                        <p:tgtEl>
                                          <p:spTgt spid="10"/>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1500"/>
                                        <p:tgtEl>
                                          <p:spTgt spid="11"/>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12"/>
                                        </p:tgtEl>
                                        <p:attrNameLst>
                                          <p:attrName>style.visibility</p:attrName>
                                        </p:attrNameLst>
                                      </p:cBhvr>
                                      <p:to>
                                        <p:strVal val="visible"/>
                                      </p:to>
                                    </p:set>
                                    <p:animEffect transition="in" filter="wipe(up)">
                                      <p:cBhvr>
                                        <p:cTn id="13" dur="1000"/>
                                        <p:tgtEl>
                                          <p:spTgt spid="12"/>
                                        </p:tgtEl>
                                      </p:cBhvr>
                                    </p:animEffect>
                                  </p:childTnLst>
                                </p:cTn>
                              </p:par>
                              <p:par>
                                <p:cTn id="14" presetID="42" presetClass="entr" presetSubtype="0" fill="hold" nodeType="withEffect">
                                  <p:stCondLst>
                                    <p:cond delay="17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750"/>
                                        <p:tgtEl>
                                          <p:spTgt spid="15"/>
                                        </p:tgtEl>
                                      </p:cBhvr>
                                    </p:animEffect>
                                    <p:anim calcmode="lin" valueType="num">
                                      <p:cBhvr>
                                        <p:cTn id="17" dur="750" fill="hold"/>
                                        <p:tgtEl>
                                          <p:spTgt spid="15"/>
                                        </p:tgtEl>
                                        <p:attrNameLst>
                                          <p:attrName>ppt_x</p:attrName>
                                        </p:attrNameLst>
                                      </p:cBhvr>
                                      <p:tavLst>
                                        <p:tav tm="0">
                                          <p:val>
                                            <p:strVal val="#ppt_x"/>
                                          </p:val>
                                        </p:tav>
                                        <p:tav tm="100000">
                                          <p:val>
                                            <p:strVal val="#ppt_x"/>
                                          </p:val>
                                        </p:tav>
                                      </p:tavLst>
                                    </p:anim>
                                    <p:anim calcmode="lin" valueType="num">
                                      <p:cBhvr>
                                        <p:cTn id="18" dur="750" fill="hold"/>
                                        <p:tgtEl>
                                          <p:spTgt spid="15"/>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15"/>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750"/>
                                        <p:tgtEl>
                                          <p:spTgt spid="14"/>
                                        </p:tgtEl>
                                      </p:cBhvr>
                                    </p:animEffect>
                                    <p:anim calcmode="lin" valueType="num">
                                      <p:cBhvr>
                                        <p:cTn id="24" dur="750" fill="hold"/>
                                        <p:tgtEl>
                                          <p:spTgt spid="14"/>
                                        </p:tgtEl>
                                        <p:attrNameLst>
                                          <p:attrName>ppt_x</p:attrName>
                                        </p:attrNameLst>
                                      </p:cBhvr>
                                      <p:tavLst>
                                        <p:tav tm="0">
                                          <p:val>
                                            <p:strVal val="#ppt_x"/>
                                          </p:val>
                                        </p:tav>
                                        <p:tav tm="100000">
                                          <p:val>
                                            <p:strVal val="#ppt_x"/>
                                          </p:val>
                                        </p:tav>
                                      </p:tavLst>
                                    </p:anim>
                                    <p:anim calcmode="lin" valueType="num">
                                      <p:cBhvr>
                                        <p:cTn id="25" dur="750" fill="hold"/>
                                        <p:tgtEl>
                                          <p:spTgt spid="14"/>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14"/>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ppt_x</p:attrName>
                                        </p:attrNameLst>
                                      </p:cBhvr>
                                      <p:tavLst>
                                        <p:tav tm="0">
                                          <p:val>
                                            <p:strVal val="#ppt_x"/>
                                          </p:val>
                                        </p:tav>
                                        <p:tav tm="100000">
                                          <p:val>
                                            <p:strVal val="#ppt_x"/>
                                          </p:val>
                                        </p:tav>
                                      </p:tavLst>
                                    </p:anim>
                                    <p:anim calcmode="lin" valueType="num">
                                      <p:cBhvr>
                                        <p:cTn id="32" dur="750" fill="hold"/>
                                        <p:tgtEl>
                                          <p:spTgt spid="13"/>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3963425" y="1466798"/>
            <a:ext cx="4500562" cy="2739579"/>
            <a:chOff x="3963425" y="1323923"/>
            <a:chExt cx="4500562" cy="2739579"/>
          </a:xfrm>
        </p:grpSpPr>
        <p:cxnSp>
          <p:nvCxnSpPr>
            <p:cNvPr id="16" name="Straight Connector 4"/>
            <p:cNvCxnSpPr/>
            <p:nvPr/>
          </p:nvCxnSpPr>
          <p:spPr>
            <a:xfrm>
              <a:off x="3963425" y="1323923"/>
              <a:ext cx="0" cy="273957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4006286" y="1758309"/>
              <a:ext cx="4457701" cy="1774032"/>
              <a:chOff x="4006286" y="1758309"/>
              <a:chExt cx="4457701" cy="1774032"/>
            </a:xfrm>
          </p:grpSpPr>
          <p:sp>
            <p:nvSpPr>
              <p:cNvPr id="18" name="Line 18"/>
              <p:cNvSpPr>
                <a:spLocks noChangeShapeType="1"/>
              </p:cNvSpPr>
              <p:nvPr/>
            </p:nvSpPr>
            <p:spPr bwMode="auto">
              <a:xfrm>
                <a:off x="4006287" y="175830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19" name="Line 19"/>
              <p:cNvSpPr>
                <a:spLocks noChangeShapeType="1"/>
              </p:cNvSpPr>
              <p:nvPr/>
            </p:nvSpPr>
            <p:spPr bwMode="auto">
              <a:xfrm>
                <a:off x="4006287" y="269175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20" name="Line 20"/>
              <p:cNvSpPr>
                <a:spLocks noChangeShapeType="1"/>
              </p:cNvSpPr>
              <p:nvPr/>
            </p:nvSpPr>
            <p:spPr bwMode="auto">
              <a:xfrm flipV="1">
                <a:off x="4006286" y="3529960"/>
                <a:ext cx="4457700" cy="2381"/>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grpSp>
      </p:grpSp>
      <p:sp>
        <p:nvSpPr>
          <p:cNvPr id="21" name="Rectangle 12"/>
          <p:cNvSpPr/>
          <p:nvPr/>
        </p:nvSpPr>
        <p:spPr>
          <a:xfrm>
            <a:off x="4613188" y="2146856"/>
            <a:ext cx="3850799"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ea typeface="微软雅黑" panose="020B0503020204020204" pitchFamily="34" charset="-122"/>
              <a:sym typeface="微软雅黑" pitchFamily="34" charset="-122"/>
            </a:endParaRPr>
          </a:p>
          <a:p>
            <a:pPr>
              <a:lnSpc>
                <a:spcPct val="150000"/>
              </a:lnSpc>
            </a:pPr>
            <a:endParaRPr lang="zh-CN" altLang="en-US" sz="1000" dirty="0">
              <a:solidFill>
                <a:srgbClr val="7F7F7F"/>
              </a:solidFill>
              <a:latin typeface="微软雅黑" pitchFamily="34" charset="-122"/>
              <a:ea typeface="微软雅黑" panose="020B0503020204020204" pitchFamily="34" charset="-122"/>
              <a:sym typeface="微软雅黑" pitchFamily="34" charset="-122"/>
            </a:endParaRPr>
          </a:p>
        </p:txBody>
      </p:sp>
      <p:sp>
        <p:nvSpPr>
          <p:cNvPr id="22" name="Rectangle 13"/>
          <p:cNvSpPr/>
          <p:nvPr/>
        </p:nvSpPr>
        <p:spPr>
          <a:xfrm>
            <a:off x="4592365" y="1187491"/>
            <a:ext cx="3871622"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a:t>
            </a:r>
            <a:r>
              <a:rPr lang="zh-CN" altLang="en-US" sz="1000" dirty="0" smtClean="0">
                <a:solidFill>
                  <a:srgbClr val="7F7F7F"/>
                </a:solidFill>
                <a:latin typeface="微软雅黑" pitchFamily="34" charset="-122"/>
                <a:ea typeface="微软雅黑" panose="020B0503020204020204" pitchFamily="34" charset="-122"/>
                <a:sym typeface="微软雅黑" pitchFamily="34" charset="-122"/>
              </a:rPr>
              <a:t>文本</a:t>
            </a:r>
            <a:endParaRPr lang="en-US" altLang="zh-CN" sz="1000" dirty="0">
              <a:solidFill>
                <a:srgbClr val="7F7F7F"/>
              </a:solidFill>
              <a:latin typeface="微软雅黑" pitchFamily="34" charset="-122"/>
              <a:ea typeface="微软雅黑" panose="020B0503020204020204" pitchFamily="34" charset="-122"/>
              <a:sym typeface="微软雅黑" pitchFamily="34" charset="-122"/>
            </a:endParaRPr>
          </a:p>
          <a:p>
            <a:pPr>
              <a:lnSpc>
                <a:spcPct val="150000"/>
              </a:lnSpc>
            </a:pPr>
            <a:endParaRPr lang="zh-CN" altLang="en-US" sz="1000" dirty="0">
              <a:solidFill>
                <a:srgbClr val="7F7F7F"/>
              </a:solidFill>
              <a:latin typeface="微软雅黑" pitchFamily="34" charset="-122"/>
              <a:ea typeface="微软雅黑" panose="020B0503020204020204" pitchFamily="34" charset="-122"/>
              <a:sym typeface="微软雅黑" pitchFamily="34" charset="-122"/>
            </a:endParaRPr>
          </a:p>
        </p:txBody>
      </p:sp>
      <p:sp>
        <p:nvSpPr>
          <p:cNvPr id="23" name="Rectangle 14"/>
          <p:cNvSpPr/>
          <p:nvPr/>
        </p:nvSpPr>
        <p:spPr>
          <a:xfrm>
            <a:off x="4613188" y="3011892"/>
            <a:ext cx="3850800"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ea typeface="微软雅黑" panose="020B0503020204020204" pitchFamily="34" charset="-122"/>
              <a:sym typeface="微软雅黑" pitchFamily="34" charset="-122"/>
            </a:endParaRPr>
          </a:p>
          <a:p>
            <a:pPr>
              <a:lnSpc>
                <a:spcPct val="150000"/>
              </a:lnSpc>
            </a:pPr>
            <a:endParaRPr lang="zh-CN" altLang="en-US" sz="1000" dirty="0">
              <a:solidFill>
                <a:srgbClr val="7F7F7F"/>
              </a:solidFill>
              <a:latin typeface="微软雅黑" pitchFamily="34" charset="-122"/>
              <a:ea typeface="微软雅黑" panose="020B0503020204020204" pitchFamily="34" charset="-122"/>
              <a:sym typeface="微软雅黑" pitchFamily="34" charset="-122"/>
            </a:endParaRPr>
          </a:p>
        </p:txBody>
      </p:sp>
      <p:sp>
        <p:nvSpPr>
          <p:cNvPr id="24" name="TextBox 15"/>
          <p:cNvSpPr txBox="1"/>
          <p:nvPr/>
        </p:nvSpPr>
        <p:spPr>
          <a:xfrm>
            <a:off x="4613187" y="3849090"/>
            <a:ext cx="3850800" cy="761747"/>
          </a:xfrm>
          <a:prstGeom prst="rect">
            <a:avLst/>
          </a:prstGeom>
          <a:noFill/>
        </p:spPr>
        <p:txBody>
          <a:bodyPr wrap="square" lIns="68580" tIns="34290" rIns="68580" bIns="34290" rtlCol="0">
            <a:spAutoFit/>
          </a:bodyPr>
          <a:lstStyle/>
          <a:p>
            <a:pPr>
              <a:lnSpc>
                <a:spcPct val="150000"/>
              </a:lnSpc>
            </a:pPr>
            <a:r>
              <a:rPr lang="zh-CN" altLang="en-US" sz="1000" dirty="0">
                <a:solidFill>
                  <a:srgbClr val="7F7F7F"/>
                </a:solidFill>
                <a:latin typeface="微软雅黑" pitchFamily="34" charset="-122"/>
                <a:ea typeface="微软雅黑" panose="020B0503020204020204"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ea typeface="微软雅黑" panose="020B0503020204020204" pitchFamily="34" charset="-122"/>
              <a:sym typeface="微软雅黑" pitchFamily="34" charset="-122"/>
            </a:endParaRPr>
          </a:p>
          <a:p>
            <a:pPr>
              <a:lnSpc>
                <a:spcPct val="150000"/>
              </a:lnSpc>
            </a:pPr>
            <a:endParaRPr lang="zh-CN" altLang="en-US" sz="1000" dirty="0">
              <a:solidFill>
                <a:srgbClr val="7F7F7F"/>
              </a:solidFill>
              <a:latin typeface="微软雅黑" pitchFamily="34" charset="-122"/>
              <a:ea typeface="微软雅黑" panose="020B0503020204020204" pitchFamily="34" charset="-122"/>
              <a:sym typeface="微软雅黑" pitchFamily="34" charset="-122"/>
            </a:endParaRPr>
          </a:p>
        </p:txBody>
      </p:sp>
      <p:grpSp>
        <p:nvGrpSpPr>
          <p:cNvPr id="25" name="Group 24"/>
          <p:cNvGrpSpPr/>
          <p:nvPr/>
        </p:nvGrpSpPr>
        <p:grpSpPr>
          <a:xfrm>
            <a:off x="3493649" y="1186945"/>
            <a:ext cx="1025275" cy="491907"/>
            <a:chOff x="2187746" y="2123279"/>
            <a:chExt cx="1927113" cy="1931011"/>
          </a:xfrm>
        </p:grpSpPr>
        <p:sp>
          <p:nvSpPr>
            <p:cNvPr id="2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2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28"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smtClean="0">
                  <a:solidFill>
                    <a:srgbClr val="FFFFFF"/>
                  </a:solidFill>
                  <a:latin typeface="微软雅黑" panose="020B0503020204020204" pitchFamily="34" charset="-122"/>
                  <a:ea typeface="微软雅黑" panose="020B0503020204020204" pitchFamily="34" charset="-122"/>
                </a:rPr>
                <a:t>标题文字</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grpSp>
      <p:grpSp>
        <p:nvGrpSpPr>
          <p:cNvPr id="29" name="Group 28"/>
          <p:cNvGrpSpPr/>
          <p:nvPr/>
        </p:nvGrpSpPr>
        <p:grpSpPr>
          <a:xfrm>
            <a:off x="3493649" y="2223057"/>
            <a:ext cx="1017887" cy="491907"/>
            <a:chOff x="2187746" y="2123279"/>
            <a:chExt cx="1927113" cy="1931011"/>
          </a:xfrm>
        </p:grpSpPr>
        <p:sp>
          <p:nvSpPr>
            <p:cNvPr id="3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3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32"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33" name="Group 32"/>
          <p:cNvGrpSpPr/>
          <p:nvPr/>
        </p:nvGrpSpPr>
        <p:grpSpPr>
          <a:xfrm>
            <a:off x="3493649" y="2955278"/>
            <a:ext cx="1010553" cy="491907"/>
            <a:chOff x="2187746" y="2123279"/>
            <a:chExt cx="1927113" cy="1931011"/>
          </a:xfrm>
        </p:grpSpPr>
        <p:sp>
          <p:nvSpPr>
            <p:cNvPr id="34"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3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36"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37" name="Group 36"/>
          <p:cNvGrpSpPr/>
          <p:nvPr/>
        </p:nvGrpSpPr>
        <p:grpSpPr>
          <a:xfrm>
            <a:off x="3493649" y="3858543"/>
            <a:ext cx="1010553" cy="491907"/>
            <a:chOff x="2187746" y="2123279"/>
            <a:chExt cx="1927113" cy="1931011"/>
          </a:xfrm>
        </p:grpSpPr>
        <p:sp>
          <p:nvSpPr>
            <p:cNvPr id="38"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latin typeface="微软雅黑" panose="020B0503020204020204" pitchFamily="34" charset="-122"/>
                <a:ea typeface="微软雅黑" panose="020B0503020204020204" pitchFamily="34" charset="-122"/>
              </a:endParaRPr>
            </a:p>
          </p:txBody>
        </p:sp>
        <p:sp>
          <p:nvSpPr>
            <p:cNvPr id="39"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40"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41" name="组合 40"/>
          <p:cNvGrpSpPr/>
          <p:nvPr/>
        </p:nvGrpSpPr>
        <p:grpSpPr>
          <a:xfrm>
            <a:off x="530483" y="1889520"/>
            <a:ext cx="2538591" cy="1883404"/>
            <a:chOff x="520958" y="1683691"/>
            <a:chExt cx="2687638" cy="1993983"/>
          </a:xfrm>
        </p:grpSpPr>
        <p:grpSp>
          <p:nvGrpSpPr>
            <p:cNvPr id="42" name="组合 41"/>
            <p:cNvGrpSpPr/>
            <p:nvPr/>
          </p:nvGrpSpPr>
          <p:grpSpPr>
            <a:xfrm>
              <a:off x="520958" y="1683691"/>
              <a:ext cx="2687638" cy="1993983"/>
              <a:chOff x="3073918" y="203757"/>
              <a:chExt cx="1017887" cy="491907"/>
            </a:xfrm>
          </p:grpSpPr>
          <p:sp>
            <p:nvSpPr>
              <p:cNvPr id="44" name="任意多边形 82"/>
              <p:cNvSpPr/>
              <p:nvPr/>
            </p:nvSpPr>
            <p:spPr bwMode="auto">
              <a:xfrm rot="5400000">
                <a:off x="3336908" y="-59233"/>
                <a:ext cx="491907" cy="1017887"/>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dirty="0">
                  <a:solidFill>
                    <a:srgbClr val="FFFFFF"/>
                  </a:solidFill>
                  <a:ea typeface="微软雅黑" panose="020B0503020204020204" pitchFamily="34" charset="-122"/>
                </a:endParaRPr>
              </a:p>
            </p:txBody>
          </p:sp>
          <p:sp>
            <p:nvSpPr>
              <p:cNvPr id="45" name="任意多边形 83"/>
              <p:cNvSpPr/>
              <p:nvPr/>
            </p:nvSpPr>
            <p:spPr bwMode="auto">
              <a:xfrm rot="16200000">
                <a:off x="3333117" y="-51899"/>
                <a:ext cx="484819" cy="1003218"/>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dirty="0">
                  <a:solidFill>
                    <a:srgbClr val="FFFFFF"/>
                  </a:solidFill>
                  <a:ea typeface="微软雅黑" panose="020B0503020204020204" pitchFamily="34" charset="-122"/>
                </a:endParaRPr>
              </a:p>
            </p:txBody>
          </p:sp>
        </p:grpSp>
        <p:sp>
          <p:nvSpPr>
            <p:cNvPr id="43" name="矩形 41"/>
            <p:cNvSpPr>
              <a:spLocks noChangeAspect="1" noChangeArrowheads="1"/>
            </p:cNvSpPr>
            <p:nvPr/>
          </p:nvSpPr>
          <p:spPr bwMode="auto">
            <a:xfrm>
              <a:off x="645374" y="1794270"/>
              <a:ext cx="2438806" cy="1772825"/>
            </a:xfrm>
            <a:prstGeom prst="round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endParaRPr lang="zh-CN" altLang="zh-CN">
                <a:solidFill>
                  <a:srgbClr val="FFFFFF"/>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3420828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childTnLst>
                          </p:cTn>
                        </p:par>
                        <p:par>
                          <p:cTn id="31" fill="hold">
                            <p:stCondLst>
                              <p:cond delay="500"/>
                            </p:stCondLst>
                            <p:childTnLst>
                              <p:par>
                                <p:cTn id="32" presetID="47" presetClass="entr" presetSubtype="0"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anim calcmode="lin" valueType="num">
                                      <p:cBhvr>
                                        <p:cTn id="35" dur="500" fill="hold"/>
                                        <p:tgtEl>
                                          <p:spTgt spid="25"/>
                                        </p:tgtEl>
                                        <p:attrNameLst>
                                          <p:attrName>ppt_x</p:attrName>
                                        </p:attrNameLst>
                                      </p:cBhvr>
                                      <p:tavLst>
                                        <p:tav tm="0">
                                          <p:val>
                                            <p:strVal val="#ppt_x"/>
                                          </p:val>
                                        </p:tav>
                                        <p:tav tm="100000">
                                          <p:val>
                                            <p:strVal val="#ppt_x"/>
                                          </p:val>
                                        </p:tav>
                                      </p:tavLst>
                                    </p:anim>
                                    <p:anim calcmode="lin" valueType="num">
                                      <p:cBhvr>
                                        <p:cTn id="36" dur="5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1"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0-#ppt_h/2"/>
                                          </p:val>
                                        </p:tav>
                                        <p:tav tm="100000">
                                          <p:val>
                                            <p:strVal val="#ppt_y"/>
                                          </p:val>
                                        </p:tav>
                                      </p:tavLst>
                                    </p:anim>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par>
                          <p:cTn id="47" fill="hold">
                            <p:stCondLst>
                              <p:cond delay="1000"/>
                            </p:stCondLst>
                            <p:childTnLst>
                              <p:par>
                                <p:cTn id="48" presetID="47" presetClass="entr" presetSubtype="0" fill="hold"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anim calcmode="lin" valueType="num">
                                      <p:cBhvr>
                                        <p:cTn id="51" dur="500" fill="hold"/>
                                        <p:tgtEl>
                                          <p:spTgt spid="29"/>
                                        </p:tgtEl>
                                        <p:attrNameLst>
                                          <p:attrName>ppt_x</p:attrName>
                                        </p:attrNameLst>
                                      </p:cBhvr>
                                      <p:tavLst>
                                        <p:tav tm="0">
                                          <p:val>
                                            <p:strVal val="#ppt_x"/>
                                          </p:val>
                                        </p:tav>
                                        <p:tav tm="100000">
                                          <p:val>
                                            <p:strVal val="#ppt_x"/>
                                          </p:val>
                                        </p:tav>
                                      </p:tavLst>
                                    </p:anim>
                                    <p:anim calcmode="lin" valueType="num">
                                      <p:cBhvr>
                                        <p:cTn id="52" dur="50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1500"/>
                            </p:stCondLst>
                            <p:childTnLst>
                              <p:par>
                                <p:cTn id="54" presetID="22" presetClass="entr" presetSubtype="8"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childTnLst>
                          </p:cTn>
                        </p:par>
                        <p:par>
                          <p:cTn id="57" fill="hold">
                            <p:stCondLst>
                              <p:cond delay="2000"/>
                            </p:stCondLst>
                            <p:childTnLst>
                              <p:par>
                                <p:cTn id="58" presetID="47" presetClass="entr" presetSubtype="0"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anim calcmode="lin" valueType="num">
                                      <p:cBhvr>
                                        <p:cTn id="61" dur="500" fill="hold"/>
                                        <p:tgtEl>
                                          <p:spTgt spid="33"/>
                                        </p:tgtEl>
                                        <p:attrNameLst>
                                          <p:attrName>ppt_x</p:attrName>
                                        </p:attrNameLst>
                                      </p:cBhvr>
                                      <p:tavLst>
                                        <p:tav tm="0">
                                          <p:val>
                                            <p:strVal val="#ppt_x"/>
                                          </p:val>
                                        </p:tav>
                                        <p:tav tm="100000">
                                          <p:val>
                                            <p:strVal val="#ppt_x"/>
                                          </p:val>
                                        </p:tav>
                                      </p:tavLst>
                                    </p:anim>
                                    <p:anim calcmode="lin" valueType="num">
                                      <p:cBhvr>
                                        <p:cTn id="62" dur="5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left)">
                                      <p:cBhvr>
                                        <p:cTn id="66" dur="500"/>
                                        <p:tgtEl>
                                          <p:spTgt spid="23"/>
                                        </p:tgtEl>
                                      </p:cBhvr>
                                    </p:animEffect>
                                  </p:childTnLst>
                                </p:cTn>
                              </p:par>
                            </p:childTnLst>
                          </p:cTn>
                        </p:par>
                        <p:par>
                          <p:cTn id="67" fill="hold">
                            <p:stCondLst>
                              <p:cond delay="3000"/>
                            </p:stCondLst>
                            <p:childTnLst>
                              <p:par>
                                <p:cTn id="68" presetID="47" presetClass="entr" presetSubtype="0" fill="hold" nodeType="after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anim calcmode="lin" valueType="num">
                                      <p:cBhvr>
                                        <p:cTn id="71" dur="500" fill="hold"/>
                                        <p:tgtEl>
                                          <p:spTgt spid="37"/>
                                        </p:tgtEl>
                                        <p:attrNameLst>
                                          <p:attrName>ppt_x</p:attrName>
                                        </p:attrNameLst>
                                      </p:cBhvr>
                                      <p:tavLst>
                                        <p:tav tm="0">
                                          <p:val>
                                            <p:strVal val="#ppt_x"/>
                                          </p:val>
                                        </p:tav>
                                        <p:tav tm="100000">
                                          <p:val>
                                            <p:strVal val="#ppt_x"/>
                                          </p:val>
                                        </p:tav>
                                      </p:tavLst>
                                    </p:anim>
                                    <p:anim calcmode="lin" valueType="num">
                                      <p:cBhvr>
                                        <p:cTn id="72" dur="500" fill="hold"/>
                                        <p:tgtEl>
                                          <p:spTgt spid="37"/>
                                        </p:tgtEl>
                                        <p:attrNameLst>
                                          <p:attrName>ppt_y</p:attrName>
                                        </p:attrNameLst>
                                      </p:cBhvr>
                                      <p:tavLst>
                                        <p:tav tm="0">
                                          <p:val>
                                            <p:strVal val="#ppt_y-.1"/>
                                          </p:val>
                                        </p:tav>
                                        <p:tav tm="100000">
                                          <p:val>
                                            <p:strVal val="#ppt_y"/>
                                          </p:val>
                                        </p:tav>
                                      </p:tavLst>
                                    </p:anim>
                                  </p:childTnLst>
                                </p:cTn>
                              </p:par>
                            </p:childTnLst>
                          </p:cTn>
                        </p:par>
                        <p:par>
                          <p:cTn id="73" fill="hold">
                            <p:stCondLst>
                              <p:cond delay="3500"/>
                            </p:stCondLst>
                            <p:childTnLst>
                              <p:par>
                                <p:cTn id="74" presetID="22" presetClass="entr" presetSubtype="8"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ipe(left)">
                                      <p:cBhvr>
                                        <p:cTn id="7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1" grpId="0"/>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213" name="组合 212"/>
          <p:cNvGrpSpPr>
            <a:grpSpLocks/>
          </p:cNvGrpSpPr>
          <p:nvPr/>
        </p:nvGrpSpPr>
        <p:grpSpPr bwMode="auto">
          <a:xfrm>
            <a:off x="3122613" y="1404938"/>
            <a:ext cx="2981325" cy="3738562"/>
            <a:chOff x="2977484" y="1071882"/>
            <a:chExt cx="3246853" cy="4071617"/>
          </a:xfrm>
        </p:grpSpPr>
        <p:pic>
          <p:nvPicPr>
            <p:cNvPr id="214"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77484" y="1071882"/>
              <a:ext cx="3246853" cy="407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 name="Rectangle 5"/>
            <p:cNvSpPr/>
            <p:nvPr/>
          </p:nvSpPr>
          <p:spPr>
            <a:xfrm>
              <a:off x="3402791" y="1409022"/>
              <a:ext cx="2066021" cy="2740346"/>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a:p>
          </p:txBody>
        </p:sp>
      </p:grpSp>
      <p:grpSp>
        <p:nvGrpSpPr>
          <p:cNvPr id="216" name="组合 215"/>
          <p:cNvGrpSpPr>
            <a:grpSpLocks/>
          </p:cNvGrpSpPr>
          <p:nvPr/>
        </p:nvGrpSpPr>
        <p:grpSpPr bwMode="auto">
          <a:xfrm>
            <a:off x="6597650" y="1984375"/>
            <a:ext cx="2132013" cy="1012825"/>
            <a:chOff x="6597339" y="1985092"/>
            <a:chExt cx="2133080" cy="1011974"/>
          </a:xfrm>
        </p:grpSpPr>
        <p:grpSp>
          <p:nvGrpSpPr>
            <p:cNvPr id="217" name="Group 84"/>
            <p:cNvGrpSpPr>
              <a:grpSpLocks noChangeAspect="1"/>
            </p:cNvGrpSpPr>
            <p:nvPr/>
          </p:nvGrpSpPr>
          <p:grpSpPr>
            <a:xfrm>
              <a:off x="6597339" y="1985092"/>
              <a:ext cx="432000" cy="432000"/>
              <a:chOff x="7275513" y="5302250"/>
              <a:chExt cx="1012825" cy="1012825"/>
            </a:xfrm>
            <a:solidFill>
              <a:schemeClr val="accent1"/>
            </a:solidFill>
          </p:grpSpPr>
          <p:sp>
            <p:nvSpPr>
              <p:cNvPr id="219" name="Freeform 34"/>
              <p:cNvSpPr>
                <a:spLocks/>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1013">
                  <a:latin typeface="+mn-lt"/>
                  <a:ea typeface="+mn-ea"/>
                </a:endParaRPr>
              </a:p>
            </p:txBody>
          </p:sp>
          <p:sp>
            <p:nvSpPr>
              <p:cNvPr id="220"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1013">
                  <a:latin typeface="+mn-lt"/>
                  <a:ea typeface="+mn-ea"/>
                </a:endParaRPr>
              </a:p>
            </p:txBody>
          </p:sp>
        </p:grpSp>
        <p:sp>
          <p:nvSpPr>
            <p:cNvPr id="218" name="Text Box 10"/>
            <p:cNvSpPr txBox="1">
              <a:spLocks noChangeArrowheads="1"/>
            </p:cNvSpPr>
            <p:nvPr/>
          </p:nvSpPr>
          <p:spPr bwMode="auto">
            <a:xfrm>
              <a:off x="7124653" y="2008885"/>
              <a:ext cx="1605766" cy="988181"/>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微软雅黑" panose="020B0503020204020204" pitchFamily="34" charset="-122"/>
              </a:endParaRPr>
            </a:p>
          </p:txBody>
        </p:sp>
      </p:grpSp>
      <p:grpSp>
        <p:nvGrpSpPr>
          <p:cNvPr id="221" name="组合 220"/>
          <p:cNvGrpSpPr>
            <a:grpSpLocks/>
          </p:cNvGrpSpPr>
          <p:nvPr/>
        </p:nvGrpSpPr>
        <p:grpSpPr bwMode="auto">
          <a:xfrm>
            <a:off x="6597650" y="3205163"/>
            <a:ext cx="2146300" cy="1073150"/>
            <a:chOff x="6597339" y="3205806"/>
            <a:chExt cx="2145995" cy="1072628"/>
          </a:xfrm>
        </p:grpSpPr>
        <p:grpSp>
          <p:nvGrpSpPr>
            <p:cNvPr id="222" name="Group 92"/>
            <p:cNvGrpSpPr>
              <a:grpSpLocks noChangeAspect="1"/>
            </p:cNvGrpSpPr>
            <p:nvPr/>
          </p:nvGrpSpPr>
          <p:grpSpPr>
            <a:xfrm>
              <a:off x="6597339" y="3205806"/>
              <a:ext cx="432000" cy="432833"/>
              <a:chOff x="4427538" y="3192463"/>
              <a:chExt cx="823913" cy="825500"/>
            </a:xfrm>
            <a:solidFill>
              <a:schemeClr val="accent1"/>
            </a:solidFill>
          </p:grpSpPr>
          <p:sp>
            <p:nvSpPr>
              <p:cNvPr id="224" name="Oval 23"/>
              <p:cNvSpPr>
                <a:spLocks noChangeArrowheads="1"/>
              </p:cNvSpPr>
              <p:nvPr/>
            </p:nvSpPr>
            <p:spPr bwMode="auto">
              <a:xfrm>
                <a:off x="4813301" y="3825875"/>
                <a:ext cx="57150" cy="57150"/>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5" name="Rectangle 24"/>
              <p:cNvSpPr>
                <a:spLocks noChangeArrowheads="1"/>
              </p:cNvSpPr>
              <p:nvPr/>
            </p:nvSpPr>
            <p:spPr bwMode="auto">
              <a:xfrm>
                <a:off x="4784726" y="3352800"/>
                <a:ext cx="115888" cy="15875"/>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6"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7" name="Oval 26"/>
              <p:cNvSpPr>
                <a:spLocks noChangeArrowheads="1"/>
              </p:cNvSpPr>
              <p:nvPr/>
            </p:nvSpPr>
            <p:spPr bwMode="auto">
              <a:xfrm>
                <a:off x="4926013" y="3351213"/>
                <a:ext cx="2222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8" name="Rectangle 27"/>
              <p:cNvSpPr>
                <a:spLocks noChangeArrowheads="1"/>
              </p:cNvSpPr>
              <p:nvPr/>
            </p:nvSpPr>
            <p:spPr bwMode="auto">
              <a:xfrm>
                <a:off x="4710113" y="3397250"/>
                <a:ext cx="265113" cy="400050"/>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grpSp>
        <p:sp>
          <p:nvSpPr>
            <p:cNvPr id="223" name="Text Box 10"/>
            <p:cNvSpPr txBox="1">
              <a:spLocks noChangeArrowheads="1"/>
            </p:cNvSpPr>
            <p:nvPr/>
          </p:nvSpPr>
          <p:spPr bwMode="auto">
            <a:xfrm>
              <a:off x="7137012" y="3289902"/>
              <a:ext cx="1606322" cy="988532"/>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微软雅黑" panose="020B0503020204020204" pitchFamily="34" charset="-122"/>
              </a:endParaRPr>
            </a:p>
          </p:txBody>
        </p:sp>
      </p:grpSp>
      <p:grpSp>
        <p:nvGrpSpPr>
          <p:cNvPr id="229" name="组合 228"/>
          <p:cNvGrpSpPr>
            <a:grpSpLocks/>
          </p:cNvGrpSpPr>
          <p:nvPr/>
        </p:nvGrpSpPr>
        <p:grpSpPr bwMode="auto">
          <a:xfrm>
            <a:off x="188913" y="1979613"/>
            <a:ext cx="2200275" cy="1025525"/>
            <a:chOff x="189578" y="1980213"/>
            <a:chExt cx="2200182" cy="1025579"/>
          </a:xfrm>
        </p:grpSpPr>
        <p:sp>
          <p:nvSpPr>
            <p:cNvPr id="230" name="Freeform 31"/>
            <p:cNvSpPr>
              <a:spLocks noChangeAspect="1" noEditPoints="1"/>
            </p:cNvSpPr>
            <p:nvPr/>
          </p:nvSpPr>
          <p:spPr bwMode="auto">
            <a:xfrm>
              <a:off x="1957760" y="1980213"/>
              <a:ext cx="432000" cy="432851"/>
            </a:xfrm>
            <a:custGeom>
              <a:avLst/>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ea typeface="微软雅黑" panose="020B0503020204020204" pitchFamily="34" charset="-122"/>
              </a:endParaRPr>
            </a:p>
          </p:txBody>
        </p:sp>
        <p:sp>
          <p:nvSpPr>
            <p:cNvPr id="231" name="Text Box 10"/>
            <p:cNvSpPr txBox="1">
              <a:spLocks noChangeArrowheads="1"/>
            </p:cNvSpPr>
            <p:nvPr/>
          </p:nvSpPr>
          <p:spPr bwMode="auto">
            <a:xfrm>
              <a:off x="189578" y="2018315"/>
              <a:ext cx="1606482" cy="987477"/>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微软雅黑" panose="020B0503020204020204" pitchFamily="34" charset="-122"/>
              </a:endParaRPr>
            </a:p>
          </p:txBody>
        </p:sp>
      </p:grpSp>
      <p:grpSp>
        <p:nvGrpSpPr>
          <p:cNvPr id="232" name="组合 231"/>
          <p:cNvGrpSpPr>
            <a:grpSpLocks/>
          </p:cNvGrpSpPr>
          <p:nvPr/>
        </p:nvGrpSpPr>
        <p:grpSpPr bwMode="auto">
          <a:xfrm>
            <a:off x="188913" y="3201988"/>
            <a:ext cx="2200275" cy="1057275"/>
            <a:chOff x="189578" y="3201419"/>
            <a:chExt cx="2200182" cy="1058453"/>
          </a:xfrm>
        </p:grpSpPr>
        <p:sp>
          <p:nvSpPr>
            <p:cNvPr id="233" name="Freeform 45"/>
            <p:cNvSpPr>
              <a:spLocks noChangeAspect="1" noEditPoints="1"/>
            </p:cNvSpPr>
            <p:nvPr/>
          </p:nvSpPr>
          <p:spPr bwMode="auto">
            <a:xfrm>
              <a:off x="1957760" y="3201419"/>
              <a:ext cx="432000" cy="432698"/>
            </a:xfrm>
            <a:custGeom>
              <a:avLst/>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dirty="0">
                <a:ea typeface="微软雅黑" panose="020B0503020204020204" pitchFamily="34" charset="-122"/>
              </a:endParaRPr>
            </a:p>
          </p:txBody>
        </p:sp>
        <p:sp>
          <p:nvSpPr>
            <p:cNvPr id="234" name="Text Box 10"/>
            <p:cNvSpPr txBox="1">
              <a:spLocks noChangeArrowheads="1"/>
            </p:cNvSpPr>
            <p:nvPr/>
          </p:nvSpPr>
          <p:spPr bwMode="auto">
            <a:xfrm>
              <a:off x="189578" y="3271347"/>
              <a:ext cx="1606482" cy="988525"/>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微软雅黑" panose="020B0503020204020204" pitchFamily="34" charset="-122"/>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微软雅黑" panose="020B0503020204020204" pitchFamily="34" charset="-122"/>
              </a:endParaRPr>
            </a:p>
          </p:txBody>
        </p:sp>
      </p:grpSp>
    </p:spTree>
    <p:extLst>
      <p:ext uri="{BB962C8B-B14F-4D97-AF65-F5344CB8AC3E}">
        <p14:creationId xmlns:p14="http://schemas.microsoft.com/office/powerpoint/2010/main" val="189271410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4" decel="100000" fill="hold" nodeType="afterEffect">
                                  <p:stCondLst>
                                    <p:cond delay="0"/>
                                  </p:stCondLst>
                                  <p:childTnLst>
                                    <p:set>
                                      <p:cBhvr>
                                        <p:cTn id="26" dur="1" fill="hold">
                                          <p:stCondLst>
                                            <p:cond delay="0"/>
                                          </p:stCondLst>
                                        </p:cTn>
                                        <p:tgtEl>
                                          <p:spTgt spid="213"/>
                                        </p:tgtEl>
                                        <p:attrNameLst>
                                          <p:attrName>style.visibility</p:attrName>
                                        </p:attrNameLst>
                                      </p:cBhvr>
                                      <p:to>
                                        <p:strVal val="visible"/>
                                      </p:to>
                                    </p:set>
                                    <p:anim calcmode="lin" valueType="num">
                                      <p:cBhvr additive="base">
                                        <p:cTn id="27" dur="500" fill="hold"/>
                                        <p:tgtEl>
                                          <p:spTgt spid="213"/>
                                        </p:tgtEl>
                                        <p:attrNameLst>
                                          <p:attrName>ppt_x</p:attrName>
                                        </p:attrNameLst>
                                      </p:cBhvr>
                                      <p:tavLst>
                                        <p:tav tm="0">
                                          <p:val>
                                            <p:strVal val="#ppt_x"/>
                                          </p:val>
                                        </p:tav>
                                        <p:tav tm="100000">
                                          <p:val>
                                            <p:strVal val="#ppt_x"/>
                                          </p:val>
                                        </p:tav>
                                      </p:tavLst>
                                    </p:anim>
                                    <p:anim calcmode="lin" valueType="num">
                                      <p:cBhvr additive="base">
                                        <p:cTn id="28" dur="500" fill="hold"/>
                                        <p:tgtEl>
                                          <p:spTgt spid="213"/>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2" decel="100000" fill="hold" nodeType="afterEffect">
                                  <p:stCondLst>
                                    <p:cond delay="0"/>
                                  </p:stCondLst>
                                  <p:childTnLst>
                                    <p:set>
                                      <p:cBhvr>
                                        <p:cTn id="31" dur="1" fill="hold">
                                          <p:stCondLst>
                                            <p:cond delay="0"/>
                                          </p:stCondLst>
                                        </p:cTn>
                                        <p:tgtEl>
                                          <p:spTgt spid="216"/>
                                        </p:tgtEl>
                                        <p:attrNameLst>
                                          <p:attrName>style.visibility</p:attrName>
                                        </p:attrNameLst>
                                      </p:cBhvr>
                                      <p:to>
                                        <p:strVal val="visible"/>
                                      </p:to>
                                    </p:set>
                                    <p:anim calcmode="lin" valueType="num">
                                      <p:cBhvr additive="base">
                                        <p:cTn id="32" dur="500" fill="hold"/>
                                        <p:tgtEl>
                                          <p:spTgt spid="216"/>
                                        </p:tgtEl>
                                        <p:attrNameLst>
                                          <p:attrName>ppt_x</p:attrName>
                                        </p:attrNameLst>
                                      </p:cBhvr>
                                      <p:tavLst>
                                        <p:tav tm="0">
                                          <p:val>
                                            <p:strVal val="1+#ppt_w/2"/>
                                          </p:val>
                                        </p:tav>
                                        <p:tav tm="100000">
                                          <p:val>
                                            <p:strVal val="#ppt_x"/>
                                          </p:val>
                                        </p:tav>
                                      </p:tavLst>
                                    </p:anim>
                                    <p:anim calcmode="lin" valueType="num">
                                      <p:cBhvr additive="base">
                                        <p:cTn id="33" dur="500" fill="hold"/>
                                        <p:tgtEl>
                                          <p:spTgt spid="216"/>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250"/>
                                  </p:stCondLst>
                                  <p:childTnLst>
                                    <p:set>
                                      <p:cBhvr>
                                        <p:cTn id="35" dur="1" fill="hold">
                                          <p:stCondLst>
                                            <p:cond delay="0"/>
                                          </p:stCondLst>
                                        </p:cTn>
                                        <p:tgtEl>
                                          <p:spTgt spid="221"/>
                                        </p:tgtEl>
                                        <p:attrNameLst>
                                          <p:attrName>style.visibility</p:attrName>
                                        </p:attrNameLst>
                                      </p:cBhvr>
                                      <p:to>
                                        <p:strVal val="visible"/>
                                      </p:to>
                                    </p:set>
                                    <p:anim calcmode="lin" valueType="num">
                                      <p:cBhvr additive="base">
                                        <p:cTn id="36" dur="500" fill="hold"/>
                                        <p:tgtEl>
                                          <p:spTgt spid="221"/>
                                        </p:tgtEl>
                                        <p:attrNameLst>
                                          <p:attrName>ppt_x</p:attrName>
                                        </p:attrNameLst>
                                      </p:cBhvr>
                                      <p:tavLst>
                                        <p:tav tm="0">
                                          <p:val>
                                            <p:strVal val="1+#ppt_w/2"/>
                                          </p:val>
                                        </p:tav>
                                        <p:tav tm="100000">
                                          <p:val>
                                            <p:strVal val="#ppt_x"/>
                                          </p:val>
                                        </p:tav>
                                      </p:tavLst>
                                    </p:anim>
                                    <p:anim calcmode="lin" valueType="num">
                                      <p:cBhvr additive="base">
                                        <p:cTn id="37" dur="500" fill="hold"/>
                                        <p:tgtEl>
                                          <p:spTgt spid="221"/>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500"/>
                                  </p:stCondLst>
                                  <p:childTnLst>
                                    <p:set>
                                      <p:cBhvr>
                                        <p:cTn id="39" dur="1" fill="hold">
                                          <p:stCondLst>
                                            <p:cond delay="0"/>
                                          </p:stCondLst>
                                        </p:cTn>
                                        <p:tgtEl>
                                          <p:spTgt spid="229"/>
                                        </p:tgtEl>
                                        <p:attrNameLst>
                                          <p:attrName>style.visibility</p:attrName>
                                        </p:attrNameLst>
                                      </p:cBhvr>
                                      <p:to>
                                        <p:strVal val="visible"/>
                                      </p:to>
                                    </p:set>
                                    <p:anim calcmode="lin" valueType="num">
                                      <p:cBhvr additive="base">
                                        <p:cTn id="40" dur="500" fill="hold"/>
                                        <p:tgtEl>
                                          <p:spTgt spid="229"/>
                                        </p:tgtEl>
                                        <p:attrNameLst>
                                          <p:attrName>ppt_x</p:attrName>
                                        </p:attrNameLst>
                                      </p:cBhvr>
                                      <p:tavLst>
                                        <p:tav tm="0">
                                          <p:val>
                                            <p:strVal val="0-#ppt_w/2"/>
                                          </p:val>
                                        </p:tav>
                                        <p:tav tm="100000">
                                          <p:val>
                                            <p:strVal val="#ppt_x"/>
                                          </p:val>
                                        </p:tav>
                                      </p:tavLst>
                                    </p:anim>
                                    <p:anim calcmode="lin" valueType="num">
                                      <p:cBhvr additive="base">
                                        <p:cTn id="41" dur="500" fill="hold"/>
                                        <p:tgtEl>
                                          <p:spTgt spid="229"/>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750"/>
                                  </p:stCondLst>
                                  <p:childTnLst>
                                    <p:set>
                                      <p:cBhvr>
                                        <p:cTn id="43" dur="1" fill="hold">
                                          <p:stCondLst>
                                            <p:cond delay="0"/>
                                          </p:stCondLst>
                                        </p:cTn>
                                        <p:tgtEl>
                                          <p:spTgt spid="232"/>
                                        </p:tgtEl>
                                        <p:attrNameLst>
                                          <p:attrName>style.visibility</p:attrName>
                                        </p:attrNameLst>
                                      </p:cBhvr>
                                      <p:to>
                                        <p:strVal val="visible"/>
                                      </p:to>
                                    </p:set>
                                    <p:anim calcmode="lin" valueType="num">
                                      <p:cBhvr additive="base">
                                        <p:cTn id="44" dur="500" fill="hold"/>
                                        <p:tgtEl>
                                          <p:spTgt spid="232"/>
                                        </p:tgtEl>
                                        <p:attrNameLst>
                                          <p:attrName>ppt_x</p:attrName>
                                        </p:attrNameLst>
                                      </p:cBhvr>
                                      <p:tavLst>
                                        <p:tav tm="0">
                                          <p:val>
                                            <p:strVal val="0-#ppt_w/2"/>
                                          </p:val>
                                        </p:tav>
                                        <p:tav tm="100000">
                                          <p:val>
                                            <p:strVal val="#ppt_x"/>
                                          </p:val>
                                        </p:tav>
                                      </p:tavLst>
                                    </p:anim>
                                    <p:anim calcmode="lin" valueType="num">
                                      <p:cBhvr additive="base">
                                        <p:cTn id="45" dur="500" fill="hold"/>
                                        <p:tgtEl>
                                          <p:spTgt spid="2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cxnSp>
        <p:nvCxnSpPr>
          <p:cNvPr id="15" name="直接连接符 14"/>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880128" y="3039802"/>
            <a:ext cx="1819664" cy="1222885"/>
            <a:chOff x="880128" y="3075806"/>
            <a:chExt cx="1819664" cy="1222885"/>
          </a:xfrm>
        </p:grpSpPr>
        <p:sp>
          <p:nvSpPr>
            <p:cNvPr id="19"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1" name="组合 20"/>
          <p:cNvGrpSpPr/>
          <p:nvPr/>
        </p:nvGrpSpPr>
        <p:grpSpPr>
          <a:xfrm>
            <a:off x="2699792" y="3039802"/>
            <a:ext cx="1819664" cy="1222885"/>
            <a:chOff x="2699792" y="3075806"/>
            <a:chExt cx="1819664" cy="1222885"/>
          </a:xfrm>
        </p:grpSpPr>
        <p:sp>
          <p:nvSpPr>
            <p:cNvPr id="22" name="文本框 21"/>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4" name="组合 23"/>
          <p:cNvGrpSpPr/>
          <p:nvPr/>
        </p:nvGrpSpPr>
        <p:grpSpPr>
          <a:xfrm>
            <a:off x="4499992" y="3039802"/>
            <a:ext cx="1819664" cy="1222885"/>
            <a:chOff x="4499992" y="3075806"/>
            <a:chExt cx="1819664" cy="1222885"/>
          </a:xfrm>
        </p:grpSpPr>
        <p:sp>
          <p:nvSpPr>
            <p:cNvPr id="2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7" name="组合 26"/>
          <p:cNvGrpSpPr/>
          <p:nvPr/>
        </p:nvGrpSpPr>
        <p:grpSpPr>
          <a:xfrm>
            <a:off x="6372200" y="3039802"/>
            <a:ext cx="1819664" cy="1222885"/>
            <a:chOff x="6372200" y="3075806"/>
            <a:chExt cx="1819664" cy="1222885"/>
          </a:xfrm>
        </p:grpSpPr>
        <p:sp>
          <p:nvSpPr>
            <p:cNvPr id="2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0" name="组合 29"/>
          <p:cNvGrpSpPr/>
          <p:nvPr/>
        </p:nvGrpSpPr>
        <p:grpSpPr>
          <a:xfrm>
            <a:off x="4572000" y="1347615"/>
            <a:ext cx="1584176" cy="1440160"/>
            <a:chOff x="4572000" y="1347615"/>
            <a:chExt cx="1584176" cy="1440160"/>
          </a:xfrm>
        </p:grpSpPr>
        <p:sp>
          <p:nvSpPr>
            <p:cNvPr id="31" name="流程图: 手动操作 30"/>
            <p:cNvSpPr/>
            <p:nvPr/>
          </p:nvSpPr>
          <p:spPr>
            <a:xfrm rot="16200000">
              <a:off x="4644008"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300192" y="1347615"/>
            <a:ext cx="1584176" cy="1440160"/>
            <a:chOff x="6300192" y="1347615"/>
            <a:chExt cx="1584176" cy="1440160"/>
          </a:xfrm>
        </p:grpSpPr>
        <p:sp>
          <p:nvSpPr>
            <p:cNvPr id="34" name="流程图: 手动操作 33"/>
            <p:cNvSpPr/>
            <p:nvPr/>
          </p:nvSpPr>
          <p:spPr>
            <a:xfrm rot="16200000">
              <a:off x="6372200"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2843808" y="1347615"/>
            <a:ext cx="1584176" cy="1440160"/>
            <a:chOff x="2843808" y="1347615"/>
            <a:chExt cx="1584176" cy="1440160"/>
          </a:xfrm>
        </p:grpSpPr>
        <p:sp>
          <p:nvSpPr>
            <p:cNvPr id="37" name="流程图: 手动操作 36"/>
            <p:cNvSpPr/>
            <p:nvPr/>
          </p:nvSpPr>
          <p:spPr>
            <a:xfrm rot="16200000">
              <a:off x="2915816"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115616" y="1347614"/>
            <a:ext cx="1584176" cy="1440160"/>
            <a:chOff x="1115616" y="1347614"/>
            <a:chExt cx="1584176" cy="1440160"/>
          </a:xfrm>
        </p:grpSpPr>
        <p:sp>
          <p:nvSpPr>
            <p:cNvPr id="40" name="流程图: 手动操作 39"/>
            <p:cNvSpPr/>
            <p:nvPr/>
          </p:nvSpPr>
          <p:spPr>
            <a:xfrm rot="16200000">
              <a:off x="1187624" y="1275606"/>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344657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2"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2"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1+#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2" presetClass="entr" presetSubtype="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par>
                          <p:cTn id="48" fill="hold">
                            <p:stCondLst>
                              <p:cond delay="350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000"/>
                            </p:stCondLst>
                            <p:childTnLst>
                              <p:par>
                                <p:cTn id="53" presetID="22" presetClass="entr" presetSubtype="1"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4500"/>
                            </p:stCondLst>
                            <p:childTnLst>
                              <p:par>
                                <p:cTn id="57" presetID="22" presetClass="entr" presetSubtype="1"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up)">
                                      <p:cBhvr>
                                        <p:cTn id="59" dur="500"/>
                                        <p:tgtEl>
                                          <p:spTgt spid="16"/>
                                        </p:tgtEl>
                                      </p:cBhvr>
                                    </p:animEffect>
                                  </p:childTnLst>
                                </p:cTn>
                              </p:par>
                            </p:childTnLst>
                          </p:cTn>
                        </p:par>
                        <p:par>
                          <p:cTn id="60" fill="hold">
                            <p:stCondLst>
                              <p:cond delay="5000"/>
                            </p:stCondLst>
                            <p:childTnLst>
                              <p:par>
                                <p:cTn id="61" presetID="22" presetClass="entr" presetSubtype="1"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up)">
                                      <p:cBhvr>
                                        <p:cTn id="63" dur="500"/>
                                        <p:tgtEl>
                                          <p:spTgt spid="24"/>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up)">
                                      <p:cBhvr>
                                        <p:cTn id="67" dur="500"/>
                                        <p:tgtEl>
                                          <p:spTgt spid="17"/>
                                        </p:tgtEl>
                                      </p:cBhvr>
                                    </p:animEffect>
                                  </p:childTnLst>
                                </p:cTn>
                              </p:par>
                            </p:childTnLst>
                          </p:cTn>
                        </p:par>
                        <p:par>
                          <p:cTn id="68" fill="hold">
                            <p:stCondLst>
                              <p:cond delay="6000"/>
                            </p:stCondLst>
                            <p:childTnLst>
                              <p:par>
                                <p:cTn id="69" presetID="22" presetClass="entr" presetSubtype="1"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up)">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圆角右箭头 14"/>
          <p:cNvSpPr/>
          <p:nvPr/>
        </p:nvSpPr>
        <p:spPr>
          <a:xfrm>
            <a:off x="3404650" y="1470388"/>
            <a:ext cx="1080248" cy="1226498"/>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dirty="0">
              <a:solidFill>
                <a:schemeClr val="tx1"/>
              </a:solidFill>
              <a:ea typeface="微软雅黑" panose="020B0503020204020204" pitchFamily="34" charset="-122"/>
            </a:endParaRPr>
          </a:p>
        </p:txBody>
      </p:sp>
      <p:sp>
        <p:nvSpPr>
          <p:cNvPr id="16" name="圆角右箭头 15"/>
          <p:cNvSpPr/>
          <p:nvPr/>
        </p:nvSpPr>
        <p:spPr>
          <a:xfrm rot="5400000">
            <a:off x="4822793" y="1552485"/>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dirty="0">
              <a:solidFill>
                <a:schemeClr val="tx1"/>
              </a:solidFill>
              <a:ea typeface="微软雅黑" panose="020B0503020204020204" pitchFamily="34" charset="-122"/>
            </a:endParaRPr>
          </a:p>
        </p:txBody>
      </p:sp>
      <p:sp>
        <p:nvSpPr>
          <p:cNvPr id="17" name="圆角右箭头 16"/>
          <p:cNvSpPr/>
          <p:nvPr/>
        </p:nvSpPr>
        <p:spPr>
          <a:xfrm rot="16200000">
            <a:off x="3350300" y="2871714"/>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dirty="0">
              <a:solidFill>
                <a:schemeClr val="tx1"/>
              </a:solidFill>
              <a:ea typeface="微软雅黑" panose="020B0503020204020204" pitchFamily="34" charset="-122"/>
            </a:endParaRPr>
          </a:p>
        </p:txBody>
      </p:sp>
      <p:sp>
        <p:nvSpPr>
          <p:cNvPr id="18" name="圆角右箭头 17"/>
          <p:cNvSpPr/>
          <p:nvPr/>
        </p:nvSpPr>
        <p:spPr>
          <a:xfrm flipH="1" flipV="1">
            <a:off x="4767821" y="2944191"/>
            <a:ext cx="1080248" cy="1226498"/>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dirty="0">
              <a:solidFill>
                <a:schemeClr val="tx1"/>
              </a:solidFill>
              <a:ea typeface="微软雅黑" panose="020B0503020204020204" pitchFamily="34" charset="-122"/>
            </a:endParaRPr>
          </a:p>
        </p:txBody>
      </p:sp>
      <p:grpSp>
        <p:nvGrpSpPr>
          <p:cNvPr id="19" name="组合 18"/>
          <p:cNvGrpSpPr/>
          <p:nvPr/>
        </p:nvGrpSpPr>
        <p:grpSpPr>
          <a:xfrm>
            <a:off x="3738933" y="2125999"/>
            <a:ext cx="1800200" cy="1501897"/>
            <a:chOff x="3666054" y="2607295"/>
            <a:chExt cx="1924896" cy="2002530"/>
          </a:xfrm>
        </p:grpSpPr>
        <p:sp>
          <p:nvSpPr>
            <p:cNvPr id="20"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itchFamily="34" charset="-122"/>
                  <a:ea typeface="微软雅黑" panose="020B0503020204020204" pitchFamily="34" charset="-122"/>
                </a:rPr>
                <a:t>添加标题</a:t>
              </a:r>
            </a:p>
          </p:txBody>
        </p:sp>
        <p:sp>
          <p:nvSpPr>
            <p:cNvPr id="21"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grpSp>
        <p:nvGrpSpPr>
          <p:cNvPr id="22" name="组合 21"/>
          <p:cNvGrpSpPr/>
          <p:nvPr/>
        </p:nvGrpSpPr>
        <p:grpSpPr>
          <a:xfrm>
            <a:off x="6071064" y="1403878"/>
            <a:ext cx="1800200" cy="1280909"/>
            <a:chOff x="6391520" y="1772816"/>
            <a:chExt cx="1924896" cy="1707878"/>
          </a:xfrm>
        </p:grpSpPr>
        <p:sp>
          <p:nvSpPr>
            <p:cNvPr id="23"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itchFamily="34" charset="-122"/>
                  <a:ea typeface="微软雅黑" panose="020B0503020204020204" pitchFamily="34" charset="-122"/>
                </a:rPr>
                <a:t>添加标题</a:t>
              </a:r>
            </a:p>
          </p:txBody>
        </p:sp>
        <p:sp>
          <p:nvSpPr>
            <p:cNvPr id="24"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grpSp>
        <p:nvGrpSpPr>
          <p:cNvPr id="25" name="组合 24"/>
          <p:cNvGrpSpPr/>
          <p:nvPr/>
        </p:nvGrpSpPr>
        <p:grpSpPr>
          <a:xfrm>
            <a:off x="6071064" y="2973718"/>
            <a:ext cx="1800200" cy="1300039"/>
            <a:chOff x="6391520" y="3692218"/>
            <a:chExt cx="1924896" cy="1733386"/>
          </a:xfrm>
        </p:grpSpPr>
        <p:sp>
          <p:nvSpPr>
            <p:cNvPr id="26"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itchFamily="34" charset="-122"/>
                  <a:ea typeface="微软雅黑" panose="020B0503020204020204" pitchFamily="34" charset="-122"/>
                </a:rPr>
                <a:t>添加标题</a:t>
              </a:r>
            </a:p>
          </p:txBody>
        </p:sp>
        <p:sp>
          <p:nvSpPr>
            <p:cNvPr id="27"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grpSp>
        <p:nvGrpSpPr>
          <p:cNvPr id="28" name="组合 27"/>
          <p:cNvGrpSpPr/>
          <p:nvPr/>
        </p:nvGrpSpPr>
        <p:grpSpPr>
          <a:xfrm>
            <a:off x="1246528" y="1392128"/>
            <a:ext cx="1800200" cy="1269861"/>
            <a:chOff x="918912" y="1844824"/>
            <a:chExt cx="1924896" cy="1693146"/>
          </a:xfrm>
        </p:grpSpPr>
        <p:sp>
          <p:nvSpPr>
            <p:cNvPr id="29"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itchFamily="34" charset="-122"/>
                  <a:ea typeface="微软雅黑" panose="020B0503020204020204" pitchFamily="34" charset="-122"/>
                </a:rPr>
                <a:t>添加标题</a:t>
              </a:r>
            </a:p>
          </p:txBody>
        </p:sp>
        <p:sp>
          <p:nvSpPr>
            <p:cNvPr id="30"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grpSp>
        <p:nvGrpSpPr>
          <p:cNvPr id="31" name="组合 30"/>
          <p:cNvGrpSpPr/>
          <p:nvPr/>
        </p:nvGrpSpPr>
        <p:grpSpPr>
          <a:xfrm>
            <a:off x="1246528" y="3047032"/>
            <a:ext cx="1800200" cy="1308273"/>
            <a:chOff x="918912" y="3738518"/>
            <a:chExt cx="1924896" cy="1744364"/>
          </a:xfrm>
        </p:grpSpPr>
        <p:sp>
          <p:nvSpPr>
            <p:cNvPr id="32"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itchFamily="34" charset="-122"/>
                  <a:ea typeface="微软雅黑" panose="020B0503020204020204" pitchFamily="34" charset="-122"/>
                </a:rPr>
                <a:t>添加标题</a:t>
              </a:r>
            </a:p>
          </p:txBody>
        </p:sp>
        <p:sp>
          <p:nvSpPr>
            <p:cNvPr id="33"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a:p>
              <a:pPr algn="ctr">
                <a:lnSpc>
                  <a:spcPct val="130000"/>
                </a:lnSpc>
              </a:pPr>
              <a:r>
                <a:rPr lang="zh-CN" altLang="en-US" sz="1200" b="0" dirty="0">
                  <a:latin typeface="微软雅黑" pitchFamily="34" charset="-122"/>
                  <a:ea typeface="微软雅黑" panose="020B0503020204020204" pitchFamily="34" charset="-122"/>
                </a:rPr>
                <a:t>单击此处添加文本</a:t>
              </a:r>
              <a:endParaRPr lang="en-US" altLang="zh-CN" sz="1200" b="0" dirty="0">
                <a:latin typeface="微软雅黑" pitchFamily="34" charset="-122"/>
                <a:ea typeface="微软雅黑" panose="020B0503020204020204" pitchFamily="34" charset="-122"/>
              </a:endParaRPr>
            </a:p>
          </p:txBody>
        </p:sp>
      </p:grpSp>
    </p:spTree>
    <p:extLst>
      <p:ext uri="{BB962C8B-B14F-4D97-AF65-F5344CB8AC3E}">
        <p14:creationId xmlns:p14="http://schemas.microsoft.com/office/powerpoint/2010/main" val="324907456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par>
                                <p:cTn id="28" presetID="22" presetClass="entr" presetSubtype="1" fill="hold" grpId="0" nodeType="withEffect">
                                  <p:stCondLst>
                                    <p:cond delay="20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par>
                                <p:cTn id="31" presetID="22" presetClass="entr" presetSubtype="2" fill="hold" grpId="0" nodeType="withEffect">
                                  <p:stCondLst>
                                    <p:cond delay="50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4" fill="hold" grpId="0" nodeType="withEffect">
                                  <p:stCondLst>
                                    <p:cond delay="80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2300"/>
                            </p:stCondLst>
                            <p:childTnLst>
                              <p:par>
                                <p:cTn id="38" presetID="53" presetClass="entr" presetSubtype="16"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2800"/>
                            </p:stCondLst>
                            <p:childTnLst>
                              <p:par>
                                <p:cTn id="44" presetID="2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par>
                                <p:cTn id="50" presetID="22" presetClass="entr" presetSubtype="2"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right)">
                                      <p:cBhvr>
                                        <p:cTn id="52" dur="500"/>
                                        <p:tgtEl>
                                          <p:spTgt spid="31"/>
                                        </p:tgtEl>
                                      </p:cBhvr>
                                    </p:animEffect>
                                  </p:childTnLst>
                                </p:cTn>
                              </p:par>
                              <p:par>
                                <p:cTn id="53" presetID="2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right)">
                                      <p:cBhvr>
                                        <p:cTn id="5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TextBox 1"/>
          <p:cNvSpPr txBox="1"/>
          <p:nvPr/>
        </p:nvSpPr>
        <p:spPr>
          <a:xfrm>
            <a:off x="4360087" y="1723787"/>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16" name="组合 15"/>
          <p:cNvGrpSpPr/>
          <p:nvPr/>
        </p:nvGrpSpPr>
        <p:grpSpPr>
          <a:xfrm>
            <a:off x="1394284" y="1062164"/>
            <a:ext cx="1967238" cy="1967950"/>
            <a:chOff x="1835696" y="880098"/>
            <a:chExt cx="1968462" cy="1968462"/>
          </a:xfrm>
          <a:solidFill>
            <a:srgbClr val="404040"/>
          </a:solidFill>
        </p:grpSpPr>
        <p:sp>
          <p:nvSpPr>
            <p:cNvPr id="17" name="椭圆 16"/>
            <p:cNvSpPr/>
            <p:nvPr/>
          </p:nvSpPr>
          <p:spPr>
            <a:xfrm>
              <a:off x="1835696" y="880098"/>
              <a:ext cx="1968462" cy="19684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18" name="TextBox 4"/>
            <p:cNvSpPr txBox="1"/>
            <p:nvPr/>
          </p:nvSpPr>
          <p:spPr>
            <a:xfrm>
              <a:off x="2292433" y="1697308"/>
              <a:ext cx="704477" cy="248146"/>
            </a:xfrm>
            <a:prstGeom prst="rect">
              <a:avLst/>
            </a:prstGeom>
            <a:grpFill/>
          </p:spPr>
          <p:txBody>
            <a:bodyPr wrap="none" rtlCol="0">
              <a:spAutoFit/>
            </a:bodyPr>
            <a:lstStyle/>
            <a:p>
              <a:r>
                <a:rPr lang="zh-CN" altLang="en-US" sz="1012" dirty="0">
                  <a:solidFill>
                    <a:schemeClr val="bg1"/>
                  </a:solidFill>
                  <a:latin typeface="方正兰亭准黑_GBK" pitchFamily="2" charset="-122"/>
                  <a:ea typeface="方正兰亭准黑_GBK" pitchFamily="2" charset="-122"/>
                </a:rPr>
                <a:t>事项之一</a:t>
              </a:r>
            </a:p>
          </p:txBody>
        </p:sp>
      </p:grpSp>
      <p:grpSp>
        <p:nvGrpSpPr>
          <p:cNvPr id="19" name="组合 18"/>
          <p:cNvGrpSpPr/>
          <p:nvPr/>
        </p:nvGrpSpPr>
        <p:grpSpPr>
          <a:xfrm>
            <a:off x="897789" y="2387057"/>
            <a:ext cx="1723622" cy="1724245"/>
            <a:chOff x="2115570" y="1737559"/>
            <a:chExt cx="1620620" cy="1620620"/>
          </a:xfrm>
          <a:solidFill>
            <a:srgbClr val="404040"/>
          </a:solidFill>
        </p:grpSpPr>
        <p:sp>
          <p:nvSpPr>
            <p:cNvPr id="20" name="椭圆 19"/>
            <p:cNvSpPr/>
            <p:nvPr/>
          </p:nvSpPr>
          <p:spPr>
            <a:xfrm>
              <a:off x="2115570" y="1737559"/>
              <a:ext cx="1620620" cy="16206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21" name="TextBox 7"/>
            <p:cNvSpPr txBox="1"/>
            <p:nvPr/>
          </p:nvSpPr>
          <p:spPr>
            <a:xfrm>
              <a:off x="2446342" y="2402905"/>
              <a:ext cx="933263" cy="314592"/>
            </a:xfrm>
            <a:prstGeom prst="rect">
              <a:avLst/>
            </a:prstGeom>
            <a:grpFill/>
          </p:spPr>
          <p:txBody>
            <a:bodyPr wrap="none" rtlCol="0">
              <a:spAutoFit/>
            </a:bodyPr>
            <a:lstStyle/>
            <a:p>
              <a:r>
                <a:rPr lang="zh-CN" altLang="en-US" sz="1575" dirty="0">
                  <a:solidFill>
                    <a:schemeClr val="bg1"/>
                  </a:solidFill>
                  <a:latin typeface="微软雅黑" panose="020B0503020204020204" pitchFamily="34" charset="-122"/>
                  <a:ea typeface="微软雅黑" panose="020B0503020204020204" pitchFamily="34" charset="-122"/>
                </a:rPr>
                <a:t>事项之二</a:t>
              </a:r>
            </a:p>
          </p:txBody>
        </p:sp>
      </p:grpSp>
      <p:grpSp>
        <p:nvGrpSpPr>
          <p:cNvPr id="22" name="组合 21"/>
          <p:cNvGrpSpPr/>
          <p:nvPr/>
        </p:nvGrpSpPr>
        <p:grpSpPr>
          <a:xfrm>
            <a:off x="2403706" y="2514691"/>
            <a:ext cx="1449602" cy="1450126"/>
            <a:chOff x="3527026" y="1952177"/>
            <a:chExt cx="1191384" cy="1191384"/>
          </a:xfrm>
          <a:solidFill>
            <a:srgbClr val="404040"/>
          </a:solidFill>
        </p:grpSpPr>
        <p:sp>
          <p:nvSpPr>
            <p:cNvPr id="23" name="椭圆 22"/>
            <p:cNvSpPr/>
            <p:nvPr/>
          </p:nvSpPr>
          <p:spPr>
            <a:xfrm>
              <a:off x="3527026" y="1952177"/>
              <a:ext cx="1191384" cy="11913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24" name="TextBox 10"/>
            <p:cNvSpPr txBox="1"/>
            <p:nvPr/>
          </p:nvSpPr>
          <p:spPr>
            <a:xfrm>
              <a:off x="3788777" y="2437142"/>
              <a:ext cx="752533" cy="256022"/>
            </a:xfrm>
            <a:prstGeom prst="rect">
              <a:avLst/>
            </a:prstGeom>
            <a:grpFill/>
          </p:spPr>
          <p:txBody>
            <a:bodyPr wrap="none" rtlCol="0">
              <a:spAutoFit/>
            </a:bodyPr>
            <a:lstStyle/>
            <a:p>
              <a:r>
                <a:rPr lang="zh-CN" altLang="en-US" sz="1425" dirty="0">
                  <a:solidFill>
                    <a:schemeClr val="bg1"/>
                  </a:solidFill>
                  <a:latin typeface="微软雅黑" panose="020B0503020204020204" pitchFamily="34" charset="-122"/>
                  <a:ea typeface="微软雅黑" panose="020B0503020204020204" pitchFamily="34" charset="-122"/>
                </a:rPr>
                <a:t>事项之三</a:t>
              </a:r>
            </a:p>
          </p:txBody>
        </p:sp>
      </p:grpSp>
      <p:sp>
        <p:nvSpPr>
          <p:cNvPr id="25" name="TextBox 11"/>
          <p:cNvSpPr txBox="1"/>
          <p:nvPr/>
        </p:nvSpPr>
        <p:spPr>
          <a:xfrm>
            <a:off x="4360087" y="2728225"/>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26" name="TextBox 12"/>
          <p:cNvSpPr txBox="1"/>
          <p:nvPr/>
        </p:nvSpPr>
        <p:spPr>
          <a:xfrm>
            <a:off x="4360087" y="3681963"/>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27" name="组合 26"/>
          <p:cNvGrpSpPr/>
          <p:nvPr/>
        </p:nvGrpSpPr>
        <p:grpSpPr>
          <a:xfrm>
            <a:off x="4360087" y="1380927"/>
            <a:ext cx="3382272" cy="276999"/>
            <a:chOff x="5283922" y="1198944"/>
            <a:chExt cx="3384376" cy="277071"/>
          </a:xfrm>
        </p:grpSpPr>
        <p:sp>
          <p:nvSpPr>
            <p:cNvPr id="28" name="矩形 27"/>
            <p:cNvSpPr/>
            <p:nvPr/>
          </p:nvSpPr>
          <p:spPr>
            <a:xfrm>
              <a:off x="5283922" y="1205118"/>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29" name="TextBox 15"/>
            <p:cNvSpPr txBox="1"/>
            <p:nvPr/>
          </p:nvSpPr>
          <p:spPr>
            <a:xfrm>
              <a:off x="5355930" y="1198944"/>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grpSp>
        <p:nvGrpSpPr>
          <p:cNvPr id="30" name="组合 29"/>
          <p:cNvGrpSpPr/>
          <p:nvPr/>
        </p:nvGrpSpPr>
        <p:grpSpPr>
          <a:xfrm>
            <a:off x="4360087" y="2385365"/>
            <a:ext cx="3382272" cy="276999"/>
            <a:chOff x="5283922" y="2292733"/>
            <a:chExt cx="3384376" cy="277071"/>
          </a:xfrm>
        </p:grpSpPr>
        <p:sp>
          <p:nvSpPr>
            <p:cNvPr id="31" name="矩形 30"/>
            <p:cNvSpPr/>
            <p:nvPr/>
          </p:nvSpPr>
          <p:spPr>
            <a:xfrm>
              <a:off x="5283922" y="2298907"/>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32" name="TextBox 18"/>
            <p:cNvSpPr txBox="1"/>
            <p:nvPr/>
          </p:nvSpPr>
          <p:spPr>
            <a:xfrm>
              <a:off x="5355930" y="2292733"/>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grpSp>
        <p:nvGrpSpPr>
          <p:cNvPr id="33" name="组合 32"/>
          <p:cNvGrpSpPr/>
          <p:nvPr/>
        </p:nvGrpSpPr>
        <p:grpSpPr>
          <a:xfrm>
            <a:off x="4360087" y="3357061"/>
            <a:ext cx="3382272" cy="276999"/>
            <a:chOff x="5283922" y="3405184"/>
            <a:chExt cx="3384376" cy="277071"/>
          </a:xfrm>
        </p:grpSpPr>
        <p:sp>
          <p:nvSpPr>
            <p:cNvPr id="34" name="矩形 33"/>
            <p:cNvSpPr/>
            <p:nvPr/>
          </p:nvSpPr>
          <p:spPr>
            <a:xfrm>
              <a:off x="5283922" y="3411358"/>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dirty="0">
                <a:ea typeface="微软雅黑" panose="020B0503020204020204" pitchFamily="34" charset="-122"/>
              </a:endParaRPr>
            </a:p>
          </p:txBody>
        </p:sp>
        <p:sp>
          <p:nvSpPr>
            <p:cNvPr id="35" name="TextBox 21"/>
            <p:cNvSpPr txBox="1"/>
            <p:nvPr/>
          </p:nvSpPr>
          <p:spPr>
            <a:xfrm>
              <a:off x="5355930" y="3405184"/>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sp>
        <p:nvSpPr>
          <p:cNvPr id="36" name="Rectangle 13" descr="FD1DDF730CE4456e89755B07FE1653D0# #Rectangle 13"/>
          <p:cNvSpPr>
            <a:spLocks noChangeArrowheads="1"/>
          </p:cNvSpPr>
          <p:nvPr/>
        </p:nvSpPr>
        <p:spPr bwMode="auto">
          <a:xfrm>
            <a:off x="7731480" y="1334772"/>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100%</a:t>
            </a:r>
          </a:p>
        </p:txBody>
      </p:sp>
      <p:sp>
        <p:nvSpPr>
          <p:cNvPr id="37" name="Rectangle 13" descr="FD1DDF730CE4456e89755B07FE1653D0# #Rectangle 13"/>
          <p:cNvSpPr>
            <a:spLocks noChangeArrowheads="1"/>
          </p:cNvSpPr>
          <p:nvPr/>
        </p:nvSpPr>
        <p:spPr bwMode="auto">
          <a:xfrm>
            <a:off x="7731480" y="2339211"/>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60%</a:t>
            </a:r>
          </a:p>
        </p:txBody>
      </p:sp>
      <p:sp>
        <p:nvSpPr>
          <p:cNvPr id="38" name="Rectangle 13" descr="FD1DDF730CE4456e89755B07FE1653D0# #Rectangle 13"/>
          <p:cNvSpPr>
            <a:spLocks noChangeArrowheads="1"/>
          </p:cNvSpPr>
          <p:nvPr/>
        </p:nvSpPr>
        <p:spPr bwMode="auto">
          <a:xfrm>
            <a:off x="7731480" y="3317532"/>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50%</a:t>
            </a:r>
          </a:p>
        </p:txBody>
      </p:sp>
    </p:spTree>
    <p:extLst>
      <p:ext uri="{BB962C8B-B14F-4D97-AF65-F5344CB8AC3E}">
        <p14:creationId xmlns:p14="http://schemas.microsoft.com/office/powerpoint/2010/main" val="395888909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300" fill="hold"/>
                                        <p:tgtEl>
                                          <p:spTgt spid="16"/>
                                        </p:tgtEl>
                                        <p:attrNameLst>
                                          <p:attrName>ppt_x</p:attrName>
                                        </p:attrNameLst>
                                      </p:cBhvr>
                                      <p:tavLst>
                                        <p:tav tm="0">
                                          <p:val>
                                            <p:strVal val="0-#ppt_w/2"/>
                                          </p:val>
                                        </p:tav>
                                        <p:tav tm="100000">
                                          <p:val>
                                            <p:strVal val="#ppt_x"/>
                                          </p:val>
                                        </p:tav>
                                      </p:tavLst>
                                    </p:anim>
                                    <p:anim calcmode="lin" valueType="num">
                                      <p:cBhvr additive="base">
                                        <p:cTn id="28" dur="3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1300"/>
                            </p:stCondLst>
                            <p:childTnLst>
                              <p:par>
                                <p:cTn id="30" presetID="2" presetClass="entr" presetSubtype="8"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300" fill="hold"/>
                                        <p:tgtEl>
                                          <p:spTgt spid="19"/>
                                        </p:tgtEl>
                                        <p:attrNameLst>
                                          <p:attrName>ppt_x</p:attrName>
                                        </p:attrNameLst>
                                      </p:cBhvr>
                                      <p:tavLst>
                                        <p:tav tm="0">
                                          <p:val>
                                            <p:strVal val="0-#ppt_w/2"/>
                                          </p:val>
                                        </p:tav>
                                        <p:tav tm="100000">
                                          <p:val>
                                            <p:strVal val="#ppt_x"/>
                                          </p:val>
                                        </p:tav>
                                      </p:tavLst>
                                    </p:anim>
                                    <p:anim calcmode="lin" valueType="num">
                                      <p:cBhvr additive="base">
                                        <p:cTn id="33" dur="300" fill="hold"/>
                                        <p:tgtEl>
                                          <p:spTgt spid="19"/>
                                        </p:tgtEl>
                                        <p:attrNameLst>
                                          <p:attrName>ppt_y</p:attrName>
                                        </p:attrNameLst>
                                      </p:cBhvr>
                                      <p:tavLst>
                                        <p:tav tm="0">
                                          <p:val>
                                            <p:strVal val="#ppt_y"/>
                                          </p:val>
                                        </p:tav>
                                        <p:tav tm="100000">
                                          <p:val>
                                            <p:strVal val="#ppt_y"/>
                                          </p:val>
                                        </p:tav>
                                      </p:tavLst>
                                    </p:anim>
                                  </p:childTnLst>
                                </p:cTn>
                              </p:par>
                            </p:childTnLst>
                          </p:cTn>
                        </p:par>
                        <p:par>
                          <p:cTn id="34" fill="hold">
                            <p:stCondLst>
                              <p:cond delay="1600"/>
                            </p:stCondLst>
                            <p:childTnLst>
                              <p:par>
                                <p:cTn id="35" presetID="2" presetClass="entr" presetSubtype="8"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300" fill="hold"/>
                                        <p:tgtEl>
                                          <p:spTgt spid="22"/>
                                        </p:tgtEl>
                                        <p:attrNameLst>
                                          <p:attrName>ppt_x</p:attrName>
                                        </p:attrNameLst>
                                      </p:cBhvr>
                                      <p:tavLst>
                                        <p:tav tm="0">
                                          <p:val>
                                            <p:strVal val="0-#ppt_w/2"/>
                                          </p:val>
                                        </p:tav>
                                        <p:tav tm="100000">
                                          <p:val>
                                            <p:strVal val="#ppt_x"/>
                                          </p:val>
                                        </p:tav>
                                      </p:tavLst>
                                    </p:anim>
                                    <p:anim calcmode="lin" valueType="num">
                                      <p:cBhvr additive="base">
                                        <p:cTn id="38" dur="3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1900"/>
                            </p:stCondLst>
                            <p:childTnLst>
                              <p:par>
                                <p:cTn id="40" presetID="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300" fill="hold"/>
                                        <p:tgtEl>
                                          <p:spTgt spid="27"/>
                                        </p:tgtEl>
                                        <p:attrNameLst>
                                          <p:attrName>ppt_x</p:attrName>
                                        </p:attrNameLst>
                                      </p:cBhvr>
                                      <p:tavLst>
                                        <p:tav tm="0">
                                          <p:val>
                                            <p:strVal val="1+#ppt_w/2"/>
                                          </p:val>
                                        </p:tav>
                                        <p:tav tm="100000">
                                          <p:val>
                                            <p:strVal val="#ppt_x"/>
                                          </p:val>
                                        </p:tav>
                                      </p:tavLst>
                                    </p:anim>
                                    <p:anim calcmode="lin" valueType="num">
                                      <p:cBhvr additive="base">
                                        <p:cTn id="43" dur="300" fill="hold"/>
                                        <p:tgtEl>
                                          <p:spTgt spid="27"/>
                                        </p:tgtEl>
                                        <p:attrNameLst>
                                          <p:attrName>ppt_y</p:attrName>
                                        </p:attrNameLst>
                                      </p:cBhvr>
                                      <p:tavLst>
                                        <p:tav tm="0">
                                          <p:val>
                                            <p:strVal val="#ppt_y"/>
                                          </p:val>
                                        </p:tav>
                                        <p:tav tm="100000">
                                          <p:val>
                                            <p:strVal val="#ppt_y"/>
                                          </p:val>
                                        </p:tav>
                                      </p:tavLst>
                                    </p:anim>
                                  </p:childTnLst>
                                </p:cTn>
                              </p:par>
                            </p:childTnLst>
                          </p:cTn>
                        </p:par>
                        <p:par>
                          <p:cTn id="44" fill="hold">
                            <p:stCondLst>
                              <p:cond delay="22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300" fill="hold"/>
                                        <p:tgtEl>
                                          <p:spTgt spid="15"/>
                                        </p:tgtEl>
                                        <p:attrNameLst>
                                          <p:attrName>ppt_x</p:attrName>
                                        </p:attrNameLst>
                                      </p:cBhvr>
                                      <p:tavLst>
                                        <p:tav tm="0">
                                          <p:val>
                                            <p:strVal val="1+#ppt_w/2"/>
                                          </p:val>
                                        </p:tav>
                                        <p:tav tm="100000">
                                          <p:val>
                                            <p:strVal val="#ppt_x"/>
                                          </p:val>
                                        </p:tav>
                                      </p:tavLst>
                                    </p:anim>
                                    <p:anim calcmode="lin" valueType="num">
                                      <p:cBhvr additive="base">
                                        <p:cTn id="48" dur="300" fill="hold"/>
                                        <p:tgtEl>
                                          <p:spTgt spid="15"/>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2"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300" fill="hold"/>
                                        <p:tgtEl>
                                          <p:spTgt spid="30"/>
                                        </p:tgtEl>
                                        <p:attrNameLst>
                                          <p:attrName>ppt_x</p:attrName>
                                        </p:attrNameLst>
                                      </p:cBhvr>
                                      <p:tavLst>
                                        <p:tav tm="0">
                                          <p:val>
                                            <p:strVal val="1+#ppt_w/2"/>
                                          </p:val>
                                        </p:tav>
                                        <p:tav tm="100000">
                                          <p:val>
                                            <p:strVal val="#ppt_x"/>
                                          </p:val>
                                        </p:tav>
                                      </p:tavLst>
                                    </p:anim>
                                    <p:anim calcmode="lin" valueType="num">
                                      <p:cBhvr additive="base">
                                        <p:cTn id="53" dur="300" fill="hold"/>
                                        <p:tgtEl>
                                          <p:spTgt spid="30"/>
                                        </p:tgtEl>
                                        <p:attrNameLst>
                                          <p:attrName>ppt_y</p:attrName>
                                        </p:attrNameLst>
                                      </p:cBhvr>
                                      <p:tavLst>
                                        <p:tav tm="0">
                                          <p:val>
                                            <p:strVal val="#ppt_y"/>
                                          </p:val>
                                        </p:tav>
                                        <p:tav tm="100000">
                                          <p:val>
                                            <p:strVal val="#ppt_y"/>
                                          </p:val>
                                        </p:tav>
                                      </p:tavLst>
                                    </p:anim>
                                  </p:childTnLst>
                                </p:cTn>
                              </p:par>
                            </p:childTnLst>
                          </p:cTn>
                        </p:par>
                        <p:par>
                          <p:cTn id="54" fill="hold">
                            <p:stCondLst>
                              <p:cond delay="2800"/>
                            </p:stCondLst>
                            <p:childTnLst>
                              <p:par>
                                <p:cTn id="55" presetID="2" presetClass="entr" presetSubtype="2"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300" fill="hold"/>
                                        <p:tgtEl>
                                          <p:spTgt spid="25"/>
                                        </p:tgtEl>
                                        <p:attrNameLst>
                                          <p:attrName>ppt_x</p:attrName>
                                        </p:attrNameLst>
                                      </p:cBhvr>
                                      <p:tavLst>
                                        <p:tav tm="0">
                                          <p:val>
                                            <p:strVal val="1+#ppt_w/2"/>
                                          </p:val>
                                        </p:tav>
                                        <p:tav tm="100000">
                                          <p:val>
                                            <p:strVal val="#ppt_x"/>
                                          </p:val>
                                        </p:tav>
                                      </p:tavLst>
                                    </p:anim>
                                    <p:anim calcmode="lin" valueType="num">
                                      <p:cBhvr additive="base">
                                        <p:cTn id="58" dur="300" fill="hold"/>
                                        <p:tgtEl>
                                          <p:spTgt spid="25"/>
                                        </p:tgtEl>
                                        <p:attrNameLst>
                                          <p:attrName>ppt_y</p:attrName>
                                        </p:attrNameLst>
                                      </p:cBhvr>
                                      <p:tavLst>
                                        <p:tav tm="0">
                                          <p:val>
                                            <p:strVal val="#ppt_y"/>
                                          </p:val>
                                        </p:tav>
                                        <p:tav tm="100000">
                                          <p:val>
                                            <p:strVal val="#ppt_y"/>
                                          </p:val>
                                        </p:tav>
                                      </p:tavLst>
                                    </p:anim>
                                  </p:childTnLst>
                                </p:cTn>
                              </p:par>
                            </p:childTnLst>
                          </p:cTn>
                        </p:par>
                        <p:par>
                          <p:cTn id="59" fill="hold">
                            <p:stCondLst>
                              <p:cond delay="3100"/>
                            </p:stCondLst>
                            <p:childTnLst>
                              <p:par>
                                <p:cTn id="60" presetID="2" presetClass="entr" presetSubtype="2"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300" fill="hold"/>
                                        <p:tgtEl>
                                          <p:spTgt spid="33"/>
                                        </p:tgtEl>
                                        <p:attrNameLst>
                                          <p:attrName>ppt_x</p:attrName>
                                        </p:attrNameLst>
                                      </p:cBhvr>
                                      <p:tavLst>
                                        <p:tav tm="0">
                                          <p:val>
                                            <p:strVal val="1+#ppt_w/2"/>
                                          </p:val>
                                        </p:tav>
                                        <p:tav tm="100000">
                                          <p:val>
                                            <p:strVal val="#ppt_x"/>
                                          </p:val>
                                        </p:tav>
                                      </p:tavLst>
                                    </p:anim>
                                    <p:anim calcmode="lin" valueType="num">
                                      <p:cBhvr additive="base">
                                        <p:cTn id="63" dur="300" fill="hold"/>
                                        <p:tgtEl>
                                          <p:spTgt spid="33"/>
                                        </p:tgtEl>
                                        <p:attrNameLst>
                                          <p:attrName>ppt_y</p:attrName>
                                        </p:attrNameLst>
                                      </p:cBhvr>
                                      <p:tavLst>
                                        <p:tav tm="0">
                                          <p:val>
                                            <p:strVal val="#ppt_y"/>
                                          </p:val>
                                        </p:tav>
                                        <p:tav tm="100000">
                                          <p:val>
                                            <p:strVal val="#ppt_y"/>
                                          </p:val>
                                        </p:tav>
                                      </p:tavLst>
                                    </p:anim>
                                  </p:childTnLst>
                                </p:cTn>
                              </p:par>
                            </p:childTnLst>
                          </p:cTn>
                        </p:par>
                        <p:par>
                          <p:cTn id="64" fill="hold">
                            <p:stCondLst>
                              <p:cond delay="3400"/>
                            </p:stCondLst>
                            <p:childTnLst>
                              <p:par>
                                <p:cTn id="65" presetID="2" presetClass="entr" presetSubtype="2"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300" fill="hold"/>
                                        <p:tgtEl>
                                          <p:spTgt spid="26"/>
                                        </p:tgtEl>
                                        <p:attrNameLst>
                                          <p:attrName>ppt_x</p:attrName>
                                        </p:attrNameLst>
                                      </p:cBhvr>
                                      <p:tavLst>
                                        <p:tav tm="0">
                                          <p:val>
                                            <p:strVal val="1+#ppt_w/2"/>
                                          </p:val>
                                        </p:tav>
                                        <p:tav tm="100000">
                                          <p:val>
                                            <p:strVal val="#ppt_x"/>
                                          </p:val>
                                        </p:tav>
                                      </p:tavLst>
                                    </p:anim>
                                    <p:anim calcmode="lin" valueType="num">
                                      <p:cBhvr additive="base">
                                        <p:cTn id="68" dur="300" fill="hold"/>
                                        <p:tgtEl>
                                          <p:spTgt spid="26"/>
                                        </p:tgtEl>
                                        <p:attrNameLst>
                                          <p:attrName>ppt_y</p:attrName>
                                        </p:attrNameLst>
                                      </p:cBhvr>
                                      <p:tavLst>
                                        <p:tav tm="0">
                                          <p:val>
                                            <p:strVal val="#ppt_y"/>
                                          </p:val>
                                        </p:tav>
                                        <p:tav tm="100000">
                                          <p:val>
                                            <p:strVal val="#ppt_y"/>
                                          </p:val>
                                        </p:tav>
                                      </p:tavLst>
                                    </p:anim>
                                  </p:childTnLst>
                                </p:cTn>
                              </p:par>
                            </p:childTnLst>
                          </p:cTn>
                        </p:par>
                        <p:par>
                          <p:cTn id="69" fill="hold">
                            <p:stCondLst>
                              <p:cond delay="3700"/>
                            </p:stCondLst>
                            <p:childTnLst>
                              <p:par>
                                <p:cTn id="70" presetID="26" presetClass="emph" presetSubtype="0" fill="hold" nodeType="afterEffect">
                                  <p:stCondLst>
                                    <p:cond delay="0"/>
                                  </p:stCondLst>
                                  <p:childTnLst>
                                    <p:animEffect transition="out" filter="fade">
                                      <p:cBhvr>
                                        <p:cTn id="71" dur="500" tmFilter="0, 0; .2, .5; .8, .5; 1, 0"/>
                                        <p:tgtEl>
                                          <p:spTgt spid="16"/>
                                        </p:tgtEl>
                                      </p:cBhvr>
                                    </p:animEffect>
                                    <p:animScale>
                                      <p:cBhvr>
                                        <p:cTn id="72" dur="250" autoRev="1" fill="hold"/>
                                        <p:tgtEl>
                                          <p:spTgt spid="16"/>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27"/>
                                        </p:tgtEl>
                                      </p:cBhvr>
                                    </p:animEffect>
                                    <p:animScale>
                                      <p:cBhvr>
                                        <p:cTn id="75" dur="250" autoRev="1" fill="hold"/>
                                        <p:tgtEl>
                                          <p:spTgt spid="27"/>
                                        </p:tgtEl>
                                      </p:cBhvr>
                                      <p:by x="105000" y="105000"/>
                                    </p:animScale>
                                  </p:childTnLst>
                                </p:cTn>
                              </p:par>
                              <p:par>
                                <p:cTn id="76" presetID="26" presetClass="emph" presetSubtype="0" fill="hold" grpId="1" nodeType="withEffect">
                                  <p:stCondLst>
                                    <p:cond delay="0"/>
                                  </p:stCondLst>
                                  <p:childTnLst>
                                    <p:animEffect transition="out" filter="fade">
                                      <p:cBhvr>
                                        <p:cTn id="77" dur="500" tmFilter="0, 0; .2, .5; .8, .5; 1, 0"/>
                                        <p:tgtEl>
                                          <p:spTgt spid="15"/>
                                        </p:tgtEl>
                                      </p:cBhvr>
                                    </p:animEffect>
                                    <p:animScale>
                                      <p:cBhvr>
                                        <p:cTn id="78" dur="250" autoRev="1" fill="hold"/>
                                        <p:tgtEl>
                                          <p:spTgt spid="15"/>
                                        </p:tgtEl>
                                      </p:cBhvr>
                                      <p:by x="105000" y="105000"/>
                                    </p:animScale>
                                  </p:childTnLst>
                                </p:cTn>
                              </p:par>
                            </p:childTnLst>
                          </p:cTn>
                        </p:par>
                        <p:par>
                          <p:cTn id="79" fill="hold">
                            <p:stCondLst>
                              <p:cond delay="4200"/>
                            </p:stCondLst>
                            <p:childTnLst>
                              <p:par>
                                <p:cTn id="80" presetID="53" presetClass="entr" presetSubtype="16"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fltVal val="0"/>
                                          </p:val>
                                        </p:tav>
                                        <p:tav tm="100000">
                                          <p:val>
                                            <p:strVal val="#ppt_w"/>
                                          </p:val>
                                        </p:tav>
                                      </p:tavLst>
                                    </p:anim>
                                    <p:anim calcmode="lin" valueType="num">
                                      <p:cBhvr>
                                        <p:cTn id="83" dur="1000" fill="hold"/>
                                        <p:tgtEl>
                                          <p:spTgt spid="36"/>
                                        </p:tgtEl>
                                        <p:attrNameLst>
                                          <p:attrName>ppt_h</p:attrName>
                                        </p:attrNameLst>
                                      </p:cBhvr>
                                      <p:tavLst>
                                        <p:tav tm="0">
                                          <p:val>
                                            <p:fltVal val="0"/>
                                          </p:val>
                                        </p:tav>
                                        <p:tav tm="100000">
                                          <p:val>
                                            <p:strVal val="#ppt_h"/>
                                          </p:val>
                                        </p:tav>
                                      </p:tavLst>
                                    </p:anim>
                                    <p:animEffect transition="in" filter="fade">
                                      <p:cBhvr>
                                        <p:cTn id="84" dur="1000"/>
                                        <p:tgtEl>
                                          <p:spTgt spid="36"/>
                                        </p:tgtEl>
                                      </p:cBhvr>
                                    </p:animEffect>
                                  </p:childTnLst>
                                </p:cTn>
                              </p:par>
                            </p:childTnLst>
                          </p:cTn>
                        </p:par>
                        <p:par>
                          <p:cTn id="85" fill="hold">
                            <p:stCondLst>
                              <p:cond delay="5200"/>
                            </p:stCondLst>
                            <p:childTnLst>
                              <p:par>
                                <p:cTn id="86" presetID="26" presetClass="emph" presetSubtype="0" fill="hold" nodeType="afterEffect">
                                  <p:stCondLst>
                                    <p:cond delay="500"/>
                                  </p:stCondLst>
                                  <p:childTnLst>
                                    <p:animEffect transition="out" filter="fade">
                                      <p:cBhvr>
                                        <p:cTn id="87" dur="500" tmFilter="0, 0; .2, .5; .8, .5; 1, 0"/>
                                        <p:tgtEl>
                                          <p:spTgt spid="19"/>
                                        </p:tgtEl>
                                      </p:cBhvr>
                                    </p:animEffect>
                                    <p:animScale>
                                      <p:cBhvr>
                                        <p:cTn id="88" dur="250" autoRev="1" fill="hold"/>
                                        <p:tgtEl>
                                          <p:spTgt spid="19"/>
                                        </p:tgtEl>
                                      </p:cBhvr>
                                      <p:by x="105000" y="105000"/>
                                    </p:animScale>
                                  </p:childTnLst>
                                </p:cTn>
                              </p:par>
                              <p:par>
                                <p:cTn id="89" presetID="26" presetClass="emph" presetSubtype="0" fill="hold" nodeType="withEffect">
                                  <p:stCondLst>
                                    <p:cond delay="500"/>
                                  </p:stCondLst>
                                  <p:childTnLst>
                                    <p:animEffect transition="out" filter="fade">
                                      <p:cBhvr>
                                        <p:cTn id="90" dur="500" tmFilter="0, 0; .2, .5; .8, .5; 1, 0"/>
                                        <p:tgtEl>
                                          <p:spTgt spid="30"/>
                                        </p:tgtEl>
                                      </p:cBhvr>
                                    </p:animEffect>
                                    <p:animScale>
                                      <p:cBhvr>
                                        <p:cTn id="91" dur="250" autoRev="1" fill="hold"/>
                                        <p:tgtEl>
                                          <p:spTgt spid="30"/>
                                        </p:tgtEl>
                                      </p:cBhvr>
                                      <p:by x="105000" y="105000"/>
                                    </p:animScale>
                                  </p:childTnLst>
                                </p:cTn>
                              </p:par>
                              <p:par>
                                <p:cTn id="92" presetID="26" presetClass="emph" presetSubtype="0" fill="hold" grpId="1" nodeType="withEffect">
                                  <p:stCondLst>
                                    <p:cond delay="500"/>
                                  </p:stCondLst>
                                  <p:childTnLst>
                                    <p:animEffect transition="out" filter="fade">
                                      <p:cBhvr>
                                        <p:cTn id="93" dur="500" tmFilter="0, 0; .2, .5; .8, .5; 1, 0"/>
                                        <p:tgtEl>
                                          <p:spTgt spid="25"/>
                                        </p:tgtEl>
                                      </p:cBhvr>
                                    </p:animEffect>
                                    <p:animScale>
                                      <p:cBhvr>
                                        <p:cTn id="94" dur="250" autoRev="1" fill="hold"/>
                                        <p:tgtEl>
                                          <p:spTgt spid="25"/>
                                        </p:tgtEl>
                                      </p:cBhvr>
                                      <p:by x="105000" y="105000"/>
                                    </p:animScale>
                                  </p:childTnLst>
                                </p:cTn>
                              </p:par>
                            </p:childTnLst>
                          </p:cTn>
                        </p:par>
                        <p:par>
                          <p:cTn id="95" fill="hold">
                            <p:stCondLst>
                              <p:cond delay="6200"/>
                            </p:stCondLst>
                            <p:childTnLst>
                              <p:par>
                                <p:cTn id="96" presetID="53" presetClass="entr" presetSubtype="16"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p:cTn id="98" dur="1000" fill="hold"/>
                                        <p:tgtEl>
                                          <p:spTgt spid="37"/>
                                        </p:tgtEl>
                                        <p:attrNameLst>
                                          <p:attrName>ppt_w</p:attrName>
                                        </p:attrNameLst>
                                      </p:cBhvr>
                                      <p:tavLst>
                                        <p:tav tm="0">
                                          <p:val>
                                            <p:fltVal val="0"/>
                                          </p:val>
                                        </p:tav>
                                        <p:tav tm="100000">
                                          <p:val>
                                            <p:strVal val="#ppt_w"/>
                                          </p:val>
                                        </p:tav>
                                      </p:tavLst>
                                    </p:anim>
                                    <p:anim calcmode="lin" valueType="num">
                                      <p:cBhvr>
                                        <p:cTn id="99" dur="1000" fill="hold"/>
                                        <p:tgtEl>
                                          <p:spTgt spid="37"/>
                                        </p:tgtEl>
                                        <p:attrNameLst>
                                          <p:attrName>ppt_h</p:attrName>
                                        </p:attrNameLst>
                                      </p:cBhvr>
                                      <p:tavLst>
                                        <p:tav tm="0">
                                          <p:val>
                                            <p:fltVal val="0"/>
                                          </p:val>
                                        </p:tav>
                                        <p:tav tm="100000">
                                          <p:val>
                                            <p:strVal val="#ppt_h"/>
                                          </p:val>
                                        </p:tav>
                                      </p:tavLst>
                                    </p:anim>
                                    <p:animEffect transition="in" filter="fade">
                                      <p:cBhvr>
                                        <p:cTn id="100" dur="1000"/>
                                        <p:tgtEl>
                                          <p:spTgt spid="37"/>
                                        </p:tgtEl>
                                      </p:cBhvr>
                                    </p:animEffect>
                                  </p:childTnLst>
                                </p:cTn>
                              </p:par>
                            </p:childTnLst>
                          </p:cTn>
                        </p:par>
                        <p:par>
                          <p:cTn id="101" fill="hold">
                            <p:stCondLst>
                              <p:cond delay="7200"/>
                            </p:stCondLst>
                            <p:childTnLst>
                              <p:par>
                                <p:cTn id="102" presetID="26" presetClass="emph" presetSubtype="0" fill="hold" nodeType="afterEffect">
                                  <p:stCondLst>
                                    <p:cond delay="500"/>
                                  </p:stCondLst>
                                  <p:childTnLst>
                                    <p:animEffect transition="out" filter="fade">
                                      <p:cBhvr>
                                        <p:cTn id="103" dur="500" tmFilter="0, 0; .2, .5; .8, .5; 1, 0"/>
                                        <p:tgtEl>
                                          <p:spTgt spid="22"/>
                                        </p:tgtEl>
                                      </p:cBhvr>
                                    </p:animEffect>
                                    <p:animScale>
                                      <p:cBhvr>
                                        <p:cTn id="104" dur="250" autoRev="1" fill="hold"/>
                                        <p:tgtEl>
                                          <p:spTgt spid="22"/>
                                        </p:tgtEl>
                                      </p:cBhvr>
                                      <p:by x="105000" y="105000"/>
                                    </p:animScale>
                                  </p:childTnLst>
                                </p:cTn>
                              </p:par>
                              <p:par>
                                <p:cTn id="105" presetID="26" presetClass="emph" presetSubtype="0" fill="hold" nodeType="withEffect">
                                  <p:stCondLst>
                                    <p:cond delay="500"/>
                                  </p:stCondLst>
                                  <p:childTnLst>
                                    <p:animEffect transition="out" filter="fade">
                                      <p:cBhvr>
                                        <p:cTn id="106" dur="500" tmFilter="0, 0; .2, .5; .8, .5; 1, 0"/>
                                        <p:tgtEl>
                                          <p:spTgt spid="33"/>
                                        </p:tgtEl>
                                      </p:cBhvr>
                                    </p:animEffect>
                                    <p:animScale>
                                      <p:cBhvr>
                                        <p:cTn id="107" dur="250" autoRev="1" fill="hold"/>
                                        <p:tgtEl>
                                          <p:spTgt spid="33"/>
                                        </p:tgtEl>
                                      </p:cBhvr>
                                      <p:by x="105000" y="105000"/>
                                    </p:animScale>
                                  </p:childTnLst>
                                </p:cTn>
                              </p:par>
                              <p:par>
                                <p:cTn id="108" presetID="26" presetClass="emph" presetSubtype="0" fill="hold" grpId="1" nodeType="withEffect">
                                  <p:stCondLst>
                                    <p:cond delay="500"/>
                                  </p:stCondLst>
                                  <p:childTnLst>
                                    <p:animEffect transition="out" filter="fade">
                                      <p:cBhvr>
                                        <p:cTn id="109" dur="500" tmFilter="0, 0; .2, .5; .8, .5; 1, 0"/>
                                        <p:tgtEl>
                                          <p:spTgt spid="26"/>
                                        </p:tgtEl>
                                      </p:cBhvr>
                                    </p:animEffect>
                                    <p:animScale>
                                      <p:cBhvr>
                                        <p:cTn id="110" dur="250" autoRev="1" fill="hold"/>
                                        <p:tgtEl>
                                          <p:spTgt spid="26"/>
                                        </p:tgtEl>
                                      </p:cBhvr>
                                      <p:by x="105000" y="105000"/>
                                    </p:animScale>
                                  </p:childTnLst>
                                </p:cTn>
                              </p:par>
                            </p:childTnLst>
                          </p:cTn>
                        </p:par>
                        <p:par>
                          <p:cTn id="111" fill="hold">
                            <p:stCondLst>
                              <p:cond delay="8200"/>
                            </p:stCondLst>
                            <p:childTnLst>
                              <p:par>
                                <p:cTn id="112" presetID="53" presetClass="entr" presetSubtype="16" fill="hold" grpId="0" nodeType="afterEffect">
                                  <p:stCondLst>
                                    <p:cond delay="0"/>
                                  </p:stCondLst>
                                  <p:childTnLst>
                                    <p:set>
                                      <p:cBhvr>
                                        <p:cTn id="113" dur="1" fill="hold">
                                          <p:stCondLst>
                                            <p:cond delay="0"/>
                                          </p:stCondLst>
                                        </p:cTn>
                                        <p:tgtEl>
                                          <p:spTgt spid="38"/>
                                        </p:tgtEl>
                                        <p:attrNameLst>
                                          <p:attrName>style.visibility</p:attrName>
                                        </p:attrNameLst>
                                      </p:cBhvr>
                                      <p:to>
                                        <p:strVal val="visible"/>
                                      </p:to>
                                    </p:set>
                                    <p:anim calcmode="lin" valueType="num">
                                      <p:cBhvr>
                                        <p:cTn id="114" dur="1000" fill="hold"/>
                                        <p:tgtEl>
                                          <p:spTgt spid="38"/>
                                        </p:tgtEl>
                                        <p:attrNameLst>
                                          <p:attrName>ppt_w</p:attrName>
                                        </p:attrNameLst>
                                      </p:cBhvr>
                                      <p:tavLst>
                                        <p:tav tm="0">
                                          <p:val>
                                            <p:fltVal val="0"/>
                                          </p:val>
                                        </p:tav>
                                        <p:tav tm="100000">
                                          <p:val>
                                            <p:strVal val="#ppt_w"/>
                                          </p:val>
                                        </p:tav>
                                      </p:tavLst>
                                    </p:anim>
                                    <p:anim calcmode="lin" valueType="num">
                                      <p:cBhvr>
                                        <p:cTn id="115" dur="1000" fill="hold"/>
                                        <p:tgtEl>
                                          <p:spTgt spid="38"/>
                                        </p:tgtEl>
                                        <p:attrNameLst>
                                          <p:attrName>ppt_h</p:attrName>
                                        </p:attrNameLst>
                                      </p:cBhvr>
                                      <p:tavLst>
                                        <p:tav tm="0">
                                          <p:val>
                                            <p:fltVal val="0"/>
                                          </p:val>
                                        </p:tav>
                                        <p:tav tm="100000">
                                          <p:val>
                                            <p:strVal val="#ppt_h"/>
                                          </p:val>
                                        </p:tav>
                                      </p:tavLst>
                                    </p:anim>
                                    <p:animEffect transition="in" filter="fade">
                                      <p:cBhvr>
                                        <p:cTn id="116"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p:bldP spid="15" grpId="1"/>
      <p:bldP spid="25" grpId="0"/>
      <p:bldP spid="25" grpId="1"/>
      <p:bldP spid="26" grpId="0"/>
      <p:bldP spid="26" grpId="1"/>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dirty="0">
                  <a:ea typeface="微软雅黑" panose="020B0503020204020204" pitchFamily="34" charset="-122"/>
                </a:endParaRPr>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dirty="0">
              <a:ea typeface="微软雅黑" panose="020B0503020204020204" pitchFamily="34" charset="-122"/>
            </a:endParaRPr>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dirty="0">
                <a:solidFill>
                  <a:prstClr val="white"/>
                </a:solidFill>
                <a:ea typeface="微软雅黑" panose="020B0503020204020204" pitchFamily="34" charset="-122"/>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矩形 14"/>
          <p:cNvSpPr/>
          <p:nvPr/>
        </p:nvSpPr>
        <p:spPr>
          <a:xfrm>
            <a:off x="2845" y="4470790"/>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dirty="0">
              <a:ea typeface="微软雅黑" panose="020B0503020204020204" pitchFamily="34" charset="-122"/>
            </a:endParaRPr>
          </a:p>
        </p:txBody>
      </p:sp>
      <p:sp>
        <p:nvSpPr>
          <p:cNvPr id="16" name="矩形 15"/>
          <p:cNvSpPr/>
          <p:nvPr/>
        </p:nvSpPr>
        <p:spPr>
          <a:xfrm>
            <a:off x="2845" y="3563058"/>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dirty="0">
              <a:ea typeface="微软雅黑" panose="020B0503020204020204" pitchFamily="34" charset="-122"/>
            </a:endParaRPr>
          </a:p>
        </p:txBody>
      </p:sp>
      <p:sp>
        <p:nvSpPr>
          <p:cNvPr id="17" name="矩形 16"/>
          <p:cNvSpPr/>
          <p:nvPr/>
        </p:nvSpPr>
        <p:spPr>
          <a:xfrm>
            <a:off x="2845" y="2660765"/>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dirty="0">
              <a:ea typeface="微软雅黑" panose="020B0503020204020204" pitchFamily="34" charset="-122"/>
            </a:endParaRPr>
          </a:p>
        </p:txBody>
      </p:sp>
      <p:sp>
        <p:nvSpPr>
          <p:cNvPr id="18" name="矩形 17"/>
          <p:cNvSpPr/>
          <p:nvPr/>
        </p:nvSpPr>
        <p:spPr>
          <a:xfrm>
            <a:off x="2845" y="1753032"/>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dirty="0">
              <a:ea typeface="微软雅黑" panose="020B0503020204020204" pitchFamily="34" charset="-122"/>
            </a:endParaRPr>
          </a:p>
        </p:txBody>
      </p:sp>
      <p:sp>
        <p:nvSpPr>
          <p:cNvPr id="19" name="椭圆 18"/>
          <p:cNvSpPr/>
          <p:nvPr/>
        </p:nvSpPr>
        <p:spPr>
          <a:xfrm>
            <a:off x="4148199" y="1479611"/>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ea typeface="微软雅黑" panose="020B0503020204020204" pitchFamily="34" charset="-122"/>
              </a:rPr>
              <a:t>01</a:t>
            </a:r>
            <a:endParaRPr lang="zh-CN" altLang="en-US" sz="2399" dirty="0">
              <a:ea typeface="微软雅黑" panose="020B0503020204020204" pitchFamily="34" charset="-122"/>
            </a:endParaRPr>
          </a:p>
        </p:txBody>
      </p:sp>
      <p:sp>
        <p:nvSpPr>
          <p:cNvPr id="20" name="椭圆 19"/>
          <p:cNvSpPr/>
          <p:nvPr/>
        </p:nvSpPr>
        <p:spPr>
          <a:xfrm>
            <a:off x="4148199" y="2383677"/>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ea typeface="微软雅黑" panose="020B0503020204020204" pitchFamily="34" charset="-122"/>
              </a:rPr>
              <a:t>02</a:t>
            </a:r>
            <a:endParaRPr lang="zh-CN" altLang="en-US" sz="2399" dirty="0">
              <a:ea typeface="微软雅黑" panose="020B0503020204020204" pitchFamily="34" charset="-122"/>
            </a:endParaRPr>
          </a:p>
        </p:txBody>
      </p:sp>
      <p:sp>
        <p:nvSpPr>
          <p:cNvPr id="21" name="椭圆 20"/>
          <p:cNvSpPr/>
          <p:nvPr/>
        </p:nvSpPr>
        <p:spPr>
          <a:xfrm>
            <a:off x="4148199" y="3262628"/>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ea typeface="微软雅黑" panose="020B0503020204020204" pitchFamily="34" charset="-122"/>
              </a:rPr>
              <a:t>03</a:t>
            </a:r>
            <a:endParaRPr lang="zh-CN" altLang="en-US" sz="2399" dirty="0">
              <a:ea typeface="微软雅黑" panose="020B0503020204020204" pitchFamily="34" charset="-122"/>
            </a:endParaRPr>
          </a:p>
        </p:txBody>
      </p:sp>
      <p:sp>
        <p:nvSpPr>
          <p:cNvPr id="22" name="椭圆 21"/>
          <p:cNvSpPr/>
          <p:nvPr/>
        </p:nvSpPr>
        <p:spPr>
          <a:xfrm>
            <a:off x="4148199" y="4177453"/>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ea typeface="微软雅黑" panose="020B0503020204020204" pitchFamily="34" charset="-122"/>
              </a:rPr>
              <a:t>04</a:t>
            </a:r>
            <a:endParaRPr lang="zh-CN" altLang="en-US" sz="2399" dirty="0">
              <a:ea typeface="微软雅黑" panose="020B0503020204020204" pitchFamily="34" charset="-122"/>
            </a:endParaRPr>
          </a:p>
        </p:txBody>
      </p:sp>
      <p:grpSp>
        <p:nvGrpSpPr>
          <p:cNvPr id="23" name="组 10"/>
          <p:cNvGrpSpPr/>
          <p:nvPr/>
        </p:nvGrpSpPr>
        <p:grpSpPr>
          <a:xfrm>
            <a:off x="5222455" y="1495861"/>
            <a:ext cx="3030575" cy="781589"/>
            <a:chOff x="247498" y="2041376"/>
            <a:chExt cx="3032066" cy="781972"/>
          </a:xfrm>
        </p:grpSpPr>
        <p:sp>
          <p:nvSpPr>
            <p:cNvPr id="24" name="文本框 23"/>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25" name="矩形 24"/>
            <p:cNvSpPr/>
            <p:nvPr/>
          </p:nvSpPr>
          <p:spPr>
            <a:xfrm>
              <a:off x="247498" y="2041376"/>
              <a:ext cx="1621754" cy="348921"/>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ea typeface="微软雅黑" panose="020B0503020204020204" pitchFamily="34" charset="-122"/>
                </a:rPr>
                <a:t>点击此处添加标题</a:t>
              </a:r>
              <a:endParaRPr lang="en-US" altLang="zh-CN" sz="1400" b="1" kern="0" dirty="0">
                <a:solidFill>
                  <a:schemeClr val="tx1">
                    <a:lumMod val="75000"/>
                    <a:lumOff val="25000"/>
                  </a:schemeClr>
                </a:solidFill>
                <a:ea typeface="微软雅黑" panose="020B0503020204020204" pitchFamily="34" charset="-122"/>
              </a:endParaRPr>
            </a:p>
          </p:txBody>
        </p:sp>
      </p:grpSp>
      <p:grpSp>
        <p:nvGrpSpPr>
          <p:cNvPr id="26" name="组 13"/>
          <p:cNvGrpSpPr/>
          <p:nvPr/>
        </p:nvGrpSpPr>
        <p:grpSpPr>
          <a:xfrm>
            <a:off x="5222455" y="2399748"/>
            <a:ext cx="3030575" cy="781589"/>
            <a:chOff x="247498" y="2041376"/>
            <a:chExt cx="3032066" cy="781972"/>
          </a:xfrm>
        </p:grpSpPr>
        <p:sp>
          <p:nvSpPr>
            <p:cNvPr id="27" name="文本框 26"/>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28" name="矩形 27"/>
            <p:cNvSpPr/>
            <p:nvPr/>
          </p:nvSpPr>
          <p:spPr>
            <a:xfrm>
              <a:off x="247498" y="2041376"/>
              <a:ext cx="1621754" cy="348921"/>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ea typeface="微软雅黑" panose="020B0503020204020204" pitchFamily="34" charset="-122"/>
                </a:rPr>
                <a:t>点击此处添加标题</a:t>
              </a:r>
              <a:endParaRPr lang="en-US" altLang="zh-CN" sz="1400" b="1" kern="0" dirty="0">
                <a:solidFill>
                  <a:schemeClr val="tx1">
                    <a:lumMod val="75000"/>
                    <a:lumOff val="25000"/>
                  </a:schemeClr>
                </a:solidFill>
                <a:ea typeface="微软雅黑" panose="020B0503020204020204" pitchFamily="34" charset="-122"/>
              </a:endParaRPr>
            </a:p>
          </p:txBody>
        </p:sp>
      </p:grpSp>
      <p:grpSp>
        <p:nvGrpSpPr>
          <p:cNvPr id="29" name="组 16"/>
          <p:cNvGrpSpPr/>
          <p:nvPr/>
        </p:nvGrpSpPr>
        <p:grpSpPr>
          <a:xfrm>
            <a:off x="5222455" y="3303636"/>
            <a:ext cx="3030575" cy="781589"/>
            <a:chOff x="247498" y="2041376"/>
            <a:chExt cx="3032066" cy="781972"/>
          </a:xfrm>
        </p:grpSpPr>
        <p:sp>
          <p:nvSpPr>
            <p:cNvPr id="30" name="文本框 29"/>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31" name="矩形 30"/>
            <p:cNvSpPr/>
            <p:nvPr/>
          </p:nvSpPr>
          <p:spPr>
            <a:xfrm>
              <a:off x="247498" y="2041376"/>
              <a:ext cx="1621754" cy="348921"/>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ea typeface="微软雅黑" panose="020B0503020204020204" pitchFamily="34" charset="-122"/>
                </a:rPr>
                <a:t>点击此处添加标题</a:t>
              </a:r>
              <a:endParaRPr lang="en-US" altLang="zh-CN" sz="1400" b="1" kern="0" dirty="0">
                <a:solidFill>
                  <a:schemeClr val="tx1">
                    <a:lumMod val="75000"/>
                    <a:lumOff val="25000"/>
                  </a:schemeClr>
                </a:solidFill>
                <a:ea typeface="微软雅黑" panose="020B0503020204020204" pitchFamily="34" charset="-122"/>
              </a:endParaRPr>
            </a:p>
          </p:txBody>
        </p:sp>
      </p:grpSp>
      <p:grpSp>
        <p:nvGrpSpPr>
          <p:cNvPr id="32" name="组 19"/>
          <p:cNvGrpSpPr/>
          <p:nvPr/>
        </p:nvGrpSpPr>
        <p:grpSpPr>
          <a:xfrm>
            <a:off x="5222455" y="4207522"/>
            <a:ext cx="3030575" cy="781589"/>
            <a:chOff x="247498" y="2041376"/>
            <a:chExt cx="3032066" cy="781972"/>
          </a:xfrm>
        </p:grpSpPr>
        <p:sp>
          <p:nvSpPr>
            <p:cNvPr id="33" name="文本框 32"/>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34" name="矩形 33"/>
            <p:cNvSpPr/>
            <p:nvPr/>
          </p:nvSpPr>
          <p:spPr>
            <a:xfrm>
              <a:off x="247498" y="2041376"/>
              <a:ext cx="1621754" cy="348921"/>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ea typeface="微软雅黑" panose="020B0503020204020204" pitchFamily="34" charset="-122"/>
                </a:rPr>
                <a:t>点击此处添加标题</a:t>
              </a:r>
              <a:endParaRPr lang="en-US" altLang="zh-CN" sz="1400" b="1" kern="0" dirty="0">
                <a:solidFill>
                  <a:schemeClr val="tx1">
                    <a:lumMod val="75000"/>
                    <a:lumOff val="25000"/>
                  </a:schemeClr>
                </a:solidFill>
                <a:ea typeface="微软雅黑" panose="020B0503020204020204" pitchFamily="34" charset="-122"/>
              </a:endParaRPr>
            </a:p>
          </p:txBody>
        </p:sp>
      </p:grpSp>
    </p:spTree>
    <p:extLst>
      <p:ext uri="{BB962C8B-B14F-4D97-AF65-F5344CB8AC3E}">
        <p14:creationId xmlns:p14="http://schemas.microsoft.com/office/powerpoint/2010/main" val="31705392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3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1800"/>
                            </p:stCondLst>
                            <p:childTnLst>
                              <p:par>
                                <p:cTn id="42" presetID="53" presetClass="entr" presetSubtype="16"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childTnLst>
                          </p:cTn>
                        </p:par>
                        <p:par>
                          <p:cTn id="62" fill="hold">
                            <p:stCondLst>
                              <p:cond delay="2300"/>
                            </p:stCondLst>
                            <p:childTnLst>
                              <p:par>
                                <p:cTn id="63" presetID="42" presetClass="entr" presetSubtype="0" fill="hold"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1000"/>
                                        <p:tgtEl>
                                          <p:spTgt spid="26"/>
                                        </p:tgtEl>
                                      </p:cBhvr>
                                    </p:animEffect>
                                    <p:anim calcmode="lin" valueType="num">
                                      <p:cBhvr>
                                        <p:cTn id="71" dur="1000" fill="hold"/>
                                        <p:tgtEl>
                                          <p:spTgt spid="26"/>
                                        </p:tgtEl>
                                        <p:attrNameLst>
                                          <p:attrName>ppt_x</p:attrName>
                                        </p:attrNameLst>
                                      </p:cBhvr>
                                      <p:tavLst>
                                        <p:tav tm="0">
                                          <p:val>
                                            <p:strVal val="#ppt_x"/>
                                          </p:val>
                                        </p:tav>
                                        <p:tav tm="100000">
                                          <p:val>
                                            <p:strVal val="#ppt_x"/>
                                          </p:val>
                                        </p:tav>
                                      </p:tavLst>
                                    </p:anim>
                                    <p:anim calcmode="lin" valueType="num">
                                      <p:cBhvr>
                                        <p:cTn id="72" dur="1000" fill="hold"/>
                                        <p:tgtEl>
                                          <p:spTgt spid="26"/>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1000"/>
                                        <p:tgtEl>
                                          <p:spTgt spid="29"/>
                                        </p:tgtEl>
                                      </p:cBhvr>
                                    </p:animEffect>
                                    <p:anim calcmode="lin" valueType="num">
                                      <p:cBhvr>
                                        <p:cTn id="76" dur="1000" fill="hold"/>
                                        <p:tgtEl>
                                          <p:spTgt spid="29"/>
                                        </p:tgtEl>
                                        <p:attrNameLst>
                                          <p:attrName>ppt_x</p:attrName>
                                        </p:attrNameLst>
                                      </p:cBhvr>
                                      <p:tavLst>
                                        <p:tav tm="0">
                                          <p:val>
                                            <p:strVal val="#ppt_x"/>
                                          </p:val>
                                        </p:tav>
                                        <p:tav tm="100000">
                                          <p:val>
                                            <p:strVal val="#ppt_x"/>
                                          </p:val>
                                        </p:tav>
                                      </p:tavLst>
                                    </p:anim>
                                    <p:anim calcmode="lin" valueType="num">
                                      <p:cBhvr>
                                        <p:cTn id="77" dur="1000" fill="hold"/>
                                        <p:tgtEl>
                                          <p:spTgt spid="29"/>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1000"/>
                                        <p:tgtEl>
                                          <p:spTgt spid="32"/>
                                        </p:tgtEl>
                                      </p:cBhvr>
                                    </p:animEffect>
                                    <p:anim calcmode="lin" valueType="num">
                                      <p:cBhvr>
                                        <p:cTn id="81" dur="1000" fill="hold"/>
                                        <p:tgtEl>
                                          <p:spTgt spid="32"/>
                                        </p:tgtEl>
                                        <p:attrNameLst>
                                          <p:attrName>ppt_x</p:attrName>
                                        </p:attrNameLst>
                                      </p:cBhvr>
                                      <p:tavLst>
                                        <p:tav tm="0">
                                          <p:val>
                                            <p:strVal val="#ppt_x"/>
                                          </p:val>
                                        </p:tav>
                                        <p:tav tm="100000">
                                          <p:val>
                                            <p:strVal val="#ppt_x"/>
                                          </p:val>
                                        </p:tav>
                                      </p:tavLst>
                                    </p:anim>
                                    <p:anim calcmode="lin" valueType="num">
                                      <p:cBhvr>
                                        <p:cTn id="8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P spid="19" grpId="0" animBg="1"/>
      <p:bldP spid="20" grpId="0" animBg="1"/>
      <p:bldP spid="21" grpId="0" animBg="1"/>
      <p:bldP spid="22" grpId="0"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TotalTime>
  <Words>3855</Words>
  <Application>Microsoft Office PowerPoint</Application>
  <PresentationFormat>全屏显示(16:9)</PresentationFormat>
  <Paragraphs>257</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通用</dc:title>
  <dc:creator>第一PPT模板网-WWW.1PPT.COM</dc:creator>
  <cp:keywords>第一PPT模板网-WWW.1PPT.COM</cp:keywords>
  <dc:description>www.1ppt.com</dc:description>
  <cp:lastModifiedBy>Windows User</cp:lastModifiedBy>
  <cp:revision>12</cp:revision>
  <dcterms:created xsi:type="dcterms:W3CDTF">2016-12-09T11:03:38Z</dcterms:created>
  <dcterms:modified xsi:type="dcterms:W3CDTF">2018-02-25T05:42:59Z</dcterms:modified>
</cp:coreProperties>
</file>