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33" d="100"/>
          <a:sy n="33" d="100"/>
        </p:scale>
        <p:origin x="-1230" y="-1812"/>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2018/2/25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2018/2/25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2018/2/25</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2018/2/25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hdphoto" Target="../media/hdphoto4.wdp"/><Relationship Id="rId3" Type="http://schemas.microsoft.com/office/2007/relationships/hdphoto" Target="../media/hdphoto2.wdp"/><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0.jpeg"/><Relationship Id="rId5" Type="http://schemas.microsoft.com/office/2007/relationships/hdphoto" Target="../media/hdphoto3.wdp"/><Relationship Id="rId10" Type="http://schemas.microsoft.com/office/2007/relationships/hdphoto" Target="../media/hdphoto5.wdp"/><Relationship Id="rId4" Type="http://schemas.openxmlformats.org/officeDocument/2006/relationships/image" Target="../media/image9.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8"/>
          <p:cNvSpPr/>
          <p:nvPr/>
        </p:nvSpPr>
        <p:spPr>
          <a:xfrm rot="1751457">
            <a:off x="5227466" y="2475479"/>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5" name="矩形 8"/>
          <p:cNvSpPr/>
          <p:nvPr/>
        </p:nvSpPr>
        <p:spPr>
          <a:xfrm rot="1751457">
            <a:off x="5227466" y="3624152"/>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6" name="矩形 8"/>
          <p:cNvSpPr/>
          <p:nvPr/>
        </p:nvSpPr>
        <p:spPr>
          <a:xfrm rot="1751457">
            <a:off x="5227466" y="4772827"/>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7" name="矩形 8"/>
          <p:cNvSpPr/>
          <p:nvPr/>
        </p:nvSpPr>
        <p:spPr>
          <a:xfrm rot="1751457">
            <a:off x="5225086" y="5919662"/>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68" name="组合 67"/>
          <p:cNvGrpSpPr/>
          <p:nvPr/>
        </p:nvGrpSpPr>
        <p:grpSpPr>
          <a:xfrm>
            <a:off x="1080517" y="2891650"/>
            <a:ext cx="4674738" cy="3458604"/>
            <a:chOff x="1233713" y="2051501"/>
            <a:chExt cx="4674738" cy="3458604"/>
          </a:xfrm>
        </p:grpSpPr>
        <p:sp>
          <p:nvSpPr>
            <p:cNvPr id="69" name="矩形 7"/>
            <p:cNvSpPr/>
            <p:nvPr/>
          </p:nvSpPr>
          <p:spPr>
            <a:xfrm rot="1751457">
              <a:off x="2268718" y="2914595"/>
              <a:ext cx="3639733" cy="2595510"/>
            </a:xfrm>
            <a:custGeom>
              <a:avLst/>
              <a:gdLst>
                <a:gd name="connsiteX0" fmla="*/ 0 w 4243826"/>
                <a:gd name="connsiteY0" fmla="*/ 0 h 2569813"/>
                <a:gd name="connsiteX1" fmla="*/ 4243826 w 4243826"/>
                <a:gd name="connsiteY1" fmla="*/ 0 h 2569813"/>
                <a:gd name="connsiteX2" fmla="*/ 4243826 w 4243826"/>
                <a:gd name="connsiteY2" fmla="*/ 2569813 h 2569813"/>
                <a:gd name="connsiteX3" fmla="*/ 0 w 4243826"/>
                <a:gd name="connsiteY3" fmla="*/ 2569813 h 2569813"/>
                <a:gd name="connsiteX4" fmla="*/ 0 w 4243826"/>
                <a:gd name="connsiteY4" fmla="*/ 0 h 2569813"/>
                <a:gd name="connsiteX0" fmla="*/ 0 w 4243826"/>
                <a:gd name="connsiteY0" fmla="*/ 15091 h 2584904"/>
                <a:gd name="connsiteX1" fmla="*/ 666995 w 4243826"/>
                <a:gd name="connsiteY1" fmla="*/ 0 h 2584904"/>
                <a:gd name="connsiteX2" fmla="*/ 4243826 w 4243826"/>
                <a:gd name="connsiteY2" fmla="*/ 15091 h 2584904"/>
                <a:gd name="connsiteX3" fmla="*/ 4243826 w 4243826"/>
                <a:gd name="connsiteY3" fmla="*/ 2584904 h 2584904"/>
                <a:gd name="connsiteX4" fmla="*/ 0 w 4243826"/>
                <a:gd name="connsiteY4" fmla="*/ 2584904 h 2584904"/>
                <a:gd name="connsiteX5" fmla="*/ 0 w 4243826"/>
                <a:gd name="connsiteY5" fmla="*/ 15091 h 2584904"/>
                <a:gd name="connsiteX0" fmla="*/ 0 w 4243826"/>
                <a:gd name="connsiteY0" fmla="*/ 15091 h 2595510"/>
                <a:gd name="connsiteX1" fmla="*/ 666995 w 4243826"/>
                <a:gd name="connsiteY1" fmla="*/ 0 h 2595510"/>
                <a:gd name="connsiteX2" fmla="*/ 4243826 w 4243826"/>
                <a:gd name="connsiteY2" fmla="*/ 15091 h 2595510"/>
                <a:gd name="connsiteX3" fmla="*/ 4243826 w 4243826"/>
                <a:gd name="connsiteY3" fmla="*/ 2584904 h 2595510"/>
                <a:gd name="connsiteX4" fmla="*/ 604093 w 4243826"/>
                <a:gd name="connsiteY4" fmla="*/ 2595510 h 2595510"/>
                <a:gd name="connsiteX5" fmla="*/ 0 w 4243826"/>
                <a:gd name="connsiteY5" fmla="*/ 2584904 h 2595510"/>
                <a:gd name="connsiteX6" fmla="*/ 0 w 4243826"/>
                <a:gd name="connsiteY6" fmla="*/ 15091 h 2595510"/>
                <a:gd name="connsiteX0" fmla="*/ 0 w 4243826"/>
                <a:gd name="connsiteY0" fmla="*/ 15091 h 2595510"/>
                <a:gd name="connsiteX1" fmla="*/ 666995 w 4243826"/>
                <a:gd name="connsiteY1" fmla="*/ 0 h 2595510"/>
                <a:gd name="connsiteX2" fmla="*/ 4243826 w 4243826"/>
                <a:gd name="connsiteY2" fmla="*/ 15091 h 2595510"/>
                <a:gd name="connsiteX3" fmla="*/ 4243826 w 4243826"/>
                <a:gd name="connsiteY3" fmla="*/ 2584904 h 2595510"/>
                <a:gd name="connsiteX4" fmla="*/ 604093 w 4243826"/>
                <a:gd name="connsiteY4" fmla="*/ 2595510 h 2595510"/>
                <a:gd name="connsiteX5" fmla="*/ 0 w 4243826"/>
                <a:gd name="connsiteY5" fmla="*/ 15091 h 2595510"/>
                <a:gd name="connsiteX0" fmla="*/ 0 w 3639733"/>
                <a:gd name="connsiteY0" fmla="*/ 2595510 h 2595510"/>
                <a:gd name="connsiteX1" fmla="*/ 62902 w 3639733"/>
                <a:gd name="connsiteY1" fmla="*/ 0 h 2595510"/>
                <a:gd name="connsiteX2" fmla="*/ 3639733 w 3639733"/>
                <a:gd name="connsiteY2" fmla="*/ 15091 h 2595510"/>
                <a:gd name="connsiteX3" fmla="*/ 3639733 w 3639733"/>
                <a:gd name="connsiteY3" fmla="*/ 2584904 h 2595510"/>
                <a:gd name="connsiteX4" fmla="*/ 0 w 3639733"/>
                <a:gd name="connsiteY4" fmla="*/ 2595510 h 2595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9733" h="2595510">
                  <a:moveTo>
                    <a:pt x="0" y="2595510"/>
                  </a:moveTo>
                  <a:lnTo>
                    <a:pt x="62902" y="0"/>
                  </a:lnTo>
                  <a:lnTo>
                    <a:pt x="3639733" y="15091"/>
                  </a:lnTo>
                  <a:lnTo>
                    <a:pt x="3639733" y="2584904"/>
                  </a:lnTo>
                  <a:lnTo>
                    <a:pt x="0" y="2595510"/>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0" name="椭圆 69"/>
            <p:cNvSpPr/>
            <p:nvPr/>
          </p:nvSpPr>
          <p:spPr>
            <a:xfrm>
              <a:off x="1233713" y="2051501"/>
              <a:ext cx="2598057" cy="2598057"/>
            </a:xfrm>
            <a:prstGeom prst="ellipse">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71" name="椭圆 70"/>
          <p:cNvSpPr/>
          <p:nvPr/>
        </p:nvSpPr>
        <p:spPr>
          <a:xfrm>
            <a:off x="4944947" y="2095179"/>
            <a:ext cx="751114" cy="751114"/>
          </a:xfrm>
          <a:prstGeom prst="ellipse">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2" name="椭圆 71"/>
          <p:cNvSpPr/>
          <p:nvPr/>
        </p:nvSpPr>
        <p:spPr>
          <a:xfrm>
            <a:off x="4944947" y="3241807"/>
            <a:ext cx="751114" cy="751114"/>
          </a:xfrm>
          <a:prstGeom prst="ellipse">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3" name="椭圆 72"/>
          <p:cNvSpPr/>
          <p:nvPr/>
        </p:nvSpPr>
        <p:spPr>
          <a:xfrm>
            <a:off x="4944947" y="4388435"/>
            <a:ext cx="751114" cy="751114"/>
          </a:xfrm>
          <a:prstGeom prst="ellipse">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4" name="椭圆 73"/>
          <p:cNvSpPr/>
          <p:nvPr/>
        </p:nvSpPr>
        <p:spPr>
          <a:xfrm>
            <a:off x="4944947" y="5535064"/>
            <a:ext cx="751114" cy="751114"/>
          </a:xfrm>
          <a:prstGeom prst="ellipse">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75" name="组合 74"/>
          <p:cNvGrpSpPr/>
          <p:nvPr/>
        </p:nvGrpSpPr>
        <p:grpSpPr>
          <a:xfrm>
            <a:off x="6026685" y="2116271"/>
            <a:ext cx="4886361" cy="708468"/>
            <a:chOff x="6186231" y="1276122"/>
            <a:chExt cx="4886361" cy="708468"/>
          </a:xfrm>
        </p:grpSpPr>
        <p:sp>
          <p:nvSpPr>
            <p:cNvPr id="76" name="矩形 75"/>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2400" b="1" dirty="0">
                  <a:solidFill>
                    <a:prstClr val="black"/>
                  </a:solidFill>
                  <a:latin typeface="Arial"/>
                  <a:ea typeface="微软雅黑"/>
                </a:rPr>
                <a:t>标题文字</a:t>
              </a:r>
              <a:r>
                <a:rPr lang="zh-CN" altLang="en-US" sz="2400" b="1" dirty="0" smtClean="0">
                  <a:solidFill>
                    <a:prstClr val="black"/>
                  </a:solidFill>
                  <a:latin typeface="Arial"/>
                  <a:ea typeface="微软雅黑"/>
                </a:rPr>
                <a:t>添加</a:t>
              </a:r>
              <a:r>
                <a:rPr lang="zh-CN" altLang="en-US" sz="2400" b="1" dirty="0">
                  <a:solidFill>
                    <a:prstClr val="black"/>
                  </a:solidFill>
                  <a:latin typeface="Arial"/>
                  <a:ea typeface="微软雅黑"/>
                </a:rPr>
                <a:t>此处</a:t>
              </a:r>
            </a:p>
          </p:txBody>
        </p:sp>
        <p:sp>
          <p:nvSpPr>
            <p:cNvPr id="77" name="矩形 76"/>
            <p:cNvSpPr/>
            <p:nvPr/>
          </p:nvSpPr>
          <p:spPr>
            <a:xfrm>
              <a:off x="6186231" y="1707591"/>
              <a:ext cx="4886361" cy="276999"/>
            </a:xfrm>
            <a:prstGeom prst="rect">
              <a:avLst/>
            </a:prstGeom>
          </p:spPr>
          <p:txBody>
            <a:bodyPr wrap="square">
              <a:spAutoFit/>
            </a:bodyPr>
            <a:lstStyle/>
            <a:p>
              <a:pPr fontAlgn="auto">
                <a:spcBef>
                  <a:spcPts val="0"/>
                </a:spcBef>
                <a:spcAft>
                  <a:spcPts val="0"/>
                </a:spcAft>
                <a:defRPr/>
              </a:pPr>
              <a:r>
                <a:rPr lang="en-US" altLang="zh-CN" sz="1200" dirty="0">
                  <a:solidFill>
                    <a:srgbClr val="A6A6A6"/>
                  </a:solidFill>
                  <a:latin typeface="Arial"/>
                  <a:ea typeface="等线" panose="02010600030101010101" pitchFamily="2" charset="-122"/>
                </a:rPr>
                <a:t>THIS TEMPLATE DESIGNED FOR FEI ER SHE JI</a:t>
              </a:r>
              <a:endParaRPr lang="zh-CN" altLang="en-US" sz="1200" dirty="0">
                <a:solidFill>
                  <a:srgbClr val="A6A6A6"/>
                </a:solidFill>
                <a:latin typeface="Arial"/>
                <a:ea typeface="等线" panose="02010600030101010101" pitchFamily="2" charset="-122"/>
              </a:endParaRPr>
            </a:p>
          </p:txBody>
        </p:sp>
      </p:grpSp>
      <p:grpSp>
        <p:nvGrpSpPr>
          <p:cNvPr id="78" name="组合 77"/>
          <p:cNvGrpSpPr/>
          <p:nvPr/>
        </p:nvGrpSpPr>
        <p:grpSpPr>
          <a:xfrm>
            <a:off x="6026685" y="3264462"/>
            <a:ext cx="4886361" cy="708468"/>
            <a:chOff x="6186231" y="1276122"/>
            <a:chExt cx="4886361" cy="708468"/>
          </a:xfrm>
        </p:grpSpPr>
        <p:sp>
          <p:nvSpPr>
            <p:cNvPr id="79" name="矩形 78"/>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2400" b="1" dirty="0">
                  <a:solidFill>
                    <a:prstClr val="black"/>
                  </a:solidFill>
                  <a:latin typeface="Arial"/>
                  <a:ea typeface="微软雅黑"/>
                </a:rPr>
                <a:t>标题文字</a:t>
              </a:r>
              <a:r>
                <a:rPr lang="zh-CN" altLang="en-US" sz="2400" b="1" dirty="0" smtClean="0">
                  <a:solidFill>
                    <a:prstClr val="black"/>
                  </a:solidFill>
                  <a:latin typeface="Arial"/>
                  <a:ea typeface="微软雅黑"/>
                </a:rPr>
                <a:t>添加</a:t>
              </a:r>
              <a:r>
                <a:rPr lang="zh-CN" altLang="en-US" sz="2400" b="1" dirty="0">
                  <a:solidFill>
                    <a:prstClr val="black"/>
                  </a:solidFill>
                  <a:latin typeface="Arial"/>
                  <a:ea typeface="微软雅黑"/>
                </a:rPr>
                <a:t>此处</a:t>
              </a:r>
            </a:p>
          </p:txBody>
        </p:sp>
        <p:sp>
          <p:nvSpPr>
            <p:cNvPr id="80" name="矩形 79"/>
            <p:cNvSpPr/>
            <p:nvPr/>
          </p:nvSpPr>
          <p:spPr>
            <a:xfrm>
              <a:off x="6186231" y="1707591"/>
              <a:ext cx="4886361" cy="276999"/>
            </a:xfrm>
            <a:prstGeom prst="rect">
              <a:avLst/>
            </a:prstGeom>
          </p:spPr>
          <p:txBody>
            <a:bodyPr wrap="square">
              <a:spAutoFit/>
            </a:bodyPr>
            <a:lstStyle/>
            <a:p>
              <a:pPr fontAlgn="auto">
                <a:spcBef>
                  <a:spcPts val="0"/>
                </a:spcBef>
                <a:spcAft>
                  <a:spcPts val="0"/>
                </a:spcAft>
                <a:defRPr/>
              </a:pPr>
              <a:r>
                <a:rPr lang="en-US" altLang="zh-CN" sz="1200" dirty="0">
                  <a:solidFill>
                    <a:srgbClr val="A6A6A6"/>
                  </a:solidFill>
                  <a:latin typeface="Arial"/>
                  <a:ea typeface="等线" panose="02010600030101010101" pitchFamily="2" charset="-122"/>
                </a:rPr>
                <a:t>THIS TEMPLATE DESIGNED FOR FEI ER SHE JI</a:t>
              </a:r>
              <a:endParaRPr lang="zh-CN" altLang="en-US" sz="1200" dirty="0">
                <a:solidFill>
                  <a:srgbClr val="A6A6A6"/>
                </a:solidFill>
                <a:latin typeface="Arial"/>
                <a:ea typeface="等线" panose="02010600030101010101" pitchFamily="2" charset="-122"/>
              </a:endParaRPr>
            </a:p>
          </p:txBody>
        </p:sp>
      </p:grpSp>
      <p:grpSp>
        <p:nvGrpSpPr>
          <p:cNvPr id="81" name="组合 80"/>
          <p:cNvGrpSpPr/>
          <p:nvPr/>
        </p:nvGrpSpPr>
        <p:grpSpPr>
          <a:xfrm>
            <a:off x="6026685" y="4412653"/>
            <a:ext cx="4886361" cy="708468"/>
            <a:chOff x="6186231" y="1276122"/>
            <a:chExt cx="4886361" cy="708468"/>
          </a:xfrm>
        </p:grpSpPr>
        <p:sp>
          <p:nvSpPr>
            <p:cNvPr id="82" name="矩形 81"/>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2400" b="1" dirty="0">
                  <a:solidFill>
                    <a:prstClr val="black"/>
                  </a:solidFill>
                  <a:latin typeface="Arial"/>
                  <a:ea typeface="微软雅黑"/>
                </a:rPr>
                <a:t>标题文字</a:t>
              </a:r>
              <a:r>
                <a:rPr lang="zh-CN" altLang="en-US" sz="2400" b="1" dirty="0" smtClean="0">
                  <a:solidFill>
                    <a:prstClr val="black"/>
                  </a:solidFill>
                  <a:latin typeface="Arial"/>
                  <a:ea typeface="微软雅黑"/>
                </a:rPr>
                <a:t>添加</a:t>
              </a:r>
              <a:r>
                <a:rPr lang="zh-CN" altLang="en-US" sz="2400" b="1" dirty="0">
                  <a:solidFill>
                    <a:prstClr val="black"/>
                  </a:solidFill>
                  <a:latin typeface="Arial"/>
                  <a:ea typeface="微软雅黑"/>
                </a:rPr>
                <a:t>此处</a:t>
              </a:r>
            </a:p>
          </p:txBody>
        </p:sp>
        <p:sp>
          <p:nvSpPr>
            <p:cNvPr id="83" name="矩形 82"/>
            <p:cNvSpPr/>
            <p:nvPr/>
          </p:nvSpPr>
          <p:spPr>
            <a:xfrm>
              <a:off x="6186231" y="1707591"/>
              <a:ext cx="4886361" cy="276999"/>
            </a:xfrm>
            <a:prstGeom prst="rect">
              <a:avLst/>
            </a:prstGeom>
          </p:spPr>
          <p:txBody>
            <a:bodyPr wrap="square">
              <a:spAutoFit/>
            </a:bodyPr>
            <a:lstStyle/>
            <a:p>
              <a:pPr fontAlgn="auto">
                <a:spcBef>
                  <a:spcPts val="0"/>
                </a:spcBef>
                <a:spcAft>
                  <a:spcPts val="0"/>
                </a:spcAft>
                <a:defRPr/>
              </a:pPr>
              <a:r>
                <a:rPr lang="en-US" altLang="zh-CN" sz="1200" dirty="0">
                  <a:solidFill>
                    <a:srgbClr val="A6A6A6"/>
                  </a:solidFill>
                  <a:latin typeface="Arial"/>
                  <a:ea typeface="等线" panose="02010600030101010101" pitchFamily="2" charset="-122"/>
                </a:rPr>
                <a:t>THIS TEMPLATE DESIGNED FOR FEI ER SHE JI</a:t>
              </a:r>
              <a:endParaRPr lang="zh-CN" altLang="en-US" sz="1200" dirty="0">
                <a:solidFill>
                  <a:srgbClr val="A6A6A6"/>
                </a:solidFill>
                <a:latin typeface="Arial"/>
                <a:ea typeface="等线" panose="02010600030101010101" pitchFamily="2" charset="-122"/>
              </a:endParaRPr>
            </a:p>
          </p:txBody>
        </p:sp>
      </p:grpSp>
      <p:grpSp>
        <p:nvGrpSpPr>
          <p:cNvPr id="84" name="组合 83"/>
          <p:cNvGrpSpPr/>
          <p:nvPr/>
        </p:nvGrpSpPr>
        <p:grpSpPr>
          <a:xfrm>
            <a:off x="6026685" y="5560843"/>
            <a:ext cx="4886361" cy="708468"/>
            <a:chOff x="6186231" y="1276122"/>
            <a:chExt cx="4886361" cy="708468"/>
          </a:xfrm>
        </p:grpSpPr>
        <p:sp>
          <p:nvSpPr>
            <p:cNvPr id="85" name="矩形 84"/>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2400" b="1" dirty="0">
                  <a:solidFill>
                    <a:prstClr val="black"/>
                  </a:solidFill>
                  <a:latin typeface="Arial"/>
                  <a:ea typeface="微软雅黑"/>
                </a:rPr>
                <a:t>标题文字</a:t>
              </a:r>
              <a:r>
                <a:rPr lang="zh-CN" altLang="en-US" sz="2400" b="1" dirty="0" smtClean="0">
                  <a:solidFill>
                    <a:prstClr val="black"/>
                  </a:solidFill>
                  <a:latin typeface="Arial"/>
                  <a:ea typeface="微软雅黑"/>
                </a:rPr>
                <a:t>添加</a:t>
              </a:r>
              <a:r>
                <a:rPr lang="zh-CN" altLang="en-US" sz="2400" b="1" dirty="0">
                  <a:solidFill>
                    <a:prstClr val="black"/>
                  </a:solidFill>
                  <a:latin typeface="Arial"/>
                  <a:ea typeface="微软雅黑"/>
                </a:rPr>
                <a:t>此处</a:t>
              </a:r>
            </a:p>
          </p:txBody>
        </p:sp>
        <p:sp>
          <p:nvSpPr>
            <p:cNvPr id="86" name="矩形 85"/>
            <p:cNvSpPr/>
            <p:nvPr/>
          </p:nvSpPr>
          <p:spPr>
            <a:xfrm>
              <a:off x="6186231" y="1707591"/>
              <a:ext cx="4886361" cy="276999"/>
            </a:xfrm>
            <a:prstGeom prst="rect">
              <a:avLst/>
            </a:prstGeom>
          </p:spPr>
          <p:txBody>
            <a:bodyPr wrap="square">
              <a:spAutoFit/>
            </a:bodyPr>
            <a:lstStyle/>
            <a:p>
              <a:pPr fontAlgn="auto">
                <a:spcBef>
                  <a:spcPts val="0"/>
                </a:spcBef>
                <a:spcAft>
                  <a:spcPts val="0"/>
                </a:spcAft>
                <a:defRPr/>
              </a:pPr>
              <a:r>
                <a:rPr lang="en-US" altLang="zh-CN" sz="1200" dirty="0">
                  <a:solidFill>
                    <a:srgbClr val="A6A6A6"/>
                  </a:solidFill>
                  <a:latin typeface="Arial"/>
                  <a:ea typeface="等线" panose="02010600030101010101" pitchFamily="2" charset="-122"/>
                </a:rPr>
                <a:t>THIS TEMPLATE DESIGNED FOR FEI ER SHE JI</a:t>
              </a:r>
              <a:endParaRPr lang="zh-CN" altLang="en-US" sz="1200" dirty="0">
                <a:solidFill>
                  <a:srgbClr val="A6A6A6"/>
                </a:solidFill>
                <a:latin typeface="Arial"/>
                <a:ea typeface="等线" panose="02010600030101010101" pitchFamily="2" charset="-122"/>
              </a:endParaRPr>
            </a:p>
          </p:txBody>
        </p:sp>
      </p:grpSp>
      <p:sp>
        <p:nvSpPr>
          <p:cNvPr id="87" name="矩形 86"/>
          <p:cNvSpPr/>
          <p:nvPr/>
        </p:nvSpPr>
        <p:spPr>
          <a:xfrm>
            <a:off x="4987650" y="2191965"/>
            <a:ext cx="665707" cy="494751"/>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2400" b="1" dirty="0" smtClean="0">
                <a:solidFill>
                  <a:prstClr val="white"/>
                </a:solidFill>
                <a:latin typeface="Arial"/>
                <a:ea typeface="微软雅黑"/>
              </a:rPr>
              <a:t>01</a:t>
            </a:r>
            <a:endParaRPr lang="zh-CN" altLang="en-US" sz="2400" b="1" dirty="0">
              <a:solidFill>
                <a:prstClr val="white"/>
              </a:solidFill>
              <a:latin typeface="Arial"/>
              <a:ea typeface="微软雅黑"/>
            </a:endParaRPr>
          </a:p>
        </p:txBody>
      </p:sp>
      <p:sp>
        <p:nvSpPr>
          <p:cNvPr id="88" name="矩形 87"/>
          <p:cNvSpPr/>
          <p:nvPr/>
        </p:nvSpPr>
        <p:spPr>
          <a:xfrm>
            <a:off x="4987650" y="3365225"/>
            <a:ext cx="665707" cy="494751"/>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2400" b="1" dirty="0" smtClean="0">
                <a:solidFill>
                  <a:prstClr val="white"/>
                </a:solidFill>
                <a:latin typeface="Arial"/>
                <a:ea typeface="微软雅黑"/>
              </a:rPr>
              <a:t>02</a:t>
            </a:r>
            <a:endParaRPr lang="zh-CN" altLang="en-US" sz="2400" b="1" dirty="0">
              <a:solidFill>
                <a:prstClr val="white"/>
              </a:solidFill>
              <a:latin typeface="Arial"/>
              <a:ea typeface="微软雅黑"/>
            </a:endParaRPr>
          </a:p>
        </p:txBody>
      </p:sp>
      <p:sp>
        <p:nvSpPr>
          <p:cNvPr id="89" name="矩形 88"/>
          <p:cNvSpPr/>
          <p:nvPr/>
        </p:nvSpPr>
        <p:spPr>
          <a:xfrm>
            <a:off x="4987650" y="4497395"/>
            <a:ext cx="665707" cy="494751"/>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2400" b="1" dirty="0" smtClean="0">
                <a:solidFill>
                  <a:prstClr val="white"/>
                </a:solidFill>
                <a:latin typeface="Arial"/>
                <a:ea typeface="微软雅黑"/>
              </a:rPr>
              <a:t>03</a:t>
            </a:r>
            <a:endParaRPr lang="zh-CN" altLang="en-US" sz="2400" b="1" dirty="0">
              <a:solidFill>
                <a:prstClr val="white"/>
              </a:solidFill>
              <a:latin typeface="Arial"/>
              <a:ea typeface="微软雅黑"/>
            </a:endParaRPr>
          </a:p>
        </p:txBody>
      </p:sp>
      <p:sp>
        <p:nvSpPr>
          <p:cNvPr id="90" name="矩形 89"/>
          <p:cNvSpPr/>
          <p:nvPr/>
        </p:nvSpPr>
        <p:spPr>
          <a:xfrm>
            <a:off x="4987650" y="5659609"/>
            <a:ext cx="665707" cy="494751"/>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2400" b="1" dirty="0" smtClean="0">
                <a:solidFill>
                  <a:prstClr val="white"/>
                </a:solidFill>
                <a:latin typeface="Arial"/>
                <a:ea typeface="微软雅黑"/>
              </a:rPr>
              <a:t>04</a:t>
            </a:r>
            <a:endParaRPr lang="zh-CN" altLang="en-US" sz="2400" b="1" dirty="0">
              <a:solidFill>
                <a:prstClr val="white"/>
              </a:solidFill>
              <a:latin typeface="Arial"/>
              <a:ea typeface="微软雅黑"/>
            </a:endParaRPr>
          </a:p>
        </p:txBody>
      </p:sp>
      <p:sp>
        <p:nvSpPr>
          <p:cNvPr id="91" name="矩形 90"/>
          <p:cNvSpPr/>
          <p:nvPr/>
        </p:nvSpPr>
        <p:spPr>
          <a:xfrm>
            <a:off x="1232844" y="3603730"/>
            <a:ext cx="2341828" cy="683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3200" b="1" dirty="0" smtClean="0">
                <a:solidFill>
                  <a:prstClr val="white"/>
                </a:solidFill>
                <a:latin typeface="Arial"/>
                <a:ea typeface="微软雅黑"/>
              </a:rPr>
              <a:t>CONTENT</a:t>
            </a:r>
            <a:endParaRPr lang="zh-CN" altLang="en-US" sz="3200" b="1" dirty="0">
              <a:solidFill>
                <a:prstClr val="white"/>
              </a:solidFill>
              <a:latin typeface="Arial"/>
              <a:ea typeface="微软雅黑"/>
            </a:endParaRPr>
          </a:p>
        </p:txBody>
      </p:sp>
      <p:grpSp>
        <p:nvGrpSpPr>
          <p:cNvPr id="92" name="组合 91"/>
          <p:cNvGrpSpPr/>
          <p:nvPr/>
        </p:nvGrpSpPr>
        <p:grpSpPr>
          <a:xfrm>
            <a:off x="1147195" y="4275180"/>
            <a:ext cx="2082851" cy="683264"/>
            <a:chOff x="1300391" y="3435031"/>
            <a:chExt cx="2082851" cy="683264"/>
          </a:xfrm>
        </p:grpSpPr>
        <p:cxnSp>
          <p:nvCxnSpPr>
            <p:cNvPr id="93" name="直接连接符 92"/>
            <p:cNvCxnSpPr/>
            <p:nvPr/>
          </p:nvCxnSpPr>
          <p:spPr>
            <a:xfrm>
              <a:off x="1300391" y="3776663"/>
              <a:ext cx="957034" cy="0"/>
            </a:xfrm>
            <a:prstGeom prst="line">
              <a:avLst/>
            </a:prstGeom>
            <a:noFill/>
            <a:ln w="6350" cap="flat" cmpd="sng" algn="ctr">
              <a:solidFill>
                <a:sysClr val="window" lastClr="FFFFFF"/>
              </a:solidFill>
              <a:prstDash val="sysDash"/>
              <a:miter lim="800000"/>
              <a:tailEnd type="oval"/>
            </a:ln>
            <a:effectLst/>
          </p:spPr>
        </p:cxnSp>
        <p:sp>
          <p:nvSpPr>
            <p:cNvPr id="94" name="矩形 93"/>
            <p:cNvSpPr/>
            <p:nvPr/>
          </p:nvSpPr>
          <p:spPr>
            <a:xfrm>
              <a:off x="2239224" y="3435031"/>
              <a:ext cx="1144018" cy="68326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rPr>
                <a:t>目录</a:t>
              </a: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1000" fill="hold"/>
                                        <p:tgtEl>
                                          <p:spTgt spid="68"/>
                                        </p:tgtEl>
                                        <p:attrNameLst>
                                          <p:attrName>ppt_x</p:attrName>
                                        </p:attrNameLst>
                                      </p:cBhvr>
                                      <p:tavLst>
                                        <p:tav tm="0">
                                          <p:val>
                                            <p:strVal val="1+#ppt_w/2"/>
                                          </p:val>
                                        </p:tav>
                                        <p:tav tm="100000">
                                          <p:val>
                                            <p:strVal val="#ppt_x"/>
                                          </p:val>
                                        </p:tav>
                                      </p:tavLst>
                                    </p:anim>
                                    <p:anim calcmode="lin" valueType="num">
                                      <p:cBhvr additive="base">
                                        <p:cTn id="8" dur="10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92"/>
                                        </p:tgtEl>
                                        <p:attrNameLst>
                                          <p:attrName>style.visibility</p:attrName>
                                        </p:attrNameLst>
                                      </p:cBhvr>
                                      <p:to>
                                        <p:strVal val="visible"/>
                                      </p:to>
                                    </p:set>
                                    <p:animEffect transition="in" filter="wipe(left)">
                                      <p:cBhvr>
                                        <p:cTn id="18" dur="500"/>
                                        <p:tgtEl>
                                          <p:spTgt spid="92"/>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p:cTn id="22" dur="500" fill="hold"/>
                                        <p:tgtEl>
                                          <p:spTgt spid="71"/>
                                        </p:tgtEl>
                                        <p:attrNameLst>
                                          <p:attrName>ppt_w</p:attrName>
                                        </p:attrNameLst>
                                      </p:cBhvr>
                                      <p:tavLst>
                                        <p:tav tm="0">
                                          <p:val>
                                            <p:fltVal val="0"/>
                                          </p:val>
                                        </p:tav>
                                        <p:tav tm="100000">
                                          <p:val>
                                            <p:strVal val="#ppt_w"/>
                                          </p:val>
                                        </p:tav>
                                      </p:tavLst>
                                    </p:anim>
                                    <p:anim calcmode="lin" valueType="num">
                                      <p:cBhvr>
                                        <p:cTn id="23" dur="500" fill="hold"/>
                                        <p:tgtEl>
                                          <p:spTgt spid="71"/>
                                        </p:tgtEl>
                                        <p:attrNameLst>
                                          <p:attrName>ppt_h</p:attrName>
                                        </p:attrNameLst>
                                      </p:cBhvr>
                                      <p:tavLst>
                                        <p:tav tm="0">
                                          <p:val>
                                            <p:fltVal val="0"/>
                                          </p:val>
                                        </p:tav>
                                        <p:tav tm="100000">
                                          <p:val>
                                            <p:strVal val="#ppt_h"/>
                                          </p:val>
                                        </p:tav>
                                      </p:tavLst>
                                    </p:anim>
                                    <p:animEffect transition="in" filter="fade">
                                      <p:cBhvr>
                                        <p:cTn id="24" dur="500"/>
                                        <p:tgtEl>
                                          <p:spTgt spid="7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p:cTn id="27" dur="500" fill="hold"/>
                                        <p:tgtEl>
                                          <p:spTgt spid="72"/>
                                        </p:tgtEl>
                                        <p:attrNameLst>
                                          <p:attrName>ppt_w</p:attrName>
                                        </p:attrNameLst>
                                      </p:cBhvr>
                                      <p:tavLst>
                                        <p:tav tm="0">
                                          <p:val>
                                            <p:fltVal val="0"/>
                                          </p:val>
                                        </p:tav>
                                        <p:tav tm="100000">
                                          <p:val>
                                            <p:strVal val="#ppt_w"/>
                                          </p:val>
                                        </p:tav>
                                      </p:tavLst>
                                    </p:anim>
                                    <p:anim calcmode="lin" valueType="num">
                                      <p:cBhvr>
                                        <p:cTn id="28" dur="500" fill="hold"/>
                                        <p:tgtEl>
                                          <p:spTgt spid="72"/>
                                        </p:tgtEl>
                                        <p:attrNameLst>
                                          <p:attrName>ppt_h</p:attrName>
                                        </p:attrNameLst>
                                      </p:cBhvr>
                                      <p:tavLst>
                                        <p:tav tm="0">
                                          <p:val>
                                            <p:fltVal val="0"/>
                                          </p:val>
                                        </p:tav>
                                        <p:tav tm="100000">
                                          <p:val>
                                            <p:strVal val="#ppt_h"/>
                                          </p:val>
                                        </p:tav>
                                      </p:tavLst>
                                    </p:anim>
                                    <p:animEffect transition="in" filter="fade">
                                      <p:cBhvr>
                                        <p:cTn id="29" dur="500"/>
                                        <p:tgtEl>
                                          <p:spTgt spid="7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3"/>
                                        </p:tgtEl>
                                        <p:attrNameLst>
                                          <p:attrName>style.visibility</p:attrName>
                                        </p:attrNameLst>
                                      </p:cBhvr>
                                      <p:to>
                                        <p:strVal val="visible"/>
                                      </p:to>
                                    </p:set>
                                    <p:anim calcmode="lin" valueType="num">
                                      <p:cBhvr>
                                        <p:cTn id="32" dur="500" fill="hold"/>
                                        <p:tgtEl>
                                          <p:spTgt spid="73"/>
                                        </p:tgtEl>
                                        <p:attrNameLst>
                                          <p:attrName>ppt_w</p:attrName>
                                        </p:attrNameLst>
                                      </p:cBhvr>
                                      <p:tavLst>
                                        <p:tav tm="0">
                                          <p:val>
                                            <p:fltVal val="0"/>
                                          </p:val>
                                        </p:tav>
                                        <p:tav tm="100000">
                                          <p:val>
                                            <p:strVal val="#ppt_w"/>
                                          </p:val>
                                        </p:tav>
                                      </p:tavLst>
                                    </p:anim>
                                    <p:anim calcmode="lin" valueType="num">
                                      <p:cBhvr>
                                        <p:cTn id="33" dur="500" fill="hold"/>
                                        <p:tgtEl>
                                          <p:spTgt spid="73"/>
                                        </p:tgtEl>
                                        <p:attrNameLst>
                                          <p:attrName>ppt_h</p:attrName>
                                        </p:attrNameLst>
                                      </p:cBhvr>
                                      <p:tavLst>
                                        <p:tav tm="0">
                                          <p:val>
                                            <p:fltVal val="0"/>
                                          </p:val>
                                        </p:tav>
                                        <p:tav tm="100000">
                                          <p:val>
                                            <p:strVal val="#ppt_h"/>
                                          </p:val>
                                        </p:tav>
                                      </p:tavLst>
                                    </p:anim>
                                    <p:animEffect transition="in" filter="fade">
                                      <p:cBhvr>
                                        <p:cTn id="34" dur="500"/>
                                        <p:tgtEl>
                                          <p:spTgt spid="7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ppt_w</p:attrName>
                                        </p:attrNameLst>
                                      </p:cBhvr>
                                      <p:tavLst>
                                        <p:tav tm="0">
                                          <p:val>
                                            <p:fltVal val="0"/>
                                          </p:val>
                                        </p:tav>
                                        <p:tav tm="100000">
                                          <p:val>
                                            <p:strVal val="#ppt_w"/>
                                          </p:val>
                                        </p:tav>
                                      </p:tavLst>
                                    </p:anim>
                                    <p:anim calcmode="lin" valueType="num">
                                      <p:cBhvr>
                                        <p:cTn id="38" dur="500" fill="hold"/>
                                        <p:tgtEl>
                                          <p:spTgt spid="74"/>
                                        </p:tgtEl>
                                        <p:attrNameLst>
                                          <p:attrName>ppt_h</p:attrName>
                                        </p:attrNameLst>
                                      </p:cBhvr>
                                      <p:tavLst>
                                        <p:tav tm="0">
                                          <p:val>
                                            <p:fltVal val="0"/>
                                          </p:val>
                                        </p:tav>
                                        <p:tav tm="100000">
                                          <p:val>
                                            <p:strVal val="#ppt_h"/>
                                          </p:val>
                                        </p:tav>
                                      </p:tavLst>
                                    </p:anim>
                                    <p:animEffect transition="in" filter="fade">
                                      <p:cBhvr>
                                        <p:cTn id="39" dur="500"/>
                                        <p:tgtEl>
                                          <p:spTgt spid="7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7"/>
                                        </p:tgtEl>
                                        <p:attrNameLst>
                                          <p:attrName>style.visibility</p:attrName>
                                        </p:attrNameLst>
                                      </p:cBhvr>
                                      <p:to>
                                        <p:strVal val="visible"/>
                                      </p:to>
                                    </p:set>
                                    <p:anim calcmode="lin" valueType="num">
                                      <p:cBhvr>
                                        <p:cTn id="42" dur="500" fill="hold"/>
                                        <p:tgtEl>
                                          <p:spTgt spid="87"/>
                                        </p:tgtEl>
                                        <p:attrNameLst>
                                          <p:attrName>ppt_w</p:attrName>
                                        </p:attrNameLst>
                                      </p:cBhvr>
                                      <p:tavLst>
                                        <p:tav tm="0">
                                          <p:val>
                                            <p:fltVal val="0"/>
                                          </p:val>
                                        </p:tav>
                                        <p:tav tm="100000">
                                          <p:val>
                                            <p:strVal val="#ppt_w"/>
                                          </p:val>
                                        </p:tav>
                                      </p:tavLst>
                                    </p:anim>
                                    <p:anim calcmode="lin" valueType="num">
                                      <p:cBhvr>
                                        <p:cTn id="43" dur="500" fill="hold"/>
                                        <p:tgtEl>
                                          <p:spTgt spid="87"/>
                                        </p:tgtEl>
                                        <p:attrNameLst>
                                          <p:attrName>ppt_h</p:attrName>
                                        </p:attrNameLst>
                                      </p:cBhvr>
                                      <p:tavLst>
                                        <p:tav tm="0">
                                          <p:val>
                                            <p:fltVal val="0"/>
                                          </p:val>
                                        </p:tav>
                                        <p:tav tm="100000">
                                          <p:val>
                                            <p:strVal val="#ppt_h"/>
                                          </p:val>
                                        </p:tav>
                                      </p:tavLst>
                                    </p:anim>
                                    <p:animEffect transition="in" filter="fade">
                                      <p:cBhvr>
                                        <p:cTn id="44" dur="500"/>
                                        <p:tgtEl>
                                          <p:spTgt spid="8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 calcmode="lin" valueType="num">
                                      <p:cBhvr>
                                        <p:cTn id="47" dur="500" fill="hold"/>
                                        <p:tgtEl>
                                          <p:spTgt spid="88"/>
                                        </p:tgtEl>
                                        <p:attrNameLst>
                                          <p:attrName>ppt_w</p:attrName>
                                        </p:attrNameLst>
                                      </p:cBhvr>
                                      <p:tavLst>
                                        <p:tav tm="0">
                                          <p:val>
                                            <p:fltVal val="0"/>
                                          </p:val>
                                        </p:tav>
                                        <p:tav tm="100000">
                                          <p:val>
                                            <p:strVal val="#ppt_w"/>
                                          </p:val>
                                        </p:tav>
                                      </p:tavLst>
                                    </p:anim>
                                    <p:anim calcmode="lin" valueType="num">
                                      <p:cBhvr>
                                        <p:cTn id="48" dur="500" fill="hold"/>
                                        <p:tgtEl>
                                          <p:spTgt spid="88"/>
                                        </p:tgtEl>
                                        <p:attrNameLst>
                                          <p:attrName>ppt_h</p:attrName>
                                        </p:attrNameLst>
                                      </p:cBhvr>
                                      <p:tavLst>
                                        <p:tav tm="0">
                                          <p:val>
                                            <p:fltVal val="0"/>
                                          </p:val>
                                        </p:tav>
                                        <p:tav tm="100000">
                                          <p:val>
                                            <p:strVal val="#ppt_h"/>
                                          </p:val>
                                        </p:tav>
                                      </p:tavLst>
                                    </p:anim>
                                    <p:animEffect transition="in" filter="fade">
                                      <p:cBhvr>
                                        <p:cTn id="49" dur="500"/>
                                        <p:tgtEl>
                                          <p:spTgt spid="8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9"/>
                                        </p:tgtEl>
                                        <p:attrNameLst>
                                          <p:attrName>style.visibility</p:attrName>
                                        </p:attrNameLst>
                                      </p:cBhvr>
                                      <p:to>
                                        <p:strVal val="visible"/>
                                      </p:to>
                                    </p:set>
                                    <p:anim calcmode="lin" valueType="num">
                                      <p:cBhvr>
                                        <p:cTn id="52" dur="500" fill="hold"/>
                                        <p:tgtEl>
                                          <p:spTgt spid="89"/>
                                        </p:tgtEl>
                                        <p:attrNameLst>
                                          <p:attrName>ppt_w</p:attrName>
                                        </p:attrNameLst>
                                      </p:cBhvr>
                                      <p:tavLst>
                                        <p:tav tm="0">
                                          <p:val>
                                            <p:fltVal val="0"/>
                                          </p:val>
                                        </p:tav>
                                        <p:tav tm="100000">
                                          <p:val>
                                            <p:strVal val="#ppt_w"/>
                                          </p:val>
                                        </p:tav>
                                      </p:tavLst>
                                    </p:anim>
                                    <p:anim calcmode="lin" valueType="num">
                                      <p:cBhvr>
                                        <p:cTn id="53" dur="500" fill="hold"/>
                                        <p:tgtEl>
                                          <p:spTgt spid="89"/>
                                        </p:tgtEl>
                                        <p:attrNameLst>
                                          <p:attrName>ppt_h</p:attrName>
                                        </p:attrNameLst>
                                      </p:cBhvr>
                                      <p:tavLst>
                                        <p:tav tm="0">
                                          <p:val>
                                            <p:fltVal val="0"/>
                                          </p:val>
                                        </p:tav>
                                        <p:tav tm="100000">
                                          <p:val>
                                            <p:strVal val="#ppt_h"/>
                                          </p:val>
                                        </p:tav>
                                      </p:tavLst>
                                    </p:anim>
                                    <p:animEffect transition="in" filter="fade">
                                      <p:cBhvr>
                                        <p:cTn id="54" dur="500"/>
                                        <p:tgtEl>
                                          <p:spTgt spid="8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0"/>
                                        </p:tgtEl>
                                        <p:attrNameLst>
                                          <p:attrName>style.visibility</p:attrName>
                                        </p:attrNameLst>
                                      </p:cBhvr>
                                      <p:to>
                                        <p:strVal val="visible"/>
                                      </p:to>
                                    </p:set>
                                    <p:anim calcmode="lin" valueType="num">
                                      <p:cBhvr>
                                        <p:cTn id="57" dur="500" fill="hold"/>
                                        <p:tgtEl>
                                          <p:spTgt spid="90"/>
                                        </p:tgtEl>
                                        <p:attrNameLst>
                                          <p:attrName>ppt_w</p:attrName>
                                        </p:attrNameLst>
                                      </p:cBhvr>
                                      <p:tavLst>
                                        <p:tav tm="0">
                                          <p:val>
                                            <p:fltVal val="0"/>
                                          </p:val>
                                        </p:tav>
                                        <p:tav tm="100000">
                                          <p:val>
                                            <p:strVal val="#ppt_w"/>
                                          </p:val>
                                        </p:tav>
                                      </p:tavLst>
                                    </p:anim>
                                    <p:anim calcmode="lin" valueType="num">
                                      <p:cBhvr>
                                        <p:cTn id="58" dur="500" fill="hold"/>
                                        <p:tgtEl>
                                          <p:spTgt spid="90"/>
                                        </p:tgtEl>
                                        <p:attrNameLst>
                                          <p:attrName>ppt_h</p:attrName>
                                        </p:attrNameLst>
                                      </p:cBhvr>
                                      <p:tavLst>
                                        <p:tav tm="0">
                                          <p:val>
                                            <p:fltVal val="0"/>
                                          </p:val>
                                        </p:tav>
                                        <p:tav tm="100000">
                                          <p:val>
                                            <p:strVal val="#ppt_h"/>
                                          </p:val>
                                        </p:tav>
                                      </p:tavLst>
                                    </p:anim>
                                    <p:animEffect transition="in" filter="fade">
                                      <p:cBhvr>
                                        <p:cTn id="59" dur="500"/>
                                        <p:tgtEl>
                                          <p:spTgt spid="90"/>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fade">
                                      <p:cBhvr>
                                        <p:cTn id="66" dur="500"/>
                                        <p:tgtEl>
                                          <p:spTgt spid="6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fade">
                                      <p:cBhvr>
                                        <p:cTn id="69" dur="500"/>
                                        <p:tgtEl>
                                          <p:spTgt spid="6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fade">
                                      <p:cBhvr>
                                        <p:cTn id="72" dur="500"/>
                                        <p:tgtEl>
                                          <p:spTgt spid="67"/>
                                        </p:tgtEl>
                                      </p:cBhvr>
                                    </p:animEffect>
                                  </p:childTnLst>
                                </p:cTn>
                              </p:par>
                            </p:childTnLst>
                          </p:cTn>
                        </p:par>
                        <p:par>
                          <p:cTn id="73" fill="hold">
                            <p:stCondLst>
                              <p:cond delay="3000"/>
                            </p:stCondLst>
                            <p:childTnLst>
                              <p:par>
                                <p:cTn id="74" presetID="2" presetClass="entr" presetSubtype="2" decel="100000" fill="hold" nodeType="afterEffect">
                                  <p:stCondLst>
                                    <p:cond delay="0"/>
                                  </p:stCondLst>
                                  <p:childTnLst>
                                    <p:set>
                                      <p:cBhvr>
                                        <p:cTn id="75" dur="1" fill="hold">
                                          <p:stCondLst>
                                            <p:cond delay="0"/>
                                          </p:stCondLst>
                                        </p:cTn>
                                        <p:tgtEl>
                                          <p:spTgt spid="75"/>
                                        </p:tgtEl>
                                        <p:attrNameLst>
                                          <p:attrName>style.visibility</p:attrName>
                                        </p:attrNameLst>
                                      </p:cBhvr>
                                      <p:to>
                                        <p:strVal val="visible"/>
                                      </p:to>
                                    </p:set>
                                    <p:anim calcmode="lin" valueType="num">
                                      <p:cBhvr additive="base">
                                        <p:cTn id="76" dur="1000" fill="hold"/>
                                        <p:tgtEl>
                                          <p:spTgt spid="75"/>
                                        </p:tgtEl>
                                        <p:attrNameLst>
                                          <p:attrName>ppt_x</p:attrName>
                                        </p:attrNameLst>
                                      </p:cBhvr>
                                      <p:tavLst>
                                        <p:tav tm="0">
                                          <p:val>
                                            <p:strVal val="1+#ppt_w/2"/>
                                          </p:val>
                                        </p:tav>
                                        <p:tav tm="100000">
                                          <p:val>
                                            <p:strVal val="#ppt_x"/>
                                          </p:val>
                                        </p:tav>
                                      </p:tavLst>
                                    </p:anim>
                                    <p:anim calcmode="lin" valueType="num">
                                      <p:cBhvr additive="base">
                                        <p:cTn id="77" dur="1000" fill="hold"/>
                                        <p:tgtEl>
                                          <p:spTgt spid="75"/>
                                        </p:tgtEl>
                                        <p:attrNameLst>
                                          <p:attrName>ppt_y</p:attrName>
                                        </p:attrNameLst>
                                      </p:cBhvr>
                                      <p:tavLst>
                                        <p:tav tm="0">
                                          <p:val>
                                            <p:strVal val="#ppt_y"/>
                                          </p:val>
                                        </p:tav>
                                        <p:tav tm="100000">
                                          <p:val>
                                            <p:strVal val="#ppt_y"/>
                                          </p:val>
                                        </p:tav>
                                      </p:tavLst>
                                    </p:anim>
                                  </p:childTnLst>
                                </p:cTn>
                              </p:par>
                              <p:par>
                                <p:cTn id="78" presetID="2" presetClass="entr" presetSubtype="2" decel="100000" fill="hold" nodeType="withEffect">
                                  <p:stCondLst>
                                    <p:cond delay="100"/>
                                  </p:stCondLst>
                                  <p:childTnLst>
                                    <p:set>
                                      <p:cBhvr>
                                        <p:cTn id="79" dur="1" fill="hold">
                                          <p:stCondLst>
                                            <p:cond delay="0"/>
                                          </p:stCondLst>
                                        </p:cTn>
                                        <p:tgtEl>
                                          <p:spTgt spid="78"/>
                                        </p:tgtEl>
                                        <p:attrNameLst>
                                          <p:attrName>style.visibility</p:attrName>
                                        </p:attrNameLst>
                                      </p:cBhvr>
                                      <p:to>
                                        <p:strVal val="visible"/>
                                      </p:to>
                                    </p:set>
                                    <p:anim calcmode="lin" valueType="num">
                                      <p:cBhvr additive="base">
                                        <p:cTn id="80" dur="1000" fill="hold"/>
                                        <p:tgtEl>
                                          <p:spTgt spid="78"/>
                                        </p:tgtEl>
                                        <p:attrNameLst>
                                          <p:attrName>ppt_x</p:attrName>
                                        </p:attrNameLst>
                                      </p:cBhvr>
                                      <p:tavLst>
                                        <p:tav tm="0">
                                          <p:val>
                                            <p:strVal val="1+#ppt_w/2"/>
                                          </p:val>
                                        </p:tav>
                                        <p:tav tm="100000">
                                          <p:val>
                                            <p:strVal val="#ppt_x"/>
                                          </p:val>
                                        </p:tav>
                                      </p:tavLst>
                                    </p:anim>
                                    <p:anim calcmode="lin" valueType="num">
                                      <p:cBhvr additive="base">
                                        <p:cTn id="81" dur="1000" fill="hold"/>
                                        <p:tgtEl>
                                          <p:spTgt spid="78"/>
                                        </p:tgtEl>
                                        <p:attrNameLst>
                                          <p:attrName>ppt_y</p:attrName>
                                        </p:attrNameLst>
                                      </p:cBhvr>
                                      <p:tavLst>
                                        <p:tav tm="0">
                                          <p:val>
                                            <p:strVal val="#ppt_y"/>
                                          </p:val>
                                        </p:tav>
                                        <p:tav tm="100000">
                                          <p:val>
                                            <p:strVal val="#ppt_y"/>
                                          </p:val>
                                        </p:tav>
                                      </p:tavLst>
                                    </p:anim>
                                  </p:childTnLst>
                                </p:cTn>
                              </p:par>
                              <p:par>
                                <p:cTn id="82" presetID="2" presetClass="entr" presetSubtype="2" decel="100000" fill="hold" nodeType="withEffect">
                                  <p:stCondLst>
                                    <p:cond delay="200"/>
                                  </p:stCondLst>
                                  <p:childTnLst>
                                    <p:set>
                                      <p:cBhvr>
                                        <p:cTn id="83" dur="1" fill="hold">
                                          <p:stCondLst>
                                            <p:cond delay="0"/>
                                          </p:stCondLst>
                                        </p:cTn>
                                        <p:tgtEl>
                                          <p:spTgt spid="81"/>
                                        </p:tgtEl>
                                        <p:attrNameLst>
                                          <p:attrName>style.visibility</p:attrName>
                                        </p:attrNameLst>
                                      </p:cBhvr>
                                      <p:to>
                                        <p:strVal val="visible"/>
                                      </p:to>
                                    </p:set>
                                    <p:anim calcmode="lin" valueType="num">
                                      <p:cBhvr additive="base">
                                        <p:cTn id="84" dur="1000" fill="hold"/>
                                        <p:tgtEl>
                                          <p:spTgt spid="81"/>
                                        </p:tgtEl>
                                        <p:attrNameLst>
                                          <p:attrName>ppt_x</p:attrName>
                                        </p:attrNameLst>
                                      </p:cBhvr>
                                      <p:tavLst>
                                        <p:tav tm="0">
                                          <p:val>
                                            <p:strVal val="1+#ppt_w/2"/>
                                          </p:val>
                                        </p:tav>
                                        <p:tav tm="100000">
                                          <p:val>
                                            <p:strVal val="#ppt_x"/>
                                          </p:val>
                                        </p:tav>
                                      </p:tavLst>
                                    </p:anim>
                                    <p:anim calcmode="lin" valueType="num">
                                      <p:cBhvr additive="base">
                                        <p:cTn id="85" dur="1000" fill="hold"/>
                                        <p:tgtEl>
                                          <p:spTgt spid="81"/>
                                        </p:tgtEl>
                                        <p:attrNameLst>
                                          <p:attrName>ppt_y</p:attrName>
                                        </p:attrNameLst>
                                      </p:cBhvr>
                                      <p:tavLst>
                                        <p:tav tm="0">
                                          <p:val>
                                            <p:strVal val="#ppt_y"/>
                                          </p:val>
                                        </p:tav>
                                        <p:tav tm="100000">
                                          <p:val>
                                            <p:strVal val="#ppt_y"/>
                                          </p:val>
                                        </p:tav>
                                      </p:tavLst>
                                    </p:anim>
                                  </p:childTnLst>
                                </p:cTn>
                              </p:par>
                              <p:par>
                                <p:cTn id="86" presetID="2" presetClass="entr" presetSubtype="2" decel="100000" fill="hold" nodeType="withEffect">
                                  <p:stCondLst>
                                    <p:cond delay="300"/>
                                  </p:stCondLst>
                                  <p:childTnLst>
                                    <p:set>
                                      <p:cBhvr>
                                        <p:cTn id="87" dur="1" fill="hold">
                                          <p:stCondLst>
                                            <p:cond delay="0"/>
                                          </p:stCondLst>
                                        </p:cTn>
                                        <p:tgtEl>
                                          <p:spTgt spid="84"/>
                                        </p:tgtEl>
                                        <p:attrNameLst>
                                          <p:attrName>style.visibility</p:attrName>
                                        </p:attrNameLst>
                                      </p:cBhvr>
                                      <p:to>
                                        <p:strVal val="visible"/>
                                      </p:to>
                                    </p:set>
                                    <p:anim calcmode="lin" valueType="num">
                                      <p:cBhvr additive="base">
                                        <p:cTn id="88" dur="1000" fill="hold"/>
                                        <p:tgtEl>
                                          <p:spTgt spid="84"/>
                                        </p:tgtEl>
                                        <p:attrNameLst>
                                          <p:attrName>ppt_x</p:attrName>
                                        </p:attrNameLst>
                                      </p:cBhvr>
                                      <p:tavLst>
                                        <p:tav tm="0">
                                          <p:val>
                                            <p:strVal val="1+#ppt_w/2"/>
                                          </p:val>
                                        </p:tav>
                                        <p:tav tm="100000">
                                          <p:val>
                                            <p:strVal val="#ppt_x"/>
                                          </p:val>
                                        </p:tav>
                                      </p:tavLst>
                                    </p:anim>
                                    <p:anim calcmode="lin" valueType="num">
                                      <p:cBhvr additive="base">
                                        <p:cTn id="89" dur="10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71" grpId="0" animBg="1"/>
      <p:bldP spid="72" grpId="0" animBg="1"/>
      <p:bldP spid="73" grpId="0" animBg="1"/>
      <p:bldP spid="74" grpId="0" animBg="1"/>
      <p:bldP spid="87" grpId="0"/>
      <p:bldP spid="88" grpId="0"/>
      <p:bldP spid="89" grpId="0"/>
      <p:bldP spid="90" grpId="0"/>
      <p:bldP spid="9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34"/>
          <p:cNvSpPr/>
          <p:nvPr/>
        </p:nvSpPr>
        <p:spPr>
          <a:xfrm rot="1751457">
            <a:off x="9337127" y="4908646"/>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9" name="矩形 34"/>
          <p:cNvSpPr/>
          <p:nvPr/>
        </p:nvSpPr>
        <p:spPr>
          <a:xfrm rot="1751457">
            <a:off x="8291629" y="4908647"/>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0" name="矩形 34"/>
          <p:cNvSpPr/>
          <p:nvPr/>
        </p:nvSpPr>
        <p:spPr>
          <a:xfrm rot="1751457">
            <a:off x="8804365" y="4191428"/>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1" name="矩形 34"/>
          <p:cNvSpPr/>
          <p:nvPr/>
        </p:nvSpPr>
        <p:spPr>
          <a:xfrm rot="1751457">
            <a:off x="9621885" y="3912126"/>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2" name="矩形 34"/>
          <p:cNvSpPr/>
          <p:nvPr/>
        </p:nvSpPr>
        <p:spPr>
          <a:xfrm rot="1751457">
            <a:off x="7968271" y="3919747"/>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3" name="矩形 34"/>
          <p:cNvSpPr/>
          <p:nvPr/>
        </p:nvSpPr>
        <p:spPr>
          <a:xfrm rot="1751457">
            <a:off x="8787157" y="3312245"/>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4" name="矩形 34"/>
          <p:cNvSpPr/>
          <p:nvPr/>
        </p:nvSpPr>
        <p:spPr>
          <a:xfrm rot="1751457">
            <a:off x="6354560" y="4110457"/>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5" name="矩形 34"/>
          <p:cNvSpPr/>
          <p:nvPr/>
        </p:nvSpPr>
        <p:spPr>
          <a:xfrm rot="1751457">
            <a:off x="4722903" y="4113631"/>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6" name="矩形 34"/>
          <p:cNvSpPr/>
          <p:nvPr/>
        </p:nvSpPr>
        <p:spPr>
          <a:xfrm rot="1751457">
            <a:off x="5557348" y="4119979"/>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7" name="矩形 34"/>
          <p:cNvSpPr/>
          <p:nvPr/>
        </p:nvSpPr>
        <p:spPr>
          <a:xfrm rot="1751457">
            <a:off x="5557348" y="4941055"/>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8" name="矩形 34"/>
          <p:cNvSpPr/>
          <p:nvPr/>
        </p:nvSpPr>
        <p:spPr>
          <a:xfrm rot="1751457">
            <a:off x="5557348" y="3310412"/>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9" name="矩形 34"/>
          <p:cNvSpPr/>
          <p:nvPr/>
        </p:nvSpPr>
        <p:spPr>
          <a:xfrm rot="1751457">
            <a:off x="3094262" y="4831774"/>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0" name="矩形 34"/>
          <p:cNvSpPr/>
          <p:nvPr/>
        </p:nvSpPr>
        <p:spPr>
          <a:xfrm rot="1751457">
            <a:off x="2223567" y="4323403"/>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1" name="矩形 34"/>
          <p:cNvSpPr/>
          <p:nvPr/>
        </p:nvSpPr>
        <p:spPr>
          <a:xfrm rot="1751457">
            <a:off x="2223567" y="3330198"/>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2" name="矩形 34"/>
          <p:cNvSpPr/>
          <p:nvPr/>
        </p:nvSpPr>
        <p:spPr>
          <a:xfrm rot="1751457">
            <a:off x="1379597" y="4831774"/>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3" name="任意多边形 82"/>
          <p:cNvSpPr/>
          <p:nvPr/>
        </p:nvSpPr>
        <p:spPr>
          <a:xfrm>
            <a:off x="1967924" y="4073085"/>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p>
            <a:pPr marL="0" marR="0" lvl="0" indent="0" algn="ctr" defTabSz="755650" eaLnBrk="1" fontAlgn="auto" latinLnBrk="0" hangingPunct="1">
              <a:lnSpc>
                <a:spcPct val="90000"/>
              </a:lnSpc>
              <a:spcBef>
                <a:spcPts val="0"/>
              </a:spcBef>
              <a:spcAft>
                <a:spcPct val="35000"/>
              </a:spcAft>
              <a:buClrTx/>
              <a:buSzTx/>
              <a:buFontTx/>
              <a:buNone/>
              <a:tabLst/>
              <a:defRPr/>
            </a:pPr>
            <a:r>
              <a:rPr kumimoji="0" lang="en-US" altLang="zh-CN" sz="1700" b="0" i="0" u="none" strike="noStrike" kern="0" cap="none" spc="0" normalizeH="0" baseline="0" noProof="0" dirty="0" smtClean="0">
                <a:ln>
                  <a:noFill/>
                </a:ln>
                <a:solidFill>
                  <a:prstClr val="white"/>
                </a:solidFill>
                <a:effectLst/>
                <a:uLnTx/>
                <a:uFillTx/>
                <a:latin typeface="Arial"/>
                <a:ea typeface="微软雅黑"/>
                <a:cs typeface="+mn-cs"/>
              </a:rPr>
              <a:t>01</a:t>
            </a:r>
            <a:endParaRPr kumimoji="0" lang="zh-CN" altLang="en-US" sz="17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84" name="任意多边形 83"/>
          <p:cNvSpPr/>
          <p:nvPr/>
        </p:nvSpPr>
        <p:spPr>
          <a:xfrm rot="16200000">
            <a:off x="2236475" y="3937047"/>
            <a:ext cx="231469" cy="40605"/>
          </a:xfrm>
          <a:custGeom>
            <a:avLst/>
            <a:gdLst>
              <a:gd name="connsiteX0" fmla="*/ 0 w 231469"/>
              <a:gd name="connsiteY0" fmla="*/ 20302 h 40605"/>
              <a:gd name="connsiteX1" fmla="*/ 231469 w 231469"/>
              <a:gd name="connsiteY1" fmla="*/ 20302 h 40605"/>
            </a:gdLst>
            <a:ahLst/>
            <a:cxnLst>
              <a:cxn ang="0">
                <a:pos x="connsiteX0" y="connsiteY0"/>
              </a:cxn>
              <a:cxn ang="0">
                <a:pos x="connsiteX1" y="connsiteY1"/>
              </a:cxn>
            </a:cxnLst>
            <a:rect l="l" t="t" r="r" b="b"/>
            <a:pathLst>
              <a:path w="231469" h="40605">
                <a:moveTo>
                  <a:pt x="0" y="20302"/>
                </a:moveTo>
                <a:lnTo>
                  <a:pt x="231469" y="20302"/>
                </a:lnTo>
              </a:path>
            </a:pathLst>
          </a:custGeom>
          <a:noFill/>
          <a:ln w="12700" cap="flat" cmpd="sng" algn="ctr">
            <a:solidFill>
              <a:sysClr val="window" lastClr="FFFFFF">
                <a:lumMod val="75000"/>
              </a:sysClr>
            </a:solidFill>
            <a:prstDash val="solid"/>
            <a:miter lim="800000"/>
          </a:ln>
          <a:effectLst/>
        </p:spPr>
        <p:txBody>
          <a:bodyPr spcFirstLastPara="0" vert="horz" wrap="square" lIns="122647" tIns="14516" rIns="122648" bIns="14516"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85" name="任意多边形 84"/>
          <p:cNvSpPr/>
          <p:nvPr/>
        </p:nvSpPr>
        <p:spPr>
          <a:xfrm>
            <a:off x="1967924" y="3073044"/>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p>
            <a:pPr marL="0" marR="0" lvl="0" indent="0" algn="ctr" defTabSz="755650" eaLnBrk="1" fontAlgn="auto" latinLnBrk="0" hangingPunct="1">
              <a:lnSpc>
                <a:spcPct val="90000"/>
              </a:lnSpc>
              <a:spcBef>
                <a:spcPts val="0"/>
              </a:spcBef>
              <a:spcAft>
                <a:spcPct val="35000"/>
              </a:spcAft>
              <a:buClrTx/>
              <a:buSzTx/>
              <a:buFontTx/>
              <a:buNone/>
              <a:tabLst/>
              <a:defRPr/>
            </a:pPr>
            <a:endParaRPr kumimoji="0" lang="zh-CN" altLang="en-US" sz="17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86" name="任意多边形 85"/>
          <p:cNvSpPr/>
          <p:nvPr/>
        </p:nvSpPr>
        <p:spPr>
          <a:xfrm rot="1800000">
            <a:off x="2669506" y="4687078"/>
            <a:ext cx="231469" cy="40605"/>
          </a:xfrm>
          <a:custGeom>
            <a:avLst/>
            <a:gdLst>
              <a:gd name="connsiteX0" fmla="*/ 0 w 231469"/>
              <a:gd name="connsiteY0" fmla="*/ 20302 h 40605"/>
              <a:gd name="connsiteX1" fmla="*/ 231469 w 231469"/>
              <a:gd name="connsiteY1" fmla="*/ 20302 h 40605"/>
            </a:gdLst>
            <a:ahLst/>
            <a:cxnLst>
              <a:cxn ang="0">
                <a:pos x="connsiteX0" y="connsiteY0"/>
              </a:cxn>
              <a:cxn ang="0">
                <a:pos x="connsiteX1" y="connsiteY1"/>
              </a:cxn>
            </a:cxnLst>
            <a:rect l="l" t="t" r="r" b="b"/>
            <a:pathLst>
              <a:path w="231469" h="40605">
                <a:moveTo>
                  <a:pt x="0" y="20302"/>
                </a:moveTo>
                <a:lnTo>
                  <a:pt x="231469" y="20302"/>
                </a:lnTo>
              </a:path>
            </a:pathLst>
          </a:custGeom>
          <a:noFill/>
          <a:ln w="12700" cap="flat" cmpd="sng" algn="ctr">
            <a:solidFill>
              <a:sysClr val="window" lastClr="FFFFFF">
                <a:lumMod val="75000"/>
              </a:sysClr>
            </a:solidFill>
            <a:prstDash val="solid"/>
            <a:miter lim="800000"/>
          </a:ln>
          <a:effectLst/>
        </p:spPr>
        <p:txBody>
          <a:bodyPr spcFirstLastPara="0" vert="horz" wrap="square" lIns="122648" tIns="14515" rIns="122647" bIns="14516"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87" name="任意多边形 86"/>
          <p:cNvSpPr/>
          <p:nvPr/>
        </p:nvSpPr>
        <p:spPr>
          <a:xfrm>
            <a:off x="2833985" y="4573106"/>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p>
            <a:pPr marL="0" marR="0" lvl="0" indent="0" algn="ctr" defTabSz="755650" eaLnBrk="1" fontAlgn="auto" latinLnBrk="0" hangingPunct="1">
              <a:lnSpc>
                <a:spcPct val="90000"/>
              </a:lnSpc>
              <a:spcBef>
                <a:spcPts val="0"/>
              </a:spcBef>
              <a:spcAft>
                <a:spcPct val="3500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88" name="任意多边形 87"/>
          <p:cNvSpPr/>
          <p:nvPr/>
        </p:nvSpPr>
        <p:spPr>
          <a:xfrm rot="19800000">
            <a:off x="1803444" y="4687077"/>
            <a:ext cx="231470" cy="40606"/>
          </a:xfrm>
          <a:custGeom>
            <a:avLst/>
            <a:gdLst>
              <a:gd name="connsiteX0" fmla="*/ 0 w 231469"/>
              <a:gd name="connsiteY0" fmla="*/ 20302 h 40605"/>
              <a:gd name="connsiteX1" fmla="*/ 231469 w 231469"/>
              <a:gd name="connsiteY1" fmla="*/ 20302 h 40605"/>
            </a:gdLst>
            <a:ahLst/>
            <a:cxnLst>
              <a:cxn ang="0">
                <a:pos x="connsiteX0" y="connsiteY0"/>
              </a:cxn>
              <a:cxn ang="0">
                <a:pos x="connsiteX1" y="connsiteY1"/>
              </a:cxn>
            </a:cxnLst>
            <a:rect l="l" t="t" r="r" b="b"/>
            <a:pathLst>
              <a:path w="231469" h="40605">
                <a:moveTo>
                  <a:pt x="231469" y="20303"/>
                </a:moveTo>
                <a:lnTo>
                  <a:pt x="0" y="20303"/>
                </a:lnTo>
              </a:path>
            </a:pathLst>
          </a:custGeom>
          <a:noFill/>
          <a:ln w="12700" cap="flat" cmpd="sng" algn="ctr">
            <a:solidFill>
              <a:sysClr val="window" lastClr="FFFFFF">
                <a:lumMod val="75000"/>
              </a:sysClr>
            </a:solidFill>
            <a:prstDash val="solid"/>
            <a:miter lim="800000"/>
          </a:ln>
          <a:effectLst/>
        </p:spPr>
        <p:txBody>
          <a:bodyPr spcFirstLastPara="0" vert="horz" wrap="square" lIns="122648" tIns="14517" rIns="122648" bIns="14515"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89" name="任意多边形 88"/>
          <p:cNvSpPr/>
          <p:nvPr/>
        </p:nvSpPr>
        <p:spPr>
          <a:xfrm>
            <a:off x="1101863" y="4573106"/>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p>
            <a:pPr marL="0" marR="0" lvl="0" indent="0" algn="ctr" defTabSz="755650" eaLnBrk="1" fontAlgn="auto" latinLnBrk="0" hangingPunct="1">
              <a:lnSpc>
                <a:spcPct val="90000"/>
              </a:lnSpc>
              <a:spcBef>
                <a:spcPts val="0"/>
              </a:spcBef>
              <a:spcAft>
                <a:spcPct val="3500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0" name="任意多边形 89"/>
          <p:cNvSpPr/>
          <p:nvPr/>
        </p:nvSpPr>
        <p:spPr>
          <a:xfrm>
            <a:off x="5305139" y="3894576"/>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p>
            <a:pPr marL="0" marR="0" lvl="0" indent="0" algn="ctr" defTabSz="622300" eaLnBrk="1" fontAlgn="auto" latinLnBrk="0" hangingPunct="1">
              <a:lnSpc>
                <a:spcPct val="90000"/>
              </a:lnSpc>
              <a:spcBef>
                <a:spcPts val="0"/>
              </a:spcBef>
              <a:spcAft>
                <a:spcPct val="35000"/>
              </a:spcAft>
              <a:buClrTx/>
              <a:buSzTx/>
              <a:buFontTx/>
              <a:buNone/>
              <a:tabLst/>
              <a:defRPr/>
            </a:pPr>
            <a:r>
              <a:rPr kumimoji="0" lang="en-US" altLang="zh-CN" sz="1400" b="0" i="0" u="none" strike="noStrike" kern="0" cap="none" spc="0" normalizeH="0" baseline="0" noProof="0" dirty="0" smtClean="0">
                <a:ln>
                  <a:noFill/>
                </a:ln>
                <a:solidFill>
                  <a:prstClr val="white"/>
                </a:solidFill>
                <a:effectLst/>
                <a:uLnTx/>
                <a:uFillTx/>
                <a:latin typeface="Arial"/>
                <a:ea typeface="微软雅黑"/>
                <a:cs typeface="+mn-cs"/>
              </a:rPr>
              <a:t>02</a:t>
            </a:r>
            <a:endParaRPr kumimoji="0" lang="zh-CN" altLang="en-US" sz="14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91" name="任意多边形 90"/>
          <p:cNvSpPr/>
          <p:nvPr/>
        </p:nvSpPr>
        <p:spPr>
          <a:xfrm rot="16200000">
            <a:off x="5523346" y="3783472"/>
            <a:ext cx="189156" cy="33050"/>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0" y="16525"/>
                </a:moveTo>
                <a:lnTo>
                  <a:pt x="189156" y="16525"/>
                </a:lnTo>
              </a:path>
            </a:pathLst>
          </a:custGeom>
          <a:noFill/>
          <a:ln w="12700" cap="flat" cmpd="sng" algn="ctr">
            <a:solidFill>
              <a:sysClr val="window" lastClr="FFFFFF">
                <a:lumMod val="75000"/>
              </a:sysClr>
            </a:solidFill>
            <a:prstDash val="solid"/>
            <a:miter lim="800000"/>
          </a:ln>
          <a:effectLst/>
        </p:spPr>
        <p:txBody>
          <a:bodyPr spcFirstLastPara="0" vert="horz" wrap="square" lIns="102549" tIns="11796" rIns="102549" bIns="11797"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92" name="任意多边形 91"/>
          <p:cNvSpPr/>
          <p:nvPr/>
        </p:nvSpPr>
        <p:spPr>
          <a:xfrm>
            <a:off x="5305139" y="3079850"/>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p>
            <a:pPr marL="0" marR="0" lvl="0" indent="0" algn="ctr" defTabSz="62230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3" name="任意多边形 92"/>
          <p:cNvSpPr/>
          <p:nvPr/>
        </p:nvSpPr>
        <p:spPr>
          <a:xfrm>
            <a:off x="5930709" y="4190835"/>
            <a:ext cx="189156" cy="33050"/>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0" y="16525"/>
                </a:moveTo>
                <a:lnTo>
                  <a:pt x="189156" y="16525"/>
                </a:lnTo>
              </a:path>
            </a:pathLst>
          </a:custGeom>
          <a:noFill/>
          <a:ln w="12700" cap="flat" cmpd="sng" algn="ctr">
            <a:solidFill>
              <a:sysClr val="window" lastClr="FFFFFF">
                <a:lumMod val="75000"/>
              </a:sysClr>
            </a:solidFill>
            <a:prstDash val="solid"/>
            <a:miter lim="800000"/>
          </a:ln>
          <a:effectLst/>
        </p:spPr>
        <p:txBody>
          <a:bodyPr spcFirstLastPara="0" vert="horz" wrap="square" lIns="102549" tIns="11797" rIns="102550" bIns="11796"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94" name="任意多边形 93"/>
          <p:cNvSpPr/>
          <p:nvPr/>
        </p:nvSpPr>
        <p:spPr>
          <a:xfrm>
            <a:off x="6119865" y="3894576"/>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p>
            <a:pPr marL="0" marR="0" lvl="0" indent="0" algn="ctr" defTabSz="62230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5" name="任意多边形 94"/>
          <p:cNvSpPr/>
          <p:nvPr/>
        </p:nvSpPr>
        <p:spPr>
          <a:xfrm rot="5400000">
            <a:off x="5523346" y="4598198"/>
            <a:ext cx="189156" cy="33050"/>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0" y="16525"/>
                </a:moveTo>
                <a:lnTo>
                  <a:pt x="189156" y="16525"/>
                </a:lnTo>
              </a:path>
            </a:pathLst>
          </a:custGeom>
          <a:noFill/>
          <a:ln w="12700" cap="flat" cmpd="sng" algn="ctr">
            <a:solidFill>
              <a:sysClr val="window" lastClr="FFFFFF">
                <a:lumMod val="75000"/>
              </a:sysClr>
            </a:solidFill>
            <a:prstDash val="solid"/>
            <a:miter lim="800000"/>
          </a:ln>
          <a:effectLst/>
        </p:spPr>
        <p:txBody>
          <a:bodyPr spcFirstLastPara="0" vert="horz" wrap="square" lIns="102549" tIns="11797" rIns="102550" bIns="11796"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96" name="任意多边形 95"/>
          <p:cNvSpPr/>
          <p:nvPr/>
        </p:nvSpPr>
        <p:spPr>
          <a:xfrm>
            <a:off x="5305139" y="4709302"/>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p>
            <a:pPr marL="0" marR="0" lvl="0" indent="0" algn="ctr" defTabSz="62230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7" name="任意多边形 96"/>
          <p:cNvSpPr/>
          <p:nvPr/>
        </p:nvSpPr>
        <p:spPr>
          <a:xfrm>
            <a:off x="5115983" y="4190834"/>
            <a:ext cx="189157" cy="33051"/>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189156" y="16525"/>
                </a:moveTo>
                <a:lnTo>
                  <a:pt x="0" y="16525"/>
                </a:lnTo>
              </a:path>
            </a:pathLst>
          </a:custGeom>
          <a:noFill/>
          <a:ln w="12700" cap="flat" cmpd="sng" algn="ctr">
            <a:solidFill>
              <a:sysClr val="window" lastClr="FFFFFF">
                <a:lumMod val="75000"/>
              </a:sysClr>
            </a:solidFill>
            <a:prstDash val="solid"/>
            <a:miter lim="800000"/>
          </a:ln>
          <a:effectLst/>
        </p:spPr>
        <p:txBody>
          <a:bodyPr spcFirstLastPara="0" vert="horz" wrap="square" lIns="102549" tIns="11798" rIns="102551" bIns="11796"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98" name="任意多边形 97"/>
          <p:cNvSpPr/>
          <p:nvPr/>
        </p:nvSpPr>
        <p:spPr>
          <a:xfrm>
            <a:off x="4490414" y="3894576"/>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p>
            <a:pPr marL="0" marR="0" lvl="0" indent="0" algn="ctr" defTabSz="62230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9" name="任意多边形 98"/>
          <p:cNvSpPr/>
          <p:nvPr/>
        </p:nvSpPr>
        <p:spPr>
          <a:xfrm>
            <a:off x="8547746" y="3954999"/>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solidFill>
            <a:srgbClr val="E6332A">
              <a:hueOff val="0"/>
              <a:satOff val="0"/>
              <a:lumOff val="0"/>
              <a:alphaOff val="0"/>
            </a:srgbClr>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p>
            <a:pPr marL="0" marR="0" lvl="0" indent="0" algn="ctr" defTabSz="666750" eaLnBrk="1" fontAlgn="auto" latinLnBrk="0" hangingPunct="1">
              <a:lnSpc>
                <a:spcPct val="90000"/>
              </a:lnSpc>
              <a:spcBef>
                <a:spcPts val="0"/>
              </a:spcBef>
              <a:spcAft>
                <a:spcPct val="35000"/>
              </a:spcAft>
              <a:buClrTx/>
              <a:buSzTx/>
              <a:buFontTx/>
              <a:buNone/>
              <a:tabLst/>
              <a:defRPr/>
            </a:pPr>
            <a:r>
              <a:rPr kumimoji="0" lang="en-US" altLang="zh-CN" sz="1500" b="0" i="0" u="none" strike="noStrike" kern="0" cap="none" spc="0" normalizeH="0" baseline="0" noProof="0" dirty="0" smtClean="0">
                <a:ln>
                  <a:noFill/>
                </a:ln>
                <a:solidFill>
                  <a:prstClr val="white"/>
                </a:solidFill>
                <a:effectLst/>
                <a:uLnTx/>
                <a:uFillTx/>
                <a:latin typeface="Arial"/>
                <a:ea typeface="微软雅黑"/>
                <a:cs typeface="+mn-cs"/>
              </a:rPr>
              <a:t>03</a:t>
            </a:r>
            <a:endParaRPr kumimoji="0" lang="zh-CN" altLang="en-US" sz="15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00" name="任意多边形 99"/>
          <p:cNvSpPr/>
          <p:nvPr/>
        </p:nvSpPr>
        <p:spPr>
          <a:xfrm rot="16200000">
            <a:off x="8782155" y="3835769"/>
            <a:ext cx="202968" cy="35492"/>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0" y="17746"/>
                </a:moveTo>
                <a:lnTo>
                  <a:pt x="202968" y="17746"/>
                </a:lnTo>
              </a:path>
            </a:pathLst>
          </a:custGeom>
          <a:noFill/>
          <a:ln w="12700" cap="flat" cmpd="sng" algn="ctr">
            <a:solidFill>
              <a:sysClr val="window" lastClr="FFFFFF">
                <a:lumMod val="75000"/>
              </a:sysClr>
            </a:solidFill>
            <a:prstDash val="solid"/>
            <a:miter lim="800000"/>
          </a:ln>
          <a:effectLst/>
        </p:spPr>
        <p:txBody>
          <a:bodyPr spcFirstLastPara="0" vert="horz" wrap="square" lIns="109110" tIns="12672" rIns="109109" bIns="12672"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101" name="任意多边形 100"/>
          <p:cNvSpPr/>
          <p:nvPr/>
        </p:nvSpPr>
        <p:spPr>
          <a:xfrm>
            <a:off x="8547746" y="3080245"/>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solidFill>
            <a:srgbClr val="E6332A">
              <a:hueOff val="0"/>
              <a:satOff val="0"/>
              <a:lumOff val="0"/>
              <a:alphaOff val="0"/>
            </a:srgbClr>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p>
            <a:pPr marL="0" marR="0" lvl="0" indent="0" algn="ctr" defTabSz="66675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2" name="任意多边形 101"/>
          <p:cNvSpPr/>
          <p:nvPr/>
        </p:nvSpPr>
        <p:spPr>
          <a:xfrm rot="20520000">
            <a:off x="9198125" y="4137989"/>
            <a:ext cx="202968" cy="35492"/>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0" y="17746"/>
                </a:moveTo>
                <a:lnTo>
                  <a:pt x="202968" y="17746"/>
                </a:lnTo>
              </a:path>
            </a:pathLst>
          </a:custGeom>
          <a:noFill/>
          <a:ln w="12700" cap="flat" cmpd="sng" algn="ctr">
            <a:solidFill>
              <a:sysClr val="window" lastClr="FFFFFF">
                <a:lumMod val="75000"/>
              </a:sysClr>
            </a:solidFill>
            <a:prstDash val="solid"/>
            <a:miter lim="800000"/>
          </a:ln>
          <a:effectLst/>
        </p:spPr>
        <p:txBody>
          <a:bodyPr spcFirstLastPara="0" vert="horz" wrap="square" lIns="109110" tIns="12672" rIns="109109" bIns="12672"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103" name="任意多边形 102"/>
          <p:cNvSpPr/>
          <p:nvPr/>
        </p:nvSpPr>
        <p:spPr>
          <a:xfrm>
            <a:off x="9379687" y="3684686"/>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solidFill>
            <a:srgbClr val="E6332A">
              <a:hueOff val="0"/>
              <a:satOff val="0"/>
              <a:lumOff val="0"/>
              <a:alphaOff val="0"/>
            </a:srgbClr>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p>
            <a:pPr marL="0" marR="0" lvl="0" indent="0" algn="ctr" defTabSz="66675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4" name="任意多边形 103"/>
          <p:cNvSpPr/>
          <p:nvPr/>
        </p:nvSpPr>
        <p:spPr>
          <a:xfrm rot="3240000">
            <a:off x="9039238" y="4626992"/>
            <a:ext cx="202968" cy="35492"/>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0" y="17746"/>
                </a:moveTo>
                <a:lnTo>
                  <a:pt x="202968" y="17746"/>
                </a:lnTo>
              </a:path>
            </a:pathLst>
          </a:custGeom>
          <a:noFill/>
          <a:ln w="12700" cap="flat" cmpd="sng" algn="ctr">
            <a:solidFill>
              <a:sysClr val="window" lastClr="FFFFFF">
                <a:lumMod val="75000"/>
              </a:sysClr>
            </a:solidFill>
            <a:prstDash val="solid"/>
            <a:miter lim="800000"/>
          </a:ln>
          <a:effectLst/>
        </p:spPr>
        <p:txBody>
          <a:bodyPr spcFirstLastPara="0" vert="horz" wrap="square" lIns="109109" tIns="12670" rIns="109110" bIns="12673"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105" name="任意多边形 104"/>
          <p:cNvSpPr/>
          <p:nvPr/>
        </p:nvSpPr>
        <p:spPr>
          <a:xfrm>
            <a:off x="9061914" y="4662690"/>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solidFill>
            <a:srgbClr val="E6332A">
              <a:hueOff val="0"/>
              <a:satOff val="0"/>
              <a:lumOff val="0"/>
              <a:alphaOff val="0"/>
            </a:srgbClr>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p>
            <a:pPr marL="0" marR="0" lvl="0" indent="0" algn="ctr" defTabSz="66675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6" name="任意多边形 105"/>
          <p:cNvSpPr/>
          <p:nvPr/>
        </p:nvSpPr>
        <p:spPr>
          <a:xfrm rot="18360000">
            <a:off x="8525071" y="4626991"/>
            <a:ext cx="202969" cy="35493"/>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202968" y="17746"/>
                </a:moveTo>
                <a:lnTo>
                  <a:pt x="0" y="17746"/>
                </a:lnTo>
              </a:path>
            </a:pathLst>
          </a:custGeom>
          <a:noFill/>
          <a:ln w="12700" cap="flat" cmpd="sng" algn="ctr">
            <a:solidFill>
              <a:sysClr val="window" lastClr="FFFFFF">
                <a:lumMod val="75000"/>
              </a:sysClr>
            </a:solidFill>
            <a:prstDash val="solid"/>
            <a:miter lim="800000"/>
          </a:ln>
          <a:effectLst/>
        </p:spPr>
        <p:txBody>
          <a:bodyPr spcFirstLastPara="0" vert="horz" wrap="square" lIns="109110" tIns="12671" rIns="109111" bIns="12673"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107" name="任意多边形 106"/>
          <p:cNvSpPr/>
          <p:nvPr/>
        </p:nvSpPr>
        <p:spPr>
          <a:xfrm>
            <a:off x="8033579" y="4662690"/>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solidFill>
            <a:srgbClr val="E6332A">
              <a:hueOff val="0"/>
              <a:satOff val="0"/>
              <a:lumOff val="0"/>
              <a:alphaOff val="0"/>
            </a:srgbClr>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p>
            <a:pPr marL="0" marR="0" lvl="0" indent="0" algn="ctr" defTabSz="66675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8" name="任意多边形 107"/>
          <p:cNvSpPr/>
          <p:nvPr/>
        </p:nvSpPr>
        <p:spPr>
          <a:xfrm rot="1080000">
            <a:off x="8366184" y="4137988"/>
            <a:ext cx="202969" cy="35493"/>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202968" y="17746"/>
                </a:moveTo>
                <a:lnTo>
                  <a:pt x="0" y="17746"/>
                </a:lnTo>
              </a:path>
            </a:pathLst>
          </a:custGeom>
          <a:noFill/>
          <a:ln w="12700" cap="flat" cmpd="sng" algn="ctr">
            <a:solidFill>
              <a:sysClr val="window" lastClr="FFFFFF">
                <a:lumMod val="75000"/>
              </a:sysClr>
            </a:solidFill>
            <a:prstDash val="solid"/>
            <a:miter lim="800000"/>
          </a:ln>
          <a:effectLst/>
        </p:spPr>
        <p:txBody>
          <a:bodyPr spcFirstLastPara="0" vert="horz" wrap="square" lIns="109111" tIns="12672" rIns="109109" bIns="12672"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109" name="任意多边形 108"/>
          <p:cNvSpPr/>
          <p:nvPr/>
        </p:nvSpPr>
        <p:spPr>
          <a:xfrm>
            <a:off x="7715806" y="3684686"/>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solidFill>
            <a:srgbClr val="E6332A">
              <a:hueOff val="0"/>
              <a:satOff val="0"/>
              <a:lumOff val="0"/>
              <a:alphaOff val="0"/>
            </a:srgbClr>
          </a:solidFill>
          <a:ln w="12700" cap="flat" cmpd="sng" algn="ctr">
            <a:noFill/>
            <a:prstDash val="solid"/>
            <a:miter lim="800000"/>
          </a:ln>
          <a:effectLst/>
        </p:spPr>
        <p:txBody>
          <a:bodyPr spcFirstLastPara="0" vert="horz" wrap="square" lIns="118701" tIns="118701" rIns="118701" bIns="118701" numCol="1" spcCol="1270" anchor="ctr" anchorCtr="0">
            <a:noAutofit/>
          </a:bodyPr>
          <a:lstStyle/>
          <a:p>
            <a:pPr marL="0" marR="0" lvl="0" indent="0" algn="ctr" defTabSz="1422400" eaLnBrk="1" fontAlgn="auto" latinLnBrk="0" hangingPunct="1">
              <a:lnSpc>
                <a:spcPct val="90000"/>
              </a:lnSpc>
              <a:spcBef>
                <a:spcPts val="0"/>
              </a:spcBef>
              <a:spcAft>
                <a:spcPct val="3500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0" name="矩形 5"/>
          <p:cNvSpPr/>
          <p:nvPr/>
        </p:nvSpPr>
        <p:spPr>
          <a:xfrm rot="1751457">
            <a:off x="5002246" y="2026155"/>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1" name="矩形 110"/>
          <p:cNvSpPr/>
          <p:nvPr/>
        </p:nvSpPr>
        <p:spPr>
          <a:xfrm>
            <a:off x="4925775" y="2144059"/>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2" name="文本框 51"/>
          <p:cNvSpPr txBox="1"/>
          <p:nvPr/>
        </p:nvSpPr>
        <p:spPr>
          <a:xfrm>
            <a:off x="4089301" y="1490212"/>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113" name="组合 112"/>
          <p:cNvGrpSpPr/>
          <p:nvPr/>
        </p:nvGrpSpPr>
        <p:grpSpPr>
          <a:xfrm>
            <a:off x="864493" y="5620107"/>
            <a:ext cx="2975432" cy="1220554"/>
            <a:chOff x="1113852" y="5016378"/>
            <a:chExt cx="2975432" cy="1220554"/>
          </a:xfrm>
        </p:grpSpPr>
        <p:sp>
          <p:nvSpPr>
            <p:cNvPr id="114" name="矩形 113"/>
            <p:cNvSpPr/>
            <p:nvPr/>
          </p:nvSpPr>
          <p:spPr>
            <a:xfrm>
              <a:off x="1113852" y="5369002"/>
              <a:ext cx="297543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a:t>
              </a:r>
              <a:r>
                <a:rPr lang="zh-CN" altLang="en-US" sz="1400" dirty="0" smtClean="0">
                  <a:solidFill>
                    <a:srgbClr val="7F7F7F"/>
                  </a:solidFill>
                  <a:latin typeface="Arial"/>
                  <a:ea typeface="微软雅黑"/>
                </a:rPr>
                <a:t>广泛</a:t>
              </a:r>
              <a:endParaRPr lang="zh-CN" altLang="en-US" sz="1400" dirty="0">
                <a:solidFill>
                  <a:srgbClr val="7F7F7F"/>
                </a:solidFill>
                <a:latin typeface="Arial"/>
                <a:ea typeface="微软雅黑"/>
              </a:endParaRPr>
            </a:p>
          </p:txBody>
        </p:sp>
        <p:sp>
          <p:nvSpPr>
            <p:cNvPr id="115" name="矩形 114"/>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116" name="组合 115"/>
          <p:cNvGrpSpPr/>
          <p:nvPr/>
        </p:nvGrpSpPr>
        <p:grpSpPr>
          <a:xfrm>
            <a:off x="4142022" y="5620107"/>
            <a:ext cx="2975432" cy="1220554"/>
            <a:chOff x="1113852" y="5016378"/>
            <a:chExt cx="2975432" cy="1220554"/>
          </a:xfrm>
        </p:grpSpPr>
        <p:sp>
          <p:nvSpPr>
            <p:cNvPr id="117" name="矩形 116"/>
            <p:cNvSpPr/>
            <p:nvPr/>
          </p:nvSpPr>
          <p:spPr>
            <a:xfrm>
              <a:off x="1113852" y="5369002"/>
              <a:ext cx="297543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a:t>
              </a:r>
              <a:r>
                <a:rPr lang="zh-CN" altLang="en-US" sz="1400" dirty="0" smtClean="0">
                  <a:solidFill>
                    <a:srgbClr val="7F7F7F"/>
                  </a:solidFill>
                  <a:latin typeface="Arial"/>
                  <a:ea typeface="微软雅黑"/>
                </a:rPr>
                <a:t>广泛</a:t>
              </a:r>
              <a:endParaRPr lang="zh-CN" altLang="en-US" sz="1400" dirty="0">
                <a:solidFill>
                  <a:srgbClr val="7F7F7F"/>
                </a:solidFill>
                <a:latin typeface="Arial"/>
                <a:ea typeface="微软雅黑"/>
              </a:endParaRPr>
            </a:p>
          </p:txBody>
        </p:sp>
        <p:sp>
          <p:nvSpPr>
            <p:cNvPr id="118" name="矩形 117"/>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119" name="组合 118"/>
          <p:cNvGrpSpPr/>
          <p:nvPr/>
        </p:nvGrpSpPr>
        <p:grpSpPr>
          <a:xfrm>
            <a:off x="7395922" y="5620107"/>
            <a:ext cx="2975432" cy="1220554"/>
            <a:chOff x="1113852" y="5016378"/>
            <a:chExt cx="2975432" cy="1220554"/>
          </a:xfrm>
        </p:grpSpPr>
        <p:sp>
          <p:nvSpPr>
            <p:cNvPr id="120" name="矩形 119"/>
            <p:cNvSpPr/>
            <p:nvPr/>
          </p:nvSpPr>
          <p:spPr>
            <a:xfrm>
              <a:off x="1113852" y="5369002"/>
              <a:ext cx="297543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a:t>
              </a:r>
              <a:r>
                <a:rPr lang="zh-CN" altLang="en-US" sz="1400" dirty="0" smtClean="0">
                  <a:solidFill>
                    <a:srgbClr val="7F7F7F"/>
                  </a:solidFill>
                  <a:latin typeface="Arial"/>
                  <a:ea typeface="微软雅黑"/>
                </a:rPr>
                <a:t>广泛</a:t>
              </a:r>
              <a:endParaRPr lang="zh-CN" altLang="en-US" sz="1400" dirty="0">
                <a:solidFill>
                  <a:srgbClr val="7F7F7F"/>
                </a:solidFill>
                <a:latin typeface="Arial"/>
                <a:ea typeface="微软雅黑"/>
              </a:endParaRPr>
            </a:p>
          </p:txBody>
        </p:sp>
        <p:sp>
          <p:nvSpPr>
            <p:cNvPr id="121" name="矩形 120"/>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
        <p:nvSpPr>
          <p:cNvPr id="122" name="任意多边形 121"/>
          <p:cNvSpPr/>
          <p:nvPr/>
        </p:nvSpPr>
        <p:spPr>
          <a:xfrm>
            <a:off x="2163376" y="3266177"/>
            <a:ext cx="377668" cy="37766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ysClr val="window" lastClr="FFFFF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755650" rtl="0" eaLnBrk="1" fontAlgn="auto" latinLnBrk="0" hangingPunct="1">
              <a:lnSpc>
                <a:spcPct val="90000"/>
              </a:lnSpc>
              <a:spcBef>
                <a:spcPts val="0"/>
              </a:spcBef>
              <a:spcAft>
                <a:spcPct val="35000"/>
              </a:spcAft>
              <a:buClrTx/>
              <a:buSzTx/>
              <a:buFontTx/>
              <a:buNone/>
              <a:tabLst/>
              <a:defRPr/>
            </a:pPr>
            <a:endParaRPr kumimoji="0" lang="zh-CN" altLang="en-US" sz="17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3" name="任意多边形 122"/>
          <p:cNvSpPr/>
          <p:nvPr/>
        </p:nvSpPr>
        <p:spPr>
          <a:xfrm>
            <a:off x="3029437" y="4776876"/>
            <a:ext cx="377668" cy="356391"/>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ysClr val="window" lastClr="FFFFF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755650" rtl="0" eaLnBrk="1" fontAlgn="auto" latinLnBrk="0" hangingPunct="1">
              <a:lnSpc>
                <a:spcPct val="90000"/>
              </a:lnSpc>
              <a:spcBef>
                <a:spcPts val="0"/>
              </a:spcBef>
              <a:spcAft>
                <a:spcPct val="3500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124" name="任意多边形 123"/>
          <p:cNvSpPr/>
          <p:nvPr/>
        </p:nvSpPr>
        <p:spPr>
          <a:xfrm>
            <a:off x="1297315" y="4778300"/>
            <a:ext cx="377668" cy="353544"/>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ysClr val="window" lastClr="FFFFFF"/>
          </a:solidFill>
          <a:ln w="12700" cap="flat" cmpd="sng" algn="ctr">
            <a:noFill/>
            <a:prstDash val="solid"/>
            <a:miter lim="800000"/>
          </a:ln>
          <a:effectLst/>
        </p:spPr>
        <p:txBody>
          <a:bodyPr spcFirstLastPara="0" vert="horz" wrap="square" lIns="123350" tIns="123350" rIns="123350" bIns="12335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755650" rtl="0" eaLnBrk="1" fontAlgn="auto" latinLnBrk="0" hangingPunct="1">
              <a:lnSpc>
                <a:spcPct val="90000"/>
              </a:lnSpc>
              <a:spcBef>
                <a:spcPts val="0"/>
              </a:spcBef>
              <a:spcAft>
                <a:spcPct val="3500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125" name="任意多边形 124"/>
          <p:cNvSpPr/>
          <p:nvPr/>
        </p:nvSpPr>
        <p:spPr>
          <a:xfrm>
            <a:off x="5480901" y="3236616"/>
            <a:ext cx="274047" cy="307398"/>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ysClr val="window" lastClr="FFFFFF"/>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22300" rtl="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sp>
        <p:nvSpPr>
          <p:cNvPr id="126" name="任意多边形 125"/>
          <p:cNvSpPr/>
          <p:nvPr/>
        </p:nvSpPr>
        <p:spPr>
          <a:xfrm>
            <a:off x="6278951" y="4057383"/>
            <a:ext cx="307398" cy="295316"/>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ysClr val="window" lastClr="FFFFFF"/>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22300" rtl="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sp>
        <p:nvSpPr>
          <p:cNvPr id="127" name="任意多边形 126"/>
          <p:cNvSpPr/>
          <p:nvPr/>
        </p:nvSpPr>
        <p:spPr>
          <a:xfrm>
            <a:off x="5464225" y="4879736"/>
            <a:ext cx="307398" cy="28006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ysClr val="window" lastClr="FFFFFF"/>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22300" rtl="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sp>
        <p:nvSpPr>
          <p:cNvPr id="128" name="任意多边形 127"/>
          <p:cNvSpPr/>
          <p:nvPr/>
        </p:nvSpPr>
        <p:spPr>
          <a:xfrm>
            <a:off x="4649500" y="4056106"/>
            <a:ext cx="307398" cy="297869"/>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ysClr val="window" lastClr="FFFFFF"/>
          </a:solidFill>
          <a:ln w="12700" cap="flat" cmpd="sng" algn="ctr">
            <a:noFill/>
            <a:prstDash val="solid"/>
            <a:miter lim="800000"/>
          </a:ln>
          <a:effectLst/>
        </p:spPr>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22300" rtl="0" eaLnBrk="1" fontAlgn="auto" latinLnBrk="0" hangingPunct="1">
              <a:lnSpc>
                <a:spcPct val="90000"/>
              </a:lnSpc>
              <a:spcBef>
                <a:spcPts val="0"/>
              </a:spcBef>
              <a:spcAft>
                <a:spcPct val="3500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sp>
        <p:nvSpPr>
          <p:cNvPr id="129" name="任意多边形 128"/>
          <p:cNvSpPr/>
          <p:nvPr/>
        </p:nvSpPr>
        <p:spPr>
          <a:xfrm>
            <a:off x="8718585" y="3250344"/>
            <a:ext cx="330108" cy="326949"/>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ysClr val="window" lastClr="FFFFFF"/>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66750" rtl="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Arial"/>
              <a:ea typeface="微软雅黑"/>
              <a:cs typeface="+mn-cs"/>
            </a:endParaRPr>
          </a:p>
        </p:txBody>
      </p:sp>
      <p:sp>
        <p:nvSpPr>
          <p:cNvPr id="130" name="任意多边形 129"/>
          <p:cNvSpPr/>
          <p:nvPr/>
        </p:nvSpPr>
        <p:spPr>
          <a:xfrm>
            <a:off x="9550526" y="3895825"/>
            <a:ext cx="330108" cy="244868"/>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ysClr val="window" lastClr="FFFFFF"/>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66750" rtl="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Arial"/>
              <a:ea typeface="微软雅黑"/>
              <a:cs typeface="+mn-cs"/>
            </a:endParaRPr>
          </a:p>
        </p:txBody>
      </p:sp>
      <p:sp>
        <p:nvSpPr>
          <p:cNvPr id="131" name="任意多边形 130"/>
          <p:cNvSpPr/>
          <p:nvPr/>
        </p:nvSpPr>
        <p:spPr>
          <a:xfrm>
            <a:off x="9232753" y="4833578"/>
            <a:ext cx="330108" cy="325369"/>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ysClr val="window" lastClr="FFFFFF"/>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66750" rtl="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Arial"/>
              <a:ea typeface="微软雅黑"/>
              <a:cs typeface="+mn-cs"/>
            </a:endParaRPr>
          </a:p>
        </p:txBody>
      </p:sp>
      <p:sp>
        <p:nvSpPr>
          <p:cNvPr id="132" name="任意多边形 131"/>
          <p:cNvSpPr/>
          <p:nvPr/>
        </p:nvSpPr>
        <p:spPr>
          <a:xfrm>
            <a:off x="8204418" y="4862799"/>
            <a:ext cx="330108" cy="266928"/>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ysClr val="window" lastClr="FFFFFF"/>
          </a:solidFill>
          <a:ln w="12700" cap="flat" cmpd="sng" algn="ctr">
            <a:noFill/>
            <a:prstDash val="solid"/>
            <a:miter lim="800000"/>
          </a:ln>
          <a:effectLst/>
        </p:spPr>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66750" rtl="0" eaLnBrk="1" fontAlgn="auto" latinLnBrk="0" hangingPunct="1">
              <a:lnSpc>
                <a:spcPct val="90000"/>
              </a:lnSpc>
              <a:spcBef>
                <a:spcPts val="0"/>
              </a:spcBef>
              <a:spcAft>
                <a:spcPct val="3500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Arial"/>
              <a:ea typeface="微软雅黑"/>
              <a:cs typeface="+mn-cs"/>
            </a:endParaRPr>
          </a:p>
        </p:txBody>
      </p:sp>
      <p:sp>
        <p:nvSpPr>
          <p:cNvPr id="133" name="任意多边形 132"/>
          <p:cNvSpPr/>
          <p:nvPr/>
        </p:nvSpPr>
        <p:spPr>
          <a:xfrm>
            <a:off x="7908361" y="3853205"/>
            <a:ext cx="286675" cy="330108"/>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ysClr val="window" lastClr="FFFFFF"/>
          </a:solidFill>
          <a:ln w="12700" cap="flat" cmpd="sng" algn="ctr">
            <a:noFill/>
            <a:prstDash val="solid"/>
            <a:miter lim="800000"/>
          </a:ln>
          <a:effectLst/>
        </p:spPr>
        <p:txBody>
          <a:bodyPr spcFirstLastPara="0" vert="horz" wrap="square" lIns="118701" tIns="118701" rIns="118701" bIns="118701"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422400" rtl="0" eaLnBrk="1" fontAlgn="auto" latinLnBrk="0" hangingPunct="1">
              <a:lnSpc>
                <a:spcPct val="90000"/>
              </a:lnSpc>
              <a:spcBef>
                <a:spcPts val="0"/>
              </a:spcBef>
              <a:spcAft>
                <a:spcPct val="3500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p:cTn id="7" dur="500" fill="hold"/>
                                        <p:tgtEl>
                                          <p:spTgt spid="111"/>
                                        </p:tgtEl>
                                        <p:attrNameLst>
                                          <p:attrName>ppt_w</p:attrName>
                                        </p:attrNameLst>
                                      </p:cBhvr>
                                      <p:tavLst>
                                        <p:tav tm="0">
                                          <p:val>
                                            <p:fltVal val="0"/>
                                          </p:val>
                                        </p:tav>
                                        <p:tav tm="100000">
                                          <p:val>
                                            <p:strVal val="#ppt_w"/>
                                          </p:val>
                                        </p:tav>
                                      </p:tavLst>
                                    </p:anim>
                                    <p:anim calcmode="lin" valueType="num">
                                      <p:cBhvr>
                                        <p:cTn id="8" dur="500" fill="hold"/>
                                        <p:tgtEl>
                                          <p:spTgt spid="111"/>
                                        </p:tgtEl>
                                        <p:attrNameLst>
                                          <p:attrName>ppt_h</p:attrName>
                                        </p:attrNameLst>
                                      </p:cBhvr>
                                      <p:tavLst>
                                        <p:tav tm="0">
                                          <p:val>
                                            <p:fltVal val="0"/>
                                          </p:val>
                                        </p:tav>
                                        <p:tav tm="100000">
                                          <p:val>
                                            <p:strVal val="#ppt_h"/>
                                          </p:val>
                                        </p:tav>
                                      </p:tavLst>
                                    </p:anim>
                                    <p:animEffect transition="in" filter="fade">
                                      <p:cBhvr>
                                        <p:cTn id="9" dur="500"/>
                                        <p:tgtEl>
                                          <p:spTgt spid="1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12"/>
                                        </p:tgtEl>
                                        <p:attrNameLst>
                                          <p:attrName>style.visibility</p:attrName>
                                        </p:attrNameLst>
                                      </p:cBhvr>
                                      <p:to>
                                        <p:strVal val="visible"/>
                                      </p:to>
                                    </p:set>
                                    <p:anim calcmode="lin" valueType="num">
                                      <p:cBhvr additive="base">
                                        <p:cTn id="17" dur="500"/>
                                        <p:tgtEl>
                                          <p:spTgt spid="112"/>
                                        </p:tgtEl>
                                        <p:attrNameLst>
                                          <p:attrName>ppt_y</p:attrName>
                                        </p:attrNameLst>
                                      </p:cBhvr>
                                      <p:tavLst>
                                        <p:tav tm="0">
                                          <p:val>
                                            <p:strVal val="#ppt_y+#ppt_h*1.125000"/>
                                          </p:val>
                                        </p:tav>
                                        <p:tav tm="100000">
                                          <p:val>
                                            <p:strVal val="#ppt_y"/>
                                          </p:val>
                                        </p:tav>
                                      </p:tavLst>
                                    </p:anim>
                                    <p:animEffect transition="in" filter="wipe(up)">
                                      <p:cBhvr>
                                        <p:cTn id="18" dur="500"/>
                                        <p:tgtEl>
                                          <p:spTgt spid="112"/>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1000"/>
                                        <p:tgtEl>
                                          <p:spTgt spid="69"/>
                                        </p:tgtEl>
                                      </p:cBhvr>
                                    </p:animEffect>
                                    <p:anim calcmode="lin" valueType="num">
                                      <p:cBhvr>
                                        <p:cTn id="28" dur="1000" fill="hold"/>
                                        <p:tgtEl>
                                          <p:spTgt spid="69"/>
                                        </p:tgtEl>
                                        <p:attrNameLst>
                                          <p:attrName>ppt_x</p:attrName>
                                        </p:attrNameLst>
                                      </p:cBhvr>
                                      <p:tavLst>
                                        <p:tav tm="0">
                                          <p:val>
                                            <p:strVal val="#ppt_x"/>
                                          </p:val>
                                        </p:tav>
                                        <p:tav tm="100000">
                                          <p:val>
                                            <p:strVal val="#ppt_x"/>
                                          </p:val>
                                        </p:tav>
                                      </p:tavLst>
                                    </p:anim>
                                    <p:anim calcmode="lin" valueType="num">
                                      <p:cBhvr>
                                        <p:cTn id="29" dur="1000" fill="hold"/>
                                        <p:tgtEl>
                                          <p:spTgt spid="6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1000"/>
                                        <p:tgtEl>
                                          <p:spTgt spid="70"/>
                                        </p:tgtEl>
                                      </p:cBhvr>
                                    </p:animEffect>
                                    <p:anim calcmode="lin" valueType="num">
                                      <p:cBhvr>
                                        <p:cTn id="33" dur="1000" fill="hold"/>
                                        <p:tgtEl>
                                          <p:spTgt spid="70"/>
                                        </p:tgtEl>
                                        <p:attrNameLst>
                                          <p:attrName>ppt_x</p:attrName>
                                        </p:attrNameLst>
                                      </p:cBhvr>
                                      <p:tavLst>
                                        <p:tav tm="0">
                                          <p:val>
                                            <p:strVal val="#ppt_x"/>
                                          </p:val>
                                        </p:tav>
                                        <p:tav tm="100000">
                                          <p:val>
                                            <p:strVal val="#ppt_x"/>
                                          </p:val>
                                        </p:tav>
                                      </p:tavLst>
                                    </p:anim>
                                    <p:anim calcmode="lin" valueType="num">
                                      <p:cBhvr>
                                        <p:cTn id="34" dur="1000" fill="hold"/>
                                        <p:tgtEl>
                                          <p:spTgt spid="7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1000"/>
                                        <p:tgtEl>
                                          <p:spTgt spid="71"/>
                                        </p:tgtEl>
                                      </p:cBhvr>
                                    </p:animEffect>
                                    <p:anim calcmode="lin" valueType="num">
                                      <p:cBhvr>
                                        <p:cTn id="38" dur="1000" fill="hold"/>
                                        <p:tgtEl>
                                          <p:spTgt spid="71"/>
                                        </p:tgtEl>
                                        <p:attrNameLst>
                                          <p:attrName>ppt_x</p:attrName>
                                        </p:attrNameLst>
                                      </p:cBhvr>
                                      <p:tavLst>
                                        <p:tav tm="0">
                                          <p:val>
                                            <p:strVal val="#ppt_x"/>
                                          </p:val>
                                        </p:tav>
                                        <p:tav tm="100000">
                                          <p:val>
                                            <p:strVal val="#ppt_x"/>
                                          </p:val>
                                        </p:tav>
                                      </p:tavLst>
                                    </p:anim>
                                    <p:anim calcmode="lin" valueType="num">
                                      <p:cBhvr>
                                        <p:cTn id="39" dur="1000" fill="hold"/>
                                        <p:tgtEl>
                                          <p:spTgt spid="7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1000"/>
                                        <p:tgtEl>
                                          <p:spTgt spid="72"/>
                                        </p:tgtEl>
                                      </p:cBhvr>
                                    </p:animEffect>
                                    <p:anim calcmode="lin" valueType="num">
                                      <p:cBhvr>
                                        <p:cTn id="43" dur="1000" fill="hold"/>
                                        <p:tgtEl>
                                          <p:spTgt spid="72"/>
                                        </p:tgtEl>
                                        <p:attrNameLst>
                                          <p:attrName>ppt_x</p:attrName>
                                        </p:attrNameLst>
                                      </p:cBhvr>
                                      <p:tavLst>
                                        <p:tav tm="0">
                                          <p:val>
                                            <p:strVal val="#ppt_x"/>
                                          </p:val>
                                        </p:tav>
                                        <p:tav tm="100000">
                                          <p:val>
                                            <p:strVal val="#ppt_x"/>
                                          </p:val>
                                        </p:tav>
                                      </p:tavLst>
                                    </p:anim>
                                    <p:anim calcmode="lin" valueType="num">
                                      <p:cBhvr>
                                        <p:cTn id="44" dur="1000" fill="hold"/>
                                        <p:tgtEl>
                                          <p:spTgt spid="7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fade">
                                      <p:cBhvr>
                                        <p:cTn id="47" dur="1000"/>
                                        <p:tgtEl>
                                          <p:spTgt spid="73"/>
                                        </p:tgtEl>
                                      </p:cBhvr>
                                    </p:animEffect>
                                    <p:anim calcmode="lin" valueType="num">
                                      <p:cBhvr>
                                        <p:cTn id="48" dur="1000" fill="hold"/>
                                        <p:tgtEl>
                                          <p:spTgt spid="73"/>
                                        </p:tgtEl>
                                        <p:attrNameLst>
                                          <p:attrName>ppt_x</p:attrName>
                                        </p:attrNameLst>
                                      </p:cBhvr>
                                      <p:tavLst>
                                        <p:tav tm="0">
                                          <p:val>
                                            <p:strVal val="#ppt_x"/>
                                          </p:val>
                                        </p:tav>
                                        <p:tav tm="100000">
                                          <p:val>
                                            <p:strVal val="#ppt_x"/>
                                          </p:val>
                                        </p:tav>
                                      </p:tavLst>
                                    </p:anim>
                                    <p:anim calcmode="lin" valueType="num">
                                      <p:cBhvr>
                                        <p:cTn id="49" dur="1000" fill="hold"/>
                                        <p:tgtEl>
                                          <p:spTgt spid="7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1000"/>
                                        <p:tgtEl>
                                          <p:spTgt spid="74"/>
                                        </p:tgtEl>
                                      </p:cBhvr>
                                    </p:animEffect>
                                    <p:anim calcmode="lin" valueType="num">
                                      <p:cBhvr>
                                        <p:cTn id="53" dur="1000" fill="hold"/>
                                        <p:tgtEl>
                                          <p:spTgt spid="74"/>
                                        </p:tgtEl>
                                        <p:attrNameLst>
                                          <p:attrName>ppt_x</p:attrName>
                                        </p:attrNameLst>
                                      </p:cBhvr>
                                      <p:tavLst>
                                        <p:tav tm="0">
                                          <p:val>
                                            <p:strVal val="#ppt_x"/>
                                          </p:val>
                                        </p:tav>
                                        <p:tav tm="100000">
                                          <p:val>
                                            <p:strVal val="#ppt_x"/>
                                          </p:val>
                                        </p:tav>
                                      </p:tavLst>
                                    </p:anim>
                                    <p:anim calcmode="lin" valueType="num">
                                      <p:cBhvr>
                                        <p:cTn id="54" dur="1000" fill="hold"/>
                                        <p:tgtEl>
                                          <p:spTgt spid="7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1000"/>
                                        <p:tgtEl>
                                          <p:spTgt spid="75"/>
                                        </p:tgtEl>
                                      </p:cBhvr>
                                    </p:animEffect>
                                    <p:anim calcmode="lin" valueType="num">
                                      <p:cBhvr>
                                        <p:cTn id="58" dur="1000" fill="hold"/>
                                        <p:tgtEl>
                                          <p:spTgt spid="75"/>
                                        </p:tgtEl>
                                        <p:attrNameLst>
                                          <p:attrName>ppt_x</p:attrName>
                                        </p:attrNameLst>
                                      </p:cBhvr>
                                      <p:tavLst>
                                        <p:tav tm="0">
                                          <p:val>
                                            <p:strVal val="#ppt_x"/>
                                          </p:val>
                                        </p:tav>
                                        <p:tav tm="100000">
                                          <p:val>
                                            <p:strVal val="#ppt_x"/>
                                          </p:val>
                                        </p:tav>
                                      </p:tavLst>
                                    </p:anim>
                                    <p:anim calcmode="lin" valueType="num">
                                      <p:cBhvr>
                                        <p:cTn id="59" dur="1000" fill="hold"/>
                                        <p:tgtEl>
                                          <p:spTgt spid="7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fade">
                                      <p:cBhvr>
                                        <p:cTn id="62" dur="1000"/>
                                        <p:tgtEl>
                                          <p:spTgt spid="76"/>
                                        </p:tgtEl>
                                      </p:cBhvr>
                                    </p:animEffect>
                                    <p:anim calcmode="lin" valueType="num">
                                      <p:cBhvr>
                                        <p:cTn id="63" dur="1000" fill="hold"/>
                                        <p:tgtEl>
                                          <p:spTgt spid="76"/>
                                        </p:tgtEl>
                                        <p:attrNameLst>
                                          <p:attrName>ppt_x</p:attrName>
                                        </p:attrNameLst>
                                      </p:cBhvr>
                                      <p:tavLst>
                                        <p:tav tm="0">
                                          <p:val>
                                            <p:strVal val="#ppt_x"/>
                                          </p:val>
                                        </p:tav>
                                        <p:tav tm="100000">
                                          <p:val>
                                            <p:strVal val="#ppt_x"/>
                                          </p:val>
                                        </p:tav>
                                      </p:tavLst>
                                    </p:anim>
                                    <p:anim calcmode="lin" valueType="num">
                                      <p:cBhvr>
                                        <p:cTn id="64" dur="1000" fill="hold"/>
                                        <p:tgtEl>
                                          <p:spTgt spid="7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1000"/>
                                        <p:tgtEl>
                                          <p:spTgt spid="77"/>
                                        </p:tgtEl>
                                      </p:cBhvr>
                                    </p:animEffect>
                                    <p:anim calcmode="lin" valueType="num">
                                      <p:cBhvr>
                                        <p:cTn id="68" dur="1000" fill="hold"/>
                                        <p:tgtEl>
                                          <p:spTgt spid="77"/>
                                        </p:tgtEl>
                                        <p:attrNameLst>
                                          <p:attrName>ppt_x</p:attrName>
                                        </p:attrNameLst>
                                      </p:cBhvr>
                                      <p:tavLst>
                                        <p:tav tm="0">
                                          <p:val>
                                            <p:strVal val="#ppt_x"/>
                                          </p:val>
                                        </p:tav>
                                        <p:tav tm="100000">
                                          <p:val>
                                            <p:strVal val="#ppt_x"/>
                                          </p:val>
                                        </p:tav>
                                      </p:tavLst>
                                    </p:anim>
                                    <p:anim calcmode="lin" valueType="num">
                                      <p:cBhvr>
                                        <p:cTn id="69" dur="1000" fill="hold"/>
                                        <p:tgtEl>
                                          <p:spTgt spid="7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78"/>
                                        </p:tgtEl>
                                        <p:attrNameLst>
                                          <p:attrName>style.visibility</p:attrName>
                                        </p:attrNameLst>
                                      </p:cBhvr>
                                      <p:to>
                                        <p:strVal val="visible"/>
                                      </p:to>
                                    </p:set>
                                    <p:animEffect transition="in" filter="fade">
                                      <p:cBhvr>
                                        <p:cTn id="72" dur="1000"/>
                                        <p:tgtEl>
                                          <p:spTgt spid="78"/>
                                        </p:tgtEl>
                                      </p:cBhvr>
                                    </p:animEffect>
                                    <p:anim calcmode="lin" valueType="num">
                                      <p:cBhvr>
                                        <p:cTn id="73" dur="1000" fill="hold"/>
                                        <p:tgtEl>
                                          <p:spTgt spid="78"/>
                                        </p:tgtEl>
                                        <p:attrNameLst>
                                          <p:attrName>ppt_x</p:attrName>
                                        </p:attrNameLst>
                                      </p:cBhvr>
                                      <p:tavLst>
                                        <p:tav tm="0">
                                          <p:val>
                                            <p:strVal val="#ppt_x"/>
                                          </p:val>
                                        </p:tav>
                                        <p:tav tm="100000">
                                          <p:val>
                                            <p:strVal val="#ppt_x"/>
                                          </p:val>
                                        </p:tav>
                                      </p:tavLst>
                                    </p:anim>
                                    <p:anim calcmode="lin" valueType="num">
                                      <p:cBhvr>
                                        <p:cTn id="74" dur="1000" fill="hold"/>
                                        <p:tgtEl>
                                          <p:spTgt spid="7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fade">
                                      <p:cBhvr>
                                        <p:cTn id="77" dur="1000"/>
                                        <p:tgtEl>
                                          <p:spTgt spid="79"/>
                                        </p:tgtEl>
                                      </p:cBhvr>
                                    </p:animEffect>
                                    <p:anim calcmode="lin" valueType="num">
                                      <p:cBhvr>
                                        <p:cTn id="78" dur="1000" fill="hold"/>
                                        <p:tgtEl>
                                          <p:spTgt spid="79"/>
                                        </p:tgtEl>
                                        <p:attrNameLst>
                                          <p:attrName>ppt_x</p:attrName>
                                        </p:attrNameLst>
                                      </p:cBhvr>
                                      <p:tavLst>
                                        <p:tav tm="0">
                                          <p:val>
                                            <p:strVal val="#ppt_x"/>
                                          </p:val>
                                        </p:tav>
                                        <p:tav tm="100000">
                                          <p:val>
                                            <p:strVal val="#ppt_x"/>
                                          </p:val>
                                        </p:tav>
                                      </p:tavLst>
                                    </p:anim>
                                    <p:anim calcmode="lin" valueType="num">
                                      <p:cBhvr>
                                        <p:cTn id="79" dur="1000" fill="hold"/>
                                        <p:tgtEl>
                                          <p:spTgt spid="7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80"/>
                                        </p:tgtEl>
                                        <p:attrNameLst>
                                          <p:attrName>style.visibility</p:attrName>
                                        </p:attrNameLst>
                                      </p:cBhvr>
                                      <p:to>
                                        <p:strVal val="visible"/>
                                      </p:to>
                                    </p:set>
                                    <p:animEffect transition="in" filter="fade">
                                      <p:cBhvr>
                                        <p:cTn id="82" dur="1000"/>
                                        <p:tgtEl>
                                          <p:spTgt spid="80"/>
                                        </p:tgtEl>
                                      </p:cBhvr>
                                    </p:animEffect>
                                    <p:anim calcmode="lin" valueType="num">
                                      <p:cBhvr>
                                        <p:cTn id="83" dur="1000" fill="hold"/>
                                        <p:tgtEl>
                                          <p:spTgt spid="80"/>
                                        </p:tgtEl>
                                        <p:attrNameLst>
                                          <p:attrName>ppt_x</p:attrName>
                                        </p:attrNameLst>
                                      </p:cBhvr>
                                      <p:tavLst>
                                        <p:tav tm="0">
                                          <p:val>
                                            <p:strVal val="#ppt_x"/>
                                          </p:val>
                                        </p:tav>
                                        <p:tav tm="100000">
                                          <p:val>
                                            <p:strVal val="#ppt_x"/>
                                          </p:val>
                                        </p:tav>
                                      </p:tavLst>
                                    </p:anim>
                                    <p:anim calcmode="lin" valueType="num">
                                      <p:cBhvr>
                                        <p:cTn id="84" dur="1000" fill="hold"/>
                                        <p:tgtEl>
                                          <p:spTgt spid="8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81"/>
                                        </p:tgtEl>
                                        <p:attrNameLst>
                                          <p:attrName>style.visibility</p:attrName>
                                        </p:attrNameLst>
                                      </p:cBhvr>
                                      <p:to>
                                        <p:strVal val="visible"/>
                                      </p:to>
                                    </p:set>
                                    <p:animEffect transition="in" filter="fade">
                                      <p:cBhvr>
                                        <p:cTn id="87" dur="1000"/>
                                        <p:tgtEl>
                                          <p:spTgt spid="81"/>
                                        </p:tgtEl>
                                      </p:cBhvr>
                                    </p:animEffect>
                                    <p:anim calcmode="lin" valueType="num">
                                      <p:cBhvr>
                                        <p:cTn id="88" dur="1000" fill="hold"/>
                                        <p:tgtEl>
                                          <p:spTgt spid="81"/>
                                        </p:tgtEl>
                                        <p:attrNameLst>
                                          <p:attrName>ppt_x</p:attrName>
                                        </p:attrNameLst>
                                      </p:cBhvr>
                                      <p:tavLst>
                                        <p:tav tm="0">
                                          <p:val>
                                            <p:strVal val="#ppt_x"/>
                                          </p:val>
                                        </p:tav>
                                        <p:tav tm="100000">
                                          <p:val>
                                            <p:strVal val="#ppt_x"/>
                                          </p:val>
                                        </p:tav>
                                      </p:tavLst>
                                    </p:anim>
                                    <p:anim calcmode="lin" valueType="num">
                                      <p:cBhvr>
                                        <p:cTn id="89" dur="1000" fill="hold"/>
                                        <p:tgtEl>
                                          <p:spTgt spid="8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1000"/>
                                        <p:tgtEl>
                                          <p:spTgt spid="82"/>
                                        </p:tgtEl>
                                      </p:cBhvr>
                                    </p:animEffect>
                                    <p:anim calcmode="lin" valueType="num">
                                      <p:cBhvr>
                                        <p:cTn id="93" dur="1000" fill="hold"/>
                                        <p:tgtEl>
                                          <p:spTgt spid="82"/>
                                        </p:tgtEl>
                                        <p:attrNameLst>
                                          <p:attrName>ppt_x</p:attrName>
                                        </p:attrNameLst>
                                      </p:cBhvr>
                                      <p:tavLst>
                                        <p:tav tm="0">
                                          <p:val>
                                            <p:strVal val="#ppt_x"/>
                                          </p:val>
                                        </p:tav>
                                        <p:tav tm="100000">
                                          <p:val>
                                            <p:strVal val="#ppt_x"/>
                                          </p:val>
                                        </p:tav>
                                      </p:tavLst>
                                    </p:anim>
                                    <p:anim calcmode="lin" valueType="num">
                                      <p:cBhvr>
                                        <p:cTn id="94" dur="1000" fill="hold"/>
                                        <p:tgtEl>
                                          <p:spTgt spid="8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1000"/>
                                        <p:tgtEl>
                                          <p:spTgt spid="83"/>
                                        </p:tgtEl>
                                      </p:cBhvr>
                                    </p:animEffect>
                                    <p:anim calcmode="lin" valueType="num">
                                      <p:cBhvr>
                                        <p:cTn id="98" dur="1000" fill="hold"/>
                                        <p:tgtEl>
                                          <p:spTgt spid="83"/>
                                        </p:tgtEl>
                                        <p:attrNameLst>
                                          <p:attrName>ppt_x</p:attrName>
                                        </p:attrNameLst>
                                      </p:cBhvr>
                                      <p:tavLst>
                                        <p:tav tm="0">
                                          <p:val>
                                            <p:strVal val="#ppt_x"/>
                                          </p:val>
                                        </p:tav>
                                        <p:tav tm="100000">
                                          <p:val>
                                            <p:strVal val="#ppt_x"/>
                                          </p:val>
                                        </p:tav>
                                      </p:tavLst>
                                    </p:anim>
                                    <p:anim calcmode="lin" valueType="num">
                                      <p:cBhvr>
                                        <p:cTn id="99" dur="1000" fill="hold"/>
                                        <p:tgtEl>
                                          <p:spTgt spid="8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84"/>
                                        </p:tgtEl>
                                        <p:attrNameLst>
                                          <p:attrName>style.visibility</p:attrName>
                                        </p:attrNameLst>
                                      </p:cBhvr>
                                      <p:to>
                                        <p:strVal val="visible"/>
                                      </p:to>
                                    </p:set>
                                    <p:animEffect transition="in" filter="fade">
                                      <p:cBhvr>
                                        <p:cTn id="102" dur="1000"/>
                                        <p:tgtEl>
                                          <p:spTgt spid="84"/>
                                        </p:tgtEl>
                                      </p:cBhvr>
                                    </p:animEffect>
                                    <p:anim calcmode="lin" valueType="num">
                                      <p:cBhvr>
                                        <p:cTn id="103" dur="1000" fill="hold"/>
                                        <p:tgtEl>
                                          <p:spTgt spid="84"/>
                                        </p:tgtEl>
                                        <p:attrNameLst>
                                          <p:attrName>ppt_x</p:attrName>
                                        </p:attrNameLst>
                                      </p:cBhvr>
                                      <p:tavLst>
                                        <p:tav tm="0">
                                          <p:val>
                                            <p:strVal val="#ppt_x"/>
                                          </p:val>
                                        </p:tav>
                                        <p:tav tm="100000">
                                          <p:val>
                                            <p:strVal val="#ppt_x"/>
                                          </p:val>
                                        </p:tav>
                                      </p:tavLst>
                                    </p:anim>
                                    <p:anim calcmode="lin" valueType="num">
                                      <p:cBhvr>
                                        <p:cTn id="104" dur="1000" fill="hold"/>
                                        <p:tgtEl>
                                          <p:spTgt spid="8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85"/>
                                        </p:tgtEl>
                                        <p:attrNameLst>
                                          <p:attrName>style.visibility</p:attrName>
                                        </p:attrNameLst>
                                      </p:cBhvr>
                                      <p:to>
                                        <p:strVal val="visible"/>
                                      </p:to>
                                    </p:set>
                                    <p:animEffect transition="in" filter="fade">
                                      <p:cBhvr>
                                        <p:cTn id="107" dur="1000"/>
                                        <p:tgtEl>
                                          <p:spTgt spid="85"/>
                                        </p:tgtEl>
                                      </p:cBhvr>
                                    </p:animEffect>
                                    <p:anim calcmode="lin" valueType="num">
                                      <p:cBhvr>
                                        <p:cTn id="108" dur="1000" fill="hold"/>
                                        <p:tgtEl>
                                          <p:spTgt spid="85"/>
                                        </p:tgtEl>
                                        <p:attrNameLst>
                                          <p:attrName>ppt_x</p:attrName>
                                        </p:attrNameLst>
                                      </p:cBhvr>
                                      <p:tavLst>
                                        <p:tav tm="0">
                                          <p:val>
                                            <p:strVal val="#ppt_x"/>
                                          </p:val>
                                        </p:tav>
                                        <p:tav tm="100000">
                                          <p:val>
                                            <p:strVal val="#ppt_x"/>
                                          </p:val>
                                        </p:tav>
                                      </p:tavLst>
                                    </p:anim>
                                    <p:anim calcmode="lin" valueType="num">
                                      <p:cBhvr>
                                        <p:cTn id="109" dur="1000" fill="hold"/>
                                        <p:tgtEl>
                                          <p:spTgt spid="8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86"/>
                                        </p:tgtEl>
                                        <p:attrNameLst>
                                          <p:attrName>style.visibility</p:attrName>
                                        </p:attrNameLst>
                                      </p:cBhvr>
                                      <p:to>
                                        <p:strVal val="visible"/>
                                      </p:to>
                                    </p:set>
                                    <p:animEffect transition="in" filter="fade">
                                      <p:cBhvr>
                                        <p:cTn id="112" dur="1000"/>
                                        <p:tgtEl>
                                          <p:spTgt spid="86"/>
                                        </p:tgtEl>
                                      </p:cBhvr>
                                    </p:animEffect>
                                    <p:anim calcmode="lin" valueType="num">
                                      <p:cBhvr>
                                        <p:cTn id="113" dur="1000" fill="hold"/>
                                        <p:tgtEl>
                                          <p:spTgt spid="86"/>
                                        </p:tgtEl>
                                        <p:attrNameLst>
                                          <p:attrName>ppt_x</p:attrName>
                                        </p:attrNameLst>
                                      </p:cBhvr>
                                      <p:tavLst>
                                        <p:tav tm="0">
                                          <p:val>
                                            <p:strVal val="#ppt_x"/>
                                          </p:val>
                                        </p:tav>
                                        <p:tav tm="100000">
                                          <p:val>
                                            <p:strVal val="#ppt_x"/>
                                          </p:val>
                                        </p:tav>
                                      </p:tavLst>
                                    </p:anim>
                                    <p:anim calcmode="lin" valueType="num">
                                      <p:cBhvr>
                                        <p:cTn id="114" dur="1000" fill="hold"/>
                                        <p:tgtEl>
                                          <p:spTgt spid="8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87"/>
                                        </p:tgtEl>
                                        <p:attrNameLst>
                                          <p:attrName>style.visibility</p:attrName>
                                        </p:attrNameLst>
                                      </p:cBhvr>
                                      <p:to>
                                        <p:strVal val="visible"/>
                                      </p:to>
                                    </p:set>
                                    <p:animEffect transition="in" filter="fade">
                                      <p:cBhvr>
                                        <p:cTn id="117" dur="1000"/>
                                        <p:tgtEl>
                                          <p:spTgt spid="87"/>
                                        </p:tgtEl>
                                      </p:cBhvr>
                                    </p:animEffect>
                                    <p:anim calcmode="lin" valueType="num">
                                      <p:cBhvr>
                                        <p:cTn id="118" dur="1000" fill="hold"/>
                                        <p:tgtEl>
                                          <p:spTgt spid="87"/>
                                        </p:tgtEl>
                                        <p:attrNameLst>
                                          <p:attrName>ppt_x</p:attrName>
                                        </p:attrNameLst>
                                      </p:cBhvr>
                                      <p:tavLst>
                                        <p:tav tm="0">
                                          <p:val>
                                            <p:strVal val="#ppt_x"/>
                                          </p:val>
                                        </p:tav>
                                        <p:tav tm="100000">
                                          <p:val>
                                            <p:strVal val="#ppt_x"/>
                                          </p:val>
                                        </p:tav>
                                      </p:tavLst>
                                    </p:anim>
                                    <p:anim calcmode="lin" valueType="num">
                                      <p:cBhvr>
                                        <p:cTn id="119" dur="1000" fill="hold"/>
                                        <p:tgtEl>
                                          <p:spTgt spid="8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88"/>
                                        </p:tgtEl>
                                        <p:attrNameLst>
                                          <p:attrName>style.visibility</p:attrName>
                                        </p:attrNameLst>
                                      </p:cBhvr>
                                      <p:to>
                                        <p:strVal val="visible"/>
                                      </p:to>
                                    </p:set>
                                    <p:animEffect transition="in" filter="fade">
                                      <p:cBhvr>
                                        <p:cTn id="122" dur="1000"/>
                                        <p:tgtEl>
                                          <p:spTgt spid="88"/>
                                        </p:tgtEl>
                                      </p:cBhvr>
                                    </p:animEffect>
                                    <p:anim calcmode="lin" valueType="num">
                                      <p:cBhvr>
                                        <p:cTn id="123" dur="1000" fill="hold"/>
                                        <p:tgtEl>
                                          <p:spTgt spid="88"/>
                                        </p:tgtEl>
                                        <p:attrNameLst>
                                          <p:attrName>ppt_x</p:attrName>
                                        </p:attrNameLst>
                                      </p:cBhvr>
                                      <p:tavLst>
                                        <p:tav tm="0">
                                          <p:val>
                                            <p:strVal val="#ppt_x"/>
                                          </p:val>
                                        </p:tav>
                                        <p:tav tm="100000">
                                          <p:val>
                                            <p:strVal val="#ppt_x"/>
                                          </p:val>
                                        </p:tav>
                                      </p:tavLst>
                                    </p:anim>
                                    <p:anim calcmode="lin" valueType="num">
                                      <p:cBhvr>
                                        <p:cTn id="124" dur="1000" fill="hold"/>
                                        <p:tgtEl>
                                          <p:spTgt spid="88"/>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89"/>
                                        </p:tgtEl>
                                        <p:attrNameLst>
                                          <p:attrName>style.visibility</p:attrName>
                                        </p:attrNameLst>
                                      </p:cBhvr>
                                      <p:to>
                                        <p:strVal val="visible"/>
                                      </p:to>
                                    </p:set>
                                    <p:animEffect transition="in" filter="fade">
                                      <p:cBhvr>
                                        <p:cTn id="127" dur="1000"/>
                                        <p:tgtEl>
                                          <p:spTgt spid="89"/>
                                        </p:tgtEl>
                                      </p:cBhvr>
                                    </p:animEffect>
                                    <p:anim calcmode="lin" valueType="num">
                                      <p:cBhvr>
                                        <p:cTn id="128" dur="1000" fill="hold"/>
                                        <p:tgtEl>
                                          <p:spTgt spid="89"/>
                                        </p:tgtEl>
                                        <p:attrNameLst>
                                          <p:attrName>ppt_x</p:attrName>
                                        </p:attrNameLst>
                                      </p:cBhvr>
                                      <p:tavLst>
                                        <p:tav tm="0">
                                          <p:val>
                                            <p:strVal val="#ppt_x"/>
                                          </p:val>
                                        </p:tav>
                                        <p:tav tm="100000">
                                          <p:val>
                                            <p:strVal val="#ppt_x"/>
                                          </p:val>
                                        </p:tav>
                                      </p:tavLst>
                                    </p:anim>
                                    <p:anim calcmode="lin" valueType="num">
                                      <p:cBhvr>
                                        <p:cTn id="129" dur="1000" fill="hold"/>
                                        <p:tgtEl>
                                          <p:spTgt spid="89"/>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90"/>
                                        </p:tgtEl>
                                        <p:attrNameLst>
                                          <p:attrName>style.visibility</p:attrName>
                                        </p:attrNameLst>
                                      </p:cBhvr>
                                      <p:to>
                                        <p:strVal val="visible"/>
                                      </p:to>
                                    </p:set>
                                    <p:animEffect transition="in" filter="fade">
                                      <p:cBhvr>
                                        <p:cTn id="132" dur="1000"/>
                                        <p:tgtEl>
                                          <p:spTgt spid="90"/>
                                        </p:tgtEl>
                                      </p:cBhvr>
                                    </p:animEffect>
                                    <p:anim calcmode="lin" valueType="num">
                                      <p:cBhvr>
                                        <p:cTn id="133" dur="1000" fill="hold"/>
                                        <p:tgtEl>
                                          <p:spTgt spid="90"/>
                                        </p:tgtEl>
                                        <p:attrNameLst>
                                          <p:attrName>ppt_x</p:attrName>
                                        </p:attrNameLst>
                                      </p:cBhvr>
                                      <p:tavLst>
                                        <p:tav tm="0">
                                          <p:val>
                                            <p:strVal val="#ppt_x"/>
                                          </p:val>
                                        </p:tav>
                                        <p:tav tm="100000">
                                          <p:val>
                                            <p:strVal val="#ppt_x"/>
                                          </p:val>
                                        </p:tav>
                                      </p:tavLst>
                                    </p:anim>
                                    <p:anim calcmode="lin" valueType="num">
                                      <p:cBhvr>
                                        <p:cTn id="134" dur="1000" fill="hold"/>
                                        <p:tgtEl>
                                          <p:spTgt spid="90"/>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91"/>
                                        </p:tgtEl>
                                        <p:attrNameLst>
                                          <p:attrName>style.visibility</p:attrName>
                                        </p:attrNameLst>
                                      </p:cBhvr>
                                      <p:to>
                                        <p:strVal val="visible"/>
                                      </p:to>
                                    </p:set>
                                    <p:animEffect transition="in" filter="fade">
                                      <p:cBhvr>
                                        <p:cTn id="137" dur="1000"/>
                                        <p:tgtEl>
                                          <p:spTgt spid="91"/>
                                        </p:tgtEl>
                                      </p:cBhvr>
                                    </p:animEffect>
                                    <p:anim calcmode="lin" valueType="num">
                                      <p:cBhvr>
                                        <p:cTn id="138" dur="1000" fill="hold"/>
                                        <p:tgtEl>
                                          <p:spTgt spid="91"/>
                                        </p:tgtEl>
                                        <p:attrNameLst>
                                          <p:attrName>ppt_x</p:attrName>
                                        </p:attrNameLst>
                                      </p:cBhvr>
                                      <p:tavLst>
                                        <p:tav tm="0">
                                          <p:val>
                                            <p:strVal val="#ppt_x"/>
                                          </p:val>
                                        </p:tav>
                                        <p:tav tm="100000">
                                          <p:val>
                                            <p:strVal val="#ppt_x"/>
                                          </p:val>
                                        </p:tav>
                                      </p:tavLst>
                                    </p:anim>
                                    <p:anim calcmode="lin" valueType="num">
                                      <p:cBhvr>
                                        <p:cTn id="139" dur="1000" fill="hold"/>
                                        <p:tgtEl>
                                          <p:spTgt spid="91"/>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92"/>
                                        </p:tgtEl>
                                        <p:attrNameLst>
                                          <p:attrName>style.visibility</p:attrName>
                                        </p:attrNameLst>
                                      </p:cBhvr>
                                      <p:to>
                                        <p:strVal val="visible"/>
                                      </p:to>
                                    </p:set>
                                    <p:animEffect transition="in" filter="fade">
                                      <p:cBhvr>
                                        <p:cTn id="142" dur="1000"/>
                                        <p:tgtEl>
                                          <p:spTgt spid="92"/>
                                        </p:tgtEl>
                                      </p:cBhvr>
                                    </p:animEffect>
                                    <p:anim calcmode="lin" valueType="num">
                                      <p:cBhvr>
                                        <p:cTn id="143" dur="1000" fill="hold"/>
                                        <p:tgtEl>
                                          <p:spTgt spid="92"/>
                                        </p:tgtEl>
                                        <p:attrNameLst>
                                          <p:attrName>ppt_x</p:attrName>
                                        </p:attrNameLst>
                                      </p:cBhvr>
                                      <p:tavLst>
                                        <p:tav tm="0">
                                          <p:val>
                                            <p:strVal val="#ppt_x"/>
                                          </p:val>
                                        </p:tav>
                                        <p:tav tm="100000">
                                          <p:val>
                                            <p:strVal val="#ppt_x"/>
                                          </p:val>
                                        </p:tav>
                                      </p:tavLst>
                                    </p:anim>
                                    <p:anim calcmode="lin" valueType="num">
                                      <p:cBhvr>
                                        <p:cTn id="144" dur="1000" fill="hold"/>
                                        <p:tgtEl>
                                          <p:spTgt spid="9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93"/>
                                        </p:tgtEl>
                                        <p:attrNameLst>
                                          <p:attrName>style.visibility</p:attrName>
                                        </p:attrNameLst>
                                      </p:cBhvr>
                                      <p:to>
                                        <p:strVal val="visible"/>
                                      </p:to>
                                    </p:set>
                                    <p:animEffect transition="in" filter="fade">
                                      <p:cBhvr>
                                        <p:cTn id="147" dur="1000"/>
                                        <p:tgtEl>
                                          <p:spTgt spid="93"/>
                                        </p:tgtEl>
                                      </p:cBhvr>
                                    </p:animEffect>
                                    <p:anim calcmode="lin" valueType="num">
                                      <p:cBhvr>
                                        <p:cTn id="148" dur="1000" fill="hold"/>
                                        <p:tgtEl>
                                          <p:spTgt spid="93"/>
                                        </p:tgtEl>
                                        <p:attrNameLst>
                                          <p:attrName>ppt_x</p:attrName>
                                        </p:attrNameLst>
                                      </p:cBhvr>
                                      <p:tavLst>
                                        <p:tav tm="0">
                                          <p:val>
                                            <p:strVal val="#ppt_x"/>
                                          </p:val>
                                        </p:tav>
                                        <p:tav tm="100000">
                                          <p:val>
                                            <p:strVal val="#ppt_x"/>
                                          </p:val>
                                        </p:tav>
                                      </p:tavLst>
                                    </p:anim>
                                    <p:anim calcmode="lin" valueType="num">
                                      <p:cBhvr>
                                        <p:cTn id="149" dur="1000" fill="hold"/>
                                        <p:tgtEl>
                                          <p:spTgt spid="9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94"/>
                                        </p:tgtEl>
                                        <p:attrNameLst>
                                          <p:attrName>style.visibility</p:attrName>
                                        </p:attrNameLst>
                                      </p:cBhvr>
                                      <p:to>
                                        <p:strVal val="visible"/>
                                      </p:to>
                                    </p:set>
                                    <p:animEffect transition="in" filter="fade">
                                      <p:cBhvr>
                                        <p:cTn id="152" dur="1000"/>
                                        <p:tgtEl>
                                          <p:spTgt spid="94"/>
                                        </p:tgtEl>
                                      </p:cBhvr>
                                    </p:animEffect>
                                    <p:anim calcmode="lin" valueType="num">
                                      <p:cBhvr>
                                        <p:cTn id="153" dur="1000" fill="hold"/>
                                        <p:tgtEl>
                                          <p:spTgt spid="94"/>
                                        </p:tgtEl>
                                        <p:attrNameLst>
                                          <p:attrName>ppt_x</p:attrName>
                                        </p:attrNameLst>
                                      </p:cBhvr>
                                      <p:tavLst>
                                        <p:tav tm="0">
                                          <p:val>
                                            <p:strVal val="#ppt_x"/>
                                          </p:val>
                                        </p:tav>
                                        <p:tav tm="100000">
                                          <p:val>
                                            <p:strVal val="#ppt_x"/>
                                          </p:val>
                                        </p:tav>
                                      </p:tavLst>
                                    </p:anim>
                                    <p:anim calcmode="lin" valueType="num">
                                      <p:cBhvr>
                                        <p:cTn id="154" dur="1000" fill="hold"/>
                                        <p:tgtEl>
                                          <p:spTgt spid="94"/>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95"/>
                                        </p:tgtEl>
                                        <p:attrNameLst>
                                          <p:attrName>style.visibility</p:attrName>
                                        </p:attrNameLst>
                                      </p:cBhvr>
                                      <p:to>
                                        <p:strVal val="visible"/>
                                      </p:to>
                                    </p:set>
                                    <p:animEffect transition="in" filter="fade">
                                      <p:cBhvr>
                                        <p:cTn id="157" dur="1000"/>
                                        <p:tgtEl>
                                          <p:spTgt spid="95"/>
                                        </p:tgtEl>
                                      </p:cBhvr>
                                    </p:animEffect>
                                    <p:anim calcmode="lin" valueType="num">
                                      <p:cBhvr>
                                        <p:cTn id="158" dur="1000" fill="hold"/>
                                        <p:tgtEl>
                                          <p:spTgt spid="95"/>
                                        </p:tgtEl>
                                        <p:attrNameLst>
                                          <p:attrName>ppt_x</p:attrName>
                                        </p:attrNameLst>
                                      </p:cBhvr>
                                      <p:tavLst>
                                        <p:tav tm="0">
                                          <p:val>
                                            <p:strVal val="#ppt_x"/>
                                          </p:val>
                                        </p:tav>
                                        <p:tav tm="100000">
                                          <p:val>
                                            <p:strVal val="#ppt_x"/>
                                          </p:val>
                                        </p:tav>
                                      </p:tavLst>
                                    </p:anim>
                                    <p:anim calcmode="lin" valueType="num">
                                      <p:cBhvr>
                                        <p:cTn id="159" dur="1000" fill="hold"/>
                                        <p:tgtEl>
                                          <p:spTgt spid="95"/>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96"/>
                                        </p:tgtEl>
                                        <p:attrNameLst>
                                          <p:attrName>style.visibility</p:attrName>
                                        </p:attrNameLst>
                                      </p:cBhvr>
                                      <p:to>
                                        <p:strVal val="visible"/>
                                      </p:to>
                                    </p:set>
                                    <p:animEffect transition="in" filter="fade">
                                      <p:cBhvr>
                                        <p:cTn id="162" dur="1000"/>
                                        <p:tgtEl>
                                          <p:spTgt spid="96"/>
                                        </p:tgtEl>
                                      </p:cBhvr>
                                    </p:animEffect>
                                    <p:anim calcmode="lin" valueType="num">
                                      <p:cBhvr>
                                        <p:cTn id="163" dur="1000" fill="hold"/>
                                        <p:tgtEl>
                                          <p:spTgt spid="96"/>
                                        </p:tgtEl>
                                        <p:attrNameLst>
                                          <p:attrName>ppt_x</p:attrName>
                                        </p:attrNameLst>
                                      </p:cBhvr>
                                      <p:tavLst>
                                        <p:tav tm="0">
                                          <p:val>
                                            <p:strVal val="#ppt_x"/>
                                          </p:val>
                                        </p:tav>
                                        <p:tav tm="100000">
                                          <p:val>
                                            <p:strVal val="#ppt_x"/>
                                          </p:val>
                                        </p:tav>
                                      </p:tavLst>
                                    </p:anim>
                                    <p:anim calcmode="lin" valueType="num">
                                      <p:cBhvr>
                                        <p:cTn id="164" dur="1000" fill="hold"/>
                                        <p:tgtEl>
                                          <p:spTgt spid="96"/>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97"/>
                                        </p:tgtEl>
                                        <p:attrNameLst>
                                          <p:attrName>style.visibility</p:attrName>
                                        </p:attrNameLst>
                                      </p:cBhvr>
                                      <p:to>
                                        <p:strVal val="visible"/>
                                      </p:to>
                                    </p:set>
                                    <p:animEffect transition="in" filter="fade">
                                      <p:cBhvr>
                                        <p:cTn id="167" dur="1000"/>
                                        <p:tgtEl>
                                          <p:spTgt spid="97"/>
                                        </p:tgtEl>
                                      </p:cBhvr>
                                    </p:animEffect>
                                    <p:anim calcmode="lin" valueType="num">
                                      <p:cBhvr>
                                        <p:cTn id="168" dur="1000" fill="hold"/>
                                        <p:tgtEl>
                                          <p:spTgt spid="97"/>
                                        </p:tgtEl>
                                        <p:attrNameLst>
                                          <p:attrName>ppt_x</p:attrName>
                                        </p:attrNameLst>
                                      </p:cBhvr>
                                      <p:tavLst>
                                        <p:tav tm="0">
                                          <p:val>
                                            <p:strVal val="#ppt_x"/>
                                          </p:val>
                                        </p:tav>
                                        <p:tav tm="100000">
                                          <p:val>
                                            <p:strVal val="#ppt_x"/>
                                          </p:val>
                                        </p:tav>
                                      </p:tavLst>
                                    </p:anim>
                                    <p:anim calcmode="lin" valueType="num">
                                      <p:cBhvr>
                                        <p:cTn id="169" dur="1000" fill="hold"/>
                                        <p:tgtEl>
                                          <p:spTgt spid="97"/>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98"/>
                                        </p:tgtEl>
                                        <p:attrNameLst>
                                          <p:attrName>style.visibility</p:attrName>
                                        </p:attrNameLst>
                                      </p:cBhvr>
                                      <p:to>
                                        <p:strVal val="visible"/>
                                      </p:to>
                                    </p:set>
                                    <p:animEffect transition="in" filter="fade">
                                      <p:cBhvr>
                                        <p:cTn id="172" dur="1000"/>
                                        <p:tgtEl>
                                          <p:spTgt spid="98"/>
                                        </p:tgtEl>
                                      </p:cBhvr>
                                    </p:animEffect>
                                    <p:anim calcmode="lin" valueType="num">
                                      <p:cBhvr>
                                        <p:cTn id="173" dur="1000" fill="hold"/>
                                        <p:tgtEl>
                                          <p:spTgt spid="98"/>
                                        </p:tgtEl>
                                        <p:attrNameLst>
                                          <p:attrName>ppt_x</p:attrName>
                                        </p:attrNameLst>
                                      </p:cBhvr>
                                      <p:tavLst>
                                        <p:tav tm="0">
                                          <p:val>
                                            <p:strVal val="#ppt_x"/>
                                          </p:val>
                                        </p:tav>
                                        <p:tav tm="100000">
                                          <p:val>
                                            <p:strVal val="#ppt_x"/>
                                          </p:val>
                                        </p:tav>
                                      </p:tavLst>
                                    </p:anim>
                                    <p:anim calcmode="lin" valueType="num">
                                      <p:cBhvr>
                                        <p:cTn id="174" dur="1000" fill="hold"/>
                                        <p:tgtEl>
                                          <p:spTgt spid="98"/>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99"/>
                                        </p:tgtEl>
                                        <p:attrNameLst>
                                          <p:attrName>style.visibility</p:attrName>
                                        </p:attrNameLst>
                                      </p:cBhvr>
                                      <p:to>
                                        <p:strVal val="visible"/>
                                      </p:to>
                                    </p:set>
                                    <p:animEffect transition="in" filter="fade">
                                      <p:cBhvr>
                                        <p:cTn id="177" dur="1000"/>
                                        <p:tgtEl>
                                          <p:spTgt spid="99"/>
                                        </p:tgtEl>
                                      </p:cBhvr>
                                    </p:animEffect>
                                    <p:anim calcmode="lin" valueType="num">
                                      <p:cBhvr>
                                        <p:cTn id="178" dur="1000" fill="hold"/>
                                        <p:tgtEl>
                                          <p:spTgt spid="99"/>
                                        </p:tgtEl>
                                        <p:attrNameLst>
                                          <p:attrName>ppt_x</p:attrName>
                                        </p:attrNameLst>
                                      </p:cBhvr>
                                      <p:tavLst>
                                        <p:tav tm="0">
                                          <p:val>
                                            <p:strVal val="#ppt_x"/>
                                          </p:val>
                                        </p:tav>
                                        <p:tav tm="100000">
                                          <p:val>
                                            <p:strVal val="#ppt_x"/>
                                          </p:val>
                                        </p:tav>
                                      </p:tavLst>
                                    </p:anim>
                                    <p:anim calcmode="lin" valueType="num">
                                      <p:cBhvr>
                                        <p:cTn id="179" dur="1000" fill="hold"/>
                                        <p:tgtEl>
                                          <p:spTgt spid="99"/>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100"/>
                                        </p:tgtEl>
                                        <p:attrNameLst>
                                          <p:attrName>style.visibility</p:attrName>
                                        </p:attrNameLst>
                                      </p:cBhvr>
                                      <p:to>
                                        <p:strVal val="visible"/>
                                      </p:to>
                                    </p:set>
                                    <p:animEffect transition="in" filter="fade">
                                      <p:cBhvr>
                                        <p:cTn id="182" dur="1000"/>
                                        <p:tgtEl>
                                          <p:spTgt spid="100"/>
                                        </p:tgtEl>
                                      </p:cBhvr>
                                    </p:animEffect>
                                    <p:anim calcmode="lin" valueType="num">
                                      <p:cBhvr>
                                        <p:cTn id="183" dur="1000" fill="hold"/>
                                        <p:tgtEl>
                                          <p:spTgt spid="100"/>
                                        </p:tgtEl>
                                        <p:attrNameLst>
                                          <p:attrName>ppt_x</p:attrName>
                                        </p:attrNameLst>
                                      </p:cBhvr>
                                      <p:tavLst>
                                        <p:tav tm="0">
                                          <p:val>
                                            <p:strVal val="#ppt_x"/>
                                          </p:val>
                                        </p:tav>
                                        <p:tav tm="100000">
                                          <p:val>
                                            <p:strVal val="#ppt_x"/>
                                          </p:val>
                                        </p:tav>
                                      </p:tavLst>
                                    </p:anim>
                                    <p:anim calcmode="lin" valueType="num">
                                      <p:cBhvr>
                                        <p:cTn id="184" dur="1000" fill="hold"/>
                                        <p:tgtEl>
                                          <p:spTgt spid="100"/>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101"/>
                                        </p:tgtEl>
                                        <p:attrNameLst>
                                          <p:attrName>style.visibility</p:attrName>
                                        </p:attrNameLst>
                                      </p:cBhvr>
                                      <p:to>
                                        <p:strVal val="visible"/>
                                      </p:to>
                                    </p:set>
                                    <p:animEffect transition="in" filter="fade">
                                      <p:cBhvr>
                                        <p:cTn id="187" dur="1000"/>
                                        <p:tgtEl>
                                          <p:spTgt spid="101"/>
                                        </p:tgtEl>
                                      </p:cBhvr>
                                    </p:animEffect>
                                    <p:anim calcmode="lin" valueType="num">
                                      <p:cBhvr>
                                        <p:cTn id="188" dur="1000" fill="hold"/>
                                        <p:tgtEl>
                                          <p:spTgt spid="101"/>
                                        </p:tgtEl>
                                        <p:attrNameLst>
                                          <p:attrName>ppt_x</p:attrName>
                                        </p:attrNameLst>
                                      </p:cBhvr>
                                      <p:tavLst>
                                        <p:tav tm="0">
                                          <p:val>
                                            <p:strVal val="#ppt_x"/>
                                          </p:val>
                                        </p:tav>
                                        <p:tav tm="100000">
                                          <p:val>
                                            <p:strVal val="#ppt_x"/>
                                          </p:val>
                                        </p:tav>
                                      </p:tavLst>
                                    </p:anim>
                                    <p:anim calcmode="lin" valueType="num">
                                      <p:cBhvr>
                                        <p:cTn id="189" dur="1000" fill="hold"/>
                                        <p:tgtEl>
                                          <p:spTgt spid="101"/>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102"/>
                                        </p:tgtEl>
                                        <p:attrNameLst>
                                          <p:attrName>style.visibility</p:attrName>
                                        </p:attrNameLst>
                                      </p:cBhvr>
                                      <p:to>
                                        <p:strVal val="visible"/>
                                      </p:to>
                                    </p:set>
                                    <p:animEffect transition="in" filter="fade">
                                      <p:cBhvr>
                                        <p:cTn id="192" dur="1000"/>
                                        <p:tgtEl>
                                          <p:spTgt spid="102"/>
                                        </p:tgtEl>
                                      </p:cBhvr>
                                    </p:animEffect>
                                    <p:anim calcmode="lin" valueType="num">
                                      <p:cBhvr>
                                        <p:cTn id="193" dur="1000" fill="hold"/>
                                        <p:tgtEl>
                                          <p:spTgt spid="102"/>
                                        </p:tgtEl>
                                        <p:attrNameLst>
                                          <p:attrName>ppt_x</p:attrName>
                                        </p:attrNameLst>
                                      </p:cBhvr>
                                      <p:tavLst>
                                        <p:tav tm="0">
                                          <p:val>
                                            <p:strVal val="#ppt_x"/>
                                          </p:val>
                                        </p:tav>
                                        <p:tav tm="100000">
                                          <p:val>
                                            <p:strVal val="#ppt_x"/>
                                          </p:val>
                                        </p:tav>
                                      </p:tavLst>
                                    </p:anim>
                                    <p:anim calcmode="lin" valueType="num">
                                      <p:cBhvr>
                                        <p:cTn id="194" dur="1000" fill="hold"/>
                                        <p:tgtEl>
                                          <p:spTgt spid="102"/>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103"/>
                                        </p:tgtEl>
                                        <p:attrNameLst>
                                          <p:attrName>style.visibility</p:attrName>
                                        </p:attrNameLst>
                                      </p:cBhvr>
                                      <p:to>
                                        <p:strVal val="visible"/>
                                      </p:to>
                                    </p:set>
                                    <p:animEffect transition="in" filter="fade">
                                      <p:cBhvr>
                                        <p:cTn id="197" dur="1000"/>
                                        <p:tgtEl>
                                          <p:spTgt spid="103"/>
                                        </p:tgtEl>
                                      </p:cBhvr>
                                    </p:animEffect>
                                    <p:anim calcmode="lin" valueType="num">
                                      <p:cBhvr>
                                        <p:cTn id="198" dur="1000" fill="hold"/>
                                        <p:tgtEl>
                                          <p:spTgt spid="103"/>
                                        </p:tgtEl>
                                        <p:attrNameLst>
                                          <p:attrName>ppt_x</p:attrName>
                                        </p:attrNameLst>
                                      </p:cBhvr>
                                      <p:tavLst>
                                        <p:tav tm="0">
                                          <p:val>
                                            <p:strVal val="#ppt_x"/>
                                          </p:val>
                                        </p:tav>
                                        <p:tav tm="100000">
                                          <p:val>
                                            <p:strVal val="#ppt_x"/>
                                          </p:val>
                                        </p:tav>
                                      </p:tavLst>
                                    </p:anim>
                                    <p:anim calcmode="lin" valueType="num">
                                      <p:cBhvr>
                                        <p:cTn id="199" dur="1000" fill="hold"/>
                                        <p:tgtEl>
                                          <p:spTgt spid="103"/>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104"/>
                                        </p:tgtEl>
                                        <p:attrNameLst>
                                          <p:attrName>style.visibility</p:attrName>
                                        </p:attrNameLst>
                                      </p:cBhvr>
                                      <p:to>
                                        <p:strVal val="visible"/>
                                      </p:to>
                                    </p:set>
                                    <p:animEffect transition="in" filter="fade">
                                      <p:cBhvr>
                                        <p:cTn id="202" dur="1000"/>
                                        <p:tgtEl>
                                          <p:spTgt spid="104"/>
                                        </p:tgtEl>
                                      </p:cBhvr>
                                    </p:animEffect>
                                    <p:anim calcmode="lin" valueType="num">
                                      <p:cBhvr>
                                        <p:cTn id="203" dur="1000" fill="hold"/>
                                        <p:tgtEl>
                                          <p:spTgt spid="104"/>
                                        </p:tgtEl>
                                        <p:attrNameLst>
                                          <p:attrName>ppt_x</p:attrName>
                                        </p:attrNameLst>
                                      </p:cBhvr>
                                      <p:tavLst>
                                        <p:tav tm="0">
                                          <p:val>
                                            <p:strVal val="#ppt_x"/>
                                          </p:val>
                                        </p:tav>
                                        <p:tav tm="100000">
                                          <p:val>
                                            <p:strVal val="#ppt_x"/>
                                          </p:val>
                                        </p:tav>
                                      </p:tavLst>
                                    </p:anim>
                                    <p:anim calcmode="lin" valueType="num">
                                      <p:cBhvr>
                                        <p:cTn id="204" dur="1000" fill="hold"/>
                                        <p:tgtEl>
                                          <p:spTgt spid="104"/>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105"/>
                                        </p:tgtEl>
                                        <p:attrNameLst>
                                          <p:attrName>style.visibility</p:attrName>
                                        </p:attrNameLst>
                                      </p:cBhvr>
                                      <p:to>
                                        <p:strVal val="visible"/>
                                      </p:to>
                                    </p:set>
                                    <p:animEffect transition="in" filter="fade">
                                      <p:cBhvr>
                                        <p:cTn id="207" dur="1000"/>
                                        <p:tgtEl>
                                          <p:spTgt spid="105"/>
                                        </p:tgtEl>
                                      </p:cBhvr>
                                    </p:animEffect>
                                    <p:anim calcmode="lin" valueType="num">
                                      <p:cBhvr>
                                        <p:cTn id="208" dur="1000" fill="hold"/>
                                        <p:tgtEl>
                                          <p:spTgt spid="105"/>
                                        </p:tgtEl>
                                        <p:attrNameLst>
                                          <p:attrName>ppt_x</p:attrName>
                                        </p:attrNameLst>
                                      </p:cBhvr>
                                      <p:tavLst>
                                        <p:tav tm="0">
                                          <p:val>
                                            <p:strVal val="#ppt_x"/>
                                          </p:val>
                                        </p:tav>
                                        <p:tav tm="100000">
                                          <p:val>
                                            <p:strVal val="#ppt_x"/>
                                          </p:val>
                                        </p:tav>
                                      </p:tavLst>
                                    </p:anim>
                                    <p:anim calcmode="lin" valueType="num">
                                      <p:cBhvr>
                                        <p:cTn id="209" dur="1000" fill="hold"/>
                                        <p:tgtEl>
                                          <p:spTgt spid="105"/>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106"/>
                                        </p:tgtEl>
                                        <p:attrNameLst>
                                          <p:attrName>style.visibility</p:attrName>
                                        </p:attrNameLst>
                                      </p:cBhvr>
                                      <p:to>
                                        <p:strVal val="visible"/>
                                      </p:to>
                                    </p:set>
                                    <p:animEffect transition="in" filter="fade">
                                      <p:cBhvr>
                                        <p:cTn id="212" dur="1000"/>
                                        <p:tgtEl>
                                          <p:spTgt spid="106"/>
                                        </p:tgtEl>
                                      </p:cBhvr>
                                    </p:animEffect>
                                    <p:anim calcmode="lin" valueType="num">
                                      <p:cBhvr>
                                        <p:cTn id="213" dur="1000" fill="hold"/>
                                        <p:tgtEl>
                                          <p:spTgt spid="106"/>
                                        </p:tgtEl>
                                        <p:attrNameLst>
                                          <p:attrName>ppt_x</p:attrName>
                                        </p:attrNameLst>
                                      </p:cBhvr>
                                      <p:tavLst>
                                        <p:tav tm="0">
                                          <p:val>
                                            <p:strVal val="#ppt_x"/>
                                          </p:val>
                                        </p:tav>
                                        <p:tav tm="100000">
                                          <p:val>
                                            <p:strVal val="#ppt_x"/>
                                          </p:val>
                                        </p:tav>
                                      </p:tavLst>
                                    </p:anim>
                                    <p:anim calcmode="lin" valueType="num">
                                      <p:cBhvr>
                                        <p:cTn id="214" dur="1000" fill="hold"/>
                                        <p:tgtEl>
                                          <p:spTgt spid="106"/>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107"/>
                                        </p:tgtEl>
                                        <p:attrNameLst>
                                          <p:attrName>style.visibility</p:attrName>
                                        </p:attrNameLst>
                                      </p:cBhvr>
                                      <p:to>
                                        <p:strVal val="visible"/>
                                      </p:to>
                                    </p:set>
                                    <p:animEffect transition="in" filter="fade">
                                      <p:cBhvr>
                                        <p:cTn id="217" dur="1000"/>
                                        <p:tgtEl>
                                          <p:spTgt spid="107"/>
                                        </p:tgtEl>
                                      </p:cBhvr>
                                    </p:animEffect>
                                    <p:anim calcmode="lin" valueType="num">
                                      <p:cBhvr>
                                        <p:cTn id="218" dur="1000" fill="hold"/>
                                        <p:tgtEl>
                                          <p:spTgt spid="107"/>
                                        </p:tgtEl>
                                        <p:attrNameLst>
                                          <p:attrName>ppt_x</p:attrName>
                                        </p:attrNameLst>
                                      </p:cBhvr>
                                      <p:tavLst>
                                        <p:tav tm="0">
                                          <p:val>
                                            <p:strVal val="#ppt_x"/>
                                          </p:val>
                                        </p:tav>
                                        <p:tav tm="100000">
                                          <p:val>
                                            <p:strVal val="#ppt_x"/>
                                          </p:val>
                                        </p:tav>
                                      </p:tavLst>
                                    </p:anim>
                                    <p:anim calcmode="lin" valueType="num">
                                      <p:cBhvr>
                                        <p:cTn id="219" dur="1000" fill="hold"/>
                                        <p:tgtEl>
                                          <p:spTgt spid="107"/>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108"/>
                                        </p:tgtEl>
                                        <p:attrNameLst>
                                          <p:attrName>style.visibility</p:attrName>
                                        </p:attrNameLst>
                                      </p:cBhvr>
                                      <p:to>
                                        <p:strVal val="visible"/>
                                      </p:to>
                                    </p:set>
                                    <p:animEffect transition="in" filter="fade">
                                      <p:cBhvr>
                                        <p:cTn id="222" dur="1000"/>
                                        <p:tgtEl>
                                          <p:spTgt spid="108"/>
                                        </p:tgtEl>
                                      </p:cBhvr>
                                    </p:animEffect>
                                    <p:anim calcmode="lin" valueType="num">
                                      <p:cBhvr>
                                        <p:cTn id="223" dur="1000" fill="hold"/>
                                        <p:tgtEl>
                                          <p:spTgt spid="108"/>
                                        </p:tgtEl>
                                        <p:attrNameLst>
                                          <p:attrName>ppt_x</p:attrName>
                                        </p:attrNameLst>
                                      </p:cBhvr>
                                      <p:tavLst>
                                        <p:tav tm="0">
                                          <p:val>
                                            <p:strVal val="#ppt_x"/>
                                          </p:val>
                                        </p:tav>
                                        <p:tav tm="100000">
                                          <p:val>
                                            <p:strVal val="#ppt_x"/>
                                          </p:val>
                                        </p:tav>
                                      </p:tavLst>
                                    </p:anim>
                                    <p:anim calcmode="lin" valueType="num">
                                      <p:cBhvr>
                                        <p:cTn id="224" dur="1000" fill="hold"/>
                                        <p:tgtEl>
                                          <p:spTgt spid="108"/>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109"/>
                                        </p:tgtEl>
                                        <p:attrNameLst>
                                          <p:attrName>style.visibility</p:attrName>
                                        </p:attrNameLst>
                                      </p:cBhvr>
                                      <p:to>
                                        <p:strVal val="visible"/>
                                      </p:to>
                                    </p:set>
                                    <p:animEffect transition="in" filter="fade">
                                      <p:cBhvr>
                                        <p:cTn id="227" dur="1000"/>
                                        <p:tgtEl>
                                          <p:spTgt spid="109"/>
                                        </p:tgtEl>
                                      </p:cBhvr>
                                    </p:animEffect>
                                    <p:anim calcmode="lin" valueType="num">
                                      <p:cBhvr>
                                        <p:cTn id="228" dur="1000" fill="hold"/>
                                        <p:tgtEl>
                                          <p:spTgt spid="109"/>
                                        </p:tgtEl>
                                        <p:attrNameLst>
                                          <p:attrName>ppt_x</p:attrName>
                                        </p:attrNameLst>
                                      </p:cBhvr>
                                      <p:tavLst>
                                        <p:tav tm="0">
                                          <p:val>
                                            <p:strVal val="#ppt_x"/>
                                          </p:val>
                                        </p:tav>
                                        <p:tav tm="100000">
                                          <p:val>
                                            <p:strVal val="#ppt_x"/>
                                          </p:val>
                                        </p:tav>
                                      </p:tavLst>
                                    </p:anim>
                                    <p:anim calcmode="lin" valueType="num">
                                      <p:cBhvr>
                                        <p:cTn id="229" dur="1000" fill="hold"/>
                                        <p:tgtEl>
                                          <p:spTgt spid="109"/>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122"/>
                                        </p:tgtEl>
                                        <p:attrNameLst>
                                          <p:attrName>style.visibility</p:attrName>
                                        </p:attrNameLst>
                                      </p:cBhvr>
                                      <p:to>
                                        <p:strVal val="visible"/>
                                      </p:to>
                                    </p:set>
                                    <p:animEffect transition="in" filter="fade">
                                      <p:cBhvr>
                                        <p:cTn id="232" dur="1000"/>
                                        <p:tgtEl>
                                          <p:spTgt spid="122"/>
                                        </p:tgtEl>
                                      </p:cBhvr>
                                    </p:animEffect>
                                    <p:anim calcmode="lin" valueType="num">
                                      <p:cBhvr>
                                        <p:cTn id="233" dur="1000" fill="hold"/>
                                        <p:tgtEl>
                                          <p:spTgt spid="122"/>
                                        </p:tgtEl>
                                        <p:attrNameLst>
                                          <p:attrName>ppt_x</p:attrName>
                                        </p:attrNameLst>
                                      </p:cBhvr>
                                      <p:tavLst>
                                        <p:tav tm="0">
                                          <p:val>
                                            <p:strVal val="#ppt_x"/>
                                          </p:val>
                                        </p:tav>
                                        <p:tav tm="100000">
                                          <p:val>
                                            <p:strVal val="#ppt_x"/>
                                          </p:val>
                                        </p:tav>
                                      </p:tavLst>
                                    </p:anim>
                                    <p:anim calcmode="lin" valueType="num">
                                      <p:cBhvr>
                                        <p:cTn id="234" dur="1000" fill="hold"/>
                                        <p:tgtEl>
                                          <p:spTgt spid="122"/>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123"/>
                                        </p:tgtEl>
                                        <p:attrNameLst>
                                          <p:attrName>style.visibility</p:attrName>
                                        </p:attrNameLst>
                                      </p:cBhvr>
                                      <p:to>
                                        <p:strVal val="visible"/>
                                      </p:to>
                                    </p:set>
                                    <p:animEffect transition="in" filter="fade">
                                      <p:cBhvr>
                                        <p:cTn id="237" dur="1000"/>
                                        <p:tgtEl>
                                          <p:spTgt spid="123"/>
                                        </p:tgtEl>
                                      </p:cBhvr>
                                    </p:animEffect>
                                    <p:anim calcmode="lin" valueType="num">
                                      <p:cBhvr>
                                        <p:cTn id="238" dur="1000" fill="hold"/>
                                        <p:tgtEl>
                                          <p:spTgt spid="123"/>
                                        </p:tgtEl>
                                        <p:attrNameLst>
                                          <p:attrName>ppt_x</p:attrName>
                                        </p:attrNameLst>
                                      </p:cBhvr>
                                      <p:tavLst>
                                        <p:tav tm="0">
                                          <p:val>
                                            <p:strVal val="#ppt_x"/>
                                          </p:val>
                                        </p:tav>
                                        <p:tav tm="100000">
                                          <p:val>
                                            <p:strVal val="#ppt_x"/>
                                          </p:val>
                                        </p:tav>
                                      </p:tavLst>
                                    </p:anim>
                                    <p:anim calcmode="lin" valueType="num">
                                      <p:cBhvr>
                                        <p:cTn id="239" dur="1000" fill="hold"/>
                                        <p:tgtEl>
                                          <p:spTgt spid="123"/>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124"/>
                                        </p:tgtEl>
                                        <p:attrNameLst>
                                          <p:attrName>style.visibility</p:attrName>
                                        </p:attrNameLst>
                                      </p:cBhvr>
                                      <p:to>
                                        <p:strVal val="visible"/>
                                      </p:to>
                                    </p:set>
                                    <p:animEffect transition="in" filter="fade">
                                      <p:cBhvr>
                                        <p:cTn id="242" dur="1000"/>
                                        <p:tgtEl>
                                          <p:spTgt spid="124"/>
                                        </p:tgtEl>
                                      </p:cBhvr>
                                    </p:animEffect>
                                    <p:anim calcmode="lin" valueType="num">
                                      <p:cBhvr>
                                        <p:cTn id="243" dur="1000" fill="hold"/>
                                        <p:tgtEl>
                                          <p:spTgt spid="124"/>
                                        </p:tgtEl>
                                        <p:attrNameLst>
                                          <p:attrName>ppt_x</p:attrName>
                                        </p:attrNameLst>
                                      </p:cBhvr>
                                      <p:tavLst>
                                        <p:tav tm="0">
                                          <p:val>
                                            <p:strVal val="#ppt_x"/>
                                          </p:val>
                                        </p:tav>
                                        <p:tav tm="100000">
                                          <p:val>
                                            <p:strVal val="#ppt_x"/>
                                          </p:val>
                                        </p:tav>
                                      </p:tavLst>
                                    </p:anim>
                                    <p:anim calcmode="lin" valueType="num">
                                      <p:cBhvr>
                                        <p:cTn id="244" dur="1000" fill="hold"/>
                                        <p:tgtEl>
                                          <p:spTgt spid="124"/>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125"/>
                                        </p:tgtEl>
                                        <p:attrNameLst>
                                          <p:attrName>style.visibility</p:attrName>
                                        </p:attrNameLst>
                                      </p:cBhvr>
                                      <p:to>
                                        <p:strVal val="visible"/>
                                      </p:to>
                                    </p:set>
                                    <p:animEffect transition="in" filter="fade">
                                      <p:cBhvr>
                                        <p:cTn id="247" dur="1000"/>
                                        <p:tgtEl>
                                          <p:spTgt spid="125"/>
                                        </p:tgtEl>
                                      </p:cBhvr>
                                    </p:animEffect>
                                    <p:anim calcmode="lin" valueType="num">
                                      <p:cBhvr>
                                        <p:cTn id="248" dur="1000" fill="hold"/>
                                        <p:tgtEl>
                                          <p:spTgt spid="125"/>
                                        </p:tgtEl>
                                        <p:attrNameLst>
                                          <p:attrName>ppt_x</p:attrName>
                                        </p:attrNameLst>
                                      </p:cBhvr>
                                      <p:tavLst>
                                        <p:tav tm="0">
                                          <p:val>
                                            <p:strVal val="#ppt_x"/>
                                          </p:val>
                                        </p:tav>
                                        <p:tav tm="100000">
                                          <p:val>
                                            <p:strVal val="#ppt_x"/>
                                          </p:val>
                                        </p:tav>
                                      </p:tavLst>
                                    </p:anim>
                                    <p:anim calcmode="lin" valueType="num">
                                      <p:cBhvr>
                                        <p:cTn id="249" dur="1000" fill="hold"/>
                                        <p:tgtEl>
                                          <p:spTgt spid="125"/>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126"/>
                                        </p:tgtEl>
                                        <p:attrNameLst>
                                          <p:attrName>style.visibility</p:attrName>
                                        </p:attrNameLst>
                                      </p:cBhvr>
                                      <p:to>
                                        <p:strVal val="visible"/>
                                      </p:to>
                                    </p:set>
                                    <p:animEffect transition="in" filter="fade">
                                      <p:cBhvr>
                                        <p:cTn id="252" dur="1000"/>
                                        <p:tgtEl>
                                          <p:spTgt spid="126"/>
                                        </p:tgtEl>
                                      </p:cBhvr>
                                    </p:animEffect>
                                    <p:anim calcmode="lin" valueType="num">
                                      <p:cBhvr>
                                        <p:cTn id="253" dur="1000" fill="hold"/>
                                        <p:tgtEl>
                                          <p:spTgt spid="126"/>
                                        </p:tgtEl>
                                        <p:attrNameLst>
                                          <p:attrName>ppt_x</p:attrName>
                                        </p:attrNameLst>
                                      </p:cBhvr>
                                      <p:tavLst>
                                        <p:tav tm="0">
                                          <p:val>
                                            <p:strVal val="#ppt_x"/>
                                          </p:val>
                                        </p:tav>
                                        <p:tav tm="100000">
                                          <p:val>
                                            <p:strVal val="#ppt_x"/>
                                          </p:val>
                                        </p:tav>
                                      </p:tavLst>
                                    </p:anim>
                                    <p:anim calcmode="lin" valueType="num">
                                      <p:cBhvr>
                                        <p:cTn id="254" dur="1000" fill="hold"/>
                                        <p:tgtEl>
                                          <p:spTgt spid="126"/>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127"/>
                                        </p:tgtEl>
                                        <p:attrNameLst>
                                          <p:attrName>style.visibility</p:attrName>
                                        </p:attrNameLst>
                                      </p:cBhvr>
                                      <p:to>
                                        <p:strVal val="visible"/>
                                      </p:to>
                                    </p:set>
                                    <p:animEffect transition="in" filter="fade">
                                      <p:cBhvr>
                                        <p:cTn id="257" dur="1000"/>
                                        <p:tgtEl>
                                          <p:spTgt spid="127"/>
                                        </p:tgtEl>
                                      </p:cBhvr>
                                    </p:animEffect>
                                    <p:anim calcmode="lin" valueType="num">
                                      <p:cBhvr>
                                        <p:cTn id="258" dur="1000" fill="hold"/>
                                        <p:tgtEl>
                                          <p:spTgt spid="127"/>
                                        </p:tgtEl>
                                        <p:attrNameLst>
                                          <p:attrName>ppt_x</p:attrName>
                                        </p:attrNameLst>
                                      </p:cBhvr>
                                      <p:tavLst>
                                        <p:tav tm="0">
                                          <p:val>
                                            <p:strVal val="#ppt_x"/>
                                          </p:val>
                                        </p:tav>
                                        <p:tav tm="100000">
                                          <p:val>
                                            <p:strVal val="#ppt_x"/>
                                          </p:val>
                                        </p:tav>
                                      </p:tavLst>
                                    </p:anim>
                                    <p:anim calcmode="lin" valueType="num">
                                      <p:cBhvr>
                                        <p:cTn id="259" dur="1000" fill="hold"/>
                                        <p:tgtEl>
                                          <p:spTgt spid="127"/>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128"/>
                                        </p:tgtEl>
                                        <p:attrNameLst>
                                          <p:attrName>style.visibility</p:attrName>
                                        </p:attrNameLst>
                                      </p:cBhvr>
                                      <p:to>
                                        <p:strVal val="visible"/>
                                      </p:to>
                                    </p:set>
                                    <p:animEffect transition="in" filter="fade">
                                      <p:cBhvr>
                                        <p:cTn id="262" dur="1000"/>
                                        <p:tgtEl>
                                          <p:spTgt spid="128"/>
                                        </p:tgtEl>
                                      </p:cBhvr>
                                    </p:animEffect>
                                    <p:anim calcmode="lin" valueType="num">
                                      <p:cBhvr>
                                        <p:cTn id="263" dur="1000" fill="hold"/>
                                        <p:tgtEl>
                                          <p:spTgt spid="128"/>
                                        </p:tgtEl>
                                        <p:attrNameLst>
                                          <p:attrName>ppt_x</p:attrName>
                                        </p:attrNameLst>
                                      </p:cBhvr>
                                      <p:tavLst>
                                        <p:tav tm="0">
                                          <p:val>
                                            <p:strVal val="#ppt_x"/>
                                          </p:val>
                                        </p:tav>
                                        <p:tav tm="100000">
                                          <p:val>
                                            <p:strVal val="#ppt_x"/>
                                          </p:val>
                                        </p:tav>
                                      </p:tavLst>
                                    </p:anim>
                                    <p:anim calcmode="lin" valueType="num">
                                      <p:cBhvr>
                                        <p:cTn id="264" dur="1000" fill="hold"/>
                                        <p:tgtEl>
                                          <p:spTgt spid="128"/>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129"/>
                                        </p:tgtEl>
                                        <p:attrNameLst>
                                          <p:attrName>style.visibility</p:attrName>
                                        </p:attrNameLst>
                                      </p:cBhvr>
                                      <p:to>
                                        <p:strVal val="visible"/>
                                      </p:to>
                                    </p:set>
                                    <p:animEffect transition="in" filter="fade">
                                      <p:cBhvr>
                                        <p:cTn id="267" dur="1000"/>
                                        <p:tgtEl>
                                          <p:spTgt spid="129"/>
                                        </p:tgtEl>
                                      </p:cBhvr>
                                    </p:animEffect>
                                    <p:anim calcmode="lin" valueType="num">
                                      <p:cBhvr>
                                        <p:cTn id="268" dur="1000" fill="hold"/>
                                        <p:tgtEl>
                                          <p:spTgt spid="129"/>
                                        </p:tgtEl>
                                        <p:attrNameLst>
                                          <p:attrName>ppt_x</p:attrName>
                                        </p:attrNameLst>
                                      </p:cBhvr>
                                      <p:tavLst>
                                        <p:tav tm="0">
                                          <p:val>
                                            <p:strVal val="#ppt_x"/>
                                          </p:val>
                                        </p:tav>
                                        <p:tav tm="100000">
                                          <p:val>
                                            <p:strVal val="#ppt_x"/>
                                          </p:val>
                                        </p:tav>
                                      </p:tavLst>
                                    </p:anim>
                                    <p:anim calcmode="lin" valueType="num">
                                      <p:cBhvr>
                                        <p:cTn id="269" dur="1000" fill="hold"/>
                                        <p:tgtEl>
                                          <p:spTgt spid="129"/>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130"/>
                                        </p:tgtEl>
                                        <p:attrNameLst>
                                          <p:attrName>style.visibility</p:attrName>
                                        </p:attrNameLst>
                                      </p:cBhvr>
                                      <p:to>
                                        <p:strVal val="visible"/>
                                      </p:to>
                                    </p:set>
                                    <p:animEffect transition="in" filter="fade">
                                      <p:cBhvr>
                                        <p:cTn id="272" dur="1000"/>
                                        <p:tgtEl>
                                          <p:spTgt spid="130"/>
                                        </p:tgtEl>
                                      </p:cBhvr>
                                    </p:animEffect>
                                    <p:anim calcmode="lin" valueType="num">
                                      <p:cBhvr>
                                        <p:cTn id="273" dur="1000" fill="hold"/>
                                        <p:tgtEl>
                                          <p:spTgt spid="130"/>
                                        </p:tgtEl>
                                        <p:attrNameLst>
                                          <p:attrName>ppt_x</p:attrName>
                                        </p:attrNameLst>
                                      </p:cBhvr>
                                      <p:tavLst>
                                        <p:tav tm="0">
                                          <p:val>
                                            <p:strVal val="#ppt_x"/>
                                          </p:val>
                                        </p:tav>
                                        <p:tav tm="100000">
                                          <p:val>
                                            <p:strVal val="#ppt_x"/>
                                          </p:val>
                                        </p:tav>
                                      </p:tavLst>
                                    </p:anim>
                                    <p:anim calcmode="lin" valueType="num">
                                      <p:cBhvr>
                                        <p:cTn id="274" dur="1000" fill="hold"/>
                                        <p:tgtEl>
                                          <p:spTgt spid="130"/>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131"/>
                                        </p:tgtEl>
                                        <p:attrNameLst>
                                          <p:attrName>style.visibility</p:attrName>
                                        </p:attrNameLst>
                                      </p:cBhvr>
                                      <p:to>
                                        <p:strVal val="visible"/>
                                      </p:to>
                                    </p:set>
                                    <p:animEffect transition="in" filter="fade">
                                      <p:cBhvr>
                                        <p:cTn id="277" dur="1000"/>
                                        <p:tgtEl>
                                          <p:spTgt spid="131"/>
                                        </p:tgtEl>
                                      </p:cBhvr>
                                    </p:animEffect>
                                    <p:anim calcmode="lin" valueType="num">
                                      <p:cBhvr>
                                        <p:cTn id="278" dur="1000" fill="hold"/>
                                        <p:tgtEl>
                                          <p:spTgt spid="131"/>
                                        </p:tgtEl>
                                        <p:attrNameLst>
                                          <p:attrName>ppt_x</p:attrName>
                                        </p:attrNameLst>
                                      </p:cBhvr>
                                      <p:tavLst>
                                        <p:tav tm="0">
                                          <p:val>
                                            <p:strVal val="#ppt_x"/>
                                          </p:val>
                                        </p:tav>
                                        <p:tav tm="100000">
                                          <p:val>
                                            <p:strVal val="#ppt_x"/>
                                          </p:val>
                                        </p:tav>
                                      </p:tavLst>
                                    </p:anim>
                                    <p:anim calcmode="lin" valueType="num">
                                      <p:cBhvr>
                                        <p:cTn id="279" dur="1000" fill="hold"/>
                                        <p:tgtEl>
                                          <p:spTgt spid="131"/>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132"/>
                                        </p:tgtEl>
                                        <p:attrNameLst>
                                          <p:attrName>style.visibility</p:attrName>
                                        </p:attrNameLst>
                                      </p:cBhvr>
                                      <p:to>
                                        <p:strVal val="visible"/>
                                      </p:to>
                                    </p:set>
                                    <p:animEffect transition="in" filter="fade">
                                      <p:cBhvr>
                                        <p:cTn id="282" dur="1000"/>
                                        <p:tgtEl>
                                          <p:spTgt spid="132"/>
                                        </p:tgtEl>
                                      </p:cBhvr>
                                    </p:animEffect>
                                    <p:anim calcmode="lin" valueType="num">
                                      <p:cBhvr>
                                        <p:cTn id="283" dur="1000" fill="hold"/>
                                        <p:tgtEl>
                                          <p:spTgt spid="132"/>
                                        </p:tgtEl>
                                        <p:attrNameLst>
                                          <p:attrName>ppt_x</p:attrName>
                                        </p:attrNameLst>
                                      </p:cBhvr>
                                      <p:tavLst>
                                        <p:tav tm="0">
                                          <p:val>
                                            <p:strVal val="#ppt_x"/>
                                          </p:val>
                                        </p:tav>
                                        <p:tav tm="100000">
                                          <p:val>
                                            <p:strVal val="#ppt_x"/>
                                          </p:val>
                                        </p:tav>
                                      </p:tavLst>
                                    </p:anim>
                                    <p:anim calcmode="lin" valueType="num">
                                      <p:cBhvr>
                                        <p:cTn id="284" dur="1000" fill="hold"/>
                                        <p:tgtEl>
                                          <p:spTgt spid="132"/>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133"/>
                                        </p:tgtEl>
                                        <p:attrNameLst>
                                          <p:attrName>style.visibility</p:attrName>
                                        </p:attrNameLst>
                                      </p:cBhvr>
                                      <p:to>
                                        <p:strVal val="visible"/>
                                      </p:to>
                                    </p:set>
                                    <p:animEffect transition="in" filter="fade">
                                      <p:cBhvr>
                                        <p:cTn id="287" dur="1000"/>
                                        <p:tgtEl>
                                          <p:spTgt spid="133"/>
                                        </p:tgtEl>
                                      </p:cBhvr>
                                    </p:animEffect>
                                    <p:anim calcmode="lin" valueType="num">
                                      <p:cBhvr>
                                        <p:cTn id="288" dur="1000" fill="hold"/>
                                        <p:tgtEl>
                                          <p:spTgt spid="133"/>
                                        </p:tgtEl>
                                        <p:attrNameLst>
                                          <p:attrName>ppt_x</p:attrName>
                                        </p:attrNameLst>
                                      </p:cBhvr>
                                      <p:tavLst>
                                        <p:tav tm="0">
                                          <p:val>
                                            <p:strVal val="#ppt_x"/>
                                          </p:val>
                                        </p:tav>
                                        <p:tav tm="100000">
                                          <p:val>
                                            <p:strVal val="#ppt_x"/>
                                          </p:val>
                                        </p:tav>
                                      </p:tavLst>
                                    </p:anim>
                                    <p:anim calcmode="lin" valueType="num">
                                      <p:cBhvr>
                                        <p:cTn id="289" dur="1000" fill="hold"/>
                                        <p:tgtEl>
                                          <p:spTgt spid="133"/>
                                        </p:tgtEl>
                                        <p:attrNameLst>
                                          <p:attrName>ppt_y</p:attrName>
                                        </p:attrNameLst>
                                      </p:cBhvr>
                                      <p:tavLst>
                                        <p:tav tm="0">
                                          <p:val>
                                            <p:strVal val="#ppt_y+.1"/>
                                          </p:val>
                                        </p:tav>
                                        <p:tav tm="100000">
                                          <p:val>
                                            <p:strVal val="#ppt_y"/>
                                          </p:val>
                                        </p:tav>
                                      </p:tavLst>
                                    </p:anim>
                                  </p:childTnLst>
                                </p:cTn>
                              </p:par>
                            </p:childTnLst>
                          </p:cTn>
                        </p:par>
                        <p:par>
                          <p:cTn id="290" fill="hold">
                            <p:stCondLst>
                              <p:cond delay="2500"/>
                            </p:stCondLst>
                            <p:childTnLst>
                              <p:par>
                                <p:cTn id="291" presetID="53" presetClass="entr" presetSubtype="16" fill="hold" nodeType="afterEffect">
                                  <p:stCondLst>
                                    <p:cond delay="0"/>
                                  </p:stCondLst>
                                  <p:childTnLst>
                                    <p:set>
                                      <p:cBhvr>
                                        <p:cTn id="292" dur="1" fill="hold">
                                          <p:stCondLst>
                                            <p:cond delay="0"/>
                                          </p:stCondLst>
                                        </p:cTn>
                                        <p:tgtEl>
                                          <p:spTgt spid="113"/>
                                        </p:tgtEl>
                                        <p:attrNameLst>
                                          <p:attrName>style.visibility</p:attrName>
                                        </p:attrNameLst>
                                      </p:cBhvr>
                                      <p:to>
                                        <p:strVal val="visible"/>
                                      </p:to>
                                    </p:set>
                                    <p:anim calcmode="lin" valueType="num">
                                      <p:cBhvr>
                                        <p:cTn id="293" dur="500" fill="hold"/>
                                        <p:tgtEl>
                                          <p:spTgt spid="113"/>
                                        </p:tgtEl>
                                        <p:attrNameLst>
                                          <p:attrName>ppt_w</p:attrName>
                                        </p:attrNameLst>
                                      </p:cBhvr>
                                      <p:tavLst>
                                        <p:tav tm="0">
                                          <p:val>
                                            <p:fltVal val="0"/>
                                          </p:val>
                                        </p:tav>
                                        <p:tav tm="100000">
                                          <p:val>
                                            <p:strVal val="#ppt_w"/>
                                          </p:val>
                                        </p:tav>
                                      </p:tavLst>
                                    </p:anim>
                                    <p:anim calcmode="lin" valueType="num">
                                      <p:cBhvr>
                                        <p:cTn id="294" dur="500" fill="hold"/>
                                        <p:tgtEl>
                                          <p:spTgt spid="113"/>
                                        </p:tgtEl>
                                        <p:attrNameLst>
                                          <p:attrName>ppt_h</p:attrName>
                                        </p:attrNameLst>
                                      </p:cBhvr>
                                      <p:tavLst>
                                        <p:tav tm="0">
                                          <p:val>
                                            <p:fltVal val="0"/>
                                          </p:val>
                                        </p:tav>
                                        <p:tav tm="100000">
                                          <p:val>
                                            <p:strVal val="#ppt_h"/>
                                          </p:val>
                                        </p:tav>
                                      </p:tavLst>
                                    </p:anim>
                                    <p:animEffect transition="in" filter="fade">
                                      <p:cBhvr>
                                        <p:cTn id="295" dur="500"/>
                                        <p:tgtEl>
                                          <p:spTgt spid="113"/>
                                        </p:tgtEl>
                                      </p:cBhvr>
                                    </p:animEffect>
                                  </p:childTnLst>
                                </p:cTn>
                              </p:par>
                            </p:childTnLst>
                          </p:cTn>
                        </p:par>
                        <p:par>
                          <p:cTn id="296" fill="hold">
                            <p:stCondLst>
                              <p:cond delay="3000"/>
                            </p:stCondLst>
                            <p:childTnLst>
                              <p:par>
                                <p:cTn id="297" presetID="53" presetClass="entr" presetSubtype="16" fill="hold" nodeType="afterEffect">
                                  <p:stCondLst>
                                    <p:cond delay="0"/>
                                  </p:stCondLst>
                                  <p:childTnLst>
                                    <p:set>
                                      <p:cBhvr>
                                        <p:cTn id="298" dur="1" fill="hold">
                                          <p:stCondLst>
                                            <p:cond delay="0"/>
                                          </p:stCondLst>
                                        </p:cTn>
                                        <p:tgtEl>
                                          <p:spTgt spid="116"/>
                                        </p:tgtEl>
                                        <p:attrNameLst>
                                          <p:attrName>style.visibility</p:attrName>
                                        </p:attrNameLst>
                                      </p:cBhvr>
                                      <p:to>
                                        <p:strVal val="visible"/>
                                      </p:to>
                                    </p:set>
                                    <p:anim calcmode="lin" valueType="num">
                                      <p:cBhvr>
                                        <p:cTn id="299" dur="500" fill="hold"/>
                                        <p:tgtEl>
                                          <p:spTgt spid="116"/>
                                        </p:tgtEl>
                                        <p:attrNameLst>
                                          <p:attrName>ppt_w</p:attrName>
                                        </p:attrNameLst>
                                      </p:cBhvr>
                                      <p:tavLst>
                                        <p:tav tm="0">
                                          <p:val>
                                            <p:fltVal val="0"/>
                                          </p:val>
                                        </p:tav>
                                        <p:tav tm="100000">
                                          <p:val>
                                            <p:strVal val="#ppt_w"/>
                                          </p:val>
                                        </p:tav>
                                      </p:tavLst>
                                    </p:anim>
                                    <p:anim calcmode="lin" valueType="num">
                                      <p:cBhvr>
                                        <p:cTn id="300" dur="500" fill="hold"/>
                                        <p:tgtEl>
                                          <p:spTgt spid="116"/>
                                        </p:tgtEl>
                                        <p:attrNameLst>
                                          <p:attrName>ppt_h</p:attrName>
                                        </p:attrNameLst>
                                      </p:cBhvr>
                                      <p:tavLst>
                                        <p:tav tm="0">
                                          <p:val>
                                            <p:fltVal val="0"/>
                                          </p:val>
                                        </p:tav>
                                        <p:tav tm="100000">
                                          <p:val>
                                            <p:strVal val="#ppt_h"/>
                                          </p:val>
                                        </p:tav>
                                      </p:tavLst>
                                    </p:anim>
                                    <p:animEffect transition="in" filter="fade">
                                      <p:cBhvr>
                                        <p:cTn id="301" dur="500"/>
                                        <p:tgtEl>
                                          <p:spTgt spid="116"/>
                                        </p:tgtEl>
                                      </p:cBhvr>
                                    </p:animEffect>
                                  </p:childTnLst>
                                </p:cTn>
                              </p:par>
                            </p:childTnLst>
                          </p:cTn>
                        </p:par>
                        <p:par>
                          <p:cTn id="302" fill="hold">
                            <p:stCondLst>
                              <p:cond delay="3500"/>
                            </p:stCondLst>
                            <p:childTnLst>
                              <p:par>
                                <p:cTn id="303" presetID="53" presetClass="entr" presetSubtype="16" fill="hold" nodeType="afterEffect">
                                  <p:stCondLst>
                                    <p:cond delay="0"/>
                                  </p:stCondLst>
                                  <p:childTnLst>
                                    <p:set>
                                      <p:cBhvr>
                                        <p:cTn id="304" dur="1" fill="hold">
                                          <p:stCondLst>
                                            <p:cond delay="0"/>
                                          </p:stCondLst>
                                        </p:cTn>
                                        <p:tgtEl>
                                          <p:spTgt spid="119"/>
                                        </p:tgtEl>
                                        <p:attrNameLst>
                                          <p:attrName>style.visibility</p:attrName>
                                        </p:attrNameLst>
                                      </p:cBhvr>
                                      <p:to>
                                        <p:strVal val="visible"/>
                                      </p:to>
                                    </p:set>
                                    <p:anim calcmode="lin" valueType="num">
                                      <p:cBhvr>
                                        <p:cTn id="305" dur="500" fill="hold"/>
                                        <p:tgtEl>
                                          <p:spTgt spid="119"/>
                                        </p:tgtEl>
                                        <p:attrNameLst>
                                          <p:attrName>ppt_w</p:attrName>
                                        </p:attrNameLst>
                                      </p:cBhvr>
                                      <p:tavLst>
                                        <p:tav tm="0">
                                          <p:val>
                                            <p:fltVal val="0"/>
                                          </p:val>
                                        </p:tav>
                                        <p:tav tm="100000">
                                          <p:val>
                                            <p:strVal val="#ppt_w"/>
                                          </p:val>
                                        </p:tav>
                                      </p:tavLst>
                                    </p:anim>
                                    <p:anim calcmode="lin" valueType="num">
                                      <p:cBhvr>
                                        <p:cTn id="306" dur="500" fill="hold"/>
                                        <p:tgtEl>
                                          <p:spTgt spid="119"/>
                                        </p:tgtEl>
                                        <p:attrNameLst>
                                          <p:attrName>ppt_h</p:attrName>
                                        </p:attrNameLst>
                                      </p:cBhvr>
                                      <p:tavLst>
                                        <p:tav tm="0">
                                          <p:val>
                                            <p:fltVal val="0"/>
                                          </p:val>
                                        </p:tav>
                                        <p:tav tm="100000">
                                          <p:val>
                                            <p:strVal val="#ppt_h"/>
                                          </p:val>
                                        </p:tav>
                                      </p:tavLst>
                                    </p:anim>
                                    <p:animEffect transition="in" filter="fade">
                                      <p:cBhvr>
                                        <p:cTn id="30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48"/>
          <p:cNvSpPr/>
          <p:nvPr/>
        </p:nvSpPr>
        <p:spPr>
          <a:xfrm rot="1751457">
            <a:off x="8456410" y="4310144"/>
            <a:ext cx="2314173" cy="1046033"/>
          </a:xfrm>
          <a:custGeom>
            <a:avLst/>
            <a:gdLst>
              <a:gd name="connsiteX0" fmla="*/ 0 w 4093320"/>
              <a:gd name="connsiteY0" fmla="*/ 0 h 1016253"/>
              <a:gd name="connsiteX1" fmla="*/ 4093320 w 4093320"/>
              <a:gd name="connsiteY1" fmla="*/ 0 h 1016253"/>
              <a:gd name="connsiteX2" fmla="*/ 4093320 w 4093320"/>
              <a:gd name="connsiteY2" fmla="*/ 1016253 h 1016253"/>
              <a:gd name="connsiteX3" fmla="*/ 0 w 4093320"/>
              <a:gd name="connsiteY3" fmla="*/ 1016253 h 1016253"/>
              <a:gd name="connsiteX4" fmla="*/ 0 w 4093320"/>
              <a:gd name="connsiteY4" fmla="*/ 0 h 1016253"/>
              <a:gd name="connsiteX0" fmla="*/ 0 w 4093320"/>
              <a:gd name="connsiteY0" fmla="*/ 27235 h 1043488"/>
              <a:gd name="connsiteX1" fmla="*/ 1779147 w 4093320"/>
              <a:gd name="connsiteY1" fmla="*/ 0 h 1043488"/>
              <a:gd name="connsiteX2" fmla="*/ 4093320 w 4093320"/>
              <a:gd name="connsiteY2" fmla="*/ 27235 h 1043488"/>
              <a:gd name="connsiteX3" fmla="*/ 4093320 w 4093320"/>
              <a:gd name="connsiteY3" fmla="*/ 1043488 h 1043488"/>
              <a:gd name="connsiteX4" fmla="*/ 0 w 4093320"/>
              <a:gd name="connsiteY4" fmla="*/ 1043488 h 1043488"/>
              <a:gd name="connsiteX5" fmla="*/ 0 w 4093320"/>
              <a:gd name="connsiteY5" fmla="*/ 27235 h 1043488"/>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1043488 h 1046033"/>
              <a:gd name="connsiteX6" fmla="*/ 0 w 4093320"/>
              <a:gd name="connsiteY6" fmla="*/ 27235 h 1046033"/>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27235 h 1046033"/>
              <a:gd name="connsiteX0" fmla="*/ 2489 w 2314173"/>
              <a:gd name="connsiteY0" fmla="*/ 1046033 h 1046033"/>
              <a:gd name="connsiteX1" fmla="*/ 0 w 2314173"/>
              <a:gd name="connsiteY1" fmla="*/ 0 h 1046033"/>
              <a:gd name="connsiteX2" fmla="*/ 2314173 w 2314173"/>
              <a:gd name="connsiteY2" fmla="*/ 27235 h 1046033"/>
              <a:gd name="connsiteX3" fmla="*/ 2314173 w 2314173"/>
              <a:gd name="connsiteY3" fmla="*/ 1043488 h 1046033"/>
              <a:gd name="connsiteX4" fmla="*/ 2489 w 2314173"/>
              <a:gd name="connsiteY4" fmla="*/ 1046033 h 1046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173" h="1046033">
                <a:moveTo>
                  <a:pt x="2489" y="1046033"/>
                </a:moveTo>
                <a:cubicBezTo>
                  <a:pt x="1659" y="697355"/>
                  <a:pt x="830" y="348678"/>
                  <a:pt x="0" y="0"/>
                </a:cubicBezTo>
                <a:lnTo>
                  <a:pt x="2314173" y="27235"/>
                </a:lnTo>
                <a:lnTo>
                  <a:pt x="2314173" y="1043488"/>
                </a:lnTo>
                <a:lnTo>
                  <a:pt x="2489" y="104603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矩形 48"/>
          <p:cNvSpPr/>
          <p:nvPr/>
        </p:nvSpPr>
        <p:spPr>
          <a:xfrm rot="1751457">
            <a:off x="5643822" y="4310144"/>
            <a:ext cx="2314173" cy="1046033"/>
          </a:xfrm>
          <a:custGeom>
            <a:avLst/>
            <a:gdLst>
              <a:gd name="connsiteX0" fmla="*/ 0 w 4093320"/>
              <a:gd name="connsiteY0" fmla="*/ 0 h 1016253"/>
              <a:gd name="connsiteX1" fmla="*/ 4093320 w 4093320"/>
              <a:gd name="connsiteY1" fmla="*/ 0 h 1016253"/>
              <a:gd name="connsiteX2" fmla="*/ 4093320 w 4093320"/>
              <a:gd name="connsiteY2" fmla="*/ 1016253 h 1016253"/>
              <a:gd name="connsiteX3" fmla="*/ 0 w 4093320"/>
              <a:gd name="connsiteY3" fmla="*/ 1016253 h 1016253"/>
              <a:gd name="connsiteX4" fmla="*/ 0 w 4093320"/>
              <a:gd name="connsiteY4" fmla="*/ 0 h 1016253"/>
              <a:gd name="connsiteX0" fmla="*/ 0 w 4093320"/>
              <a:gd name="connsiteY0" fmla="*/ 27235 h 1043488"/>
              <a:gd name="connsiteX1" fmla="*/ 1779147 w 4093320"/>
              <a:gd name="connsiteY1" fmla="*/ 0 h 1043488"/>
              <a:gd name="connsiteX2" fmla="*/ 4093320 w 4093320"/>
              <a:gd name="connsiteY2" fmla="*/ 27235 h 1043488"/>
              <a:gd name="connsiteX3" fmla="*/ 4093320 w 4093320"/>
              <a:gd name="connsiteY3" fmla="*/ 1043488 h 1043488"/>
              <a:gd name="connsiteX4" fmla="*/ 0 w 4093320"/>
              <a:gd name="connsiteY4" fmla="*/ 1043488 h 1043488"/>
              <a:gd name="connsiteX5" fmla="*/ 0 w 4093320"/>
              <a:gd name="connsiteY5" fmla="*/ 27235 h 1043488"/>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1043488 h 1046033"/>
              <a:gd name="connsiteX6" fmla="*/ 0 w 4093320"/>
              <a:gd name="connsiteY6" fmla="*/ 27235 h 1046033"/>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27235 h 1046033"/>
              <a:gd name="connsiteX0" fmla="*/ 2489 w 2314173"/>
              <a:gd name="connsiteY0" fmla="*/ 1046033 h 1046033"/>
              <a:gd name="connsiteX1" fmla="*/ 0 w 2314173"/>
              <a:gd name="connsiteY1" fmla="*/ 0 h 1046033"/>
              <a:gd name="connsiteX2" fmla="*/ 2314173 w 2314173"/>
              <a:gd name="connsiteY2" fmla="*/ 27235 h 1046033"/>
              <a:gd name="connsiteX3" fmla="*/ 2314173 w 2314173"/>
              <a:gd name="connsiteY3" fmla="*/ 1043488 h 1046033"/>
              <a:gd name="connsiteX4" fmla="*/ 2489 w 2314173"/>
              <a:gd name="connsiteY4" fmla="*/ 1046033 h 1046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173" h="1046033">
                <a:moveTo>
                  <a:pt x="2489" y="1046033"/>
                </a:moveTo>
                <a:cubicBezTo>
                  <a:pt x="1659" y="697355"/>
                  <a:pt x="830" y="348678"/>
                  <a:pt x="0" y="0"/>
                </a:cubicBezTo>
                <a:lnTo>
                  <a:pt x="2314173" y="27235"/>
                </a:lnTo>
                <a:lnTo>
                  <a:pt x="2314173" y="1043488"/>
                </a:lnTo>
                <a:lnTo>
                  <a:pt x="2489" y="104603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2" name="矩形 48"/>
          <p:cNvSpPr/>
          <p:nvPr/>
        </p:nvSpPr>
        <p:spPr>
          <a:xfrm rot="1751457">
            <a:off x="2842250" y="4310143"/>
            <a:ext cx="2314173" cy="1046033"/>
          </a:xfrm>
          <a:custGeom>
            <a:avLst/>
            <a:gdLst>
              <a:gd name="connsiteX0" fmla="*/ 0 w 4093320"/>
              <a:gd name="connsiteY0" fmla="*/ 0 h 1016253"/>
              <a:gd name="connsiteX1" fmla="*/ 4093320 w 4093320"/>
              <a:gd name="connsiteY1" fmla="*/ 0 h 1016253"/>
              <a:gd name="connsiteX2" fmla="*/ 4093320 w 4093320"/>
              <a:gd name="connsiteY2" fmla="*/ 1016253 h 1016253"/>
              <a:gd name="connsiteX3" fmla="*/ 0 w 4093320"/>
              <a:gd name="connsiteY3" fmla="*/ 1016253 h 1016253"/>
              <a:gd name="connsiteX4" fmla="*/ 0 w 4093320"/>
              <a:gd name="connsiteY4" fmla="*/ 0 h 1016253"/>
              <a:gd name="connsiteX0" fmla="*/ 0 w 4093320"/>
              <a:gd name="connsiteY0" fmla="*/ 27235 h 1043488"/>
              <a:gd name="connsiteX1" fmla="*/ 1779147 w 4093320"/>
              <a:gd name="connsiteY1" fmla="*/ 0 h 1043488"/>
              <a:gd name="connsiteX2" fmla="*/ 4093320 w 4093320"/>
              <a:gd name="connsiteY2" fmla="*/ 27235 h 1043488"/>
              <a:gd name="connsiteX3" fmla="*/ 4093320 w 4093320"/>
              <a:gd name="connsiteY3" fmla="*/ 1043488 h 1043488"/>
              <a:gd name="connsiteX4" fmla="*/ 0 w 4093320"/>
              <a:gd name="connsiteY4" fmla="*/ 1043488 h 1043488"/>
              <a:gd name="connsiteX5" fmla="*/ 0 w 4093320"/>
              <a:gd name="connsiteY5" fmla="*/ 27235 h 1043488"/>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1043488 h 1046033"/>
              <a:gd name="connsiteX6" fmla="*/ 0 w 4093320"/>
              <a:gd name="connsiteY6" fmla="*/ 27235 h 1046033"/>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27235 h 1046033"/>
              <a:gd name="connsiteX0" fmla="*/ 2489 w 2314173"/>
              <a:gd name="connsiteY0" fmla="*/ 1046033 h 1046033"/>
              <a:gd name="connsiteX1" fmla="*/ 0 w 2314173"/>
              <a:gd name="connsiteY1" fmla="*/ 0 h 1046033"/>
              <a:gd name="connsiteX2" fmla="*/ 2314173 w 2314173"/>
              <a:gd name="connsiteY2" fmla="*/ 27235 h 1046033"/>
              <a:gd name="connsiteX3" fmla="*/ 2314173 w 2314173"/>
              <a:gd name="connsiteY3" fmla="*/ 1043488 h 1046033"/>
              <a:gd name="connsiteX4" fmla="*/ 2489 w 2314173"/>
              <a:gd name="connsiteY4" fmla="*/ 1046033 h 1046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173" h="1046033">
                <a:moveTo>
                  <a:pt x="2489" y="1046033"/>
                </a:moveTo>
                <a:cubicBezTo>
                  <a:pt x="1659" y="697355"/>
                  <a:pt x="830" y="348678"/>
                  <a:pt x="0" y="0"/>
                </a:cubicBezTo>
                <a:lnTo>
                  <a:pt x="2314173" y="27235"/>
                </a:lnTo>
                <a:lnTo>
                  <a:pt x="2314173" y="1043488"/>
                </a:lnTo>
                <a:lnTo>
                  <a:pt x="2489" y="104603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3" name="组合 32"/>
          <p:cNvGrpSpPr/>
          <p:nvPr/>
        </p:nvGrpSpPr>
        <p:grpSpPr>
          <a:xfrm>
            <a:off x="576461" y="3751907"/>
            <a:ext cx="10442575" cy="1056414"/>
            <a:chOff x="874713" y="2579899"/>
            <a:chExt cx="10442575" cy="1056414"/>
          </a:xfrm>
        </p:grpSpPr>
        <p:cxnSp>
          <p:nvCxnSpPr>
            <p:cNvPr id="34" name="直接连接符 33">
              <a:extLst>
                <a:ext uri="{FF2B5EF4-FFF2-40B4-BE49-F238E27FC236}">
                  <a16:creationId xmlns="" xmlns:a16="http://schemas.microsoft.com/office/drawing/2014/main" id="{A1FC6A2E-D9F5-4D71-B7DC-CA615CEF141A}"/>
                </a:ext>
              </a:extLst>
            </p:cNvPr>
            <p:cNvCxnSpPr/>
            <p:nvPr/>
          </p:nvCxnSpPr>
          <p:spPr>
            <a:xfrm>
              <a:off x="874713" y="3163570"/>
              <a:ext cx="10442575" cy="0"/>
            </a:xfrm>
            <a:prstGeom prst="line">
              <a:avLst/>
            </a:prstGeom>
            <a:noFill/>
            <a:ln w="6350" cap="rnd" cmpd="sng" algn="ctr">
              <a:solidFill>
                <a:srgbClr val="A6A6A6"/>
              </a:solidFill>
              <a:prstDash val="dash"/>
              <a:round/>
              <a:headEnd type="none"/>
              <a:tailEnd type="none" w="med" len="med"/>
            </a:ln>
            <a:effectLst/>
          </p:spPr>
        </p:cxnSp>
        <p:grpSp>
          <p:nvGrpSpPr>
            <p:cNvPr id="35" name="组合 34">
              <a:extLst>
                <a:ext uri="{FF2B5EF4-FFF2-40B4-BE49-F238E27FC236}">
                  <a16:creationId xmlns="" xmlns:a16="http://schemas.microsoft.com/office/drawing/2014/main" id="{AC66DA13-AB73-406B-A6B7-8285F61E7052}"/>
                </a:ext>
              </a:extLst>
            </p:cNvPr>
            <p:cNvGrpSpPr/>
            <p:nvPr/>
          </p:nvGrpSpPr>
          <p:grpSpPr>
            <a:xfrm>
              <a:off x="2766221" y="2579899"/>
              <a:ext cx="1056414" cy="1056414"/>
              <a:chOff x="2225997" y="1864518"/>
              <a:chExt cx="1056414" cy="1056414"/>
            </a:xfrm>
          </p:grpSpPr>
          <p:sp>
            <p:nvSpPr>
              <p:cNvPr id="44" name="椭圆 43">
                <a:extLst>
                  <a:ext uri="{FF2B5EF4-FFF2-40B4-BE49-F238E27FC236}">
                    <a16:creationId xmlns="" xmlns:a16="http://schemas.microsoft.com/office/drawing/2014/main" id="{7E9BCC96-2845-4FE0-A4DD-7CD7643042D4}"/>
                  </a:ext>
                </a:extLst>
              </p:cNvPr>
              <p:cNvSpPr/>
              <p:nvPr/>
            </p:nvSpPr>
            <p:spPr>
              <a:xfrm>
                <a:off x="2225997" y="1864518"/>
                <a:ext cx="1056414" cy="1056414"/>
              </a:xfrm>
              <a:prstGeom prst="ellipse">
                <a:avLst/>
              </a:prstGeom>
              <a:solidFill>
                <a:sysClr val="window" lastClr="FFFFFF"/>
              </a:solidFill>
              <a:ln w="12700" cap="flat" cmpd="sng" algn="ctr">
                <a:noFill/>
                <a:prstDash val="dash"/>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任意多边形: 形状 3">
                <a:extLst>
                  <a:ext uri="{FF2B5EF4-FFF2-40B4-BE49-F238E27FC236}">
                    <a16:creationId xmlns="" xmlns:a16="http://schemas.microsoft.com/office/drawing/2014/main" id="{8E98F759-8822-49FB-A1FC-C7CF544D089D}"/>
                  </a:ext>
                </a:extLst>
              </p:cNvPr>
              <p:cNvSpPr>
                <a:spLocks noChangeAspect="1"/>
              </p:cNvSpPr>
              <p:nvPr/>
            </p:nvSpPr>
            <p:spPr bwMode="auto">
              <a:xfrm>
                <a:off x="2493192" y="2143799"/>
                <a:ext cx="522024" cy="497852"/>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E6332A"/>
              </a:solidFill>
              <a:ln>
                <a:noFil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36" name="组合 35">
              <a:extLst>
                <a:ext uri="{FF2B5EF4-FFF2-40B4-BE49-F238E27FC236}">
                  <a16:creationId xmlns="" xmlns:a16="http://schemas.microsoft.com/office/drawing/2014/main" id="{76294AE6-F962-4E97-8CDE-91E5C15F7769}"/>
                </a:ext>
              </a:extLst>
            </p:cNvPr>
            <p:cNvGrpSpPr/>
            <p:nvPr/>
          </p:nvGrpSpPr>
          <p:grpSpPr>
            <a:xfrm>
              <a:off x="5567793" y="2579899"/>
              <a:ext cx="1056414" cy="1056414"/>
              <a:chOff x="2225997" y="1864518"/>
              <a:chExt cx="1056414" cy="1056414"/>
            </a:xfrm>
          </p:grpSpPr>
          <p:sp>
            <p:nvSpPr>
              <p:cNvPr id="42" name="椭圆 41">
                <a:extLst>
                  <a:ext uri="{FF2B5EF4-FFF2-40B4-BE49-F238E27FC236}">
                    <a16:creationId xmlns="" xmlns:a16="http://schemas.microsoft.com/office/drawing/2014/main" id="{C3792572-D379-4CA4-AEE9-67CB523B9CE3}"/>
                  </a:ext>
                </a:extLst>
              </p:cNvPr>
              <p:cNvSpPr/>
              <p:nvPr/>
            </p:nvSpPr>
            <p:spPr>
              <a:xfrm>
                <a:off x="2225997" y="1864518"/>
                <a:ext cx="1056414" cy="1056414"/>
              </a:xfrm>
              <a:prstGeom prst="ellipse">
                <a:avLst/>
              </a:prstGeom>
              <a:solidFill>
                <a:sysClr val="window" lastClr="FFFFFF"/>
              </a:solidFill>
              <a:ln w="12700" cap="flat" cmpd="sng" algn="ctr">
                <a:noFill/>
                <a:prstDash val="dash"/>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任意多边形: 形状 120">
                <a:extLst>
                  <a:ext uri="{FF2B5EF4-FFF2-40B4-BE49-F238E27FC236}">
                    <a16:creationId xmlns="" xmlns:a16="http://schemas.microsoft.com/office/drawing/2014/main" id="{40DA8B68-0B70-4252-B19E-CC9C4B16DB32}"/>
                  </a:ext>
                </a:extLst>
              </p:cNvPr>
              <p:cNvSpPr>
                <a:spLocks noChangeAspect="1"/>
              </p:cNvSpPr>
              <p:nvPr/>
            </p:nvSpPr>
            <p:spPr bwMode="auto">
              <a:xfrm>
                <a:off x="2493192" y="2156662"/>
                <a:ext cx="522024" cy="472126"/>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rgbClr val="E6332A"/>
              </a:solidFill>
              <a:ln>
                <a:noFill/>
              </a:ln>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37" name="组合 36">
              <a:extLst>
                <a:ext uri="{FF2B5EF4-FFF2-40B4-BE49-F238E27FC236}">
                  <a16:creationId xmlns="" xmlns:a16="http://schemas.microsoft.com/office/drawing/2014/main" id="{336E53EA-DF52-433A-9551-E75F5B70B9FF}"/>
                </a:ext>
              </a:extLst>
            </p:cNvPr>
            <p:cNvGrpSpPr/>
            <p:nvPr/>
          </p:nvGrpSpPr>
          <p:grpSpPr>
            <a:xfrm>
              <a:off x="8369366" y="2579899"/>
              <a:ext cx="1056414" cy="1056414"/>
              <a:chOff x="2225997" y="1864518"/>
              <a:chExt cx="1056414" cy="1056414"/>
            </a:xfrm>
          </p:grpSpPr>
          <p:sp>
            <p:nvSpPr>
              <p:cNvPr id="40" name="椭圆 39">
                <a:extLst>
                  <a:ext uri="{FF2B5EF4-FFF2-40B4-BE49-F238E27FC236}">
                    <a16:creationId xmlns="" xmlns:a16="http://schemas.microsoft.com/office/drawing/2014/main" id="{AC5173E2-2CAA-409F-9F37-D6486AD5AE83}"/>
                  </a:ext>
                </a:extLst>
              </p:cNvPr>
              <p:cNvSpPr/>
              <p:nvPr/>
            </p:nvSpPr>
            <p:spPr>
              <a:xfrm>
                <a:off x="2225997" y="1864518"/>
                <a:ext cx="1056414" cy="1056414"/>
              </a:xfrm>
              <a:prstGeom prst="ellipse">
                <a:avLst/>
              </a:prstGeom>
              <a:solidFill>
                <a:srgbClr val="E6332A"/>
              </a:solidFill>
              <a:ln w="12700" cap="flat" cmpd="sng" algn="ctr">
                <a:noFill/>
                <a:prstDash val="dash"/>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 name="任意多边形: 形状 127">
                <a:extLst>
                  <a:ext uri="{FF2B5EF4-FFF2-40B4-BE49-F238E27FC236}">
                    <a16:creationId xmlns="" xmlns:a16="http://schemas.microsoft.com/office/drawing/2014/main" id="{1C17F38C-976B-4AAF-99FC-7100494FB260}"/>
                  </a:ext>
                </a:extLst>
              </p:cNvPr>
              <p:cNvSpPr>
                <a:spLocks noChangeAspect="1"/>
              </p:cNvSpPr>
              <p:nvPr/>
            </p:nvSpPr>
            <p:spPr bwMode="auto">
              <a:xfrm>
                <a:off x="2493192" y="2132125"/>
                <a:ext cx="522024" cy="521200"/>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1459" h="580542">
                    <a:moveTo>
                      <a:pt x="213875" y="146706"/>
                    </a:moveTo>
                    <a:cubicBezTo>
                      <a:pt x="227226" y="146706"/>
                      <a:pt x="238084" y="157547"/>
                      <a:pt x="238084" y="171055"/>
                    </a:cubicBezTo>
                    <a:cubicBezTo>
                      <a:pt x="238084" y="184562"/>
                      <a:pt x="227226" y="195493"/>
                      <a:pt x="213875" y="195493"/>
                    </a:cubicBezTo>
                    <a:cubicBezTo>
                      <a:pt x="161630" y="195493"/>
                      <a:pt x="118998" y="238236"/>
                      <a:pt x="118998" y="290755"/>
                    </a:cubicBezTo>
                    <a:cubicBezTo>
                      <a:pt x="118998" y="300086"/>
                      <a:pt x="120422" y="309328"/>
                      <a:pt x="123092" y="318214"/>
                    </a:cubicBezTo>
                    <a:cubicBezTo>
                      <a:pt x="126741" y="330300"/>
                      <a:pt x="120422" y="343274"/>
                      <a:pt x="108673" y="347895"/>
                    </a:cubicBezTo>
                    <a:cubicBezTo>
                      <a:pt x="72182" y="362291"/>
                      <a:pt x="48507" y="397126"/>
                      <a:pt x="48507" y="436582"/>
                    </a:cubicBezTo>
                    <a:cubicBezTo>
                      <a:pt x="48507" y="489101"/>
                      <a:pt x="91050" y="531844"/>
                      <a:pt x="143384" y="531844"/>
                    </a:cubicBezTo>
                    <a:lnTo>
                      <a:pt x="438164" y="531844"/>
                    </a:lnTo>
                    <a:cubicBezTo>
                      <a:pt x="490320" y="531844"/>
                      <a:pt x="532952" y="489101"/>
                      <a:pt x="532952" y="436582"/>
                    </a:cubicBezTo>
                    <a:cubicBezTo>
                      <a:pt x="532952" y="408678"/>
                      <a:pt x="520759" y="382108"/>
                      <a:pt x="499398" y="363979"/>
                    </a:cubicBezTo>
                    <a:cubicBezTo>
                      <a:pt x="494147" y="359625"/>
                      <a:pt x="491032" y="353049"/>
                      <a:pt x="490854" y="346207"/>
                    </a:cubicBezTo>
                    <a:cubicBezTo>
                      <a:pt x="489252" y="294399"/>
                      <a:pt x="447598" y="253876"/>
                      <a:pt x="395976" y="253876"/>
                    </a:cubicBezTo>
                    <a:cubicBezTo>
                      <a:pt x="382625" y="253876"/>
                      <a:pt x="371767" y="243035"/>
                      <a:pt x="371767" y="229528"/>
                    </a:cubicBezTo>
                    <a:cubicBezTo>
                      <a:pt x="371767" y="216020"/>
                      <a:pt x="382625" y="205090"/>
                      <a:pt x="395976" y="205090"/>
                    </a:cubicBezTo>
                    <a:cubicBezTo>
                      <a:pt x="433535" y="205090"/>
                      <a:pt x="468959" y="219575"/>
                      <a:pt x="495927" y="245879"/>
                    </a:cubicBezTo>
                    <a:cubicBezTo>
                      <a:pt x="520225" y="269517"/>
                      <a:pt x="535177" y="300441"/>
                      <a:pt x="538648" y="334032"/>
                    </a:cubicBezTo>
                    <a:cubicBezTo>
                      <a:pt x="565972" y="361047"/>
                      <a:pt x="581459" y="397748"/>
                      <a:pt x="581459" y="436582"/>
                    </a:cubicBezTo>
                    <a:cubicBezTo>
                      <a:pt x="581459" y="516026"/>
                      <a:pt x="517199" y="580542"/>
                      <a:pt x="438164" y="580542"/>
                    </a:cubicBezTo>
                    <a:lnTo>
                      <a:pt x="143384" y="580542"/>
                    </a:lnTo>
                    <a:cubicBezTo>
                      <a:pt x="64349" y="580542"/>
                      <a:pt x="0" y="516026"/>
                      <a:pt x="0" y="436582"/>
                    </a:cubicBezTo>
                    <a:cubicBezTo>
                      <a:pt x="0" y="407079"/>
                      <a:pt x="8811" y="378820"/>
                      <a:pt x="25544" y="354471"/>
                    </a:cubicBezTo>
                    <a:cubicBezTo>
                      <a:pt x="37737" y="336698"/>
                      <a:pt x="53669" y="322124"/>
                      <a:pt x="72004" y="311638"/>
                    </a:cubicBezTo>
                    <a:cubicBezTo>
                      <a:pt x="70936" y="304618"/>
                      <a:pt x="70491" y="297598"/>
                      <a:pt x="70491" y="290666"/>
                    </a:cubicBezTo>
                    <a:cubicBezTo>
                      <a:pt x="70491" y="211222"/>
                      <a:pt x="134840" y="146706"/>
                      <a:pt x="213875" y="146706"/>
                    </a:cubicBezTo>
                    <a:close/>
                    <a:moveTo>
                      <a:pt x="301555" y="0"/>
                    </a:moveTo>
                    <a:cubicBezTo>
                      <a:pt x="314815" y="0"/>
                      <a:pt x="325673" y="10930"/>
                      <a:pt x="325673" y="24259"/>
                    </a:cubicBezTo>
                    <a:lnTo>
                      <a:pt x="325673" y="369392"/>
                    </a:lnTo>
                    <a:lnTo>
                      <a:pt x="379960" y="313055"/>
                    </a:lnTo>
                    <a:cubicBezTo>
                      <a:pt x="389215" y="303458"/>
                      <a:pt x="404433" y="303191"/>
                      <a:pt x="414045" y="312522"/>
                    </a:cubicBezTo>
                    <a:cubicBezTo>
                      <a:pt x="423567" y="321763"/>
                      <a:pt x="423745" y="337225"/>
                      <a:pt x="414490" y="346822"/>
                    </a:cubicBezTo>
                    <a:lnTo>
                      <a:pt x="318642" y="446079"/>
                    </a:lnTo>
                    <a:cubicBezTo>
                      <a:pt x="314103" y="450788"/>
                      <a:pt x="307874" y="453454"/>
                      <a:pt x="301288" y="453454"/>
                    </a:cubicBezTo>
                    <a:cubicBezTo>
                      <a:pt x="294791" y="453454"/>
                      <a:pt x="288473" y="450788"/>
                      <a:pt x="284023" y="446079"/>
                    </a:cubicBezTo>
                    <a:lnTo>
                      <a:pt x="188086" y="346822"/>
                    </a:lnTo>
                    <a:cubicBezTo>
                      <a:pt x="178742" y="337225"/>
                      <a:pt x="179009" y="321941"/>
                      <a:pt x="188620" y="312522"/>
                    </a:cubicBezTo>
                    <a:cubicBezTo>
                      <a:pt x="198054" y="303191"/>
                      <a:pt x="213361" y="303458"/>
                      <a:pt x="222617" y="313055"/>
                    </a:cubicBezTo>
                    <a:lnTo>
                      <a:pt x="277437" y="369392"/>
                    </a:lnTo>
                    <a:lnTo>
                      <a:pt x="277437" y="24259"/>
                    </a:lnTo>
                    <a:cubicBezTo>
                      <a:pt x="277437" y="10930"/>
                      <a:pt x="288295" y="0"/>
                      <a:pt x="301555" y="0"/>
                    </a:cubicBezTo>
                    <a:close/>
                  </a:path>
                </a:pathLst>
              </a:custGeom>
              <a:solidFill>
                <a:sysClr val="window" lastClr="FFFFFF"/>
              </a:solidFill>
              <a:ln>
                <a:noFill/>
              </a:ln>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sp>
          <p:nvSpPr>
            <p:cNvPr id="38" name="箭头: 右 8"/>
            <p:cNvSpPr/>
            <p:nvPr/>
          </p:nvSpPr>
          <p:spPr bwMode="auto">
            <a:xfrm>
              <a:off x="4601576" y="3094002"/>
              <a:ext cx="187276" cy="157224"/>
            </a:xfrm>
            <a:prstGeom prst="chevron">
              <a:avLst/>
            </a:prstGeom>
            <a:solidFill>
              <a:srgbClr val="A6A6A6"/>
            </a:solidFill>
            <a:ln w="9525">
              <a:noFill/>
              <a:round/>
              <a:headEnd/>
              <a:tailEnd/>
            </a:ln>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9" name="箭头: 右 45"/>
            <p:cNvSpPr/>
            <p:nvPr/>
          </p:nvSpPr>
          <p:spPr bwMode="auto">
            <a:xfrm>
              <a:off x="7403148" y="3094002"/>
              <a:ext cx="187276" cy="157224"/>
            </a:xfrm>
            <a:prstGeom prst="chevron">
              <a:avLst/>
            </a:prstGeom>
            <a:solidFill>
              <a:srgbClr val="A6A6A6"/>
            </a:solidFill>
            <a:ln w="9525">
              <a:noFill/>
              <a:round/>
              <a:headEnd/>
              <a:tailEnd/>
            </a:ln>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sp>
        <p:nvSpPr>
          <p:cNvPr id="46" name="矩形 5"/>
          <p:cNvSpPr/>
          <p:nvPr/>
        </p:nvSpPr>
        <p:spPr>
          <a:xfrm rot="1751457">
            <a:off x="5182069" y="2034039"/>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矩形 46"/>
          <p:cNvSpPr/>
          <p:nvPr/>
        </p:nvSpPr>
        <p:spPr>
          <a:xfrm>
            <a:off x="5105598" y="2151943"/>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文本框 53"/>
          <p:cNvSpPr txBox="1"/>
          <p:nvPr/>
        </p:nvSpPr>
        <p:spPr>
          <a:xfrm>
            <a:off x="4269124" y="1498096"/>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49" name="组合 48"/>
          <p:cNvGrpSpPr/>
          <p:nvPr/>
        </p:nvGrpSpPr>
        <p:grpSpPr>
          <a:xfrm>
            <a:off x="1875189" y="5260067"/>
            <a:ext cx="2241974" cy="1220554"/>
            <a:chOff x="1480581" y="5016378"/>
            <a:chExt cx="2241974" cy="1220554"/>
          </a:xfrm>
        </p:grpSpPr>
        <p:sp>
          <p:nvSpPr>
            <p:cNvPr id="50" name="矩形 49"/>
            <p:cNvSpPr/>
            <p:nvPr/>
          </p:nvSpPr>
          <p:spPr>
            <a:xfrm>
              <a:off x="1480581" y="5369002"/>
              <a:ext cx="224197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a:t>
              </a:r>
              <a:r>
                <a:rPr lang="zh-CN" altLang="en-US" sz="1400" dirty="0" smtClean="0">
                  <a:solidFill>
                    <a:srgbClr val="7F7F7F"/>
                  </a:solidFill>
                  <a:latin typeface="Arial"/>
                  <a:ea typeface="微软雅黑"/>
                </a:rPr>
                <a:t>成</a:t>
              </a:r>
              <a:endParaRPr lang="zh-CN" altLang="en-US" sz="1400" dirty="0">
                <a:solidFill>
                  <a:srgbClr val="7F7F7F"/>
                </a:solidFill>
                <a:latin typeface="Arial"/>
                <a:ea typeface="微软雅黑"/>
              </a:endParaRPr>
            </a:p>
          </p:txBody>
        </p:sp>
        <p:sp>
          <p:nvSpPr>
            <p:cNvPr id="51" name="矩形 50"/>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2" name="组合 51"/>
          <p:cNvGrpSpPr/>
          <p:nvPr/>
        </p:nvGrpSpPr>
        <p:grpSpPr>
          <a:xfrm>
            <a:off x="4676760" y="5260067"/>
            <a:ext cx="2241974" cy="1220554"/>
            <a:chOff x="1480581" y="5016378"/>
            <a:chExt cx="2241974" cy="1220554"/>
          </a:xfrm>
        </p:grpSpPr>
        <p:sp>
          <p:nvSpPr>
            <p:cNvPr id="53" name="矩形 52"/>
            <p:cNvSpPr/>
            <p:nvPr/>
          </p:nvSpPr>
          <p:spPr>
            <a:xfrm>
              <a:off x="1480581" y="5369002"/>
              <a:ext cx="224197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a:t>
              </a:r>
              <a:r>
                <a:rPr lang="zh-CN" altLang="en-US" sz="1400" dirty="0" smtClean="0">
                  <a:solidFill>
                    <a:srgbClr val="7F7F7F"/>
                  </a:solidFill>
                  <a:latin typeface="Arial"/>
                  <a:ea typeface="微软雅黑"/>
                </a:rPr>
                <a:t>成</a:t>
              </a:r>
              <a:endParaRPr lang="zh-CN" altLang="en-US" sz="1400" dirty="0">
                <a:solidFill>
                  <a:srgbClr val="7F7F7F"/>
                </a:solidFill>
                <a:latin typeface="Arial"/>
                <a:ea typeface="微软雅黑"/>
              </a:endParaRPr>
            </a:p>
          </p:txBody>
        </p:sp>
        <p:sp>
          <p:nvSpPr>
            <p:cNvPr id="54" name="矩形 53"/>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5" name="组合 54"/>
          <p:cNvGrpSpPr/>
          <p:nvPr/>
        </p:nvGrpSpPr>
        <p:grpSpPr>
          <a:xfrm>
            <a:off x="7478334" y="5260067"/>
            <a:ext cx="2241974" cy="1220554"/>
            <a:chOff x="1480581" y="5016378"/>
            <a:chExt cx="2241974" cy="1220554"/>
          </a:xfrm>
        </p:grpSpPr>
        <p:sp>
          <p:nvSpPr>
            <p:cNvPr id="56" name="矩形 55"/>
            <p:cNvSpPr/>
            <p:nvPr/>
          </p:nvSpPr>
          <p:spPr>
            <a:xfrm>
              <a:off x="1480581" y="5369002"/>
              <a:ext cx="224197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a:t>
              </a:r>
              <a:r>
                <a:rPr lang="zh-CN" altLang="en-US" sz="1400" dirty="0" smtClean="0">
                  <a:solidFill>
                    <a:srgbClr val="7F7F7F"/>
                  </a:solidFill>
                  <a:latin typeface="Arial"/>
                  <a:ea typeface="微软雅黑"/>
                </a:rPr>
                <a:t>成</a:t>
              </a:r>
              <a:endParaRPr lang="zh-CN" altLang="en-US" sz="1400" dirty="0">
                <a:solidFill>
                  <a:srgbClr val="7F7F7F"/>
                </a:solidFill>
                <a:latin typeface="Arial"/>
                <a:ea typeface="微软雅黑"/>
              </a:endParaRPr>
            </a:p>
          </p:txBody>
        </p:sp>
        <p:sp>
          <p:nvSpPr>
            <p:cNvPr id="57" name="矩形 56"/>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p:tgtEl>
                                          <p:spTgt spid="48"/>
                                        </p:tgtEl>
                                        <p:attrNameLst>
                                          <p:attrName>ppt_y</p:attrName>
                                        </p:attrNameLst>
                                      </p:cBhvr>
                                      <p:tavLst>
                                        <p:tav tm="0">
                                          <p:val>
                                            <p:strVal val="#ppt_y+#ppt_h*1.125000"/>
                                          </p:val>
                                        </p:tav>
                                        <p:tav tm="100000">
                                          <p:val>
                                            <p:strVal val="#ppt_y"/>
                                          </p:val>
                                        </p:tav>
                                      </p:tavLst>
                                    </p:anim>
                                    <p:animEffect transition="in" filter="wipe(up)">
                                      <p:cBhvr>
                                        <p:cTn id="18" dur="500"/>
                                        <p:tgtEl>
                                          <p:spTgt spid="48"/>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1000" fill="hold"/>
                                        <p:tgtEl>
                                          <p:spTgt spid="33"/>
                                        </p:tgtEl>
                                        <p:attrNameLst>
                                          <p:attrName>ppt_x</p:attrName>
                                        </p:attrNameLst>
                                      </p:cBhvr>
                                      <p:tavLst>
                                        <p:tav tm="0">
                                          <p:val>
                                            <p:strVal val="0-#ppt_w/2"/>
                                          </p:val>
                                        </p:tav>
                                        <p:tav tm="100000">
                                          <p:val>
                                            <p:strVal val="#ppt_x"/>
                                          </p:val>
                                        </p:tav>
                                      </p:tavLst>
                                    </p:anim>
                                    <p:anim calcmode="lin" valueType="num">
                                      <p:cBhvr additive="base">
                                        <p:cTn id="23" dur="10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000"/>
                            </p:stCondLst>
                            <p:childTnLst>
                              <p:par>
                                <p:cTn id="35" presetID="37" presetClass="entr" presetSubtype="0"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anim calcmode="lin" valueType="num">
                                      <p:cBhvr>
                                        <p:cTn id="38" dur="1000" fill="hold"/>
                                        <p:tgtEl>
                                          <p:spTgt spid="49"/>
                                        </p:tgtEl>
                                        <p:attrNameLst>
                                          <p:attrName>ppt_x</p:attrName>
                                        </p:attrNameLst>
                                      </p:cBhvr>
                                      <p:tavLst>
                                        <p:tav tm="0">
                                          <p:val>
                                            <p:strVal val="#ppt_x"/>
                                          </p:val>
                                        </p:tav>
                                        <p:tav tm="100000">
                                          <p:val>
                                            <p:strVal val="#ppt_x"/>
                                          </p:val>
                                        </p:tav>
                                      </p:tavLst>
                                    </p:anim>
                                    <p:anim calcmode="lin" valueType="num">
                                      <p:cBhvr>
                                        <p:cTn id="39" dur="900" decel="100000" fill="hold"/>
                                        <p:tgtEl>
                                          <p:spTgt spid="49"/>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10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1000"/>
                                        <p:tgtEl>
                                          <p:spTgt spid="52"/>
                                        </p:tgtEl>
                                      </p:cBhvr>
                                    </p:animEffect>
                                    <p:anim calcmode="lin" valueType="num">
                                      <p:cBhvr>
                                        <p:cTn id="44" dur="1000" fill="hold"/>
                                        <p:tgtEl>
                                          <p:spTgt spid="52"/>
                                        </p:tgtEl>
                                        <p:attrNameLst>
                                          <p:attrName>ppt_x</p:attrName>
                                        </p:attrNameLst>
                                      </p:cBhvr>
                                      <p:tavLst>
                                        <p:tav tm="0">
                                          <p:val>
                                            <p:strVal val="#ppt_x"/>
                                          </p:val>
                                        </p:tav>
                                        <p:tav tm="100000">
                                          <p:val>
                                            <p:strVal val="#ppt_x"/>
                                          </p:val>
                                        </p:tav>
                                      </p:tavLst>
                                    </p:anim>
                                    <p:anim calcmode="lin" valueType="num">
                                      <p:cBhvr>
                                        <p:cTn id="45" dur="900" decel="100000" fill="hold"/>
                                        <p:tgtEl>
                                          <p:spTgt spid="52"/>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20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1000"/>
                                        <p:tgtEl>
                                          <p:spTgt spid="55"/>
                                        </p:tgtEl>
                                      </p:cBhvr>
                                    </p:animEffect>
                                    <p:anim calcmode="lin" valueType="num">
                                      <p:cBhvr>
                                        <p:cTn id="50" dur="1000" fill="hold"/>
                                        <p:tgtEl>
                                          <p:spTgt spid="55"/>
                                        </p:tgtEl>
                                        <p:attrNameLst>
                                          <p:attrName>ppt_x</p:attrName>
                                        </p:attrNameLst>
                                      </p:cBhvr>
                                      <p:tavLst>
                                        <p:tav tm="0">
                                          <p:val>
                                            <p:strVal val="#ppt_x"/>
                                          </p:val>
                                        </p:tav>
                                        <p:tav tm="100000">
                                          <p:val>
                                            <p:strVal val="#ppt_x"/>
                                          </p:val>
                                        </p:tav>
                                      </p:tavLst>
                                    </p:anim>
                                    <p:anim calcmode="lin" valueType="num">
                                      <p:cBhvr>
                                        <p:cTn id="51" dur="900" decel="100000" fill="hold"/>
                                        <p:tgtEl>
                                          <p:spTgt spid="55"/>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6" grpId="0" animBg="1"/>
      <p:bldP spid="47" grpId="0" animBg="1"/>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8"/>
          <p:cNvSpPr/>
          <p:nvPr/>
        </p:nvSpPr>
        <p:spPr>
          <a:xfrm rot="1751457">
            <a:off x="8230468" y="3550500"/>
            <a:ext cx="3142363" cy="2057080"/>
          </a:xfrm>
          <a:custGeom>
            <a:avLst/>
            <a:gdLst>
              <a:gd name="connsiteX0" fmla="*/ 0 w 4093320"/>
              <a:gd name="connsiteY0" fmla="*/ 0 h 2020962"/>
              <a:gd name="connsiteX1" fmla="*/ 4093320 w 4093320"/>
              <a:gd name="connsiteY1" fmla="*/ 0 h 2020962"/>
              <a:gd name="connsiteX2" fmla="*/ 4093320 w 4093320"/>
              <a:gd name="connsiteY2" fmla="*/ 2020962 h 2020962"/>
              <a:gd name="connsiteX3" fmla="*/ 0 w 4093320"/>
              <a:gd name="connsiteY3" fmla="*/ 2020962 h 2020962"/>
              <a:gd name="connsiteX4" fmla="*/ 0 w 4093320"/>
              <a:gd name="connsiteY4" fmla="*/ 0 h 2020962"/>
              <a:gd name="connsiteX0" fmla="*/ 0 w 4093320"/>
              <a:gd name="connsiteY0" fmla="*/ 0 h 2030913"/>
              <a:gd name="connsiteX1" fmla="*/ 4093320 w 4093320"/>
              <a:gd name="connsiteY1" fmla="*/ 0 h 2030913"/>
              <a:gd name="connsiteX2" fmla="*/ 4093320 w 4093320"/>
              <a:gd name="connsiteY2" fmla="*/ 2020962 h 2030913"/>
              <a:gd name="connsiteX3" fmla="*/ 950957 w 4093320"/>
              <a:gd name="connsiteY3" fmla="*/ 2030913 h 2030913"/>
              <a:gd name="connsiteX4" fmla="*/ 0 w 4093320"/>
              <a:gd name="connsiteY4" fmla="*/ 2020962 h 2030913"/>
              <a:gd name="connsiteX5" fmla="*/ 0 w 4093320"/>
              <a:gd name="connsiteY5" fmla="*/ 0 h 2030913"/>
              <a:gd name="connsiteX0" fmla="*/ 0 w 4093320"/>
              <a:gd name="connsiteY0" fmla="*/ 26167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6" fmla="*/ 0 w 4093320"/>
              <a:gd name="connsiteY6" fmla="*/ 26167 h 2057080"/>
              <a:gd name="connsiteX0" fmla="*/ 0 w 4093320"/>
              <a:gd name="connsiteY0" fmla="*/ 2047129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0" fmla="*/ 0 w 3142363"/>
              <a:gd name="connsiteY0" fmla="*/ 2057080 h 2057080"/>
              <a:gd name="connsiteX1" fmla="*/ 843778 w 3142363"/>
              <a:gd name="connsiteY1" fmla="*/ 0 h 2057080"/>
              <a:gd name="connsiteX2" fmla="*/ 3142363 w 3142363"/>
              <a:gd name="connsiteY2" fmla="*/ 26167 h 2057080"/>
              <a:gd name="connsiteX3" fmla="*/ 3142363 w 3142363"/>
              <a:gd name="connsiteY3" fmla="*/ 2047129 h 2057080"/>
              <a:gd name="connsiteX4" fmla="*/ 0 w 3142363"/>
              <a:gd name="connsiteY4" fmla="*/ 2057080 h 2057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2363" h="2057080">
                <a:moveTo>
                  <a:pt x="0" y="2057080"/>
                </a:moveTo>
                <a:lnTo>
                  <a:pt x="843778" y="0"/>
                </a:lnTo>
                <a:lnTo>
                  <a:pt x="3142363" y="26167"/>
                </a:lnTo>
                <a:lnTo>
                  <a:pt x="3142363" y="2047129"/>
                </a:lnTo>
                <a:lnTo>
                  <a:pt x="0" y="2057080"/>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矩形 39"/>
          <p:cNvSpPr/>
          <p:nvPr/>
        </p:nvSpPr>
        <p:spPr>
          <a:xfrm rot="1751457">
            <a:off x="6018071" y="3488332"/>
            <a:ext cx="3429326" cy="2225310"/>
          </a:xfrm>
          <a:custGeom>
            <a:avLst/>
            <a:gdLst>
              <a:gd name="connsiteX0" fmla="*/ 0 w 4093320"/>
              <a:gd name="connsiteY0" fmla="*/ 0 h 2212322"/>
              <a:gd name="connsiteX1" fmla="*/ 4093320 w 4093320"/>
              <a:gd name="connsiteY1" fmla="*/ 0 h 2212322"/>
              <a:gd name="connsiteX2" fmla="*/ 4093320 w 4093320"/>
              <a:gd name="connsiteY2" fmla="*/ 2212322 h 2212322"/>
              <a:gd name="connsiteX3" fmla="*/ 0 w 4093320"/>
              <a:gd name="connsiteY3" fmla="*/ 2212322 h 2212322"/>
              <a:gd name="connsiteX4" fmla="*/ 0 w 4093320"/>
              <a:gd name="connsiteY4" fmla="*/ 0 h 2212322"/>
              <a:gd name="connsiteX0" fmla="*/ 0 w 4093320"/>
              <a:gd name="connsiteY0" fmla="*/ 4982 h 2217304"/>
              <a:gd name="connsiteX1" fmla="*/ 1704738 w 4093320"/>
              <a:gd name="connsiteY1" fmla="*/ 0 h 2217304"/>
              <a:gd name="connsiteX2" fmla="*/ 4093320 w 4093320"/>
              <a:gd name="connsiteY2" fmla="*/ 4982 h 2217304"/>
              <a:gd name="connsiteX3" fmla="*/ 4093320 w 4093320"/>
              <a:gd name="connsiteY3" fmla="*/ 2217304 h 2217304"/>
              <a:gd name="connsiteX4" fmla="*/ 0 w 4093320"/>
              <a:gd name="connsiteY4" fmla="*/ 2217304 h 2217304"/>
              <a:gd name="connsiteX5" fmla="*/ 0 w 4093320"/>
              <a:gd name="connsiteY5" fmla="*/ 4982 h 2217304"/>
              <a:gd name="connsiteX0" fmla="*/ 0 w 4093320"/>
              <a:gd name="connsiteY0" fmla="*/ 4982 h 2225310"/>
              <a:gd name="connsiteX1" fmla="*/ 1704738 w 4093320"/>
              <a:gd name="connsiteY1" fmla="*/ 0 h 2225310"/>
              <a:gd name="connsiteX2" fmla="*/ 4093320 w 4093320"/>
              <a:gd name="connsiteY2" fmla="*/ 4982 h 2225310"/>
              <a:gd name="connsiteX3" fmla="*/ 4093320 w 4093320"/>
              <a:gd name="connsiteY3" fmla="*/ 2217304 h 2225310"/>
              <a:gd name="connsiteX4" fmla="*/ 663994 w 4093320"/>
              <a:gd name="connsiteY4" fmla="*/ 2225310 h 2225310"/>
              <a:gd name="connsiteX5" fmla="*/ 0 w 4093320"/>
              <a:gd name="connsiteY5" fmla="*/ 2217304 h 2225310"/>
              <a:gd name="connsiteX6" fmla="*/ 0 w 4093320"/>
              <a:gd name="connsiteY6" fmla="*/ 4982 h 2225310"/>
              <a:gd name="connsiteX0" fmla="*/ 0 w 4093320"/>
              <a:gd name="connsiteY0" fmla="*/ 4982 h 2225310"/>
              <a:gd name="connsiteX1" fmla="*/ 1704738 w 4093320"/>
              <a:gd name="connsiteY1" fmla="*/ 0 h 2225310"/>
              <a:gd name="connsiteX2" fmla="*/ 4093320 w 4093320"/>
              <a:gd name="connsiteY2" fmla="*/ 4982 h 2225310"/>
              <a:gd name="connsiteX3" fmla="*/ 4093320 w 4093320"/>
              <a:gd name="connsiteY3" fmla="*/ 2217304 h 2225310"/>
              <a:gd name="connsiteX4" fmla="*/ 663994 w 4093320"/>
              <a:gd name="connsiteY4" fmla="*/ 2225310 h 2225310"/>
              <a:gd name="connsiteX5" fmla="*/ 0 w 4093320"/>
              <a:gd name="connsiteY5" fmla="*/ 4982 h 2225310"/>
              <a:gd name="connsiteX0" fmla="*/ 0 w 3429326"/>
              <a:gd name="connsiteY0" fmla="*/ 2225310 h 2225310"/>
              <a:gd name="connsiteX1" fmla="*/ 1040744 w 3429326"/>
              <a:gd name="connsiteY1" fmla="*/ 0 h 2225310"/>
              <a:gd name="connsiteX2" fmla="*/ 3429326 w 3429326"/>
              <a:gd name="connsiteY2" fmla="*/ 4982 h 2225310"/>
              <a:gd name="connsiteX3" fmla="*/ 3429326 w 3429326"/>
              <a:gd name="connsiteY3" fmla="*/ 2217304 h 2225310"/>
              <a:gd name="connsiteX4" fmla="*/ 0 w 3429326"/>
              <a:gd name="connsiteY4" fmla="*/ 2225310 h 2225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26" h="2225310">
                <a:moveTo>
                  <a:pt x="0" y="2225310"/>
                </a:moveTo>
                <a:lnTo>
                  <a:pt x="1040744" y="0"/>
                </a:lnTo>
                <a:lnTo>
                  <a:pt x="3429326" y="4982"/>
                </a:lnTo>
                <a:lnTo>
                  <a:pt x="3429326" y="2217304"/>
                </a:lnTo>
                <a:lnTo>
                  <a:pt x="0" y="2225310"/>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矩形 40"/>
          <p:cNvSpPr/>
          <p:nvPr/>
        </p:nvSpPr>
        <p:spPr>
          <a:xfrm rot="1751457">
            <a:off x="3733315" y="3499456"/>
            <a:ext cx="3404933" cy="2212322"/>
          </a:xfrm>
          <a:custGeom>
            <a:avLst/>
            <a:gdLst>
              <a:gd name="connsiteX0" fmla="*/ 0 w 4093320"/>
              <a:gd name="connsiteY0" fmla="*/ 0 h 2212322"/>
              <a:gd name="connsiteX1" fmla="*/ 4093320 w 4093320"/>
              <a:gd name="connsiteY1" fmla="*/ 0 h 2212322"/>
              <a:gd name="connsiteX2" fmla="*/ 4093320 w 4093320"/>
              <a:gd name="connsiteY2" fmla="*/ 2212322 h 2212322"/>
              <a:gd name="connsiteX3" fmla="*/ 0 w 4093320"/>
              <a:gd name="connsiteY3" fmla="*/ 2212322 h 2212322"/>
              <a:gd name="connsiteX4" fmla="*/ 0 w 4093320"/>
              <a:gd name="connsiteY4" fmla="*/ 0 h 2212322"/>
              <a:gd name="connsiteX0" fmla="*/ 0 w 4093320"/>
              <a:gd name="connsiteY0" fmla="*/ 0 h 2212322"/>
              <a:gd name="connsiteX1" fmla="*/ 1742820 w 4093320"/>
              <a:gd name="connsiteY1" fmla="*/ 17384 h 2212322"/>
              <a:gd name="connsiteX2" fmla="*/ 4093320 w 4093320"/>
              <a:gd name="connsiteY2" fmla="*/ 0 h 2212322"/>
              <a:gd name="connsiteX3" fmla="*/ 4093320 w 4093320"/>
              <a:gd name="connsiteY3" fmla="*/ 2212322 h 2212322"/>
              <a:gd name="connsiteX4" fmla="*/ 0 w 4093320"/>
              <a:gd name="connsiteY4" fmla="*/ 2212322 h 2212322"/>
              <a:gd name="connsiteX5" fmla="*/ 0 w 4093320"/>
              <a:gd name="connsiteY5" fmla="*/ 0 h 2212322"/>
              <a:gd name="connsiteX0" fmla="*/ 0 w 4093320"/>
              <a:gd name="connsiteY0" fmla="*/ 0 h 2212322"/>
              <a:gd name="connsiteX1" fmla="*/ 1742820 w 4093320"/>
              <a:gd name="connsiteY1" fmla="*/ 17384 h 2212322"/>
              <a:gd name="connsiteX2" fmla="*/ 4093320 w 4093320"/>
              <a:gd name="connsiteY2" fmla="*/ 0 h 2212322"/>
              <a:gd name="connsiteX3" fmla="*/ 4093320 w 4093320"/>
              <a:gd name="connsiteY3" fmla="*/ 2212322 h 2212322"/>
              <a:gd name="connsiteX4" fmla="*/ 688387 w 4093320"/>
              <a:gd name="connsiteY4" fmla="*/ 2192151 h 2212322"/>
              <a:gd name="connsiteX5" fmla="*/ 0 w 4093320"/>
              <a:gd name="connsiteY5" fmla="*/ 2212322 h 2212322"/>
              <a:gd name="connsiteX6" fmla="*/ 0 w 4093320"/>
              <a:gd name="connsiteY6" fmla="*/ 0 h 2212322"/>
              <a:gd name="connsiteX0" fmla="*/ 0 w 4093320"/>
              <a:gd name="connsiteY0" fmla="*/ 0 h 2212322"/>
              <a:gd name="connsiteX1" fmla="*/ 1742820 w 4093320"/>
              <a:gd name="connsiteY1" fmla="*/ 17384 h 2212322"/>
              <a:gd name="connsiteX2" fmla="*/ 4093320 w 4093320"/>
              <a:gd name="connsiteY2" fmla="*/ 0 h 2212322"/>
              <a:gd name="connsiteX3" fmla="*/ 4093320 w 4093320"/>
              <a:gd name="connsiteY3" fmla="*/ 2212322 h 2212322"/>
              <a:gd name="connsiteX4" fmla="*/ 688387 w 4093320"/>
              <a:gd name="connsiteY4" fmla="*/ 2192151 h 2212322"/>
              <a:gd name="connsiteX5" fmla="*/ 0 w 4093320"/>
              <a:gd name="connsiteY5" fmla="*/ 0 h 2212322"/>
              <a:gd name="connsiteX0" fmla="*/ 0 w 3404933"/>
              <a:gd name="connsiteY0" fmla="*/ 2192151 h 2212322"/>
              <a:gd name="connsiteX1" fmla="*/ 1054433 w 3404933"/>
              <a:gd name="connsiteY1" fmla="*/ 17384 h 2212322"/>
              <a:gd name="connsiteX2" fmla="*/ 3404933 w 3404933"/>
              <a:gd name="connsiteY2" fmla="*/ 0 h 2212322"/>
              <a:gd name="connsiteX3" fmla="*/ 3404933 w 3404933"/>
              <a:gd name="connsiteY3" fmla="*/ 2212322 h 2212322"/>
              <a:gd name="connsiteX4" fmla="*/ 0 w 3404933"/>
              <a:gd name="connsiteY4" fmla="*/ 2192151 h 221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4933" h="2212322">
                <a:moveTo>
                  <a:pt x="0" y="2192151"/>
                </a:moveTo>
                <a:lnTo>
                  <a:pt x="1054433" y="17384"/>
                </a:lnTo>
                <a:lnTo>
                  <a:pt x="3404933" y="0"/>
                </a:lnTo>
                <a:lnTo>
                  <a:pt x="3404933" y="2212322"/>
                </a:lnTo>
                <a:lnTo>
                  <a:pt x="0" y="219215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矩形 38"/>
          <p:cNvSpPr/>
          <p:nvPr/>
        </p:nvSpPr>
        <p:spPr>
          <a:xfrm rot="1751457">
            <a:off x="1754339" y="3550500"/>
            <a:ext cx="3142363" cy="2057080"/>
          </a:xfrm>
          <a:custGeom>
            <a:avLst/>
            <a:gdLst>
              <a:gd name="connsiteX0" fmla="*/ 0 w 4093320"/>
              <a:gd name="connsiteY0" fmla="*/ 0 h 2020962"/>
              <a:gd name="connsiteX1" fmla="*/ 4093320 w 4093320"/>
              <a:gd name="connsiteY1" fmla="*/ 0 h 2020962"/>
              <a:gd name="connsiteX2" fmla="*/ 4093320 w 4093320"/>
              <a:gd name="connsiteY2" fmla="*/ 2020962 h 2020962"/>
              <a:gd name="connsiteX3" fmla="*/ 0 w 4093320"/>
              <a:gd name="connsiteY3" fmla="*/ 2020962 h 2020962"/>
              <a:gd name="connsiteX4" fmla="*/ 0 w 4093320"/>
              <a:gd name="connsiteY4" fmla="*/ 0 h 2020962"/>
              <a:gd name="connsiteX0" fmla="*/ 0 w 4093320"/>
              <a:gd name="connsiteY0" fmla="*/ 0 h 2030913"/>
              <a:gd name="connsiteX1" fmla="*/ 4093320 w 4093320"/>
              <a:gd name="connsiteY1" fmla="*/ 0 h 2030913"/>
              <a:gd name="connsiteX2" fmla="*/ 4093320 w 4093320"/>
              <a:gd name="connsiteY2" fmla="*/ 2020962 h 2030913"/>
              <a:gd name="connsiteX3" fmla="*/ 950957 w 4093320"/>
              <a:gd name="connsiteY3" fmla="*/ 2030913 h 2030913"/>
              <a:gd name="connsiteX4" fmla="*/ 0 w 4093320"/>
              <a:gd name="connsiteY4" fmla="*/ 2020962 h 2030913"/>
              <a:gd name="connsiteX5" fmla="*/ 0 w 4093320"/>
              <a:gd name="connsiteY5" fmla="*/ 0 h 2030913"/>
              <a:gd name="connsiteX0" fmla="*/ 0 w 4093320"/>
              <a:gd name="connsiteY0" fmla="*/ 26167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6" fmla="*/ 0 w 4093320"/>
              <a:gd name="connsiteY6" fmla="*/ 26167 h 2057080"/>
              <a:gd name="connsiteX0" fmla="*/ 0 w 4093320"/>
              <a:gd name="connsiteY0" fmla="*/ 2047129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0" fmla="*/ 0 w 3142363"/>
              <a:gd name="connsiteY0" fmla="*/ 2057080 h 2057080"/>
              <a:gd name="connsiteX1" fmla="*/ 843778 w 3142363"/>
              <a:gd name="connsiteY1" fmla="*/ 0 h 2057080"/>
              <a:gd name="connsiteX2" fmla="*/ 3142363 w 3142363"/>
              <a:gd name="connsiteY2" fmla="*/ 26167 h 2057080"/>
              <a:gd name="connsiteX3" fmla="*/ 3142363 w 3142363"/>
              <a:gd name="connsiteY3" fmla="*/ 2047129 h 2057080"/>
              <a:gd name="connsiteX4" fmla="*/ 0 w 3142363"/>
              <a:gd name="connsiteY4" fmla="*/ 2057080 h 2057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2363" h="2057080">
                <a:moveTo>
                  <a:pt x="0" y="2057080"/>
                </a:moveTo>
                <a:lnTo>
                  <a:pt x="843778" y="0"/>
                </a:lnTo>
                <a:lnTo>
                  <a:pt x="3142363" y="26167"/>
                </a:lnTo>
                <a:lnTo>
                  <a:pt x="3142363" y="2047129"/>
                </a:lnTo>
                <a:lnTo>
                  <a:pt x="0" y="2057080"/>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箭头: 五边形 78"/>
          <p:cNvSpPr/>
          <p:nvPr/>
        </p:nvSpPr>
        <p:spPr>
          <a:xfrm flipH="1">
            <a:off x="792485" y="3322083"/>
            <a:ext cx="2418207" cy="1419478"/>
          </a:xfrm>
          <a:prstGeom prst="homePlate">
            <a:avLst/>
          </a:prstGeom>
          <a:solidFill>
            <a:sysClr val="window" lastClr="FFFFFF"/>
          </a:solidFill>
          <a:ln w="76200" cap="flat" cmpd="sng" algn="ctr">
            <a:noFill/>
            <a:prstDash val="solid"/>
            <a:miter lim="800000"/>
          </a:ln>
          <a:effectLst/>
        </p:spPr>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矩形 37"/>
          <p:cNvSpPr/>
          <p:nvPr/>
        </p:nvSpPr>
        <p:spPr>
          <a:xfrm>
            <a:off x="5706800" y="3322083"/>
            <a:ext cx="2007553" cy="1419478"/>
          </a:xfrm>
          <a:prstGeom prst="rect">
            <a:avLst/>
          </a:prstGeom>
          <a:solidFill>
            <a:srgbClr val="E6332A"/>
          </a:solidFill>
          <a:ln w="76200" cap="flat" cmpd="sng" algn="ctr">
            <a:noFill/>
            <a:prstDash val="solid"/>
            <a:miter lim="800000"/>
          </a:ln>
          <a:effectLst/>
        </p:spPr>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箭头: 五边形 81"/>
          <p:cNvSpPr/>
          <p:nvPr/>
        </p:nvSpPr>
        <p:spPr>
          <a:xfrm>
            <a:off x="7923160" y="3322083"/>
            <a:ext cx="2418209" cy="1419478"/>
          </a:xfrm>
          <a:prstGeom prst="homePlate">
            <a:avLst/>
          </a:prstGeom>
          <a:solidFill>
            <a:sysClr val="window" lastClr="FFFFFF"/>
          </a:solidFill>
          <a:ln w="76200" cap="flat" cmpd="sng" algn="ctr">
            <a:noFill/>
            <a:prstDash val="solid"/>
            <a:miter lim="800000"/>
          </a:ln>
          <a:effectLst/>
        </p:spPr>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0" name="矩形 39"/>
          <p:cNvSpPr/>
          <p:nvPr/>
        </p:nvSpPr>
        <p:spPr>
          <a:xfrm>
            <a:off x="3419497" y="3322083"/>
            <a:ext cx="2007553" cy="1419478"/>
          </a:xfrm>
          <a:prstGeom prst="rect">
            <a:avLst/>
          </a:prstGeom>
          <a:solidFill>
            <a:sysClr val="window" lastClr="FFFFFF"/>
          </a:solidFill>
          <a:ln w="76200" cap="flat" cmpd="sng" algn="ctr">
            <a:noFill/>
            <a:prstDash val="solid"/>
            <a:miter lim="800000"/>
          </a:ln>
          <a:effectLst/>
        </p:spPr>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1" name="矩形 5"/>
          <p:cNvSpPr/>
          <p:nvPr/>
        </p:nvSpPr>
        <p:spPr>
          <a:xfrm rot="1751457">
            <a:off x="4950490" y="1991286"/>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矩形 41"/>
          <p:cNvSpPr/>
          <p:nvPr/>
        </p:nvSpPr>
        <p:spPr>
          <a:xfrm>
            <a:off x="4874019" y="2109190"/>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文本框 44"/>
          <p:cNvSpPr txBox="1"/>
          <p:nvPr/>
        </p:nvSpPr>
        <p:spPr>
          <a:xfrm>
            <a:off x="4037545" y="1455343"/>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44" name="组合 43"/>
          <p:cNvGrpSpPr/>
          <p:nvPr/>
        </p:nvGrpSpPr>
        <p:grpSpPr>
          <a:xfrm>
            <a:off x="1259564" y="5298545"/>
            <a:ext cx="1951128" cy="1098575"/>
            <a:chOff x="1023070" y="4236410"/>
            <a:chExt cx="1951128" cy="1098575"/>
          </a:xfrm>
        </p:grpSpPr>
        <p:sp>
          <p:nvSpPr>
            <p:cNvPr id="45" name="矩形 44"/>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46" name="矩形 45"/>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47" name="矩形 46"/>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48" name="组合 47"/>
          <p:cNvGrpSpPr/>
          <p:nvPr/>
        </p:nvGrpSpPr>
        <p:grpSpPr>
          <a:xfrm>
            <a:off x="3538268" y="5298545"/>
            <a:ext cx="1951128" cy="1098575"/>
            <a:chOff x="1023070" y="4236410"/>
            <a:chExt cx="1951128" cy="1098575"/>
          </a:xfrm>
        </p:grpSpPr>
        <p:sp>
          <p:nvSpPr>
            <p:cNvPr id="49" name="矩形 48"/>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0" name="矩形 49"/>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1" name="矩形 50"/>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52" name="组合 51"/>
          <p:cNvGrpSpPr/>
          <p:nvPr/>
        </p:nvGrpSpPr>
        <p:grpSpPr>
          <a:xfrm>
            <a:off x="5816972" y="5298545"/>
            <a:ext cx="1951128" cy="1098575"/>
            <a:chOff x="1023070" y="4236410"/>
            <a:chExt cx="1951128" cy="1098575"/>
          </a:xfrm>
        </p:grpSpPr>
        <p:sp>
          <p:nvSpPr>
            <p:cNvPr id="53" name="矩形 52"/>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4" name="矩形 53"/>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5" name="矩形 54"/>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56" name="组合 55"/>
          <p:cNvGrpSpPr/>
          <p:nvPr/>
        </p:nvGrpSpPr>
        <p:grpSpPr>
          <a:xfrm>
            <a:off x="8095677" y="5298545"/>
            <a:ext cx="1951128" cy="1098575"/>
            <a:chOff x="1023070" y="4236410"/>
            <a:chExt cx="1951128" cy="1098575"/>
          </a:xfrm>
        </p:grpSpPr>
        <p:sp>
          <p:nvSpPr>
            <p:cNvPr id="57" name="矩形 56"/>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8" name="矩形 57"/>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9" name="矩形 58"/>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sp>
        <p:nvSpPr>
          <p:cNvPr id="60" name="椭圆 64"/>
          <p:cNvSpPr/>
          <p:nvPr/>
        </p:nvSpPr>
        <p:spPr>
          <a:xfrm>
            <a:off x="1972066" y="3695182"/>
            <a:ext cx="694818" cy="67328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E6332A"/>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1" name="椭圆 65"/>
          <p:cNvSpPr/>
          <p:nvPr/>
        </p:nvSpPr>
        <p:spPr>
          <a:xfrm>
            <a:off x="4034750" y="3684413"/>
            <a:ext cx="691492" cy="694818"/>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rgbClr val="E6332A"/>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2" name="椭圆 66"/>
          <p:cNvSpPr/>
          <p:nvPr/>
        </p:nvSpPr>
        <p:spPr>
          <a:xfrm>
            <a:off x="6402968" y="3684413"/>
            <a:ext cx="603401" cy="694818"/>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3" name="椭圆 67"/>
          <p:cNvSpPr/>
          <p:nvPr/>
        </p:nvSpPr>
        <p:spPr>
          <a:xfrm>
            <a:off x="8533502" y="3750904"/>
            <a:ext cx="694818" cy="56183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rgbClr val="E6332A"/>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p:tgtEl>
                                          <p:spTgt spid="43"/>
                                        </p:tgtEl>
                                        <p:attrNameLst>
                                          <p:attrName>ppt_y</p:attrName>
                                        </p:attrNameLst>
                                      </p:cBhvr>
                                      <p:tavLst>
                                        <p:tav tm="0">
                                          <p:val>
                                            <p:strVal val="#ppt_y+#ppt_h*1.125000"/>
                                          </p:val>
                                        </p:tav>
                                        <p:tav tm="100000">
                                          <p:val>
                                            <p:strVal val="#ppt_y"/>
                                          </p:val>
                                        </p:tav>
                                      </p:tavLst>
                                    </p:anim>
                                    <p:animEffect transition="in" filter="wipe(up)">
                                      <p:cBhvr>
                                        <p:cTn id="18" dur="500"/>
                                        <p:tgtEl>
                                          <p:spTgt spid="43"/>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 calcmode="lin" valueType="num">
                                      <p:cBhvr>
                                        <p:cTn id="24" dur="500" fill="hold"/>
                                        <p:tgtEl>
                                          <p:spTgt spid="37"/>
                                        </p:tgtEl>
                                        <p:attrNameLst>
                                          <p:attrName>style.rotation</p:attrName>
                                        </p:attrNameLst>
                                      </p:cBhvr>
                                      <p:tavLst>
                                        <p:tav tm="0">
                                          <p:val>
                                            <p:fltVal val="360"/>
                                          </p:val>
                                        </p:tav>
                                        <p:tav tm="100000">
                                          <p:val>
                                            <p:fltVal val="0"/>
                                          </p:val>
                                        </p:tav>
                                      </p:tavLst>
                                    </p:anim>
                                    <p:animEffect transition="in" filter="fade">
                                      <p:cBhvr>
                                        <p:cTn id="25" dur="500"/>
                                        <p:tgtEl>
                                          <p:spTgt spid="37"/>
                                        </p:tgtEl>
                                      </p:cBhvr>
                                    </p:animEffect>
                                  </p:childTnLst>
                                </p:cTn>
                              </p:par>
                              <p:par>
                                <p:cTn id="26" presetID="49" presetClass="entr" presetSubtype="0" decel="100000"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 calcmode="lin" valueType="num">
                                      <p:cBhvr>
                                        <p:cTn id="30" dur="500" fill="hold"/>
                                        <p:tgtEl>
                                          <p:spTgt spid="40"/>
                                        </p:tgtEl>
                                        <p:attrNameLst>
                                          <p:attrName>style.rotation</p:attrName>
                                        </p:attrNameLst>
                                      </p:cBhvr>
                                      <p:tavLst>
                                        <p:tav tm="0">
                                          <p:val>
                                            <p:fltVal val="360"/>
                                          </p:val>
                                        </p:tav>
                                        <p:tav tm="100000">
                                          <p:val>
                                            <p:fltVal val="0"/>
                                          </p:val>
                                        </p:tav>
                                      </p:tavLst>
                                    </p:anim>
                                    <p:animEffect transition="in" filter="fade">
                                      <p:cBhvr>
                                        <p:cTn id="31" dur="500"/>
                                        <p:tgtEl>
                                          <p:spTgt spid="40"/>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ppt_w</p:attrName>
                                        </p:attrNameLst>
                                      </p:cBhvr>
                                      <p:tavLst>
                                        <p:tav tm="0">
                                          <p:val>
                                            <p:fltVal val="0"/>
                                          </p:val>
                                        </p:tav>
                                        <p:tav tm="100000">
                                          <p:val>
                                            <p:strVal val="#ppt_w"/>
                                          </p:val>
                                        </p:tav>
                                      </p:tavLst>
                                    </p:anim>
                                    <p:anim calcmode="lin" valueType="num">
                                      <p:cBhvr>
                                        <p:cTn id="35" dur="500" fill="hold"/>
                                        <p:tgtEl>
                                          <p:spTgt spid="38"/>
                                        </p:tgtEl>
                                        <p:attrNameLst>
                                          <p:attrName>ppt_h</p:attrName>
                                        </p:attrNameLst>
                                      </p:cBhvr>
                                      <p:tavLst>
                                        <p:tav tm="0">
                                          <p:val>
                                            <p:fltVal val="0"/>
                                          </p:val>
                                        </p:tav>
                                        <p:tav tm="100000">
                                          <p:val>
                                            <p:strVal val="#ppt_h"/>
                                          </p:val>
                                        </p:tav>
                                      </p:tavLst>
                                    </p:anim>
                                    <p:anim calcmode="lin" valueType="num">
                                      <p:cBhvr>
                                        <p:cTn id="36" dur="500" fill="hold"/>
                                        <p:tgtEl>
                                          <p:spTgt spid="38"/>
                                        </p:tgtEl>
                                        <p:attrNameLst>
                                          <p:attrName>style.rotation</p:attrName>
                                        </p:attrNameLst>
                                      </p:cBhvr>
                                      <p:tavLst>
                                        <p:tav tm="0">
                                          <p:val>
                                            <p:fltVal val="360"/>
                                          </p:val>
                                        </p:tav>
                                        <p:tav tm="100000">
                                          <p:val>
                                            <p:fltVal val="0"/>
                                          </p:val>
                                        </p:tav>
                                      </p:tavLst>
                                    </p:anim>
                                    <p:animEffect transition="in" filter="fade">
                                      <p:cBhvr>
                                        <p:cTn id="37" dur="500"/>
                                        <p:tgtEl>
                                          <p:spTgt spid="38"/>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childTnLst>
                          </p:cTn>
                        </p:par>
                        <p:par>
                          <p:cTn id="65" fill="hold">
                            <p:stCondLst>
                              <p:cond delay="2500"/>
                            </p:stCondLst>
                            <p:childTnLst>
                              <p:par>
                                <p:cTn id="66" presetID="10" presetClass="entr" presetSubtype="0"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500"/>
                                        <p:tgtEl>
                                          <p:spTgt spid="3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500"/>
                                        <p:tgtEl>
                                          <p:spTgt spid="33"/>
                                        </p:tgtEl>
                                      </p:cBhvr>
                                    </p:animEffect>
                                  </p:childTnLst>
                                </p:cTn>
                              </p:par>
                            </p:childTnLst>
                          </p:cTn>
                        </p:par>
                        <p:par>
                          <p:cTn id="78" fill="hold">
                            <p:stCondLst>
                              <p:cond delay="3000"/>
                            </p:stCondLst>
                            <p:childTnLst>
                              <p:par>
                                <p:cTn id="79" presetID="50" presetClass="entr" presetSubtype="0" decel="100000" fill="hold" nodeType="after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p:cTn id="81" dur="1000" fill="hold"/>
                                        <p:tgtEl>
                                          <p:spTgt spid="44"/>
                                        </p:tgtEl>
                                        <p:attrNameLst>
                                          <p:attrName>ppt_w</p:attrName>
                                        </p:attrNameLst>
                                      </p:cBhvr>
                                      <p:tavLst>
                                        <p:tav tm="0">
                                          <p:val>
                                            <p:strVal val="#ppt_w+.3"/>
                                          </p:val>
                                        </p:tav>
                                        <p:tav tm="100000">
                                          <p:val>
                                            <p:strVal val="#ppt_w"/>
                                          </p:val>
                                        </p:tav>
                                      </p:tavLst>
                                    </p:anim>
                                    <p:anim calcmode="lin" valueType="num">
                                      <p:cBhvr>
                                        <p:cTn id="82" dur="1000" fill="hold"/>
                                        <p:tgtEl>
                                          <p:spTgt spid="44"/>
                                        </p:tgtEl>
                                        <p:attrNameLst>
                                          <p:attrName>ppt_h</p:attrName>
                                        </p:attrNameLst>
                                      </p:cBhvr>
                                      <p:tavLst>
                                        <p:tav tm="0">
                                          <p:val>
                                            <p:strVal val="#ppt_h"/>
                                          </p:val>
                                        </p:tav>
                                        <p:tav tm="100000">
                                          <p:val>
                                            <p:strVal val="#ppt_h"/>
                                          </p:val>
                                        </p:tav>
                                      </p:tavLst>
                                    </p:anim>
                                    <p:animEffect transition="in" filter="fade">
                                      <p:cBhvr>
                                        <p:cTn id="83" dur="1000"/>
                                        <p:tgtEl>
                                          <p:spTgt spid="44"/>
                                        </p:tgtEl>
                                      </p:cBhvr>
                                    </p:animEffect>
                                  </p:childTnLst>
                                </p:cTn>
                              </p:par>
                              <p:par>
                                <p:cTn id="84" presetID="50" presetClass="entr" presetSubtype="0" decel="100000" fill="hold" nodeType="withEffect">
                                  <p:stCondLst>
                                    <p:cond delay="100"/>
                                  </p:stCondLst>
                                  <p:childTnLst>
                                    <p:set>
                                      <p:cBhvr>
                                        <p:cTn id="85" dur="1" fill="hold">
                                          <p:stCondLst>
                                            <p:cond delay="0"/>
                                          </p:stCondLst>
                                        </p:cTn>
                                        <p:tgtEl>
                                          <p:spTgt spid="48"/>
                                        </p:tgtEl>
                                        <p:attrNameLst>
                                          <p:attrName>style.visibility</p:attrName>
                                        </p:attrNameLst>
                                      </p:cBhvr>
                                      <p:to>
                                        <p:strVal val="visible"/>
                                      </p:to>
                                    </p:set>
                                    <p:anim calcmode="lin" valueType="num">
                                      <p:cBhvr>
                                        <p:cTn id="86" dur="1000" fill="hold"/>
                                        <p:tgtEl>
                                          <p:spTgt spid="48"/>
                                        </p:tgtEl>
                                        <p:attrNameLst>
                                          <p:attrName>ppt_w</p:attrName>
                                        </p:attrNameLst>
                                      </p:cBhvr>
                                      <p:tavLst>
                                        <p:tav tm="0">
                                          <p:val>
                                            <p:strVal val="#ppt_w+.3"/>
                                          </p:val>
                                        </p:tav>
                                        <p:tav tm="100000">
                                          <p:val>
                                            <p:strVal val="#ppt_w"/>
                                          </p:val>
                                        </p:tav>
                                      </p:tavLst>
                                    </p:anim>
                                    <p:anim calcmode="lin" valueType="num">
                                      <p:cBhvr>
                                        <p:cTn id="87" dur="1000" fill="hold"/>
                                        <p:tgtEl>
                                          <p:spTgt spid="48"/>
                                        </p:tgtEl>
                                        <p:attrNameLst>
                                          <p:attrName>ppt_h</p:attrName>
                                        </p:attrNameLst>
                                      </p:cBhvr>
                                      <p:tavLst>
                                        <p:tav tm="0">
                                          <p:val>
                                            <p:strVal val="#ppt_h"/>
                                          </p:val>
                                        </p:tav>
                                        <p:tav tm="100000">
                                          <p:val>
                                            <p:strVal val="#ppt_h"/>
                                          </p:val>
                                        </p:tav>
                                      </p:tavLst>
                                    </p:anim>
                                    <p:animEffect transition="in" filter="fade">
                                      <p:cBhvr>
                                        <p:cTn id="88" dur="1000"/>
                                        <p:tgtEl>
                                          <p:spTgt spid="48"/>
                                        </p:tgtEl>
                                      </p:cBhvr>
                                    </p:animEffect>
                                  </p:childTnLst>
                                </p:cTn>
                              </p:par>
                              <p:par>
                                <p:cTn id="89" presetID="50" presetClass="entr" presetSubtype="0" decel="100000" fill="hold" nodeType="withEffect">
                                  <p:stCondLst>
                                    <p:cond delay="200"/>
                                  </p:stCondLst>
                                  <p:childTnLst>
                                    <p:set>
                                      <p:cBhvr>
                                        <p:cTn id="90" dur="1" fill="hold">
                                          <p:stCondLst>
                                            <p:cond delay="0"/>
                                          </p:stCondLst>
                                        </p:cTn>
                                        <p:tgtEl>
                                          <p:spTgt spid="52"/>
                                        </p:tgtEl>
                                        <p:attrNameLst>
                                          <p:attrName>style.visibility</p:attrName>
                                        </p:attrNameLst>
                                      </p:cBhvr>
                                      <p:to>
                                        <p:strVal val="visible"/>
                                      </p:to>
                                    </p:set>
                                    <p:anim calcmode="lin" valueType="num">
                                      <p:cBhvr>
                                        <p:cTn id="91" dur="1000" fill="hold"/>
                                        <p:tgtEl>
                                          <p:spTgt spid="52"/>
                                        </p:tgtEl>
                                        <p:attrNameLst>
                                          <p:attrName>ppt_w</p:attrName>
                                        </p:attrNameLst>
                                      </p:cBhvr>
                                      <p:tavLst>
                                        <p:tav tm="0">
                                          <p:val>
                                            <p:strVal val="#ppt_w+.3"/>
                                          </p:val>
                                        </p:tav>
                                        <p:tav tm="100000">
                                          <p:val>
                                            <p:strVal val="#ppt_w"/>
                                          </p:val>
                                        </p:tav>
                                      </p:tavLst>
                                    </p:anim>
                                    <p:anim calcmode="lin" valueType="num">
                                      <p:cBhvr>
                                        <p:cTn id="92" dur="1000" fill="hold"/>
                                        <p:tgtEl>
                                          <p:spTgt spid="52"/>
                                        </p:tgtEl>
                                        <p:attrNameLst>
                                          <p:attrName>ppt_h</p:attrName>
                                        </p:attrNameLst>
                                      </p:cBhvr>
                                      <p:tavLst>
                                        <p:tav tm="0">
                                          <p:val>
                                            <p:strVal val="#ppt_h"/>
                                          </p:val>
                                        </p:tav>
                                        <p:tav tm="100000">
                                          <p:val>
                                            <p:strVal val="#ppt_h"/>
                                          </p:val>
                                        </p:tav>
                                      </p:tavLst>
                                    </p:anim>
                                    <p:animEffect transition="in" filter="fade">
                                      <p:cBhvr>
                                        <p:cTn id="93" dur="1000"/>
                                        <p:tgtEl>
                                          <p:spTgt spid="52"/>
                                        </p:tgtEl>
                                      </p:cBhvr>
                                    </p:animEffect>
                                  </p:childTnLst>
                                </p:cTn>
                              </p:par>
                              <p:par>
                                <p:cTn id="94" presetID="50" presetClass="entr" presetSubtype="0" decel="100000" fill="hold" nodeType="withEffect">
                                  <p:stCondLst>
                                    <p:cond delay="300"/>
                                  </p:stCondLst>
                                  <p:childTnLst>
                                    <p:set>
                                      <p:cBhvr>
                                        <p:cTn id="95" dur="1" fill="hold">
                                          <p:stCondLst>
                                            <p:cond delay="0"/>
                                          </p:stCondLst>
                                        </p:cTn>
                                        <p:tgtEl>
                                          <p:spTgt spid="56"/>
                                        </p:tgtEl>
                                        <p:attrNameLst>
                                          <p:attrName>style.visibility</p:attrName>
                                        </p:attrNameLst>
                                      </p:cBhvr>
                                      <p:to>
                                        <p:strVal val="visible"/>
                                      </p:to>
                                    </p:set>
                                    <p:anim calcmode="lin" valueType="num">
                                      <p:cBhvr>
                                        <p:cTn id="96" dur="1000" fill="hold"/>
                                        <p:tgtEl>
                                          <p:spTgt spid="56"/>
                                        </p:tgtEl>
                                        <p:attrNameLst>
                                          <p:attrName>ppt_w</p:attrName>
                                        </p:attrNameLst>
                                      </p:cBhvr>
                                      <p:tavLst>
                                        <p:tav tm="0">
                                          <p:val>
                                            <p:strVal val="#ppt_w+.3"/>
                                          </p:val>
                                        </p:tav>
                                        <p:tav tm="100000">
                                          <p:val>
                                            <p:strVal val="#ppt_w"/>
                                          </p:val>
                                        </p:tav>
                                      </p:tavLst>
                                    </p:anim>
                                    <p:anim calcmode="lin" valueType="num">
                                      <p:cBhvr>
                                        <p:cTn id="97" dur="1000" fill="hold"/>
                                        <p:tgtEl>
                                          <p:spTgt spid="56"/>
                                        </p:tgtEl>
                                        <p:attrNameLst>
                                          <p:attrName>ppt_h</p:attrName>
                                        </p:attrNameLst>
                                      </p:cBhvr>
                                      <p:tavLst>
                                        <p:tav tm="0">
                                          <p:val>
                                            <p:strVal val="#ppt_h"/>
                                          </p:val>
                                        </p:tav>
                                        <p:tav tm="100000">
                                          <p:val>
                                            <p:strVal val="#ppt_h"/>
                                          </p:val>
                                        </p:tav>
                                      </p:tavLst>
                                    </p:anim>
                                    <p:animEffect transition="in" filter="fade">
                                      <p:cBhvr>
                                        <p:cTn id="98"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60" grpId="0" animBg="1"/>
      <p:bldP spid="61" grpId="0" animBg="1"/>
      <p:bldP spid="62" grpId="0" animBg="1"/>
      <p:bldP spid="6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925091"/>
            <a:ext cx="4143198" cy="2691434"/>
            <a:chOff x="1857826" y="2414358"/>
            <a:chExt cx="4143198" cy="2691434"/>
          </a:xfrm>
        </p:grpSpPr>
        <p:sp>
          <p:nvSpPr>
            <p:cNvPr id="9"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 name="椭圆 9"/>
            <p:cNvSpPr/>
            <p:nvPr/>
          </p:nvSpPr>
          <p:spPr>
            <a:xfrm>
              <a:off x="1857826" y="2414358"/>
              <a:ext cx="1872346" cy="18723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1" name="矩形 10"/>
          <p:cNvSpPr/>
          <p:nvPr/>
        </p:nvSpPr>
        <p:spPr>
          <a:xfrm>
            <a:off x="2006597" y="3388614"/>
            <a:ext cx="1574804" cy="89723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defRPr/>
            </a:pPr>
            <a:r>
              <a:rPr lang="en-US" altLang="zh-CN" sz="4800" b="1" dirty="0" smtClean="0">
                <a:solidFill>
                  <a:srgbClr val="E6332A"/>
                </a:solidFill>
                <a:latin typeface="Arial"/>
                <a:ea typeface="微软雅黑"/>
              </a:rPr>
              <a:t>03</a:t>
            </a:r>
            <a:endParaRPr lang="zh-CN" altLang="en-US" sz="4800" b="1" dirty="0">
              <a:solidFill>
                <a:srgbClr val="E6332A"/>
              </a:solidFill>
              <a:latin typeface="Arial"/>
              <a:ea typeface="微软雅黑"/>
            </a:endParaRPr>
          </a:p>
        </p:txBody>
      </p:sp>
      <p:sp>
        <p:nvSpPr>
          <p:cNvPr id="12" name="文本框 5"/>
          <p:cNvSpPr txBox="1"/>
          <p:nvPr/>
        </p:nvSpPr>
        <p:spPr>
          <a:xfrm>
            <a:off x="4981593" y="4030723"/>
            <a:ext cx="5663730" cy="513346"/>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defRPr/>
            </a:pPr>
            <a:r>
              <a:rPr lang="en-US" altLang="zh-CN" sz="1200" dirty="0">
                <a:solidFill>
                  <a:srgbClr val="A6A6A6"/>
                </a:solidFill>
                <a:latin typeface="微软雅黑"/>
                <a:ea typeface="微软雅黑"/>
              </a:rPr>
              <a:t>The user can demonstrate on a projector or computer, or print the presentation and make it into a film to be used in a wider field</a:t>
            </a:r>
          </a:p>
        </p:txBody>
      </p:sp>
      <p:sp>
        <p:nvSpPr>
          <p:cNvPr id="13" name="矩形 12"/>
          <p:cNvSpPr/>
          <p:nvPr/>
        </p:nvSpPr>
        <p:spPr>
          <a:xfrm>
            <a:off x="4981593" y="3387027"/>
            <a:ext cx="4473557" cy="632353"/>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defRPr/>
            </a:pPr>
            <a:r>
              <a:rPr lang="zh-CN" altLang="en-US" sz="3200" b="1" dirty="0">
                <a:solidFill>
                  <a:srgbClr val="E6332A"/>
                </a:solidFill>
                <a:latin typeface="Arial"/>
                <a:ea typeface="微软雅黑"/>
              </a:rPr>
              <a:t>标题文字</a:t>
            </a:r>
            <a:r>
              <a:rPr lang="zh-CN" altLang="en-US" sz="3200" b="1" dirty="0" smtClean="0">
                <a:solidFill>
                  <a:srgbClr val="E6332A"/>
                </a:solidFill>
                <a:latin typeface="Arial"/>
                <a:ea typeface="微软雅黑"/>
              </a:rPr>
              <a:t>添加此处</a:t>
            </a:r>
            <a:endParaRPr lang="zh-CN" altLang="en-US" sz="3200" b="1" dirty="0">
              <a:solidFill>
                <a:srgbClr val="E6332A"/>
              </a:solidFill>
              <a:latin typeface="Arial"/>
              <a:ea typeface="微软雅黑"/>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4"/>
          <p:cNvSpPr/>
          <p:nvPr/>
        </p:nvSpPr>
        <p:spPr>
          <a:xfrm rot="1751457">
            <a:off x="1701912" y="2934104"/>
            <a:ext cx="6540334" cy="5313319"/>
          </a:xfrm>
          <a:custGeom>
            <a:avLst/>
            <a:gdLst>
              <a:gd name="connsiteX0" fmla="*/ 0 w 6808311"/>
              <a:gd name="connsiteY0" fmla="*/ 0 h 5287455"/>
              <a:gd name="connsiteX1" fmla="*/ 6808311 w 6808311"/>
              <a:gd name="connsiteY1" fmla="*/ 0 h 5287455"/>
              <a:gd name="connsiteX2" fmla="*/ 6808311 w 6808311"/>
              <a:gd name="connsiteY2" fmla="*/ 5287455 h 5287455"/>
              <a:gd name="connsiteX3" fmla="*/ 0 w 6808311"/>
              <a:gd name="connsiteY3" fmla="*/ 5287455 h 5287455"/>
              <a:gd name="connsiteX4" fmla="*/ 0 w 6808311"/>
              <a:gd name="connsiteY4" fmla="*/ 0 h 5287455"/>
              <a:gd name="connsiteX0" fmla="*/ 0 w 6808311"/>
              <a:gd name="connsiteY0" fmla="*/ 8951 h 5296406"/>
              <a:gd name="connsiteX1" fmla="*/ 3060395 w 6808311"/>
              <a:gd name="connsiteY1" fmla="*/ 0 h 5296406"/>
              <a:gd name="connsiteX2" fmla="*/ 6808311 w 6808311"/>
              <a:gd name="connsiteY2" fmla="*/ 8951 h 5296406"/>
              <a:gd name="connsiteX3" fmla="*/ 6808311 w 6808311"/>
              <a:gd name="connsiteY3" fmla="*/ 5296406 h 5296406"/>
              <a:gd name="connsiteX4" fmla="*/ 0 w 6808311"/>
              <a:gd name="connsiteY4" fmla="*/ 5296406 h 5296406"/>
              <a:gd name="connsiteX5" fmla="*/ 0 w 6808311"/>
              <a:gd name="connsiteY5" fmla="*/ 8951 h 5296406"/>
              <a:gd name="connsiteX0" fmla="*/ 0 w 6808311"/>
              <a:gd name="connsiteY0" fmla="*/ 8951 h 5313319"/>
              <a:gd name="connsiteX1" fmla="*/ 3060395 w 6808311"/>
              <a:gd name="connsiteY1" fmla="*/ 0 h 5313319"/>
              <a:gd name="connsiteX2" fmla="*/ 6808311 w 6808311"/>
              <a:gd name="connsiteY2" fmla="*/ 8951 h 5313319"/>
              <a:gd name="connsiteX3" fmla="*/ 6808311 w 6808311"/>
              <a:gd name="connsiteY3" fmla="*/ 5296406 h 5313319"/>
              <a:gd name="connsiteX4" fmla="*/ 267977 w 6808311"/>
              <a:gd name="connsiteY4" fmla="*/ 5313319 h 5313319"/>
              <a:gd name="connsiteX5" fmla="*/ 0 w 6808311"/>
              <a:gd name="connsiteY5" fmla="*/ 5296406 h 5313319"/>
              <a:gd name="connsiteX6" fmla="*/ 0 w 6808311"/>
              <a:gd name="connsiteY6" fmla="*/ 8951 h 5313319"/>
              <a:gd name="connsiteX0" fmla="*/ 0 w 6808311"/>
              <a:gd name="connsiteY0" fmla="*/ 8951 h 5313319"/>
              <a:gd name="connsiteX1" fmla="*/ 3060395 w 6808311"/>
              <a:gd name="connsiteY1" fmla="*/ 0 h 5313319"/>
              <a:gd name="connsiteX2" fmla="*/ 6808311 w 6808311"/>
              <a:gd name="connsiteY2" fmla="*/ 8951 h 5313319"/>
              <a:gd name="connsiteX3" fmla="*/ 6808311 w 6808311"/>
              <a:gd name="connsiteY3" fmla="*/ 5296406 h 5313319"/>
              <a:gd name="connsiteX4" fmla="*/ 267977 w 6808311"/>
              <a:gd name="connsiteY4" fmla="*/ 5313319 h 5313319"/>
              <a:gd name="connsiteX5" fmla="*/ 0 w 6808311"/>
              <a:gd name="connsiteY5" fmla="*/ 8951 h 5313319"/>
              <a:gd name="connsiteX0" fmla="*/ 0 w 6540334"/>
              <a:gd name="connsiteY0" fmla="*/ 5313319 h 5313319"/>
              <a:gd name="connsiteX1" fmla="*/ 2792418 w 6540334"/>
              <a:gd name="connsiteY1" fmla="*/ 0 h 5313319"/>
              <a:gd name="connsiteX2" fmla="*/ 6540334 w 6540334"/>
              <a:gd name="connsiteY2" fmla="*/ 8951 h 5313319"/>
              <a:gd name="connsiteX3" fmla="*/ 6540334 w 6540334"/>
              <a:gd name="connsiteY3" fmla="*/ 5296406 h 5313319"/>
              <a:gd name="connsiteX4" fmla="*/ 0 w 6540334"/>
              <a:gd name="connsiteY4" fmla="*/ 5313319 h 5313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0334" h="5313319">
                <a:moveTo>
                  <a:pt x="0" y="5313319"/>
                </a:moveTo>
                <a:lnTo>
                  <a:pt x="2792418" y="0"/>
                </a:lnTo>
                <a:lnTo>
                  <a:pt x="6540334" y="8951"/>
                </a:lnTo>
                <a:lnTo>
                  <a:pt x="6540334" y="5296406"/>
                </a:lnTo>
                <a:lnTo>
                  <a:pt x="0" y="5313319"/>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1" name="矩形 5"/>
          <p:cNvSpPr/>
          <p:nvPr/>
        </p:nvSpPr>
        <p:spPr>
          <a:xfrm rot="1751457">
            <a:off x="9902273" y="5753924"/>
            <a:ext cx="1420732" cy="801912"/>
          </a:xfrm>
          <a:custGeom>
            <a:avLst/>
            <a:gdLst>
              <a:gd name="connsiteX0" fmla="*/ 0 w 4093320"/>
              <a:gd name="connsiteY0" fmla="*/ 0 h 801912"/>
              <a:gd name="connsiteX1" fmla="*/ 4093320 w 4093320"/>
              <a:gd name="connsiteY1" fmla="*/ 0 h 801912"/>
              <a:gd name="connsiteX2" fmla="*/ 4093320 w 4093320"/>
              <a:gd name="connsiteY2" fmla="*/ 801912 h 801912"/>
              <a:gd name="connsiteX3" fmla="*/ 0 w 4093320"/>
              <a:gd name="connsiteY3" fmla="*/ 801912 h 801912"/>
              <a:gd name="connsiteX4" fmla="*/ 0 w 4093320"/>
              <a:gd name="connsiteY4"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0 w 4093320"/>
              <a:gd name="connsiteY4" fmla="*/ 801912 h 801912"/>
              <a:gd name="connsiteX5" fmla="*/ 0 w 4093320"/>
              <a:gd name="connsiteY5"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6" fmla="*/ 0 w 4093320"/>
              <a:gd name="connsiteY6" fmla="*/ 0 h 801912"/>
              <a:gd name="connsiteX0" fmla="*/ 0 w 4093320"/>
              <a:gd name="connsiteY0" fmla="*/ 801912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0" fmla="*/ 8061 w 2288822"/>
              <a:gd name="connsiteY0" fmla="*/ 800243 h 801912"/>
              <a:gd name="connsiteX1" fmla="*/ 0 w 2288822"/>
              <a:gd name="connsiteY1" fmla="*/ 4631 h 801912"/>
              <a:gd name="connsiteX2" fmla="*/ 2288822 w 2288822"/>
              <a:gd name="connsiteY2" fmla="*/ 0 h 801912"/>
              <a:gd name="connsiteX3" fmla="*/ 2288822 w 2288822"/>
              <a:gd name="connsiteY3" fmla="*/ 801912 h 801912"/>
              <a:gd name="connsiteX4" fmla="*/ 8061 w 2288822"/>
              <a:gd name="connsiteY4" fmla="*/ 800243 h 8019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8822" h="801912">
                <a:moveTo>
                  <a:pt x="8061" y="800243"/>
                </a:moveTo>
                <a:lnTo>
                  <a:pt x="0" y="4631"/>
                </a:lnTo>
                <a:lnTo>
                  <a:pt x="2288822" y="0"/>
                </a:lnTo>
                <a:lnTo>
                  <a:pt x="2288822" y="801912"/>
                </a:lnTo>
                <a:lnTo>
                  <a:pt x="8061" y="80024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2" name="矩形 5"/>
          <p:cNvSpPr/>
          <p:nvPr/>
        </p:nvSpPr>
        <p:spPr>
          <a:xfrm rot="1751457">
            <a:off x="6841365" y="4707497"/>
            <a:ext cx="1420732" cy="801912"/>
          </a:xfrm>
          <a:custGeom>
            <a:avLst/>
            <a:gdLst>
              <a:gd name="connsiteX0" fmla="*/ 0 w 4093320"/>
              <a:gd name="connsiteY0" fmla="*/ 0 h 801912"/>
              <a:gd name="connsiteX1" fmla="*/ 4093320 w 4093320"/>
              <a:gd name="connsiteY1" fmla="*/ 0 h 801912"/>
              <a:gd name="connsiteX2" fmla="*/ 4093320 w 4093320"/>
              <a:gd name="connsiteY2" fmla="*/ 801912 h 801912"/>
              <a:gd name="connsiteX3" fmla="*/ 0 w 4093320"/>
              <a:gd name="connsiteY3" fmla="*/ 801912 h 801912"/>
              <a:gd name="connsiteX4" fmla="*/ 0 w 4093320"/>
              <a:gd name="connsiteY4"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0 w 4093320"/>
              <a:gd name="connsiteY4" fmla="*/ 801912 h 801912"/>
              <a:gd name="connsiteX5" fmla="*/ 0 w 4093320"/>
              <a:gd name="connsiteY5"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6" fmla="*/ 0 w 4093320"/>
              <a:gd name="connsiteY6" fmla="*/ 0 h 801912"/>
              <a:gd name="connsiteX0" fmla="*/ 0 w 4093320"/>
              <a:gd name="connsiteY0" fmla="*/ 801912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0" fmla="*/ 8061 w 2288822"/>
              <a:gd name="connsiteY0" fmla="*/ 800243 h 801912"/>
              <a:gd name="connsiteX1" fmla="*/ 0 w 2288822"/>
              <a:gd name="connsiteY1" fmla="*/ 4631 h 801912"/>
              <a:gd name="connsiteX2" fmla="*/ 2288822 w 2288822"/>
              <a:gd name="connsiteY2" fmla="*/ 0 h 801912"/>
              <a:gd name="connsiteX3" fmla="*/ 2288822 w 2288822"/>
              <a:gd name="connsiteY3" fmla="*/ 801912 h 801912"/>
              <a:gd name="connsiteX4" fmla="*/ 8061 w 2288822"/>
              <a:gd name="connsiteY4" fmla="*/ 800243 h 8019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8822" h="801912">
                <a:moveTo>
                  <a:pt x="8061" y="800243"/>
                </a:moveTo>
                <a:lnTo>
                  <a:pt x="0" y="4631"/>
                </a:lnTo>
                <a:lnTo>
                  <a:pt x="2288822" y="0"/>
                </a:lnTo>
                <a:lnTo>
                  <a:pt x="2288822" y="801912"/>
                </a:lnTo>
                <a:lnTo>
                  <a:pt x="8061" y="80024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3" name="矩形 5"/>
          <p:cNvSpPr/>
          <p:nvPr/>
        </p:nvSpPr>
        <p:spPr>
          <a:xfrm rot="1751457">
            <a:off x="5082635" y="1728824"/>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23"/>
          <p:cNvSpPr/>
          <p:nvPr/>
        </p:nvSpPr>
        <p:spPr>
          <a:xfrm>
            <a:off x="5006164" y="1846728"/>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5" name="文本框 9"/>
          <p:cNvSpPr txBox="1"/>
          <p:nvPr/>
        </p:nvSpPr>
        <p:spPr>
          <a:xfrm>
            <a:off x="4169690" y="1192881"/>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26" name="组合 25"/>
          <p:cNvGrpSpPr/>
          <p:nvPr/>
        </p:nvGrpSpPr>
        <p:grpSpPr>
          <a:xfrm>
            <a:off x="6131040" y="3085094"/>
            <a:ext cx="4647274" cy="962022"/>
            <a:chOff x="937750" y="5016378"/>
            <a:chExt cx="4647274" cy="962022"/>
          </a:xfrm>
        </p:grpSpPr>
        <p:sp>
          <p:nvSpPr>
            <p:cNvPr id="27" name="矩形 26"/>
            <p:cNvSpPr/>
            <p:nvPr/>
          </p:nvSpPr>
          <p:spPr>
            <a:xfrm>
              <a:off x="937750" y="5369002"/>
              <a:ext cx="4647274"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用户可以在投影仪或者计算机上进行演示也可以将演示文稿打印出来制作成胶片以便应用到更广泛的领域中</a:t>
              </a:r>
            </a:p>
          </p:txBody>
        </p:sp>
        <p:sp>
          <p:nvSpPr>
            <p:cNvPr id="28" name="矩形 27"/>
            <p:cNvSpPr/>
            <p:nvPr/>
          </p:nvSpPr>
          <p:spPr>
            <a:xfrm>
              <a:off x="937750" y="501637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pic>
        <p:nvPicPr>
          <p:cNvPr id="29" name="图片占位符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92485" y="3014908"/>
            <a:ext cx="5050972" cy="3282496"/>
          </a:xfrm>
          <a:custGeom>
            <a:avLst/>
            <a:gdLst>
              <a:gd name="connsiteX0" fmla="*/ 0 w 5050972"/>
              <a:gd name="connsiteY0" fmla="*/ 0 h 3282496"/>
              <a:gd name="connsiteX1" fmla="*/ 5050972 w 5050972"/>
              <a:gd name="connsiteY1" fmla="*/ 0 h 3282496"/>
              <a:gd name="connsiteX2" fmla="*/ 5050972 w 5050972"/>
              <a:gd name="connsiteY2" fmla="*/ 3282496 h 3282496"/>
              <a:gd name="connsiteX3" fmla="*/ 0 w 5050972"/>
              <a:gd name="connsiteY3" fmla="*/ 3282496 h 3282496"/>
            </a:gdLst>
            <a:ahLst/>
            <a:cxnLst>
              <a:cxn ang="0">
                <a:pos x="connsiteX0" y="connsiteY0"/>
              </a:cxn>
              <a:cxn ang="0">
                <a:pos x="connsiteX1" y="connsiteY1"/>
              </a:cxn>
              <a:cxn ang="0">
                <a:pos x="connsiteX2" y="connsiteY2"/>
              </a:cxn>
              <a:cxn ang="0">
                <a:pos x="connsiteX3" y="connsiteY3"/>
              </a:cxn>
            </a:cxnLst>
            <a:rect l="l" t="t" r="r" b="b"/>
            <a:pathLst>
              <a:path w="5050972" h="3282496">
                <a:moveTo>
                  <a:pt x="0" y="0"/>
                </a:moveTo>
                <a:lnTo>
                  <a:pt x="5050972" y="0"/>
                </a:lnTo>
                <a:lnTo>
                  <a:pt x="5050972" y="3282496"/>
                </a:lnTo>
                <a:lnTo>
                  <a:pt x="0" y="3282496"/>
                </a:lnTo>
                <a:close/>
              </a:path>
            </a:pathLst>
          </a:custGeom>
        </p:spPr>
      </p:pic>
      <p:sp>
        <p:nvSpPr>
          <p:cNvPr id="30" name="矩形 29"/>
          <p:cNvSpPr/>
          <p:nvPr/>
        </p:nvSpPr>
        <p:spPr>
          <a:xfrm>
            <a:off x="7544844" y="4470113"/>
            <a:ext cx="3233470"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a:t>
            </a:r>
            <a:r>
              <a:rPr lang="zh-CN" altLang="en-US" sz="1400" dirty="0" smtClean="0">
                <a:solidFill>
                  <a:srgbClr val="7F7F7F"/>
                </a:solidFill>
                <a:latin typeface="Arial"/>
                <a:ea typeface="微软雅黑"/>
              </a:rPr>
              <a:t>制作</a:t>
            </a:r>
            <a:endParaRPr lang="zh-CN" altLang="en-US" sz="1400" dirty="0">
              <a:solidFill>
                <a:srgbClr val="7F7F7F"/>
              </a:solidFill>
              <a:latin typeface="Arial"/>
              <a:ea typeface="微软雅黑"/>
            </a:endParaRPr>
          </a:p>
        </p:txBody>
      </p:sp>
      <p:sp>
        <p:nvSpPr>
          <p:cNvPr id="31" name="矩形 30"/>
          <p:cNvSpPr/>
          <p:nvPr/>
        </p:nvSpPr>
        <p:spPr>
          <a:xfrm>
            <a:off x="6212089" y="5524363"/>
            <a:ext cx="3233470" cy="609398"/>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a:t>
            </a:r>
            <a:r>
              <a:rPr lang="zh-CN" altLang="en-US" sz="1400" dirty="0" smtClean="0">
                <a:solidFill>
                  <a:srgbClr val="7F7F7F"/>
                </a:solidFill>
                <a:latin typeface="Arial"/>
                <a:ea typeface="微软雅黑"/>
              </a:rPr>
              <a:t>制作</a:t>
            </a:r>
            <a:endParaRPr lang="zh-CN" altLang="en-US" sz="1400" dirty="0">
              <a:solidFill>
                <a:srgbClr val="7F7F7F"/>
              </a:solidFill>
              <a:latin typeface="Arial"/>
              <a:ea typeface="微软雅黑"/>
            </a:endParaRPr>
          </a:p>
        </p:txBody>
      </p:sp>
      <p:grpSp>
        <p:nvGrpSpPr>
          <p:cNvPr id="32" name="组合 31"/>
          <p:cNvGrpSpPr/>
          <p:nvPr/>
        </p:nvGrpSpPr>
        <p:grpSpPr>
          <a:xfrm>
            <a:off x="6511115" y="4348456"/>
            <a:ext cx="827313" cy="827313"/>
            <a:chOff x="6908801" y="3481663"/>
            <a:chExt cx="827313" cy="827313"/>
          </a:xfrm>
        </p:grpSpPr>
        <p:sp>
          <p:nvSpPr>
            <p:cNvPr id="33" name="椭圆 32"/>
            <p:cNvSpPr/>
            <p:nvPr/>
          </p:nvSpPr>
          <p:spPr>
            <a:xfrm>
              <a:off x="6908801" y="3481663"/>
              <a:ext cx="827313" cy="82731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椭圆 17"/>
            <p:cNvSpPr/>
            <p:nvPr/>
          </p:nvSpPr>
          <p:spPr>
            <a:xfrm>
              <a:off x="7112886" y="3681665"/>
              <a:ext cx="419144" cy="41914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rgbClr val="E6332A"/>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5" name="组合 34"/>
          <p:cNvGrpSpPr/>
          <p:nvPr/>
        </p:nvGrpSpPr>
        <p:grpSpPr>
          <a:xfrm>
            <a:off x="9572559" y="5393484"/>
            <a:ext cx="827313" cy="827313"/>
            <a:chOff x="9970245" y="4526691"/>
            <a:chExt cx="827313" cy="827313"/>
          </a:xfrm>
        </p:grpSpPr>
        <p:sp>
          <p:nvSpPr>
            <p:cNvPr id="36" name="椭圆 35"/>
            <p:cNvSpPr/>
            <p:nvPr/>
          </p:nvSpPr>
          <p:spPr>
            <a:xfrm>
              <a:off x="9970245" y="4526691"/>
              <a:ext cx="827313" cy="82731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椭圆 18"/>
            <p:cNvSpPr/>
            <p:nvPr/>
          </p:nvSpPr>
          <p:spPr>
            <a:xfrm>
              <a:off x="10174330" y="4766802"/>
              <a:ext cx="419144" cy="338923"/>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rgbClr val="E6332A"/>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p:tgtEl>
                                          <p:spTgt spid="25"/>
                                        </p:tgtEl>
                                        <p:attrNameLst>
                                          <p:attrName>ppt_y</p:attrName>
                                        </p:attrNameLst>
                                      </p:cBhvr>
                                      <p:tavLst>
                                        <p:tav tm="0">
                                          <p:val>
                                            <p:strVal val="#ppt_y+#ppt_h*1.125000"/>
                                          </p:val>
                                        </p:tav>
                                        <p:tav tm="100000">
                                          <p:val>
                                            <p:strVal val="#ppt_y"/>
                                          </p:val>
                                        </p:tav>
                                      </p:tavLst>
                                    </p:anim>
                                    <p:animEffect transition="in" filter="wipe(up)">
                                      <p:cBhvr>
                                        <p:cTn id="18" dur="500"/>
                                        <p:tgtEl>
                                          <p:spTgt spid="25"/>
                                        </p:tgtEl>
                                      </p:cBhvr>
                                    </p:animEffect>
                                  </p:childTnLst>
                                </p:cTn>
                              </p:par>
                            </p:childTnLst>
                          </p:cTn>
                        </p:par>
                        <p:par>
                          <p:cTn id="19" fill="hold">
                            <p:stCondLst>
                              <p:cond delay="1500"/>
                            </p:stCondLst>
                            <p:childTnLst>
                              <p:par>
                                <p:cTn id="20" presetID="2" presetClass="entr" presetSubtype="6" decel="10000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 presetClass="entr" presetSubtype="6" decel="10000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1+#ppt_w/2"/>
                                          </p:val>
                                        </p:tav>
                                        <p:tav tm="100000">
                                          <p:val>
                                            <p:strVal val="#ppt_x"/>
                                          </p:val>
                                        </p:tav>
                                      </p:tavLst>
                                    </p:anim>
                                    <p:anim calcmode="lin" valueType="num">
                                      <p:cBhvr additive="base">
                                        <p:cTn id="36" dur="10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decel="10000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1000" fill="hold"/>
                                        <p:tgtEl>
                                          <p:spTgt spid="35"/>
                                        </p:tgtEl>
                                        <p:attrNameLst>
                                          <p:attrName>ppt_x</p:attrName>
                                        </p:attrNameLst>
                                      </p:cBhvr>
                                      <p:tavLst>
                                        <p:tav tm="0">
                                          <p:val>
                                            <p:strVal val="1+#ppt_w/2"/>
                                          </p:val>
                                        </p:tav>
                                        <p:tav tm="100000">
                                          <p:val>
                                            <p:strVal val="#ppt_x"/>
                                          </p:val>
                                        </p:tav>
                                      </p:tavLst>
                                    </p:anim>
                                    <p:anim calcmode="lin" valueType="num">
                                      <p:cBhvr additive="base">
                                        <p:cTn id="40" dur="1000" fill="hold"/>
                                        <p:tgtEl>
                                          <p:spTgt spid="35"/>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5000"/>
                            </p:stCondLst>
                            <p:childTnLst>
                              <p:par>
                                <p:cTn id="49" presetID="1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p:tgtEl>
                                          <p:spTgt spid="30"/>
                                        </p:tgtEl>
                                        <p:attrNameLst>
                                          <p:attrName>ppt_x</p:attrName>
                                        </p:attrNameLst>
                                      </p:cBhvr>
                                      <p:tavLst>
                                        <p:tav tm="0">
                                          <p:val>
                                            <p:strVal val="#ppt_x-#ppt_w*1.125000"/>
                                          </p:val>
                                        </p:tav>
                                        <p:tav tm="100000">
                                          <p:val>
                                            <p:strVal val="#ppt_x"/>
                                          </p:val>
                                        </p:tav>
                                      </p:tavLst>
                                    </p:anim>
                                    <p:animEffect transition="in" filter="wipe(right)">
                                      <p:cBhvr>
                                        <p:cTn id="52" dur="500"/>
                                        <p:tgtEl>
                                          <p:spTgt spid="30"/>
                                        </p:tgtEl>
                                      </p:cBhvr>
                                    </p:animEffect>
                                  </p:childTnLst>
                                </p:cTn>
                              </p:par>
                              <p:par>
                                <p:cTn id="53" presetID="12" presetClass="entr" presetSubtype="2"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p:tgtEl>
                                          <p:spTgt spid="31"/>
                                        </p:tgtEl>
                                        <p:attrNameLst>
                                          <p:attrName>ppt_x</p:attrName>
                                        </p:attrNameLst>
                                      </p:cBhvr>
                                      <p:tavLst>
                                        <p:tav tm="0">
                                          <p:val>
                                            <p:strVal val="#ppt_x+#ppt_w*1.125000"/>
                                          </p:val>
                                        </p:tav>
                                        <p:tav tm="100000">
                                          <p:val>
                                            <p:strVal val="#ppt_x"/>
                                          </p:val>
                                        </p:tav>
                                      </p:tavLst>
                                    </p:anim>
                                    <p:animEffect transition="in" filter="wipe(left)">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6"/>
          <p:cNvSpPr/>
          <p:nvPr/>
        </p:nvSpPr>
        <p:spPr>
          <a:xfrm rot="1751457">
            <a:off x="10217175" y="3941508"/>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矩形 6"/>
          <p:cNvSpPr/>
          <p:nvPr/>
        </p:nvSpPr>
        <p:spPr>
          <a:xfrm rot="1751457">
            <a:off x="8076965" y="3941508"/>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2" name="矩形 6"/>
          <p:cNvSpPr/>
          <p:nvPr/>
        </p:nvSpPr>
        <p:spPr>
          <a:xfrm rot="1751457">
            <a:off x="5982113" y="3941508"/>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3" name="矩形 6"/>
          <p:cNvSpPr/>
          <p:nvPr/>
        </p:nvSpPr>
        <p:spPr>
          <a:xfrm rot="1751457">
            <a:off x="3886734" y="3941508"/>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矩形 6"/>
          <p:cNvSpPr/>
          <p:nvPr/>
        </p:nvSpPr>
        <p:spPr>
          <a:xfrm rot="1751457">
            <a:off x="1763308" y="3941508"/>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矩形 5"/>
          <p:cNvSpPr/>
          <p:nvPr/>
        </p:nvSpPr>
        <p:spPr>
          <a:xfrm rot="1751457">
            <a:off x="5306401" y="2048012"/>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矩形 35"/>
          <p:cNvSpPr/>
          <p:nvPr/>
        </p:nvSpPr>
        <p:spPr>
          <a:xfrm>
            <a:off x="5229930" y="2165916"/>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文本框 13"/>
          <p:cNvSpPr txBox="1"/>
          <p:nvPr/>
        </p:nvSpPr>
        <p:spPr>
          <a:xfrm>
            <a:off x="4393456" y="1512069"/>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38" name="组合 37"/>
          <p:cNvGrpSpPr/>
          <p:nvPr/>
        </p:nvGrpSpPr>
        <p:grpSpPr>
          <a:xfrm>
            <a:off x="576461" y="5636288"/>
            <a:ext cx="2241974" cy="1220554"/>
            <a:chOff x="1480581" y="5016378"/>
            <a:chExt cx="2241974" cy="1220554"/>
          </a:xfrm>
        </p:grpSpPr>
        <p:sp>
          <p:nvSpPr>
            <p:cNvPr id="39" name="矩形 38"/>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40" name="矩形 39"/>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smtClean="0">
                  <a:solidFill>
                    <a:prstClr val="black"/>
                  </a:solidFill>
                  <a:latin typeface="Arial"/>
                  <a:ea typeface="微软雅黑"/>
                </a:rPr>
                <a:t>文字</a:t>
              </a:r>
              <a:r>
                <a:rPr lang="zh-CN" altLang="en-US" b="1" dirty="0">
                  <a:solidFill>
                    <a:prstClr val="black"/>
                  </a:solidFill>
                  <a:latin typeface="Arial"/>
                  <a:ea typeface="微软雅黑"/>
                </a:rPr>
                <a:t>添加</a:t>
              </a:r>
            </a:p>
          </p:txBody>
        </p:sp>
      </p:grpSp>
      <p:pic>
        <p:nvPicPr>
          <p:cNvPr id="41" name="图片占位符 2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00792" y="3393287"/>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pic>
      <p:pic>
        <p:nvPicPr>
          <p:cNvPr id="42" name="图片占位符 2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13108" y="3393287"/>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pic>
      <p:pic>
        <p:nvPicPr>
          <p:cNvPr id="43" name="图片占位符 2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925424" y="3393287"/>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pic>
      <p:pic>
        <p:nvPicPr>
          <p:cNvPr id="44" name="图片占位符 2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037740" y="3393287"/>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pic>
      <p:pic>
        <p:nvPicPr>
          <p:cNvPr id="45" name="图片占位符 26"/>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9150056" y="3393287"/>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pic>
      <p:grpSp>
        <p:nvGrpSpPr>
          <p:cNvPr id="46" name="组合 45"/>
          <p:cNvGrpSpPr/>
          <p:nvPr/>
        </p:nvGrpSpPr>
        <p:grpSpPr>
          <a:xfrm>
            <a:off x="2687586" y="5636288"/>
            <a:ext cx="2241974" cy="1220554"/>
            <a:chOff x="1480581" y="5016378"/>
            <a:chExt cx="2241974" cy="1220554"/>
          </a:xfrm>
        </p:grpSpPr>
        <p:sp>
          <p:nvSpPr>
            <p:cNvPr id="47" name="矩形 46"/>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48" name="矩形 47"/>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smtClean="0">
                  <a:solidFill>
                    <a:prstClr val="black"/>
                  </a:solidFill>
                  <a:latin typeface="Arial"/>
                  <a:ea typeface="微软雅黑"/>
                </a:rPr>
                <a:t>文字</a:t>
              </a:r>
              <a:r>
                <a:rPr lang="zh-CN" altLang="en-US" b="1" dirty="0">
                  <a:solidFill>
                    <a:prstClr val="black"/>
                  </a:solidFill>
                  <a:latin typeface="Arial"/>
                  <a:ea typeface="微软雅黑"/>
                </a:rPr>
                <a:t>添加</a:t>
              </a:r>
            </a:p>
          </p:txBody>
        </p:sp>
      </p:grpSp>
      <p:grpSp>
        <p:nvGrpSpPr>
          <p:cNvPr id="49" name="组合 48"/>
          <p:cNvGrpSpPr/>
          <p:nvPr/>
        </p:nvGrpSpPr>
        <p:grpSpPr>
          <a:xfrm>
            <a:off x="4798711" y="5636288"/>
            <a:ext cx="2241974" cy="1220554"/>
            <a:chOff x="1480581" y="5016378"/>
            <a:chExt cx="2241974" cy="1220554"/>
          </a:xfrm>
        </p:grpSpPr>
        <p:sp>
          <p:nvSpPr>
            <p:cNvPr id="50" name="矩形 49"/>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51" name="矩形 50"/>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smtClean="0">
                  <a:solidFill>
                    <a:prstClr val="black"/>
                  </a:solidFill>
                  <a:latin typeface="Arial"/>
                  <a:ea typeface="微软雅黑"/>
                </a:rPr>
                <a:t>文字</a:t>
              </a:r>
              <a:r>
                <a:rPr lang="zh-CN" altLang="en-US" b="1" dirty="0">
                  <a:solidFill>
                    <a:prstClr val="black"/>
                  </a:solidFill>
                  <a:latin typeface="Arial"/>
                  <a:ea typeface="微软雅黑"/>
                </a:rPr>
                <a:t>添加</a:t>
              </a:r>
            </a:p>
          </p:txBody>
        </p:sp>
      </p:grpSp>
      <p:grpSp>
        <p:nvGrpSpPr>
          <p:cNvPr id="52" name="组合 51"/>
          <p:cNvGrpSpPr/>
          <p:nvPr/>
        </p:nvGrpSpPr>
        <p:grpSpPr>
          <a:xfrm>
            <a:off x="6909836" y="5636288"/>
            <a:ext cx="2241974" cy="1220554"/>
            <a:chOff x="1480581" y="5016378"/>
            <a:chExt cx="2241974" cy="1220554"/>
          </a:xfrm>
        </p:grpSpPr>
        <p:sp>
          <p:nvSpPr>
            <p:cNvPr id="53" name="矩形 52"/>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54" name="矩形 53"/>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smtClean="0">
                  <a:solidFill>
                    <a:prstClr val="black"/>
                  </a:solidFill>
                  <a:latin typeface="Arial"/>
                  <a:ea typeface="微软雅黑"/>
                </a:rPr>
                <a:t>文字</a:t>
              </a:r>
              <a:r>
                <a:rPr lang="zh-CN" altLang="en-US" b="1" dirty="0">
                  <a:solidFill>
                    <a:prstClr val="black"/>
                  </a:solidFill>
                  <a:latin typeface="Arial"/>
                  <a:ea typeface="微软雅黑"/>
                </a:rPr>
                <a:t>添加</a:t>
              </a:r>
            </a:p>
          </p:txBody>
        </p:sp>
      </p:grpSp>
      <p:grpSp>
        <p:nvGrpSpPr>
          <p:cNvPr id="55" name="组合 54"/>
          <p:cNvGrpSpPr/>
          <p:nvPr/>
        </p:nvGrpSpPr>
        <p:grpSpPr>
          <a:xfrm>
            <a:off x="9020961" y="5636288"/>
            <a:ext cx="2241974" cy="1220554"/>
            <a:chOff x="1480581" y="5016378"/>
            <a:chExt cx="2241974" cy="1220554"/>
          </a:xfrm>
        </p:grpSpPr>
        <p:sp>
          <p:nvSpPr>
            <p:cNvPr id="56" name="矩形 55"/>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57" name="矩形 56"/>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smtClean="0">
                  <a:solidFill>
                    <a:prstClr val="black"/>
                  </a:solidFill>
                  <a:latin typeface="Arial"/>
                  <a:ea typeface="微软雅黑"/>
                </a:rPr>
                <a:t>文字</a:t>
              </a:r>
              <a:r>
                <a:rPr lang="zh-CN" altLang="en-US" b="1" dirty="0">
                  <a:solidFill>
                    <a:prstClr val="black"/>
                  </a:solidFill>
                  <a:latin typeface="Arial"/>
                  <a:ea typeface="微软雅黑"/>
                </a:rPr>
                <a:t>添加</a:t>
              </a: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p:tgtEl>
                                          <p:spTgt spid="37"/>
                                        </p:tgtEl>
                                        <p:attrNameLst>
                                          <p:attrName>ppt_y</p:attrName>
                                        </p:attrNameLst>
                                      </p:cBhvr>
                                      <p:tavLst>
                                        <p:tav tm="0">
                                          <p:val>
                                            <p:strVal val="#ppt_y+#ppt_h*1.125000"/>
                                          </p:val>
                                        </p:tav>
                                        <p:tav tm="100000">
                                          <p:val>
                                            <p:strVal val="#ppt_y"/>
                                          </p:val>
                                        </p:tav>
                                      </p:tavLst>
                                    </p:anim>
                                    <p:animEffect transition="in" filter="wipe(up)">
                                      <p:cBhvr>
                                        <p:cTn id="18" dur="500"/>
                                        <p:tgtEl>
                                          <p:spTgt spid="3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par>
                                <p:cTn id="25" presetID="53" presetClass="entr" presetSubtype="16" fill="hold" nodeType="withEffect">
                                  <p:stCondLst>
                                    <p:cond delay="10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par>
                                <p:cTn id="30" presetID="53" presetClass="entr" presetSubtype="16" fill="hold" nodeType="withEffect">
                                  <p:stCondLst>
                                    <p:cond delay="20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nodeType="withEffect">
                                  <p:stCondLst>
                                    <p:cond delay="30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nodeType="withEffect">
                                  <p:stCondLst>
                                    <p:cond delay="4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childTnLst>
                          </p:cTn>
                        </p:par>
                        <p:par>
                          <p:cTn id="45" fill="hold">
                            <p:stCondLst>
                              <p:cond delay="2400"/>
                            </p:stCondLst>
                            <p:childTnLst>
                              <p:par>
                                <p:cTn id="46" presetID="10"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par>
                          <p:cTn id="61" fill="hold">
                            <p:stCondLst>
                              <p:cond delay="2900"/>
                            </p:stCondLst>
                            <p:childTnLst>
                              <p:par>
                                <p:cTn id="62" presetID="31" presetClass="entr" presetSubtype="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1000" fill="hold"/>
                                        <p:tgtEl>
                                          <p:spTgt spid="38"/>
                                        </p:tgtEl>
                                        <p:attrNameLst>
                                          <p:attrName>ppt_w</p:attrName>
                                        </p:attrNameLst>
                                      </p:cBhvr>
                                      <p:tavLst>
                                        <p:tav tm="0">
                                          <p:val>
                                            <p:fltVal val="0"/>
                                          </p:val>
                                        </p:tav>
                                        <p:tav tm="100000">
                                          <p:val>
                                            <p:strVal val="#ppt_w"/>
                                          </p:val>
                                        </p:tav>
                                      </p:tavLst>
                                    </p:anim>
                                    <p:anim calcmode="lin" valueType="num">
                                      <p:cBhvr>
                                        <p:cTn id="65" dur="1000" fill="hold"/>
                                        <p:tgtEl>
                                          <p:spTgt spid="38"/>
                                        </p:tgtEl>
                                        <p:attrNameLst>
                                          <p:attrName>ppt_h</p:attrName>
                                        </p:attrNameLst>
                                      </p:cBhvr>
                                      <p:tavLst>
                                        <p:tav tm="0">
                                          <p:val>
                                            <p:fltVal val="0"/>
                                          </p:val>
                                        </p:tav>
                                        <p:tav tm="100000">
                                          <p:val>
                                            <p:strVal val="#ppt_h"/>
                                          </p:val>
                                        </p:tav>
                                      </p:tavLst>
                                    </p:anim>
                                    <p:anim calcmode="lin" valueType="num">
                                      <p:cBhvr>
                                        <p:cTn id="66" dur="1000" fill="hold"/>
                                        <p:tgtEl>
                                          <p:spTgt spid="38"/>
                                        </p:tgtEl>
                                        <p:attrNameLst>
                                          <p:attrName>style.rotation</p:attrName>
                                        </p:attrNameLst>
                                      </p:cBhvr>
                                      <p:tavLst>
                                        <p:tav tm="0">
                                          <p:val>
                                            <p:fltVal val="90"/>
                                          </p:val>
                                        </p:tav>
                                        <p:tav tm="100000">
                                          <p:val>
                                            <p:fltVal val="0"/>
                                          </p:val>
                                        </p:tav>
                                      </p:tavLst>
                                    </p:anim>
                                    <p:animEffect transition="in" filter="fade">
                                      <p:cBhvr>
                                        <p:cTn id="67" dur="1000"/>
                                        <p:tgtEl>
                                          <p:spTgt spid="38"/>
                                        </p:tgtEl>
                                      </p:cBhvr>
                                    </p:animEffect>
                                  </p:childTnLst>
                                </p:cTn>
                              </p:par>
                              <p:par>
                                <p:cTn id="68" presetID="31" presetClass="entr" presetSubtype="0" fill="hold" nodeType="with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p:cTn id="70" dur="1000" fill="hold"/>
                                        <p:tgtEl>
                                          <p:spTgt spid="46"/>
                                        </p:tgtEl>
                                        <p:attrNameLst>
                                          <p:attrName>ppt_w</p:attrName>
                                        </p:attrNameLst>
                                      </p:cBhvr>
                                      <p:tavLst>
                                        <p:tav tm="0">
                                          <p:val>
                                            <p:fltVal val="0"/>
                                          </p:val>
                                        </p:tav>
                                        <p:tav tm="100000">
                                          <p:val>
                                            <p:strVal val="#ppt_w"/>
                                          </p:val>
                                        </p:tav>
                                      </p:tavLst>
                                    </p:anim>
                                    <p:anim calcmode="lin" valueType="num">
                                      <p:cBhvr>
                                        <p:cTn id="71" dur="1000" fill="hold"/>
                                        <p:tgtEl>
                                          <p:spTgt spid="46"/>
                                        </p:tgtEl>
                                        <p:attrNameLst>
                                          <p:attrName>ppt_h</p:attrName>
                                        </p:attrNameLst>
                                      </p:cBhvr>
                                      <p:tavLst>
                                        <p:tav tm="0">
                                          <p:val>
                                            <p:fltVal val="0"/>
                                          </p:val>
                                        </p:tav>
                                        <p:tav tm="100000">
                                          <p:val>
                                            <p:strVal val="#ppt_h"/>
                                          </p:val>
                                        </p:tav>
                                      </p:tavLst>
                                    </p:anim>
                                    <p:anim calcmode="lin" valueType="num">
                                      <p:cBhvr>
                                        <p:cTn id="72" dur="1000" fill="hold"/>
                                        <p:tgtEl>
                                          <p:spTgt spid="46"/>
                                        </p:tgtEl>
                                        <p:attrNameLst>
                                          <p:attrName>style.rotation</p:attrName>
                                        </p:attrNameLst>
                                      </p:cBhvr>
                                      <p:tavLst>
                                        <p:tav tm="0">
                                          <p:val>
                                            <p:fltVal val="90"/>
                                          </p:val>
                                        </p:tav>
                                        <p:tav tm="100000">
                                          <p:val>
                                            <p:fltVal val="0"/>
                                          </p:val>
                                        </p:tav>
                                      </p:tavLst>
                                    </p:anim>
                                    <p:animEffect transition="in" filter="fade">
                                      <p:cBhvr>
                                        <p:cTn id="73" dur="1000"/>
                                        <p:tgtEl>
                                          <p:spTgt spid="46"/>
                                        </p:tgtEl>
                                      </p:cBhvr>
                                    </p:animEffect>
                                  </p:childTnLst>
                                </p:cTn>
                              </p:par>
                              <p:par>
                                <p:cTn id="74" presetID="31" presetClass="entr" presetSubtype="0" fill="hold"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1000" fill="hold"/>
                                        <p:tgtEl>
                                          <p:spTgt spid="49"/>
                                        </p:tgtEl>
                                        <p:attrNameLst>
                                          <p:attrName>ppt_w</p:attrName>
                                        </p:attrNameLst>
                                      </p:cBhvr>
                                      <p:tavLst>
                                        <p:tav tm="0">
                                          <p:val>
                                            <p:fltVal val="0"/>
                                          </p:val>
                                        </p:tav>
                                        <p:tav tm="100000">
                                          <p:val>
                                            <p:strVal val="#ppt_w"/>
                                          </p:val>
                                        </p:tav>
                                      </p:tavLst>
                                    </p:anim>
                                    <p:anim calcmode="lin" valueType="num">
                                      <p:cBhvr>
                                        <p:cTn id="77" dur="1000" fill="hold"/>
                                        <p:tgtEl>
                                          <p:spTgt spid="49"/>
                                        </p:tgtEl>
                                        <p:attrNameLst>
                                          <p:attrName>ppt_h</p:attrName>
                                        </p:attrNameLst>
                                      </p:cBhvr>
                                      <p:tavLst>
                                        <p:tav tm="0">
                                          <p:val>
                                            <p:fltVal val="0"/>
                                          </p:val>
                                        </p:tav>
                                        <p:tav tm="100000">
                                          <p:val>
                                            <p:strVal val="#ppt_h"/>
                                          </p:val>
                                        </p:tav>
                                      </p:tavLst>
                                    </p:anim>
                                    <p:anim calcmode="lin" valueType="num">
                                      <p:cBhvr>
                                        <p:cTn id="78" dur="1000" fill="hold"/>
                                        <p:tgtEl>
                                          <p:spTgt spid="49"/>
                                        </p:tgtEl>
                                        <p:attrNameLst>
                                          <p:attrName>style.rotation</p:attrName>
                                        </p:attrNameLst>
                                      </p:cBhvr>
                                      <p:tavLst>
                                        <p:tav tm="0">
                                          <p:val>
                                            <p:fltVal val="90"/>
                                          </p:val>
                                        </p:tav>
                                        <p:tav tm="100000">
                                          <p:val>
                                            <p:fltVal val="0"/>
                                          </p:val>
                                        </p:tav>
                                      </p:tavLst>
                                    </p:anim>
                                    <p:animEffect transition="in" filter="fade">
                                      <p:cBhvr>
                                        <p:cTn id="79" dur="1000"/>
                                        <p:tgtEl>
                                          <p:spTgt spid="49"/>
                                        </p:tgtEl>
                                      </p:cBhvr>
                                    </p:animEffect>
                                  </p:childTnLst>
                                </p:cTn>
                              </p:par>
                              <p:par>
                                <p:cTn id="80" presetID="31"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p:cTn id="82" dur="1000" fill="hold"/>
                                        <p:tgtEl>
                                          <p:spTgt spid="52"/>
                                        </p:tgtEl>
                                        <p:attrNameLst>
                                          <p:attrName>ppt_w</p:attrName>
                                        </p:attrNameLst>
                                      </p:cBhvr>
                                      <p:tavLst>
                                        <p:tav tm="0">
                                          <p:val>
                                            <p:fltVal val="0"/>
                                          </p:val>
                                        </p:tav>
                                        <p:tav tm="100000">
                                          <p:val>
                                            <p:strVal val="#ppt_w"/>
                                          </p:val>
                                        </p:tav>
                                      </p:tavLst>
                                    </p:anim>
                                    <p:anim calcmode="lin" valueType="num">
                                      <p:cBhvr>
                                        <p:cTn id="83" dur="1000" fill="hold"/>
                                        <p:tgtEl>
                                          <p:spTgt spid="52"/>
                                        </p:tgtEl>
                                        <p:attrNameLst>
                                          <p:attrName>ppt_h</p:attrName>
                                        </p:attrNameLst>
                                      </p:cBhvr>
                                      <p:tavLst>
                                        <p:tav tm="0">
                                          <p:val>
                                            <p:fltVal val="0"/>
                                          </p:val>
                                        </p:tav>
                                        <p:tav tm="100000">
                                          <p:val>
                                            <p:strVal val="#ppt_h"/>
                                          </p:val>
                                        </p:tav>
                                      </p:tavLst>
                                    </p:anim>
                                    <p:anim calcmode="lin" valueType="num">
                                      <p:cBhvr>
                                        <p:cTn id="84" dur="1000" fill="hold"/>
                                        <p:tgtEl>
                                          <p:spTgt spid="52"/>
                                        </p:tgtEl>
                                        <p:attrNameLst>
                                          <p:attrName>style.rotation</p:attrName>
                                        </p:attrNameLst>
                                      </p:cBhvr>
                                      <p:tavLst>
                                        <p:tav tm="0">
                                          <p:val>
                                            <p:fltVal val="90"/>
                                          </p:val>
                                        </p:tav>
                                        <p:tav tm="100000">
                                          <p:val>
                                            <p:fltVal val="0"/>
                                          </p:val>
                                        </p:tav>
                                      </p:tavLst>
                                    </p:anim>
                                    <p:animEffect transition="in" filter="fade">
                                      <p:cBhvr>
                                        <p:cTn id="85" dur="1000"/>
                                        <p:tgtEl>
                                          <p:spTgt spid="52"/>
                                        </p:tgtEl>
                                      </p:cBhvr>
                                    </p:animEffect>
                                  </p:childTnLst>
                                </p:cTn>
                              </p:par>
                              <p:par>
                                <p:cTn id="86" presetID="31" presetClass="entr" presetSubtype="0" fill="hold" nodeType="withEffect">
                                  <p:stCondLst>
                                    <p:cond delay="0"/>
                                  </p:stCondLst>
                                  <p:childTnLst>
                                    <p:set>
                                      <p:cBhvr>
                                        <p:cTn id="87" dur="1" fill="hold">
                                          <p:stCondLst>
                                            <p:cond delay="0"/>
                                          </p:stCondLst>
                                        </p:cTn>
                                        <p:tgtEl>
                                          <p:spTgt spid="55"/>
                                        </p:tgtEl>
                                        <p:attrNameLst>
                                          <p:attrName>style.visibility</p:attrName>
                                        </p:attrNameLst>
                                      </p:cBhvr>
                                      <p:to>
                                        <p:strVal val="visible"/>
                                      </p:to>
                                    </p:set>
                                    <p:anim calcmode="lin" valueType="num">
                                      <p:cBhvr>
                                        <p:cTn id="88" dur="1000" fill="hold"/>
                                        <p:tgtEl>
                                          <p:spTgt spid="55"/>
                                        </p:tgtEl>
                                        <p:attrNameLst>
                                          <p:attrName>ppt_w</p:attrName>
                                        </p:attrNameLst>
                                      </p:cBhvr>
                                      <p:tavLst>
                                        <p:tav tm="0">
                                          <p:val>
                                            <p:fltVal val="0"/>
                                          </p:val>
                                        </p:tav>
                                        <p:tav tm="100000">
                                          <p:val>
                                            <p:strVal val="#ppt_w"/>
                                          </p:val>
                                        </p:tav>
                                      </p:tavLst>
                                    </p:anim>
                                    <p:anim calcmode="lin" valueType="num">
                                      <p:cBhvr>
                                        <p:cTn id="89" dur="1000" fill="hold"/>
                                        <p:tgtEl>
                                          <p:spTgt spid="55"/>
                                        </p:tgtEl>
                                        <p:attrNameLst>
                                          <p:attrName>ppt_h</p:attrName>
                                        </p:attrNameLst>
                                      </p:cBhvr>
                                      <p:tavLst>
                                        <p:tav tm="0">
                                          <p:val>
                                            <p:fltVal val="0"/>
                                          </p:val>
                                        </p:tav>
                                        <p:tav tm="100000">
                                          <p:val>
                                            <p:strVal val="#ppt_h"/>
                                          </p:val>
                                        </p:tav>
                                      </p:tavLst>
                                    </p:anim>
                                    <p:anim calcmode="lin" valueType="num">
                                      <p:cBhvr>
                                        <p:cTn id="90" dur="1000" fill="hold"/>
                                        <p:tgtEl>
                                          <p:spTgt spid="55"/>
                                        </p:tgtEl>
                                        <p:attrNameLst>
                                          <p:attrName>style.rotation</p:attrName>
                                        </p:attrNameLst>
                                      </p:cBhvr>
                                      <p:tavLst>
                                        <p:tav tm="0">
                                          <p:val>
                                            <p:fltVal val="90"/>
                                          </p:val>
                                        </p:tav>
                                        <p:tav tm="100000">
                                          <p:val>
                                            <p:fltVal val="0"/>
                                          </p:val>
                                        </p:tav>
                                      </p:tavLst>
                                    </p:anim>
                                    <p:animEffect transition="in" filter="fade">
                                      <p:cBhvr>
                                        <p:cTn id="91"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16"/>
          <p:cNvSpPr/>
          <p:nvPr/>
        </p:nvSpPr>
        <p:spPr>
          <a:xfrm rot="1751457">
            <a:off x="6247004" y="3599167"/>
            <a:ext cx="3140964" cy="3181626"/>
          </a:xfrm>
          <a:custGeom>
            <a:avLst/>
            <a:gdLst>
              <a:gd name="connsiteX0" fmla="*/ 0 w 4093320"/>
              <a:gd name="connsiteY0" fmla="*/ 0 h 3168437"/>
              <a:gd name="connsiteX1" fmla="*/ 4093320 w 4093320"/>
              <a:gd name="connsiteY1" fmla="*/ 0 h 3168437"/>
              <a:gd name="connsiteX2" fmla="*/ 4093320 w 4093320"/>
              <a:gd name="connsiteY2" fmla="*/ 3168437 h 3168437"/>
              <a:gd name="connsiteX3" fmla="*/ 0 w 4093320"/>
              <a:gd name="connsiteY3" fmla="*/ 3168437 h 3168437"/>
              <a:gd name="connsiteX4" fmla="*/ 0 w 4093320"/>
              <a:gd name="connsiteY4" fmla="*/ 0 h 3168437"/>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0 w 4093320"/>
              <a:gd name="connsiteY4" fmla="*/ 3181626 h 3181626"/>
              <a:gd name="connsiteX5" fmla="*/ 0 w 4093320"/>
              <a:gd name="connsiteY5"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3181626 h 3181626"/>
              <a:gd name="connsiteX6" fmla="*/ 0 w 4093320"/>
              <a:gd name="connsiteY6"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13189 h 3181626"/>
              <a:gd name="connsiteX0" fmla="*/ 805024 w 3140964"/>
              <a:gd name="connsiteY0" fmla="*/ 3177648 h 3181626"/>
              <a:gd name="connsiteX1" fmla="*/ 0 w 3140964"/>
              <a:gd name="connsiteY1" fmla="*/ 0 h 3181626"/>
              <a:gd name="connsiteX2" fmla="*/ 3140964 w 3140964"/>
              <a:gd name="connsiteY2" fmla="*/ 1318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805024" y="3177648"/>
                </a:moveTo>
                <a:lnTo>
                  <a:pt x="0" y="0"/>
                </a:lnTo>
                <a:lnTo>
                  <a:pt x="3140964" y="13189"/>
                </a:lnTo>
                <a:lnTo>
                  <a:pt x="3140964" y="3181626"/>
                </a:lnTo>
                <a:lnTo>
                  <a:pt x="805024" y="317764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2" name="任意多边形 21"/>
          <p:cNvSpPr/>
          <p:nvPr/>
        </p:nvSpPr>
        <p:spPr>
          <a:xfrm rot="1751457">
            <a:off x="8812403" y="3599167"/>
            <a:ext cx="3140964" cy="3181626"/>
          </a:xfrm>
          <a:custGeom>
            <a:avLst/>
            <a:gdLst>
              <a:gd name="connsiteX0" fmla="*/ 0 w 3140964"/>
              <a:gd name="connsiteY0" fmla="*/ 0 h 3181626"/>
              <a:gd name="connsiteX1" fmla="*/ 2046054 w 3140964"/>
              <a:gd name="connsiteY1" fmla="*/ 8592 h 3181626"/>
              <a:gd name="connsiteX2" fmla="*/ 3140964 w 3140964"/>
              <a:gd name="connsiteY2" fmla="*/ 196842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0" y="0"/>
                </a:moveTo>
                <a:lnTo>
                  <a:pt x="2046054" y="8592"/>
                </a:lnTo>
                <a:lnTo>
                  <a:pt x="3140964" y="1968429"/>
                </a:lnTo>
                <a:lnTo>
                  <a:pt x="3140964" y="3181626"/>
                </a:lnTo>
                <a:lnTo>
                  <a:pt x="805024" y="317764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3" name="矩形 16"/>
          <p:cNvSpPr/>
          <p:nvPr/>
        </p:nvSpPr>
        <p:spPr>
          <a:xfrm rot="1751457">
            <a:off x="3681602" y="3599167"/>
            <a:ext cx="3140964" cy="3181626"/>
          </a:xfrm>
          <a:custGeom>
            <a:avLst/>
            <a:gdLst>
              <a:gd name="connsiteX0" fmla="*/ 0 w 4093320"/>
              <a:gd name="connsiteY0" fmla="*/ 0 h 3168437"/>
              <a:gd name="connsiteX1" fmla="*/ 4093320 w 4093320"/>
              <a:gd name="connsiteY1" fmla="*/ 0 h 3168437"/>
              <a:gd name="connsiteX2" fmla="*/ 4093320 w 4093320"/>
              <a:gd name="connsiteY2" fmla="*/ 3168437 h 3168437"/>
              <a:gd name="connsiteX3" fmla="*/ 0 w 4093320"/>
              <a:gd name="connsiteY3" fmla="*/ 3168437 h 3168437"/>
              <a:gd name="connsiteX4" fmla="*/ 0 w 4093320"/>
              <a:gd name="connsiteY4" fmla="*/ 0 h 3168437"/>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0 w 4093320"/>
              <a:gd name="connsiteY4" fmla="*/ 3181626 h 3181626"/>
              <a:gd name="connsiteX5" fmla="*/ 0 w 4093320"/>
              <a:gd name="connsiteY5"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3181626 h 3181626"/>
              <a:gd name="connsiteX6" fmla="*/ 0 w 4093320"/>
              <a:gd name="connsiteY6"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13189 h 3181626"/>
              <a:gd name="connsiteX0" fmla="*/ 805024 w 3140964"/>
              <a:gd name="connsiteY0" fmla="*/ 3177648 h 3181626"/>
              <a:gd name="connsiteX1" fmla="*/ 0 w 3140964"/>
              <a:gd name="connsiteY1" fmla="*/ 0 h 3181626"/>
              <a:gd name="connsiteX2" fmla="*/ 3140964 w 3140964"/>
              <a:gd name="connsiteY2" fmla="*/ 1318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805024" y="3177648"/>
                </a:moveTo>
                <a:lnTo>
                  <a:pt x="0" y="0"/>
                </a:lnTo>
                <a:lnTo>
                  <a:pt x="3140964" y="13189"/>
                </a:lnTo>
                <a:lnTo>
                  <a:pt x="3140964" y="3181626"/>
                </a:lnTo>
                <a:lnTo>
                  <a:pt x="805024" y="317764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16"/>
          <p:cNvSpPr/>
          <p:nvPr/>
        </p:nvSpPr>
        <p:spPr>
          <a:xfrm rot="1751457">
            <a:off x="1082878" y="3599167"/>
            <a:ext cx="3140964" cy="3181626"/>
          </a:xfrm>
          <a:custGeom>
            <a:avLst/>
            <a:gdLst>
              <a:gd name="connsiteX0" fmla="*/ 0 w 4093320"/>
              <a:gd name="connsiteY0" fmla="*/ 0 h 3168437"/>
              <a:gd name="connsiteX1" fmla="*/ 4093320 w 4093320"/>
              <a:gd name="connsiteY1" fmla="*/ 0 h 3168437"/>
              <a:gd name="connsiteX2" fmla="*/ 4093320 w 4093320"/>
              <a:gd name="connsiteY2" fmla="*/ 3168437 h 3168437"/>
              <a:gd name="connsiteX3" fmla="*/ 0 w 4093320"/>
              <a:gd name="connsiteY3" fmla="*/ 3168437 h 3168437"/>
              <a:gd name="connsiteX4" fmla="*/ 0 w 4093320"/>
              <a:gd name="connsiteY4" fmla="*/ 0 h 3168437"/>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0 w 4093320"/>
              <a:gd name="connsiteY4" fmla="*/ 3181626 h 3181626"/>
              <a:gd name="connsiteX5" fmla="*/ 0 w 4093320"/>
              <a:gd name="connsiteY5"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3181626 h 3181626"/>
              <a:gd name="connsiteX6" fmla="*/ 0 w 4093320"/>
              <a:gd name="connsiteY6"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13189 h 3181626"/>
              <a:gd name="connsiteX0" fmla="*/ 805024 w 3140964"/>
              <a:gd name="connsiteY0" fmla="*/ 3177648 h 3181626"/>
              <a:gd name="connsiteX1" fmla="*/ 0 w 3140964"/>
              <a:gd name="connsiteY1" fmla="*/ 0 h 3181626"/>
              <a:gd name="connsiteX2" fmla="*/ 3140964 w 3140964"/>
              <a:gd name="connsiteY2" fmla="*/ 1318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805024" y="3177648"/>
                </a:moveTo>
                <a:lnTo>
                  <a:pt x="0" y="0"/>
                </a:lnTo>
                <a:lnTo>
                  <a:pt x="3140964" y="13189"/>
                </a:lnTo>
                <a:lnTo>
                  <a:pt x="3140964" y="3181626"/>
                </a:lnTo>
                <a:lnTo>
                  <a:pt x="805024" y="317764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5" name="圆角矩形 24"/>
          <p:cNvSpPr/>
          <p:nvPr/>
        </p:nvSpPr>
        <p:spPr>
          <a:xfrm>
            <a:off x="782661" y="2907442"/>
            <a:ext cx="1714538" cy="3413124"/>
          </a:xfrm>
          <a:prstGeom prst="roundRect">
            <a:avLst>
              <a:gd name="adj" fmla="val 50000"/>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6" name="圆角矩形 25"/>
          <p:cNvSpPr/>
          <p:nvPr/>
        </p:nvSpPr>
        <p:spPr>
          <a:xfrm flipV="1">
            <a:off x="3348061" y="2907442"/>
            <a:ext cx="1714538" cy="3413124"/>
          </a:xfrm>
          <a:prstGeom prst="roundRect">
            <a:avLst>
              <a:gd name="adj" fmla="val 50000"/>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圆角矩形 26"/>
          <p:cNvSpPr/>
          <p:nvPr/>
        </p:nvSpPr>
        <p:spPr>
          <a:xfrm>
            <a:off x="5913461" y="2907442"/>
            <a:ext cx="1714538" cy="3413124"/>
          </a:xfrm>
          <a:prstGeom prst="roundRect">
            <a:avLst>
              <a:gd name="adj" fmla="val 50000"/>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圆角矩形 27"/>
          <p:cNvSpPr/>
          <p:nvPr/>
        </p:nvSpPr>
        <p:spPr>
          <a:xfrm flipV="1">
            <a:off x="8478861" y="2907442"/>
            <a:ext cx="1714538" cy="3413124"/>
          </a:xfrm>
          <a:prstGeom prst="roundRect">
            <a:avLst>
              <a:gd name="adj" fmla="val 50000"/>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9" name="矩形 5"/>
          <p:cNvSpPr/>
          <p:nvPr/>
        </p:nvSpPr>
        <p:spPr>
          <a:xfrm rot="1751457">
            <a:off x="4858063" y="1991472"/>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矩形 29"/>
          <p:cNvSpPr/>
          <p:nvPr/>
        </p:nvSpPr>
        <p:spPr>
          <a:xfrm>
            <a:off x="4781592" y="2109376"/>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文本框 24"/>
          <p:cNvSpPr txBox="1"/>
          <p:nvPr/>
        </p:nvSpPr>
        <p:spPr>
          <a:xfrm>
            <a:off x="3945118" y="1455529"/>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sp>
        <p:nvSpPr>
          <p:cNvPr id="32" name="矩形 31"/>
          <p:cNvSpPr/>
          <p:nvPr/>
        </p:nvSpPr>
        <p:spPr>
          <a:xfrm>
            <a:off x="874483" y="4917217"/>
            <a:ext cx="1530891" cy="923330"/>
          </a:xfrm>
          <a:prstGeom prst="rect">
            <a:avLst/>
          </a:prstGeom>
        </p:spPr>
        <p:txBody>
          <a:bodyPr wrap="square">
            <a:spAutoFit/>
            <a:scene3d>
              <a:camera prst="orthographicFront"/>
              <a:lightRig rig="threePt" dir="t"/>
            </a:scene3d>
            <a:sp3d contourW="12700"/>
          </a:bodyPr>
          <a:lstStyle/>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a:solidFill>
                  <a:prstClr val="white"/>
                </a:solidFill>
                <a:latin typeface="Arial"/>
                <a:ea typeface="微软雅黑"/>
              </a:rPr>
              <a:t>用户可以在</a:t>
            </a:r>
            <a:r>
              <a:rPr lang="zh-CN" altLang="en-US" sz="1200" dirty="0" smtClean="0">
                <a:solidFill>
                  <a:prstClr val="white"/>
                </a:solidFill>
                <a:latin typeface="Arial"/>
                <a:ea typeface="微软雅黑"/>
              </a:rPr>
              <a:t>投影</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仪</a:t>
            </a:r>
            <a:r>
              <a:rPr lang="zh-CN" altLang="en-US" sz="1200" dirty="0">
                <a:solidFill>
                  <a:prstClr val="white"/>
                </a:solidFill>
                <a:latin typeface="Arial"/>
                <a:ea typeface="微软雅黑"/>
              </a:rPr>
              <a:t>或者计算机</a:t>
            </a:r>
            <a:r>
              <a:rPr lang="zh-CN" altLang="en-US" sz="1200" dirty="0" smtClean="0">
                <a:solidFill>
                  <a:prstClr val="white"/>
                </a:solidFill>
                <a:latin typeface="Arial"/>
                <a:ea typeface="微软雅黑"/>
              </a:rPr>
              <a:t>上</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进行</a:t>
            </a:r>
            <a:r>
              <a:rPr lang="zh-CN" altLang="en-US" sz="1200" dirty="0">
                <a:solidFill>
                  <a:prstClr val="white"/>
                </a:solidFill>
                <a:latin typeface="Arial"/>
                <a:ea typeface="微软雅黑"/>
              </a:rPr>
              <a:t>演示也</a:t>
            </a:r>
            <a:r>
              <a:rPr lang="zh-CN" altLang="en-US" sz="1200" dirty="0" smtClean="0">
                <a:solidFill>
                  <a:prstClr val="white"/>
                </a:solidFill>
                <a:latin typeface="Arial"/>
                <a:ea typeface="微软雅黑"/>
              </a:rPr>
              <a:t>可以</a:t>
            </a:r>
            <a:endParaRPr lang="zh-CN" altLang="en-US" sz="1200" dirty="0">
              <a:solidFill>
                <a:prstClr val="white"/>
              </a:solidFill>
              <a:latin typeface="Arial"/>
              <a:ea typeface="微软雅黑"/>
            </a:endParaRPr>
          </a:p>
        </p:txBody>
      </p:sp>
      <p:pic>
        <p:nvPicPr>
          <p:cNvPr id="33" name="图片占位符 3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399895" y="4614003"/>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pic>
      <p:pic>
        <p:nvPicPr>
          <p:cNvPr id="34" name="图片占位符 3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965295" y="3003137"/>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pic>
      <p:pic>
        <p:nvPicPr>
          <p:cNvPr id="35" name="图片占位符 3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530695" y="4614003"/>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pic>
      <p:pic>
        <p:nvPicPr>
          <p:cNvPr id="36" name="图片占位符 3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34495" y="3003137"/>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pic>
      <p:sp>
        <p:nvSpPr>
          <p:cNvPr id="37" name="矩形 36"/>
          <p:cNvSpPr/>
          <p:nvPr/>
        </p:nvSpPr>
        <p:spPr>
          <a:xfrm>
            <a:off x="6005283" y="4917217"/>
            <a:ext cx="1530891" cy="923330"/>
          </a:xfrm>
          <a:prstGeom prst="rect">
            <a:avLst/>
          </a:prstGeom>
        </p:spPr>
        <p:txBody>
          <a:bodyPr wrap="square">
            <a:spAutoFit/>
            <a:scene3d>
              <a:camera prst="orthographicFront"/>
              <a:lightRig rig="threePt" dir="t"/>
            </a:scene3d>
            <a:sp3d contourW="12700"/>
          </a:bodyPr>
          <a:lstStyle/>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a:solidFill>
                  <a:prstClr val="white"/>
                </a:solidFill>
                <a:latin typeface="Arial"/>
                <a:ea typeface="微软雅黑"/>
              </a:rPr>
              <a:t>用户可以在</a:t>
            </a:r>
            <a:r>
              <a:rPr lang="zh-CN" altLang="en-US" sz="1200" dirty="0" smtClean="0">
                <a:solidFill>
                  <a:prstClr val="white"/>
                </a:solidFill>
                <a:latin typeface="Arial"/>
                <a:ea typeface="微软雅黑"/>
              </a:rPr>
              <a:t>投影</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仪</a:t>
            </a:r>
            <a:r>
              <a:rPr lang="zh-CN" altLang="en-US" sz="1200" dirty="0">
                <a:solidFill>
                  <a:prstClr val="white"/>
                </a:solidFill>
                <a:latin typeface="Arial"/>
                <a:ea typeface="微软雅黑"/>
              </a:rPr>
              <a:t>或者计算机</a:t>
            </a:r>
            <a:r>
              <a:rPr lang="zh-CN" altLang="en-US" sz="1200" dirty="0" smtClean="0">
                <a:solidFill>
                  <a:prstClr val="white"/>
                </a:solidFill>
                <a:latin typeface="Arial"/>
                <a:ea typeface="微软雅黑"/>
              </a:rPr>
              <a:t>上</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进行</a:t>
            </a:r>
            <a:r>
              <a:rPr lang="zh-CN" altLang="en-US" sz="1200" dirty="0">
                <a:solidFill>
                  <a:prstClr val="white"/>
                </a:solidFill>
                <a:latin typeface="Arial"/>
                <a:ea typeface="微软雅黑"/>
              </a:rPr>
              <a:t>演示也</a:t>
            </a:r>
            <a:r>
              <a:rPr lang="zh-CN" altLang="en-US" sz="1200" dirty="0" smtClean="0">
                <a:solidFill>
                  <a:prstClr val="white"/>
                </a:solidFill>
                <a:latin typeface="Arial"/>
                <a:ea typeface="微软雅黑"/>
              </a:rPr>
              <a:t>可以</a:t>
            </a:r>
            <a:endParaRPr lang="zh-CN" altLang="en-US" sz="1200" dirty="0">
              <a:solidFill>
                <a:prstClr val="white"/>
              </a:solidFill>
              <a:latin typeface="Arial"/>
              <a:ea typeface="微软雅黑"/>
            </a:endParaRPr>
          </a:p>
        </p:txBody>
      </p:sp>
      <p:sp>
        <p:nvSpPr>
          <p:cNvPr id="38" name="矩形 37"/>
          <p:cNvSpPr/>
          <p:nvPr/>
        </p:nvSpPr>
        <p:spPr>
          <a:xfrm>
            <a:off x="3439883" y="3520397"/>
            <a:ext cx="1530891" cy="923330"/>
          </a:xfrm>
          <a:prstGeom prst="rect">
            <a:avLst/>
          </a:prstGeom>
        </p:spPr>
        <p:txBody>
          <a:bodyPr wrap="square">
            <a:spAutoFit/>
            <a:scene3d>
              <a:camera prst="orthographicFront"/>
              <a:lightRig rig="threePt" dir="t"/>
            </a:scene3d>
            <a:sp3d contourW="12700"/>
          </a:bodyPr>
          <a:lstStyle/>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a:solidFill>
                  <a:prstClr val="white"/>
                </a:solidFill>
                <a:latin typeface="Arial"/>
                <a:ea typeface="微软雅黑"/>
              </a:rPr>
              <a:t>用户可以在</a:t>
            </a:r>
            <a:r>
              <a:rPr lang="zh-CN" altLang="en-US" sz="1200" dirty="0" smtClean="0">
                <a:solidFill>
                  <a:prstClr val="white"/>
                </a:solidFill>
                <a:latin typeface="Arial"/>
                <a:ea typeface="微软雅黑"/>
              </a:rPr>
              <a:t>投影</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仪</a:t>
            </a:r>
            <a:r>
              <a:rPr lang="zh-CN" altLang="en-US" sz="1200" dirty="0">
                <a:solidFill>
                  <a:prstClr val="white"/>
                </a:solidFill>
                <a:latin typeface="Arial"/>
                <a:ea typeface="微软雅黑"/>
              </a:rPr>
              <a:t>或者计算机</a:t>
            </a:r>
            <a:r>
              <a:rPr lang="zh-CN" altLang="en-US" sz="1200" dirty="0" smtClean="0">
                <a:solidFill>
                  <a:prstClr val="white"/>
                </a:solidFill>
                <a:latin typeface="Arial"/>
                <a:ea typeface="微软雅黑"/>
              </a:rPr>
              <a:t>上</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进行</a:t>
            </a:r>
            <a:r>
              <a:rPr lang="zh-CN" altLang="en-US" sz="1200" dirty="0">
                <a:solidFill>
                  <a:prstClr val="white"/>
                </a:solidFill>
                <a:latin typeface="Arial"/>
                <a:ea typeface="微软雅黑"/>
              </a:rPr>
              <a:t>演示也</a:t>
            </a:r>
            <a:r>
              <a:rPr lang="zh-CN" altLang="en-US" sz="1200" dirty="0" smtClean="0">
                <a:solidFill>
                  <a:prstClr val="white"/>
                </a:solidFill>
                <a:latin typeface="Arial"/>
                <a:ea typeface="微软雅黑"/>
              </a:rPr>
              <a:t>可以</a:t>
            </a:r>
            <a:endParaRPr lang="zh-CN" altLang="en-US" sz="1200" dirty="0">
              <a:solidFill>
                <a:prstClr val="white"/>
              </a:solidFill>
              <a:latin typeface="Arial"/>
              <a:ea typeface="微软雅黑"/>
            </a:endParaRPr>
          </a:p>
        </p:txBody>
      </p:sp>
      <p:sp>
        <p:nvSpPr>
          <p:cNvPr id="39" name="矩形 38"/>
          <p:cNvSpPr/>
          <p:nvPr/>
        </p:nvSpPr>
        <p:spPr>
          <a:xfrm>
            <a:off x="8570683" y="3520397"/>
            <a:ext cx="1530891" cy="923330"/>
          </a:xfrm>
          <a:prstGeom prst="rect">
            <a:avLst/>
          </a:prstGeom>
        </p:spPr>
        <p:txBody>
          <a:bodyPr wrap="square">
            <a:spAutoFit/>
            <a:scene3d>
              <a:camera prst="orthographicFront"/>
              <a:lightRig rig="threePt" dir="t"/>
            </a:scene3d>
            <a:sp3d contourW="12700"/>
          </a:bodyPr>
          <a:lstStyle/>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a:solidFill>
                  <a:prstClr val="white"/>
                </a:solidFill>
                <a:latin typeface="Arial"/>
                <a:ea typeface="微软雅黑"/>
              </a:rPr>
              <a:t>用户可以在</a:t>
            </a:r>
            <a:r>
              <a:rPr lang="zh-CN" altLang="en-US" sz="1200" dirty="0" smtClean="0">
                <a:solidFill>
                  <a:prstClr val="white"/>
                </a:solidFill>
                <a:latin typeface="Arial"/>
                <a:ea typeface="微软雅黑"/>
              </a:rPr>
              <a:t>投影</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仪</a:t>
            </a:r>
            <a:r>
              <a:rPr lang="zh-CN" altLang="en-US" sz="1200" dirty="0">
                <a:solidFill>
                  <a:prstClr val="white"/>
                </a:solidFill>
                <a:latin typeface="Arial"/>
                <a:ea typeface="微软雅黑"/>
              </a:rPr>
              <a:t>或者计算机</a:t>
            </a:r>
            <a:r>
              <a:rPr lang="zh-CN" altLang="en-US" sz="1200" dirty="0" smtClean="0">
                <a:solidFill>
                  <a:prstClr val="white"/>
                </a:solidFill>
                <a:latin typeface="Arial"/>
                <a:ea typeface="微软雅黑"/>
              </a:rPr>
              <a:t>上</a:t>
            </a:r>
            <a:endParaRPr lang="en-US" altLang="zh-CN" sz="1200" dirty="0" smtClean="0">
              <a:solidFill>
                <a:prstClr val="white"/>
              </a:solidFill>
              <a:latin typeface="Arial"/>
              <a:ea typeface="微软雅黑"/>
            </a:endParaRPr>
          </a:p>
          <a:p>
            <a:pPr marL="171450" indent="-171450" algn="just" fontAlgn="auto">
              <a:lnSpc>
                <a:spcPct val="150000"/>
              </a:lnSpc>
              <a:spcBef>
                <a:spcPts val="0"/>
              </a:spcBef>
              <a:spcAft>
                <a:spcPts val="0"/>
              </a:spcAft>
              <a:buFont typeface="Wingdings" panose="05000000000000000000" pitchFamily="2" charset="2"/>
              <a:buChar char="l"/>
            </a:pPr>
            <a:r>
              <a:rPr lang="zh-CN" altLang="en-US" sz="1200" dirty="0" smtClean="0">
                <a:solidFill>
                  <a:prstClr val="white"/>
                </a:solidFill>
                <a:latin typeface="Arial"/>
                <a:ea typeface="微软雅黑"/>
              </a:rPr>
              <a:t>进行</a:t>
            </a:r>
            <a:r>
              <a:rPr lang="zh-CN" altLang="en-US" sz="1200" dirty="0">
                <a:solidFill>
                  <a:prstClr val="white"/>
                </a:solidFill>
                <a:latin typeface="Arial"/>
                <a:ea typeface="微软雅黑"/>
              </a:rPr>
              <a:t>演示也</a:t>
            </a:r>
            <a:r>
              <a:rPr lang="zh-CN" altLang="en-US" sz="1200" dirty="0" smtClean="0">
                <a:solidFill>
                  <a:prstClr val="white"/>
                </a:solidFill>
                <a:latin typeface="Arial"/>
                <a:ea typeface="微软雅黑"/>
              </a:rPr>
              <a:t>可以</a:t>
            </a:r>
            <a:endParaRPr lang="zh-CN" altLang="en-US" sz="1200" dirty="0">
              <a:solidFill>
                <a:prstClr val="white"/>
              </a:solidFill>
              <a:latin typeface="Arial"/>
              <a:ea typeface="微软雅黑"/>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1000"/>
                                        <p:tgtEl>
                                          <p:spTgt spid="36"/>
                                        </p:tgtEl>
                                      </p:cBhvr>
                                    </p:animEffect>
                                    <p:anim calcmode="lin" valueType="num">
                                      <p:cBhvr>
                                        <p:cTn id="33" dur="1000" fill="hold"/>
                                        <p:tgtEl>
                                          <p:spTgt spid="36"/>
                                        </p:tgtEl>
                                        <p:attrNameLst>
                                          <p:attrName>ppt_x</p:attrName>
                                        </p:attrNameLst>
                                      </p:cBhvr>
                                      <p:tavLst>
                                        <p:tav tm="0">
                                          <p:val>
                                            <p:strVal val="#ppt_x"/>
                                          </p:val>
                                        </p:tav>
                                        <p:tav tm="100000">
                                          <p:val>
                                            <p:strVal val="#ppt_x"/>
                                          </p:val>
                                        </p:tav>
                                      </p:tavLst>
                                    </p:anim>
                                    <p:anim calcmode="lin" valueType="num">
                                      <p:cBhvr>
                                        <p:cTn id="34" dur="1000" fill="hold"/>
                                        <p:tgtEl>
                                          <p:spTgt spid="3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childTnLst>
                          </p:cTn>
                        </p:par>
                        <p:par>
                          <p:cTn id="80" fill="hold">
                            <p:stCondLst>
                              <p:cond delay="2500"/>
                            </p:stCondLst>
                            <p:childTnLst>
                              <p:par>
                                <p:cTn id="81" presetID="10"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7"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32"/>
          <p:cNvSpPr/>
          <p:nvPr/>
        </p:nvSpPr>
        <p:spPr>
          <a:xfrm rot="1751457">
            <a:off x="3619492" y="5328104"/>
            <a:ext cx="1392130" cy="797996"/>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矩形 32"/>
          <p:cNvSpPr/>
          <p:nvPr/>
        </p:nvSpPr>
        <p:spPr>
          <a:xfrm rot="1751457">
            <a:off x="7867608" y="5328104"/>
            <a:ext cx="1392130" cy="797996"/>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 name="矩形 32"/>
          <p:cNvSpPr/>
          <p:nvPr/>
        </p:nvSpPr>
        <p:spPr>
          <a:xfrm rot="1751457">
            <a:off x="1510030" y="3974334"/>
            <a:ext cx="2276860" cy="1454354"/>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矩形 32"/>
          <p:cNvSpPr/>
          <p:nvPr/>
        </p:nvSpPr>
        <p:spPr>
          <a:xfrm rot="1751457">
            <a:off x="5763054" y="3974334"/>
            <a:ext cx="2276860" cy="1454354"/>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矩形 32"/>
          <p:cNvSpPr/>
          <p:nvPr/>
        </p:nvSpPr>
        <p:spPr>
          <a:xfrm rot="1751457">
            <a:off x="9954809" y="3974334"/>
            <a:ext cx="2276860" cy="1454354"/>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2" name="d95e91cf-58a4-4e71-b536-74e4c4e9b22d"/>
          <p:cNvGrpSpPr>
            <a:grpSpLocks noChangeAspect="1"/>
          </p:cNvGrpSpPr>
          <p:nvPr/>
        </p:nvGrpSpPr>
        <p:grpSpPr>
          <a:xfrm>
            <a:off x="945052" y="3418443"/>
            <a:ext cx="9902880" cy="2419930"/>
            <a:chOff x="2284887" y="2312876"/>
            <a:chExt cx="7670478" cy="1874406"/>
          </a:xfrm>
        </p:grpSpPr>
        <p:grpSp>
          <p:nvGrpSpPr>
            <p:cNvPr id="53" name="组合 52"/>
            <p:cNvGrpSpPr/>
            <p:nvPr/>
          </p:nvGrpSpPr>
          <p:grpSpPr>
            <a:xfrm>
              <a:off x="2284887" y="2312876"/>
              <a:ext cx="1133154" cy="1133153"/>
              <a:chOff x="3561416" y="2805766"/>
              <a:chExt cx="1246469" cy="1246469"/>
            </a:xfrm>
          </p:grpSpPr>
          <p:sp>
            <p:nvSpPr>
              <p:cNvPr id="70" name="椭圆 69"/>
              <p:cNvSpPr/>
              <p:nvPr/>
            </p:nvSpPr>
            <p:spPr>
              <a:xfrm>
                <a:off x="3561416" y="2805766"/>
                <a:ext cx="1246469" cy="1246469"/>
              </a:xfrm>
              <a:prstGeom prst="ellipse">
                <a:avLst/>
              </a:prstGeom>
              <a:solidFill>
                <a:sysClr val="window" lastClr="FFFFFF"/>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71" name="弦形 70"/>
              <p:cNvSpPr/>
              <p:nvPr/>
            </p:nvSpPr>
            <p:spPr>
              <a:xfrm>
                <a:off x="3686064" y="2930413"/>
                <a:ext cx="997173" cy="997173"/>
              </a:xfrm>
              <a:prstGeom prst="chord">
                <a:avLst>
                  <a:gd name="adj1" fmla="val 1168272"/>
                  <a:gd name="adj2" fmla="val 9631728"/>
                </a:avLst>
              </a:prstGeom>
              <a:solidFill>
                <a:srgbClr val="E6332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54" name="组合 53"/>
            <p:cNvGrpSpPr/>
            <p:nvPr/>
          </p:nvGrpSpPr>
          <p:grpSpPr>
            <a:xfrm>
              <a:off x="5553550" y="2312876"/>
              <a:ext cx="1133154" cy="1133153"/>
              <a:chOff x="5472766" y="2805766"/>
              <a:chExt cx="1246469" cy="1246469"/>
            </a:xfrm>
          </p:grpSpPr>
          <p:sp>
            <p:nvSpPr>
              <p:cNvPr id="68" name="椭圆 67"/>
              <p:cNvSpPr/>
              <p:nvPr/>
            </p:nvSpPr>
            <p:spPr>
              <a:xfrm>
                <a:off x="5472766" y="2805766"/>
                <a:ext cx="1246469" cy="1246469"/>
              </a:xfrm>
              <a:prstGeom prst="ellipse">
                <a:avLst/>
              </a:prstGeom>
              <a:solidFill>
                <a:sysClr val="window" lastClr="FFFFFF"/>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69" name="弦形 68"/>
              <p:cNvSpPr/>
              <p:nvPr/>
            </p:nvSpPr>
            <p:spPr>
              <a:xfrm>
                <a:off x="5597414" y="2930413"/>
                <a:ext cx="997173" cy="997173"/>
              </a:xfrm>
              <a:prstGeom prst="chord">
                <a:avLst>
                  <a:gd name="adj1" fmla="val 20431728"/>
                  <a:gd name="adj2" fmla="val 11968272"/>
                </a:avLst>
              </a:prstGeom>
              <a:solidFill>
                <a:srgbClr val="E6332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55" name="组合 54"/>
            <p:cNvGrpSpPr/>
            <p:nvPr/>
          </p:nvGrpSpPr>
          <p:grpSpPr>
            <a:xfrm>
              <a:off x="8822211" y="2312876"/>
              <a:ext cx="1133154" cy="1133153"/>
              <a:chOff x="7384116" y="2805766"/>
              <a:chExt cx="1246469" cy="1246469"/>
            </a:xfrm>
          </p:grpSpPr>
          <p:sp>
            <p:nvSpPr>
              <p:cNvPr id="66" name="椭圆 65"/>
              <p:cNvSpPr/>
              <p:nvPr/>
            </p:nvSpPr>
            <p:spPr>
              <a:xfrm>
                <a:off x="7384116" y="2805766"/>
                <a:ext cx="1246469" cy="1246469"/>
              </a:xfrm>
              <a:prstGeom prst="ellipse">
                <a:avLst/>
              </a:prstGeom>
              <a:solidFill>
                <a:sysClr val="window" lastClr="FFFFFF"/>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sp>
            <p:nvSpPr>
              <p:cNvPr id="67" name="弦形 66"/>
              <p:cNvSpPr/>
              <p:nvPr/>
            </p:nvSpPr>
            <p:spPr>
              <a:xfrm>
                <a:off x="7508764" y="2930413"/>
                <a:ext cx="997173" cy="997173"/>
              </a:xfrm>
              <a:prstGeom prst="chord">
                <a:avLst>
                  <a:gd name="adj1" fmla="val 16200000"/>
                  <a:gd name="adj2" fmla="val 16200000"/>
                </a:avLst>
              </a:prstGeom>
              <a:solidFill>
                <a:srgbClr val="E6332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56" name="组合 55"/>
            <p:cNvGrpSpPr/>
            <p:nvPr/>
          </p:nvGrpSpPr>
          <p:grpSpPr>
            <a:xfrm>
              <a:off x="3514542" y="2879451"/>
              <a:ext cx="1942507" cy="1307831"/>
              <a:chOff x="3695790" y="4328050"/>
              <a:chExt cx="1942507" cy="1307831"/>
            </a:xfrm>
          </p:grpSpPr>
          <p:cxnSp>
            <p:nvCxnSpPr>
              <p:cNvPr id="63" name="直接连接符 62"/>
              <p:cNvCxnSpPr/>
              <p:nvPr/>
            </p:nvCxnSpPr>
            <p:spPr>
              <a:xfrm>
                <a:off x="3695790" y="4384928"/>
                <a:ext cx="541319" cy="671945"/>
              </a:xfrm>
              <a:prstGeom prst="line">
                <a:avLst/>
              </a:prstGeom>
              <a:noFill/>
              <a:ln w="6350" cap="flat" cmpd="sng" algn="ctr">
                <a:solidFill>
                  <a:srgbClr val="A6A6A6"/>
                </a:solidFill>
                <a:prstDash val="solid"/>
                <a:miter lim="800000"/>
                <a:headEnd type="triangle" w="med" len="med"/>
                <a:tailEnd type="triangle" w="med" len="med"/>
              </a:ln>
              <a:effectLst/>
            </p:spPr>
          </p:cxnSp>
          <p:cxnSp>
            <p:nvCxnSpPr>
              <p:cNvPr id="64" name="直接连接符 63"/>
              <p:cNvCxnSpPr/>
              <p:nvPr/>
            </p:nvCxnSpPr>
            <p:spPr>
              <a:xfrm flipH="1">
                <a:off x="5040802" y="4328050"/>
                <a:ext cx="597495" cy="742677"/>
              </a:xfrm>
              <a:prstGeom prst="line">
                <a:avLst/>
              </a:prstGeom>
              <a:noFill/>
              <a:ln w="6350" cap="flat" cmpd="sng" algn="ctr">
                <a:solidFill>
                  <a:srgbClr val="A6A6A6"/>
                </a:solidFill>
                <a:prstDash val="solid"/>
                <a:miter lim="800000"/>
                <a:headEnd type="triangle" w="med" len="med"/>
                <a:tailEnd type="triangle" w="med" len="med"/>
              </a:ln>
              <a:effectLst/>
            </p:spPr>
          </p:cxnSp>
          <p:sp>
            <p:nvSpPr>
              <p:cNvPr id="65" name="椭圆 64"/>
              <p:cNvSpPr/>
              <p:nvPr/>
            </p:nvSpPr>
            <p:spPr>
              <a:xfrm>
                <a:off x="4319138" y="4996246"/>
                <a:ext cx="639635" cy="639635"/>
              </a:xfrm>
              <a:prstGeom prst="ellipse">
                <a:avLst/>
              </a:prstGeom>
              <a:solidFill>
                <a:srgbClr val="595959"/>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grpSp>
        <p:grpSp>
          <p:nvGrpSpPr>
            <p:cNvPr id="57" name="组合 56"/>
            <p:cNvGrpSpPr/>
            <p:nvPr/>
          </p:nvGrpSpPr>
          <p:grpSpPr>
            <a:xfrm>
              <a:off x="6783205" y="2861646"/>
              <a:ext cx="1942507" cy="1307832"/>
              <a:chOff x="6623978" y="4052235"/>
              <a:chExt cx="2136758" cy="1438614"/>
            </a:xfrm>
          </p:grpSpPr>
          <p:cxnSp>
            <p:nvCxnSpPr>
              <p:cNvPr id="60" name="直接连接符 59"/>
              <p:cNvCxnSpPr/>
              <p:nvPr/>
            </p:nvCxnSpPr>
            <p:spPr>
              <a:xfrm>
                <a:off x="6623978" y="4114800"/>
                <a:ext cx="595451" cy="739140"/>
              </a:xfrm>
              <a:prstGeom prst="line">
                <a:avLst/>
              </a:prstGeom>
              <a:noFill/>
              <a:ln w="6350" cap="flat" cmpd="sng" algn="ctr">
                <a:solidFill>
                  <a:srgbClr val="A6A6A6"/>
                </a:solidFill>
                <a:prstDash val="solid"/>
                <a:miter lim="800000"/>
                <a:headEnd type="triangle" w="med" len="med"/>
                <a:tailEnd type="triangle" w="med" len="med"/>
              </a:ln>
              <a:effectLst/>
            </p:spPr>
          </p:cxnSp>
          <p:cxnSp>
            <p:nvCxnSpPr>
              <p:cNvPr id="61" name="直接连接符 60"/>
              <p:cNvCxnSpPr/>
              <p:nvPr/>
            </p:nvCxnSpPr>
            <p:spPr>
              <a:xfrm flipH="1">
                <a:off x="8103492" y="4052235"/>
                <a:ext cx="657244" cy="816945"/>
              </a:xfrm>
              <a:prstGeom prst="line">
                <a:avLst/>
              </a:prstGeom>
              <a:noFill/>
              <a:ln w="6350" cap="flat" cmpd="sng" algn="ctr">
                <a:solidFill>
                  <a:srgbClr val="A6A6A6"/>
                </a:solidFill>
                <a:prstDash val="solid"/>
                <a:miter lim="800000"/>
                <a:headEnd type="triangle" w="med" len="med"/>
                <a:tailEnd type="triangle" w="med" len="med"/>
              </a:ln>
              <a:effectLst/>
            </p:spPr>
          </p:cxnSp>
          <p:sp>
            <p:nvSpPr>
              <p:cNvPr id="62" name="椭圆 61"/>
              <p:cNvSpPr/>
              <p:nvPr/>
            </p:nvSpPr>
            <p:spPr>
              <a:xfrm>
                <a:off x="7309661" y="4787252"/>
                <a:ext cx="703599" cy="703597"/>
              </a:xfrm>
              <a:prstGeom prst="ellipse">
                <a:avLst/>
              </a:prstGeom>
              <a:solidFill>
                <a:srgbClr val="595959"/>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cs"/>
                </a:endParaRPr>
              </a:p>
            </p:txBody>
          </p:sp>
        </p:grpSp>
        <p:sp>
          <p:nvSpPr>
            <p:cNvPr id="58" name="任意多边形: 形状 66"/>
            <p:cNvSpPr>
              <a:spLocks/>
            </p:cNvSpPr>
            <p:nvPr/>
          </p:nvSpPr>
          <p:spPr bwMode="auto">
            <a:xfrm>
              <a:off x="7590396"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9" name="任意多边形: 形状 81"/>
            <p:cNvSpPr>
              <a:spLocks/>
            </p:cNvSpPr>
            <p:nvPr/>
          </p:nvSpPr>
          <p:spPr bwMode="auto">
            <a:xfrm>
              <a:off x="4321733"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sp>
        <p:nvSpPr>
          <p:cNvPr id="72" name="矩形 5"/>
          <p:cNvSpPr/>
          <p:nvPr/>
        </p:nvSpPr>
        <p:spPr>
          <a:xfrm rot="1751457">
            <a:off x="5256273" y="1976004"/>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3" name="矩形 72"/>
          <p:cNvSpPr/>
          <p:nvPr/>
        </p:nvSpPr>
        <p:spPr>
          <a:xfrm>
            <a:off x="5179802" y="2093908"/>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4" name="文本框 39"/>
          <p:cNvSpPr txBox="1"/>
          <p:nvPr/>
        </p:nvSpPr>
        <p:spPr>
          <a:xfrm>
            <a:off x="4343328" y="1440061"/>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75" name="组合 74"/>
          <p:cNvGrpSpPr/>
          <p:nvPr/>
        </p:nvGrpSpPr>
        <p:grpSpPr>
          <a:xfrm>
            <a:off x="288429" y="5453290"/>
            <a:ext cx="2763948" cy="1220554"/>
            <a:chOff x="1219594" y="5016378"/>
            <a:chExt cx="2763948" cy="1220554"/>
          </a:xfrm>
        </p:grpSpPr>
        <p:sp>
          <p:nvSpPr>
            <p:cNvPr id="76" name="矩形 75"/>
            <p:cNvSpPr/>
            <p:nvPr/>
          </p:nvSpPr>
          <p:spPr>
            <a:xfrm>
              <a:off x="1219594" y="5369002"/>
              <a:ext cx="2763948"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a:t>
              </a:r>
              <a:r>
                <a:rPr lang="zh-CN" altLang="en-US" sz="1400" dirty="0" smtClean="0">
                  <a:solidFill>
                    <a:srgbClr val="7F7F7F"/>
                  </a:solidFill>
                  <a:latin typeface="Arial"/>
                  <a:ea typeface="微软雅黑"/>
                </a:rPr>
                <a:t>应用</a:t>
              </a:r>
              <a:endParaRPr lang="zh-CN" altLang="en-US" sz="1400" dirty="0">
                <a:solidFill>
                  <a:srgbClr val="7F7F7F"/>
                </a:solidFill>
                <a:latin typeface="Arial"/>
                <a:ea typeface="微软雅黑"/>
              </a:endParaRPr>
            </a:p>
          </p:txBody>
        </p:sp>
        <p:sp>
          <p:nvSpPr>
            <p:cNvPr id="77" name="矩形 76"/>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78" name="组合 77"/>
          <p:cNvGrpSpPr/>
          <p:nvPr/>
        </p:nvGrpSpPr>
        <p:grpSpPr>
          <a:xfrm>
            <a:off x="4501819" y="5453290"/>
            <a:ext cx="2763948" cy="1220554"/>
            <a:chOff x="1219594" y="5016378"/>
            <a:chExt cx="2763948" cy="1220554"/>
          </a:xfrm>
        </p:grpSpPr>
        <p:sp>
          <p:nvSpPr>
            <p:cNvPr id="79" name="矩形 78"/>
            <p:cNvSpPr/>
            <p:nvPr/>
          </p:nvSpPr>
          <p:spPr>
            <a:xfrm>
              <a:off x="1219594" y="5369002"/>
              <a:ext cx="2763948"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a:t>
              </a:r>
              <a:r>
                <a:rPr lang="zh-CN" altLang="en-US" sz="1400" dirty="0" smtClean="0">
                  <a:solidFill>
                    <a:srgbClr val="7F7F7F"/>
                  </a:solidFill>
                  <a:latin typeface="Arial"/>
                  <a:ea typeface="微软雅黑"/>
                </a:rPr>
                <a:t>应用</a:t>
              </a:r>
              <a:endParaRPr lang="zh-CN" altLang="en-US" sz="1400" dirty="0">
                <a:solidFill>
                  <a:srgbClr val="7F7F7F"/>
                </a:solidFill>
                <a:latin typeface="Arial"/>
                <a:ea typeface="微软雅黑"/>
              </a:endParaRPr>
            </a:p>
          </p:txBody>
        </p:sp>
        <p:sp>
          <p:nvSpPr>
            <p:cNvPr id="80" name="矩形 79"/>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81" name="组合 80"/>
          <p:cNvGrpSpPr/>
          <p:nvPr/>
        </p:nvGrpSpPr>
        <p:grpSpPr>
          <a:xfrm>
            <a:off x="8802531" y="5453290"/>
            <a:ext cx="2763948" cy="1220554"/>
            <a:chOff x="1219594" y="5016378"/>
            <a:chExt cx="2763948" cy="1220554"/>
          </a:xfrm>
        </p:grpSpPr>
        <p:sp>
          <p:nvSpPr>
            <p:cNvPr id="82" name="矩形 81"/>
            <p:cNvSpPr/>
            <p:nvPr/>
          </p:nvSpPr>
          <p:spPr>
            <a:xfrm>
              <a:off x="1219594" y="5369002"/>
              <a:ext cx="2763948"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a:t>
              </a:r>
              <a:r>
                <a:rPr lang="zh-CN" altLang="en-US" sz="1400" dirty="0" smtClean="0">
                  <a:solidFill>
                    <a:srgbClr val="7F7F7F"/>
                  </a:solidFill>
                  <a:latin typeface="Arial"/>
                  <a:ea typeface="微软雅黑"/>
                </a:rPr>
                <a:t>应用</a:t>
              </a:r>
              <a:endParaRPr lang="zh-CN" altLang="en-US" sz="1400" dirty="0">
                <a:solidFill>
                  <a:srgbClr val="7F7F7F"/>
                </a:solidFill>
                <a:latin typeface="Arial"/>
                <a:ea typeface="微软雅黑"/>
              </a:endParaRPr>
            </a:p>
          </p:txBody>
        </p:sp>
        <p:sp>
          <p:nvSpPr>
            <p:cNvPr id="83" name="矩形 82"/>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84" name="组合 83"/>
          <p:cNvGrpSpPr/>
          <p:nvPr/>
        </p:nvGrpSpPr>
        <p:grpSpPr>
          <a:xfrm>
            <a:off x="3094277" y="3671044"/>
            <a:ext cx="1552380" cy="882715"/>
            <a:chOff x="1023070" y="4327604"/>
            <a:chExt cx="1552380" cy="882715"/>
          </a:xfrm>
        </p:grpSpPr>
        <p:sp>
          <p:nvSpPr>
            <p:cNvPr id="85" name="矩形 84"/>
            <p:cNvSpPr/>
            <p:nvPr/>
          </p:nvSpPr>
          <p:spPr>
            <a:xfrm>
              <a:off x="1023070" y="4327604"/>
              <a:ext cx="1552380" cy="313932"/>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200" dirty="0">
                  <a:solidFill>
                    <a:prstClr val="black">
                      <a:lumMod val="65000"/>
                      <a:lumOff val="35000"/>
                    </a:prstClr>
                  </a:solidFill>
                  <a:latin typeface="Arial"/>
                  <a:ea typeface="微软雅黑"/>
                </a:rPr>
                <a:t>标题文字添加</a:t>
              </a:r>
            </a:p>
          </p:txBody>
        </p:sp>
        <p:sp>
          <p:nvSpPr>
            <p:cNvPr id="86" name="矩形 85"/>
            <p:cNvSpPr/>
            <p:nvPr/>
          </p:nvSpPr>
          <p:spPr>
            <a:xfrm>
              <a:off x="1023070" y="4611996"/>
              <a:ext cx="1552380" cy="313932"/>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200" dirty="0">
                  <a:solidFill>
                    <a:prstClr val="black">
                      <a:lumMod val="65000"/>
                      <a:lumOff val="35000"/>
                    </a:prstClr>
                  </a:solidFill>
                  <a:latin typeface="Arial"/>
                  <a:ea typeface="微软雅黑"/>
                </a:rPr>
                <a:t>标题文字添加</a:t>
              </a:r>
            </a:p>
          </p:txBody>
        </p:sp>
        <p:sp>
          <p:nvSpPr>
            <p:cNvPr id="87" name="矩形 86"/>
            <p:cNvSpPr/>
            <p:nvPr/>
          </p:nvSpPr>
          <p:spPr>
            <a:xfrm>
              <a:off x="1023070" y="4896387"/>
              <a:ext cx="1552380" cy="313932"/>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200" dirty="0">
                  <a:solidFill>
                    <a:prstClr val="black">
                      <a:lumMod val="65000"/>
                      <a:lumOff val="35000"/>
                    </a:prstClr>
                  </a:solidFill>
                  <a:latin typeface="Arial"/>
                  <a:ea typeface="微软雅黑"/>
                </a:rPr>
                <a:t>标题文字添加</a:t>
              </a:r>
            </a:p>
          </p:txBody>
        </p:sp>
      </p:grpSp>
      <p:grpSp>
        <p:nvGrpSpPr>
          <p:cNvPr id="88" name="组合 87"/>
          <p:cNvGrpSpPr/>
          <p:nvPr/>
        </p:nvGrpSpPr>
        <p:grpSpPr>
          <a:xfrm>
            <a:off x="7194024" y="3671044"/>
            <a:ext cx="1552380" cy="882715"/>
            <a:chOff x="1023070" y="4327604"/>
            <a:chExt cx="1552380" cy="882715"/>
          </a:xfrm>
        </p:grpSpPr>
        <p:sp>
          <p:nvSpPr>
            <p:cNvPr id="89" name="矩形 88"/>
            <p:cNvSpPr/>
            <p:nvPr/>
          </p:nvSpPr>
          <p:spPr>
            <a:xfrm>
              <a:off x="1023070" y="4327604"/>
              <a:ext cx="1552380" cy="313932"/>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200" dirty="0">
                  <a:solidFill>
                    <a:prstClr val="black">
                      <a:lumMod val="65000"/>
                      <a:lumOff val="35000"/>
                    </a:prstClr>
                  </a:solidFill>
                  <a:latin typeface="Arial"/>
                  <a:ea typeface="微软雅黑"/>
                </a:rPr>
                <a:t>标题文字添加</a:t>
              </a:r>
            </a:p>
          </p:txBody>
        </p:sp>
        <p:sp>
          <p:nvSpPr>
            <p:cNvPr id="90" name="矩形 89"/>
            <p:cNvSpPr/>
            <p:nvPr/>
          </p:nvSpPr>
          <p:spPr>
            <a:xfrm>
              <a:off x="1023070" y="4611996"/>
              <a:ext cx="1552380" cy="313932"/>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200" dirty="0">
                  <a:solidFill>
                    <a:prstClr val="black">
                      <a:lumMod val="65000"/>
                      <a:lumOff val="35000"/>
                    </a:prstClr>
                  </a:solidFill>
                  <a:latin typeface="Arial"/>
                  <a:ea typeface="微软雅黑"/>
                </a:rPr>
                <a:t>标题文字添加</a:t>
              </a:r>
            </a:p>
          </p:txBody>
        </p:sp>
        <p:sp>
          <p:nvSpPr>
            <p:cNvPr id="91" name="矩形 90"/>
            <p:cNvSpPr/>
            <p:nvPr/>
          </p:nvSpPr>
          <p:spPr>
            <a:xfrm>
              <a:off x="1023070" y="4896387"/>
              <a:ext cx="1552380" cy="313932"/>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200" dirty="0">
                  <a:solidFill>
                    <a:prstClr val="black">
                      <a:lumMod val="65000"/>
                      <a:lumOff val="35000"/>
                    </a:prstClr>
                  </a:solidFill>
                  <a:latin typeface="Arial"/>
                  <a:ea typeface="微软雅黑"/>
                </a:rPr>
                <a:t>标题文字添加</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500"/>
                                        <p:tgtEl>
                                          <p:spTgt spid="7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additive="base">
                                        <p:cTn id="17" dur="500"/>
                                        <p:tgtEl>
                                          <p:spTgt spid="74"/>
                                        </p:tgtEl>
                                        <p:attrNameLst>
                                          <p:attrName>ppt_y</p:attrName>
                                        </p:attrNameLst>
                                      </p:cBhvr>
                                      <p:tavLst>
                                        <p:tav tm="0">
                                          <p:val>
                                            <p:strVal val="#ppt_y+#ppt_h*1.125000"/>
                                          </p:val>
                                        </p:tav>
                                        <p:tav tm="100000">
                                          <p:val>
                                            <p:strVal val="#ppt_y"/>
                                          </p:val>
                                        </p:tav>
                                      </p:tavLst>
                                    </p:anim>
                                    <p:animEffect transition="in" filter="wipe(up)">
                                      <p:cBhvr>
                                        <p:cTn id="18" dur="500"/>
                                        <p:tgtEl>
                                          <p:spTgt spid="74"/>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strVal val="#ppt_x"/>
                                          </p:val>
                                        </p:tav>
                                        <p:tav tm="100000">
                                          <p:val>
                                            <p:strVal val="#ppt_x"/>
                                          </p:val>
                                        </p:tav>
                                      </p:tavLst>
                                    </p:anim>
                                    <p:anim calcmode="lin" valueType="num">
                                      <p:cBhvr>
                                        <p:cTn id="24" dur="1000" fill="hold"/>
                                        <p:tgtEl>
                                          <p:spTgt spid="5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childTnLst>
                          </p:cTn>
                        </p:par>
                        <p:par>
                          <p:cTn id="41" fill="hold">
                            <p:stCondLst>
                              <p:cond delay="3000"/>
                            </p:stCondLst>
                            <p:childTnLst>
                              <p:par>
                                <p:cTn id="42" presetID="2" presetClass="entr" presetSubtype="4" fill="hold" nodeType="afterEffect">
                                  <p:stCondLst>
                                    <p:cond delay="0"/>
                                  </p:stCondLst>
                                  <p:childTnLst>
                                    <p:set>
                                      <p:cBhvr>
                                        <p:cTn id="43" dur="1" fill="hold">
                                          <p:stCondLst>
                                            <p:cond delay="0"/>
                                          </p:stCondLst>
                                        </p:cTn>
                                        <p:tgtEl>
                                          <p:spTgt spid="75"/>
                                        </p:tgtEl>
                                        <p:attrNameLst>
                                          <p:attrName>style.visibility</p:attrName>
                                        </p:attrNameLst>
                                      </p:cBhvr>
                                      <p:to>
                                        <p:strVal val="visible"/>
                                      </p:to>
                                    </p:set>
                                    <p:anim calcmode="lin" valueType="num">
                                      <p:cBhvr additive="base">
                                        <p:cTn id="44" dur="500" fill="hold"/>
                                        <p:tgtEl>
                                          <p:spTgt spid="75"/>
                                        </p:tgtEl>
                                        <p:attrNameLst>
                                          <p:attrName>ppt_x</p:attrName>
                                        </p:attrNameLst>
                                      </p:cBhvr>
                                      <p:tavLst>
                                        <p:tav tm="0">
                                          <p:val>
                                            <p:strVal val="#ppt_x"/>
                                          </p:val>
                                        </p:tav>
                                        <p:tav tm="100000">
                                          <p:val>
                                            <p:strVal val="#ppt_x"/>
                                          </p:val>
                                        </p:tav>
                                      </p:tavLst>
                                    </p:anim>
                                    <p:anim calcmode="lin" valueType="num">
                                      <p:cBhvr additive="base">
                                        <p:cTn id="45" dur="500" fill="hold"/>
                                        <p:tgtEl>
                                          <p:spTgt spid="75"/>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2" presetClass="entr" presetSubtype="4"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 calcmode="lin" valueType="num">
                                      <p:cBhvr additive="base">
                                        <p:cTn id="49" dur="500" fill="hold"/>
                                        <p:tgtEl>
                                          <p:spTgt spid="78"/>
                                        </p:tgtEl>
                                        <p:attrNameLst>
                                          <p:attrName>ppt_x</p:attrName>
                                        </p:attrNameLst>
                                      </p:cBhvr>
                                      <p:tavLst>
                                        <p:tav tm="0">
                                          <p:val>
                                            <p:strVal val="#ppt_x"/>
                                          </p:val>
                                        </p:tav>
                                        <p:tav tm="100000">
                                          <p:val>
                                            <p:strVal val="#ppt_x"/>
                                          </p:val>
                                        </p:tav>
                                      </p:tavLst>
                                    </p:anim>
                                    <p:anim calcmode="lin" valueType="num">
                                      <p:cBhvr additive="base">
                                        <p:cTn id="50" dur="500" fill="hold"/>
                                        <p:tgtEl>
                                          <p:spTgt spid="78"/>
                                        </p:tgtEl>
                                        <p:attrNameLst>
                                          <p:attrName>ppt_y</p:attrName>
                                        </p:attrNameLst>
                                      </p:cBhvr>
                                      <p:tavLst>
                                        <p:tav tm="0">
                                          <p:val>
                                            <p:strVal val="1+#ppt_h/2"/>
                                          </p:val>
                                        </p:tav>
                                        <p:tav tm="100000">
                                          <p:val>
                                            <p:strVal val="#ppt_y"/>
                                          </p:val>
                                        </p:tav>
                                      </p:tavLst>
                                    </p:anim>
                                  </p:childTnLst>
                                </p:cTn>
                              </p:par>
                            </p:childTnLst>
                          </p:cTn>
                        </p:par>
                        <p:par>
                          <p:cTn id="51" fill="hold">
                            <p:stCondLst>
                              <p:cond delay="4000"/>
                            </p:stCondLst>
                            <p:childTnLst>
                              <p:par>
                                <p:cTn id="52" presetID="2" presetClass="entr" presetSubtype="4" fill="hold" nodeType="afterEffect">
                                  <p:stCondLst>
                                    <p:cond delay="0"/>
                                  </p:stCondLst>
                                  <p:childTnLst>
                                    <p:set>
                                      <p:cBhvr>
                                        <p:cTn id="53" dur="1" fill="hold">
                                          <p:stCondLst>
                                            <p:cond delay="0"/>
                                          </p:stCondLst>
                                        </p:cTn>
                                        <p:tgtEl>
                                          <p:spTgt spid="81"/>
                                        </p:tgtEl>
                                        <p:attrNameLst>
                                          <p:attrName>style.visibility</p:attrName>
                                        </p:attrNameLst>
                                      </p:cBhvr>
                                      <p:to>
                                        <p:strVal val="visible"/>
                                      </p:to>
                                    </p:set>
                                    <p:anim calcmode="lin" valueType="num">
                                      <p:cBhvr additive="base">
                                        <p:cTn id="54" dur="500" fill="hold"/>
                                        <p:tgtEl>
                                          <p:spTgt spid="81"/>
                                        </p:tgtEl>
                                        <p:attrNameLst>
                                          <p:attrName>ppt_x</p:attrName>
                                        </p:attrNameLst>
                                      </p:cBhvr>
                                      <p:tavLst>
                                        <p:tav tm="0">
                                          <p:val>
                                            <p:strVal val="#ppt_x"/>
                                          </p:val>
                                        </p:tav>
                                        <p:tav tm="100000">
                                          <p:val>
                                            <p:strVal val="#ppt_x"/>
                                          </p:val>
                                        </p:tav>
                                      </p:tavLst>
                                    </p:anim>
                                    <p:anim calcmode="lin" valueType="num">
                                      <p:cBhvr additive="base">
                                        <p:cTn id="55" dur="500" fill="hold"/>
                                        <p:tgtEl>
                                          <p:spTgt spid="81"/>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53" presetClass="entr" presetSubtype="16"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p:cTn id="59" dur="500" fill="hold"/>
                                        <p:tgtEl>
                                          <p:spTgt spid="84"/>
                                        </p:tgtEl>
                                        <p:attrNameLst>
                                          <p:attrName>ppt_w</p:attrName>
                                        </p:attrNameLst>
                                      </p:cBhvr>
                                      <p:tavLst>
                                        <p:tav tm="0">
                                          <p:val>
                                            <p:fltVal val="0"/>
                                          </p:val>
                                        </p:tav>
                                        <p:tav tm="100000">
                                          <p:val>
                                            <p:strVal val="#ppt_w"/>
                                          </p:val>
                                        </p:tav>
                                      </p:tavLst>
                                    </p:anim>
                                    <p:anim calcmode="lin" valueType="num">
                                      <p:cBhvr>
                                        <p:cTn id="60" dur="500" fill="hold"/>
                                        <p:tgtEl>
                                          <p:spTgt spid="84"/>
                                        </p:tgtEl>
                                        <p:attrNameLst>
                                          <p:attrName>ppt_h</p:attrName>
                                        </p:attrNameLst>
                                      </p:cBhvr>
                                      <p:tavLst>
                                        <p:tav tm="0">
                                          <p:val>
                                            <p:fltVal val="0"/>
                                          </p:val>
                                        </p:tav>
                                        <p:tav tm="100000">
                                          <p:val>
                                            <p:strVal val="#ppt_h"/>
                                          </p:val>
                                        </p:tav>
                                      </p:tavLst>
                                    </p:anim>
                                    <p:animEffect transition="in" filter="fade">
                                      <p:cBhvr>
                                        <p:cTn id="61" dur="500"/>
                                        <p:tgtEl>
                                          <p:spTgt spid="84"/>
                                        </p:tgtEl>
                                      </p:cBhvr>
                                    </p:animEffect>
                                  </p:childTnLst>
                                </p:cTn>
                              </p:par>
                              <p:par>
                                <p:cTn id="62" presetID="53" presetClass="entr" presetSubtype="16" fill="hold" nodeType="withEffect">
                                  <p:stCondLst>
                                    <p:cond delay="0"/>
                                  </p:stCondLst>
                                  <p:childTnLst>
                                    <p:set>
                                      <p:cBhvr>
                                        <p:cTn id="63" dur="1" fill="hold">
                                          <p:stCondLst>
                                            <p:cond delay="0"/>
                                          </p:stCondLst>
                                        </p:cTn>
                                        <p:tgtEl>
                                          <p:spTgt spid="88"/>
                                        </p:tgtEl>
                                        <p:attrNameLst>
                                          <p:attrName>style.visibility</p:attrName>
                                        </p:attrNameLst>
                                      </p:cBhvr>
                                      <p:to>
                                        <p:strVal val="visible"/>
                                      </p:to>
                                    </p:set>
                                    <p:anim calcmode="lin" valueType="num">
                                      <p:cBhvr>
                                        <p:cTn id="64" dur="500" fill="hold"/>
                                        <p:tgtEl>
                                          <p:spTgt spid="88"/>
                                        </p:tgtEl>
                                        <p:attrNameLst>
                                          <p:attrName>ppt_w</p:attrName>
                                        </p:attrNameLst>
                                      </p:cBhvr>
                                      <p:tavLst>
                                        <p:tav tm="0">
                                          <p:val>
                                            <p:fltVal val="0"/>
                                          </p:val>
                                        </p:tav>
                                        <p:tav tm="100000">
                                          <p:val>
                                            <p:strVal val="#ppt_w"/>
                                          </p:val>
                                        </p:tav>
                                      </p:tavLst>
                                    </p:anim>
                                    <p:anim calcmode="lin" valueType="num">
                                      <p:cBhvr>
                                        <p:cTn id="65" dur="500" fill="hold"/>
                                        <p:tgtEl>
                                          <p:spTgt spid="88"/>
                                        </p:tgtEl>
                                        <p:attrNameLst>
                                          <p:attrName>ppt_h</p:attrName>
                                        </p:attrNameLst>
                                      </p:cBhvr>
                                      <p:tavLst>
                                        <p:tav tm="0">
                                          <p:val>
                                            <p:fltVal val="0"/>
                                          </p:val>
                                        </p:tav>
                                        <p:tav tm="100000">
                                          <p:val>
                                            <p:strVal val="#ppt_h"/>
                                          </p:val>
                                        </p:tav>
                                      </p:tavLst>
                                    </p:anim>
                                    <p:animEffect transition="in" filter="fade">
                                      <p:cBhvr>
                                        <p:cTn id="66"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72" grpId="0" animBg="1"/>
      <p:bldP spid="73" grpId="0" animBg="1"/>
      <p:bldP spid="7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60"/>
          <p:cNvSpPr/>
          <p:nvPr/>
        </p:nvSpPr>
        <p:spPr>
          <a:xfrm rot="1751457">
            <a:off x="1516086" y="3054648"/>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矩形 60"/>
          <p:cNvSpPr/>
          <p:nvPr/>
        </p:nvSpPr>
        <p:spPr>
          <a:xfrm rot="1751457">
            <a:off x="1516085" y="4579428"/>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 name="矩形 60"/>
          <p:cNvSpPr/>
          <p:nvPr/>
        </p:nvSpPr>
        <p:spPr>
          <a:xfrm rot="1751457">
            <a:off x="1516085" y="6080009"/>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矩形 60"/>
          <p:cNvSpPr/>
          <p:nvPr/>
        </p:nvSpPr>
        <p:spPr>
          <a:xfrm rot="1751457">
            <a:off x="6583386" y="3054648"/>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矩形 60"/>
          <p:cNvSpPr/>
          <p:nvPr/>
        </p:nvSpPr>
        <p:spPr>
          <a:xfrm rot="1751457">
            <a:off x="6583385" y="4579428"/>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矩形 60"/>
          <p:cNvSpPr/>
          <p:nvPr/>
        </p:nvSpPr>
        <p:spPr>
          <a:xfrm rot="1751457">
            <a:off x="6583385" y="6080009"/>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3" name="Group 13"/>
          <p:cNvGrpSpPr/>
          <p:nvPr/>
        </p:nvGrpSpPr>
        <p:grpSpPr>
          <a:xfrm>
            <a:off x="1152525" y="2704688"/>
            <a:ext cx="903838" cy="903839"/>
            <a:chOff x="911424" y="1244624"/>
            <a:chExt cx="1084974" cy="1084975"/>
          </a:xfrm>
        </p:grpSpPr>
        <p:sp>
          <p:nvSpPr>
            <p:cNvPr id="54"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rgbClr val="E6332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5" name="TextBox 9"/>
            <p:cNvSpPr txBox="1"/>
            <p:nvPr/>
          </p:nvSpPr>
          <p:spPr>
            <a:xfrm>
              <a:off x="997495" y="1340768"/>
              <a:ext cx="655949" cy="707886"/>
            </a:xfrm>
            <a:prstGeom prst="rect">
              <a:avLst/>
            </a:prstGeom>
            <a:noFill/>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Arial"/>
                  <a:ea typeface="微软雅黑"/>
                </a:rPr>
                <a:t>01</a:t>
              </a:r>
            </a:p>
          </p:txBody>
        </p:sp>
      </p:grpSp>
      <p:grpSp>
        <p:nvGrpSpPr>
          <p:cNvPr id="56" name="Group 13"/>
          <p:cNvGrpSpPr/>
          <p:nvPr/>
        </p:nvGrpSpPr>
        <p:grpSpPr>
          <a:xfrm>
            <a:off x="1152525" y="4214659"/>
            <a:ext cx="903838" cy="903839"/>
            <a:chOff x="911424" y="1244624"/>
            <a:chExt cx="1084974" cy="1084975"/>
          </a:xfrm>
        </p:grpSpPr>
        <p:sp>
          <p:nvSpPr>
            <p:cNvPr id="57"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rgbClr val="E6332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8" name="TextBox 9"/>
            <p:cNvSpPr txBox="1"/>
            <p:nvPr/>
          </p:nvSpPr>
          <p:spPr>
            <a:xfrm>
              <a:off x="997495" y="1340768"/>
              <a:ext cx="655949" cy="707886"/>
            </a:xfrm>
            <a:prstGeom prst="rect">
              <a:avLst/>
            </a:prstGeom>
            <a:noFill/>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Arial"/>
                  <a:ea typeface="微软雅黑"/>
                </a:rPr>
                <a:t>02</a:t>
              </a:r>
            </a:p>
          </p:txBody>
        </p:sp>
      </p:grpSp>
      <p:grpSp>
        <p:nvGrpSpPr>
          <p:cNvPr id="59" name="Group 13"/>
          <p:cNvGrpSpPr/>
          <p:nvPr/>
        </p:nvGrpSpPr>
        <p:grpSpPr>
          <a:xfrm>
            <a:off x="1152525" y="5724631"/>
            <a:ext cx="903838" cy="903839"/>
            <a:chOff x="911424" y="1244624"/>
            <a:chExt cx="1084974" cy="1084975"/>
          </a:xfrm>
        </p:grpSpPr>
        <p:sp>
          <p:nvSpPr>
            <p:cNvPr id="60"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rgbClr val="E6332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61" name="TextBox 9"/>
            <p:cNvSpPr txBox="1"/>
            <p:nvPr/>
          </p:nvSpPr>
          <p:spPr>
            <a:xfrm>
              <a:off x="997495" y="1340768"/>
              <a:ext cx="655949" cy="707886"/>
            </a:xfrm>
            <a:prstGeom prst="rect">
              <a:avLst/>
            </a:prstGeom>
            <a:noFill/>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Arial"/>
                  <a:ea typeface="微软雅黑"/>
                </a:rPr>
                <a:t>03</a:t>
              </a:r>
            </a:p>
          </p:txBody>
        </p:sp>
      </p:grpSp>
      <p:grpSp>
        <p:nvGrpSpPr>
          <p:cNvPr id="62" name="Group 13"/>
          <p:cNvGrpSpPr/>
          <p:nvPr/>
        </p:nvGrpSpPr>
        <p:grpSpPr>
          <a:xfrm>
            <a:off x="6232525" y="2704688"/>
            <a:ext cx="903838" cy="903839"/>
            <a:chOff x="911424" y="1244624"/>
            <a:chExt cx="1084974" cy="1084975"/>
          </a:xfrm>
        </p:grpSpPr>
        <p:sp>
          <p:nvSpPr>
            <p:cNvPr id="63"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rgbClr val="E6332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64" name="TextBox 9"/>
            <p:cNvSpPr txBox="1"/>
            <p:nvPr/>
          </p:nvSpPr>
          <p:spPr>
            <a:xfrm>
              <a:off x="997495" y="1340768"/>
              <a:ext cx="655949" cy="707886"/>
            </a:xfrm>
            <a:prstGeom prst="rect">
              <a:avLst/>
            </a:prstGeom>
            <a:noFill/>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Arial"/>
                  <a:ea typeface="微软雅黑"/>
                </a:rPr>
                <a:t>04</a:t>
              </a:r>
            </a:p>
          </p:txBody>
        </p:sp>
      </p:grpSp>
      <p:grpSp>
        <p:nvGrpSpPr>
          <p:cNvPr id="65" name="Group 13"/>
          <p:cNvGrpSpPr/>
          <p:nvPr/>
        </p:nvGrpSpPr>
        <p:grpSpPr>
          <a:xfrm>
            <a:off x="6232525" y="4214659"/>
            <a:ext cx="903838" cy="903839"/>
            <a:chOff x="911424" y="1244624"/>
            <a:chExt cx="1084974" cy="1084975"/>
          </a:xfrm>
        </p:grpSpPr>
        <p:sp>
          <p:nvSpPr>
            <p:cNvPr id="66"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rgbClr val="E6332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67" name="TextBox 9"/>
            <p:cNvSpPr txBox="1"/>
            <p:nvPr/>
          </p:nvSpPr>
          <p:spPr>
            <a:xfrm>
              <a:off x="997495" y="1340768"/>
              <a:ext cx="655949" cy="707886"/>
            </a:xfrm>
            <a:prstGeom prst="rect">
              <a:avLst/>
            </a:prstGeom>
            <a:noFill/>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Arial"/>
                  <a:ea typeface="微软雅黑"/>
                </a:rPr>
                <a:t>05</a:t>
              </a:r>
            </a:p>
          </p:txBody>
        </p:sp>
      </p:grpSp>
      <p:grpSp>
        <p:nvGrpSpPr>
          <p:cNvPr id="68" name="Group 13"/>
          <p:cNvGrpSpPr/>
          <p:nvPr/>
        </p:nvGrpSpPr>
        <p:grpSpPr>
          <a:xfrm>
            <a:off x="6232525" y="5724631"/>
            <a:ext cx="903838" cy="903839"/>
            <a:chOff x="911424" y="1244624"/>
            <a:chExt cx="1084974" cy="1084975"/>
          </a:xfrm>
        </p:grpSpPr>
        <p:sp>
          <p:nvSpPr>
            <p:cNvPr id="69"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rgbClr val="E6332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70" name="TextBox 9"/>
            <p:cNvSpPr txBox="1"/>
            <p:nvPr/>
          </p:nvSpPr>
          <p:spPr>
            <a:xfrm>
              <a:off x="997495" y="1340768"/>
              <a:ext cx="655949" cy="707886"/>
            </a:xfrm>
            <a:prstGeom prst="rect">
              <a:avLst/>
            </a:prstGeom>
            <a:noFill/>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latin typeface="Arial"/>
                  <a:ea typeface="微软雅黑"/>
                </a:rPr>
                <a:t>06</a:t>
              </a:r>
            </a:p>
          </p:txBody>
        </p:sp>
      </p:grpSp>
      <p:sp>
        <p:nvSpPr>
          <p:cNvPr id="71" name="矩形 5"/>
          <p:cNvSpPr/>
          <p:nvPr/>
        </p:nvSpPr>
        <p:spPr>
          <a:xfrm rot="1751457">
            <a:off x="5304294" y="1788719"/>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2" name="矩形 71"/>
          <p:cNvSpPr/>
          <p:nvPr/>
        </p:nvSpPr>
        <p:spPr>
          <a:xfrm>
            <a:off x="5227823" y="1906623"/>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3" name="文本框 68"/>
          <p:cNvSpPr txBox="1"/>
          <p:nvPr/>
        </p:nvSpPr>
        <p:spPr>
          <a:xfrm>
            <a:off x="4391349" y="1252776"/>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74" name="组合 73"/>
          <p:cNvGrpSpPr/>
          <p:nvPr/>
        </p:nvGrpSpPr>
        <p:grpSpPr>
          <a:xfrm>
            <a:off x="2128064" y="2775470"/>
            <a:ext cx="3505357" cy="802945"/>
            <a:chOff x="937749" y="5082480"/>
            <a:chExt cx="3505357" cy="802945"/>
          </a:xfrm>
        </p:grpSpPr>
        <p:sp>
          <p:nvSpPr>
            <p:cNvPr id="75" name="矩形 74"/>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a:t>
              </a:r>
              <a:r>
                <a:rPr lang="zh-CN" altLang="en-US" sz="1200" dirty="0" smtClean="0">
                  <a:solidFill>
                    <a:srgbClr val="7F7F7F"/>
                  </a:solidFill>
                  <a:latin typeface="Arial"/>
                  <a:ea typeface="微软雅黑"/>
                </a:rPr>
                <a:t>胶片</a:t>
              </a:r>
              <a:endParaRPr lang="zh-CN" altLang="en-US" sz="1200" dirty="0">
                <a:solidFill>
                  <a:srgbClr val="7F7F7F"/>
                </a:solidFill>
                <a:latin typeface="Arial"/>
                <a:ea typeface="微软雅黑"/>
              </a:endParaRPr>
            </a:p>
          </p:txBody>
        </p:sp>
        <p:sp>
          <p:nvSpPr>
            <p:cNvPr id="76" name="矩形 75"/>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77" name="组合 76"/>
          <p:cNvGrpSpPr/>
          <p:nvPr/>
        </p:nvGrpSpPr>
        <p:grpSpPr>
          <a:xfrm>
            <a:off x="2128064" y="4294752"/>
            <a:ext cx="3505357" cy="802945"/>
            <a:chOff x="937749" y="5082480"/>
            <a:chExt cx="3505357" cy="802945"/>
          </a:xfrm>
        </p:grpSpPr>
        <p:sp>
          <p:nvSpPr>
            <p:cNvPr id="78" name="矩形 77"/>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a:t>
              </a:r>
              <a:r>
                <a:rPr lang="zh-CN" altLang="en-US" sz="1200" dirty="0" smtClean="0">
                  <a:solidFill>
                    <a:srgbClr val="7F7F7F"/>
                  </a:solidFill>
                  <a:latin typeface="Arial"/>
                  <a:ea typeface="微软雅黑"/>
                </a:rPr>
                <a:t>胶片</a:t>
              </a:r>
              <a:endParaRPr lang="zh-CN" altLang="en-US" sz="1200" dirty="0">
                <a:solidFill>
                  <a:srgbClr val="7F7F7F"/>
                </a:solidFill>
                <a:latin typeface="Arial"/>
                <a:ea typeface="微软雅黑"/>
              </a:endParaRPr>
            </a:p>
          </p:txBody>
        </p:sp>
        <p:sp>
          <p:nvSpPr>
            <p:cNvPr id="79" name="矩形 78"/>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80" name="组合 79"/>
          <p:cNvGrpSpPr/>
          <p:nvPr/>
        </p:nvGrpSpPr>
        <p:grpSpPr>
          <a:xfrm>
            <a:off x="2128064" y="5782495"/>
            <a:ext cx="3505357" cy="802945"/>
            <a:chOff x="937749" y="5082480"/>
            <a:chExt cx="3505357" cy="802945"/>
          </a:xfrm>
        </p:grpSpPr>
        <p:sp>
          <p:nvSpPr>
            <p:cNvPr id="81" name="矩形 80"/>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a:t>
              </a:r>
              <a:r>
                <a:rPr lang="zh-CN" altLang="en-US" sz="1200" dirty="0" smtClean="0">
                  <a:solidFill>
                    <a:srgbClr val="7F7F7F"/>
                  </a:solidFill>
                  <a:latin typeface="Arial"/>
                  <a:ea typeface="微软雅黑"/>
                </a:rPr>
                <a:t>胶片</a:t>
              </a:r>
              <a:endParaRPr lang="zh-CN" altLang="en-US" sz="1200" dirty="0">
                <a:solidFill>
                  <a:srgbClr val="7F7F7F"/>
                </a:solidFill>
                <a:latin typeface="Arial"/>
                <a:ea typeface="微软雅黑"/>
              </a:endParaRPr>
            </a:p>
          </p:txBody>
        </p:sp>
        <p:sp>
          <p:nvSpPr>
            <p:cNvPr id="82" name="矩形 81"/>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83" name="组合 82"/>
          <p:cNvGrpSpPr/>
          <p:nvPr/>
        </p:nvGrpSpPr>
        <p:grpSpPr>
          <a:xfrm>
            <a:off x="7248101" y="2775470"/>
            <a:ext cx="3505357" cy="802945"/>
            <a:chOff x="937749" y="5082480"/>
            <a:chExt cx="3505357" cy="802945"/>
          </a:xfrm>
        </p:grpSpPr>
        <p:sp>
          <p:nvSpPr>
            <p:cNvPr id="84" name="矩形 83"/>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a:t>
              </a:r>
              <a:r>
                <a:rPr lang="zh-CN" altLang="en-US" sz="1200" dirty="0" smtClean="0">
                  <a:solidFill>
                    <a:srgbClr val="7F7F7F"/>
                  </a:solidFill>
                  <a:latin typeface="Arial"/>
                  <a:ea typeface="微软雅黑"/>
                </a:rPr>
                <a:t>胶片</a:t>
              </a:r>
              <a:endParaRPr lang="zh-CN" altLang="en-US" sz="1200" dirty="0">
                <a:solidFill>
                  <a:srgbClr val="7F7F7F"/>
                </a:solidFill>
                <a:latin typeface="Arial"/>
                <a:ea typeface="微软雅黑"/>
              </a:endParaRPr>
            </a:p>
          </p:txBody>
        </p:sp>
        <p:sp>
          <p:nvSpPr>
            <p:cNvPr id="85" name="矩形 84"/>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86" name="组合 85"/>
          <p:cNvGrpSpPr/>
          <p:nvPr/>
        </p:nvGrpSpPr>
        <p:grpSpPr>
          <a:xfrm>
            <a:off x="7248101" y="4294752"/>
            <a:ext cx="3505357" cy="802945"/>
            <a:chOff x="937749" y="5082480"/>
            <a:chExt cx="3505357" cy="802945"/>
          </a:xfrm>
        </p:grpSpPr>
        <p:sp>
          <p:nvSpPr>
            <p:cNvPr id="87" name="矩形 86"/>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a:t>
              </a:r>
              <a:r>
                <a:rPr lang="zh-CN" altLang="en-US" sz="1200" dirty="0" smtClean="0">
                  <a:solidFill>
                    <a:srgbClr val="7F7F7F"/>
                  </a:solidFill>
                  <a:latin typeface="Arial"/>
                  <a:ea typeface="微软雅黑"/>
                </a:rPr>
                <a:t>胶片</a:t>
              </a:r>
              <a:endParaRPr lang="zh-CN" altLang="en-US" sz="1200" dirty="0">
                <a:solidFill>
                  <a:srgbClr val="7F7F7F"/>
                </a:solidFill>
                <a:latin typeface="Arial"/>
                <a:ea typeface="微软雅黑"/>
              </a:endParaRPr>
            </a:p>
          </p:txBody>
        </p:sp>
        <p:sp>
          <p:nvSpPr>
            <p:cNvPr id="88" name="矩形 87"/>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89" name="组合 88"/>
          <p:cNvGrpSpPr/>
          <p:nvPr/>
        </p:nvGrpSpPr>
        <p:grpSpPr>
          <a:xfrm>
            <a:off x="7248101" y="5782495"/>
            <a:ext cx="3505357" cy="802945"/>
            <a:chOff x="937749" y="5082480"/>
            <a:chExt cx="3505357" cy="802945"/>
          </a:xfrm>
        </p:grpSpPr>
        <p:sp>
          <p:nvSpPr>
            <p:cNvPr id="90" name="矩形 89"/>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a:t>
              </a:r>
              <a:r>
                <a:rPr lang="zh-CN" altLang="en-US" sz="1200" dirty="0" smtClean="0">
                  <a:solidFill>
                    <a:srgbClr val="7F7F7F"/>
                  </a:solidFill>
                  <a:latin typeface="Arial"/>
                  <a:ea typeface="微软雅黑"/>
                </a:rPr>
                <a:t>胶片</a:t>
              </a:r>
              <a:endParaRPr lang="zh-CN" altLang="en-US" sz="1200" dirty="0">
                <a:solidFill>
                  <a:srgbClr val="7F7F7F"/>
                </a:solidFill>
                <a:latin typeface="Arial"/>
                <a:ea typeface="微软雅黑"/>
              </a:endParaRPr>
            </a:p>
          </p:txBody>
        </p:sp>
        <p:sp>
          <p:nvSpPr>
            <p:cNvPr id="91" name="矩形 90"/>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73"/>
                                        </p:tgtEl>
                                        <p:attrNameLst>
                                          <p:attrName>style.visibility</p:attrName>
                                        </p:attrNameLst>
                                      </p:cBhvr>
                                      <p:to>
                                        <p:strVal val="visible"/>
                                      </p:to>
                                    </p:set>
                                    <p:anim calcmode="lin" valueType="num">
                                      <p:cBhvr additive="base">
                                        <p:cTn id="17" dur="500"/>
                                        <p:tgtEl>
                                          <p:spTgt spid="73"/>
                                        </p:tgtEl>
                                        <p:attrNameLst>
                                          <p:attrName>ppt_y</p:attrName>
                                        </p:attrNameLst>
                                      </p:cBhvr>
                                      <p:tavLst>
                                        <p:tav tm="0">
                                          <p:val>
                                            <p:strVal val="#ppt_y+#ppt_h*1.125000"/>
                                          </p:val>
                                        </p:tav>
                                        <p:tav tm="100000">
                                          <p:val>
                                            <p:strVal val="#ppt_y"/>
                                          </p:val>
                                        </p:tav>
                                      </p:tavLst>
                                    </p:anim>
                                    <p:animEffect transition="in" filter="wipe(up)">
                                      <p:cBhvr>
                                        <p:cTn id="18" dur="500"/>
                                        <p:tgtEl>
                                          <p:spTgt spid="73"/>
                                        </p:tgtEl>
                                      </p:cBhvr>
                                    </p:animEffect>
                                  </p:childTnLst>
                                </p:cTn>
                              </p:par>
                            </p:childTnLst>
                          </p:cTn>
                        </p:par>
                        <p:par>
                          <p:cTn id="19" fill="hold">
                            <p:stCondLst>
                              <p:cond delay="1500"/>
                            </p:stCondLst>
                            <p:childTnLst>
                              <p:par>
                                <p:cTn id="20" presetID="30" presetClass="entr" presetSubtype="0"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800" decel="100000"/>
                                        <p:tgtEl>
                                          <p:spTgt spid="53"/>
                                        </p:tgtEl>
                                      </p:cBhvr>
                                    </p:animEffect>
                                    <p:anim calcmode="lin" valueType="num">
                                      <p:cBhvr>
                                        <p:cTn id="23" dur="800" decel="100000" fill="hold"/>
                                        <p:tgtEl>
                                          <p:spTgt spid="53"/>
                                        </p:tgtEl>
                                        <p:attrNameLst>
                                          <p:attrName>style.rotation</p:attrName>
                                        </p:attrNameLst>
                                      </p:cBhvr>
                                      <p:tavLst>
                                        <p:tav tm="0">
                                          <p:val>
                                            <p:fltVal val="-90"/>
                                          </p:val>
                                        </p:tav>
                                        <p:tav tm="100000">
                                          <p:val>
                                            <p:fltVal val="0"/>
                                          </p:val>
                                        </p:tav>
                                      </p:tavLst>
                                    </p:anim>
                                    <p:anim calcmode="lin" valueType="num">
                                      <p:cBhvr>
                                        <p:cTn id="24" dur="800" decel="100000" fill="hold"/>
                                        <p:tgtEl>
                                          <p:spTgt spid="53"/>
                                        </p:tgtEl>
                                        <p:attrNameLst>
                                          <p:attrName>ppt_x</p:attrName>
                                        </p:attrNameLst>
                                      </p:cBhvr>
                                      <p:tavLst>
                                        <p:tav tm="0">
                                          <p:val>
                                            <p:strVal val="#ppt_x+0.4"/>
                                          </p:val>
                                        </p:tav>
                                        <p:tav tm="100000">
                                          <p:val>
                                            <p:strVal val="#ppt_x-0.05"/>
                                          </p:val>
                                        </p:tav>
                                      </p:tavLst>
                                    </p:anim>
                                    <p:anim calcmode="lin" valueType="num">
                                      <p:cBhvr>
                                        <p:cTn id="25" dur="800" decel="100000" fill="hold"/>
                                        <p:tgtEl>
                                          <p:spTgt spid="53"/>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53"/>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53"/>
                                        </p:tgtEl>
                                        <p:attrNameLst>
                                          <p:attrName>ppt_y</p:attrName>
                                        </p:attrNameLst>
                                      </p:cBhvr>
                                      <p:tavLst>
                                        <p:tav tm="0">
                                          <p:val>
                                            <p:strVal val="#ppt_y+0.1"/>
                                          </p:val>
                                        </p:tav>
                                        <p:tav tm="100000">
                                          <p:val>
                                            <p:strVal val="#ppt_y"/>
                                          </p:val>
                                        </p:tav>
                                      </p:tavLst>
                                    </p:anim>
                                  </p:childTnLst>
                                </p:cTn>
                              </p:par>
                              <p:par>
                                <p:cTn id="28" presetID="30" presetClass="entr" presetSubtype="0"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800" decel="100000"/>
                                        <p:tgtEl>
                                          <p:spTgt spid="56"/>
                                        </p:tgtEl>
                                      </p:cBhvr>
                                    </p:animEffect>
                                    <p:anim calcmode="lin" valueType="num">
                                      <p:cBhvr>
                                        <p:cTn id="31" dur="800" decel="100000" fill="hold"/>
                                        <p:tgtEl>
                                          <p:spTgt spid="56"/>
                                        </p:tgtEl>
                                        <p:attrNameLst>
                                          <p:attrName>style.rotation</p:attrName>
                                        </p:attrNameLst>
                                      </p:cBhvr>
                                      <p:tavLst>
                                        <p:tav tm="0">
                                          <p:val>
                                            <p:fltVal val="-90"/>
                                          </p:val>
                                        </p:tav>
                                        <p:tav tm="100000">
                                          <p:val>
                                            <p:fltVal val="0"/>
                                          </p:val>
                                        </p:tav>
                                      </p:tavLst>
                                    </p:anim>
                                    <p:anim calcmode="lin" valueType="num">
                                      <p:cBhvr>
                                        <p:cTn id="32" dur="800" decel="100000" fill="hold"/>
                                        <p:tgtEl>
                                          <p:spTgt spid="56"/>
                                        </p:tgtEl>
                                        <p:attrNameLst>
                                          <p:attrName>ppt_x</p:attrName>
                                        </p:attrNameLst>
                                      </p:cBhvr>
                                      <p:tavLst>
                                        <p:tav tm="0">
                                          <p:val>
                                            <p:strVal val="#ppt_x+0.4"/>
                                          </p:val>
                                        </p:tav>
                                        <p:tav tm="100000">
                                          <p:val>
                                            <p:strVal val="#ppt_x-0.05"/>
                                          </p:val>
                                        </p:tav>
                                      </p:tavLst>
                                    </p:anim>
                                    <p:anim calcmode="lin" valueType="num">
                                      <p:cBhvr>
                                        <p:cTn id="33" dur="800" decel="100000" fill="hold"/>
                                        <p:tgtEl>
                                          <p:spTgt spid="5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5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56"/>
                                        </p:tgtEl>
                                        <p:attrNameLst>
                                          <p:attrName>ppt_y</p:attrName>
                                        </p:attrNameLst>
                                      </p:cBhvr>
                                      <p:tavLst>
                                        <p:tav tm="0">
                                          <p:val>
                                            <p:strVal val="#ppt_y+0.1"/>
                                          </p:val>
                                        </p:tav>
                                        <p:tav tm="100000">
                                          <p:val>
                                            <p:strVal val="#ppt_y"/>
                                          </p:val>
                                        </p:tav>
                                      </p:tavLst>
                                    </p:anim>
                                  </p:childTnLst>
                                </p:cTn>
                              </p:par>
                              <p:par>
                                <p:cTn id="36" presetID="30" presetClass="entr" presetSubtype="0" fill="hold" nodeType="with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800" decel="100000"/>
                                        <p:tgtEl>
                                          <p:spTgt spid="59"/>
                                        </p:tgtEl>
                                      </p:cBhvr>
                                    </p:animEffect>
                                    <p:anim calcmode="lin" valueType="num">
                                      <p:cBhvr>
                                        <p:cTn id="39" dur="800" decel="100000" fill="hold"/>
                                        <p:tgtEl>
                                          <p:spTgt spid="59"/>
                                        </p:tgtEl>
                                        <p:attrNameLst>
                                          <p:attrName>style.rotation</p:attrName>
                                        </p:attrNameLst>
                                      </p:cBhvr>
                                      <p:tavLst>
                                        <p:tav tm="0">
                                          <p:val>
                                            <p:fltVal val="-90"/>
                                          </p:val>
                                        </p:tav>
                                        <p:tav tm="100000">
                                          <p:val>
                                            <p:fltVal val="0"/>
                                          </p:val>
                                        </p:tav>
                                      </p:tavLst>
                                    </p:anim>
                                    <p:anim calcmode="lin" valueType="num">
                                      <p:cBhvr>
                                        <p:cTn id="40" dur="800" decel="100000" fill="hold"/>
                                        <p:tgtEl>
                                          <p:spTgt spid="59"/>
                                        </p:tgtEl>
                                        <p:attrNameLst>
                                          <p:attrName>ppt_x</p:attrName>
                                        </p:attrNameLst>
                                      </p:cBhvr>
                                      <p:tavLst>
                                        <p:tav tm="0">
                                          <p:val>
                                            <p:strVal val="#ppt_x+0.4"/>
                                          </p:val>
                                        </p:tav>
                                        <p:tav tm="100000">
                                          <p:val>
                                            <p:strVal val="#ppt_x-0.05"/>
                                          </p:val>
                                        </p:tav>
                                      </p:tavLst>
                                    </p:anim>
                                    <p:anim calcmode="lin" valueType="num">
                                      <p:cBhvr>
                                        <p:cTn id="41" dur="800" decel="100000" fill="hold"/>
                                        <p:tgtEl>
                                          <p:spTgt spid="59"/>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59"/>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59"/>
                                        </p:tgtEl>
                                        <p:attrNameLst>
                                          <p:attrName>ppt_y</p:attrName>
                                        </p:attrNameLst>
                                      </p:cBhvr>
                                      <p:tavLst>
                                        <p:tav tm="0">
                                          <p:val>
                                            <p:strVal val="#ppt_y+0.1"/>
                                          </p:val>
                                        </p:tav>
                                        <p:tav tm="100000">
                                          <p:val>
                                            <p:strVal val="#ppt_y"/>
                                          </p:val>
                                        </p:tav>
                                      </p:tavLst>
                                    </p:anim>
                                  </p:childTnLst>
                                </p:cTn>
                              </p:par>
                              <p:par>
                                <p:cTn id="44" presetID="30" presetClass="entr" presetSubtype="0" fill="hold" nodeType="with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800" decel="100000"/>
                                        <p:tgtEl>
                                          <p:spTgt spid="62"/>
                                        </p:tgtEl>
                                      </p:cBhvr>
                                    </p:animEffect>
                                    <p:anim calcmode="lin" valueType="num">
                                      <p:cBhvr>
                                        <p:cTn id="47" dur="800" decel="100000" fill="hold"/>
                                        <p:tgtEl>
                                          <p:spTgt spid="62"/>
                                        </p:tgtEl>
                                        <p:attrNameLst>
                                          <p:attrName>style.rotation</p:attrName>
                                        </p:attrNameLst>
                                      </p:cBhvr>
                                      <p:tavLst>
                                        <p:tav tm="0">
                                          <p:val>
                                            <p:fltVal val="-90"/>
                                          </p:val>
                                        </p:tav>
                                        <p:tav tm="100000">
                                          <p:val>
                                            <p:fltVal val="0"/>
                                          </p:val>
                                        </p:tav>
                                      </p:tavLst>
                                    </p:anim>
                                    <p:anim calcmode="lin" valueType="num">
                                      <p:cBhvr>
                                        <p:cTn id="48" dur="800" decel="100000" fill="hold"/>
                                        <p:tgtEl>
                                          <p:spTgt spid="62"/>
                                        </p:tgtEl>
                                        <p:attrNameLst>
                                          <p:attrName>ppt_x</p:attrName>
                                        </p:attrNameLst>
                                      </p:cBhvr>
                                      <p:tavLst>
                                        <p:tav tm="0">
                                          <p:val>
                                            <p:strVal val="#ppt_x+0.4"/>
                                          </p:val>
                                        </p:tav>
                                        <p:tav tm="100000">
                                          <p:val>
                                            <p:strVal val="#ppt_x-0.05"/>
                                          </p:val>
                                        </p:tav>
                                      </p:tavLst>
                                    </p:anim>
                                    <p:anim calcmode="lin" valueType="num">
                                      <p:cBhvr>
                                        <p:cTn id="49" dur="800" decel="100000" fill="hold"/>
                                        <p:tgtEl>
                                          <p:spTgt spid="62"/>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62"/>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62"/>
                                        </p:tgtEl>
                                        <p:attrNameLst>
                                          <p:attrName>ppt_y</p:attrName>
                                        </p:attrNameLst>
                                      </p:cBhvr>
                                      <p:tavLst>
                                        <p:tav tm="0">
                                          <p:val>
                                            <p:strVal val="#ppt_y+0.1"/>
                                          </p:val>
                                        </p:tav>
                                        <p:tav tm="100000">
                                          <p:val>
                                            <p:strVal val="#ppt_y"/>
                                          </p:val>
                                        </p:tav>
                                      </p:tavLst>
                                    </p:anim>
                                  </p:childTnLst>
                                </p:cTn>
                              </p:par>
                              <p:par>
                                <p:cTn id="52" presetID="30" presetClass="entr" presetSubtype="0" fill="hold" nodeType="with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800" decel="100000"/>
                                        <p:tgtEl>
                                          <p:spTgt spid="65"/>
                                        </p:tgtEl>
                                      </p:cBhvr>
                                    </p:animEffect>
                                    <p:anim calcmode="lin" valueType="num">
                                      <p:cBhvr>
                                        <p:cTn id="55" dur="800" decel="100000" fill="hold"/>
                                        <p:tgtEl>
                                          <p:spTgt spid="65"/>
                                        </p:tgtEl>
                                        <p:attrNameLst>
                                          <p:attrName>style.rotation</p:attrName>
                                        </p:attrNameLst>
                                      </p:cBhvr>
                                      <p:tavLst>
                                        <p:tav tm="0">
                                          <p:val>
                                            <p:fltVal val="-90"/>
                                          </p:val>
                                        </p:tav>
                                        <p:tav tm="100000">
                                          <p:val>
                                            <p:fltVal val="0"/>
                                          </p:val>
                                        </p:tav>
                                      </p:tavLst>
                                    </p:anim>
                                    <p:anim calcmode="lin" valueType="num">
                                      <p:cBhvr>
                                        <p:cTn id="56" dur="800" decel="100000" fill="hold"/>
                                        <p:tgtEl>
                                          <p:spTgt spid="65"/>
                                        </p:tgtEl>
                                        <p:attrNameLst>
                                          <p:attrName>ppt_x</p:attrName>
                                        </p:attrNameLst>
                                      </p:cBhvr>
                                      <p:tavLst>
                                        <p:tav tm="0">
                                          <p:val>
                                            <p:strVal val="#ppt_x+0.4"/>
                                          </p:val>
                                        </p:tav>
                                        <p:tav tm="100000">
                                          <p:val>
                                            <p:strVal val="#ppt_x-0.05"/>
                                          </p:val>
                                        </p:tav>
                                      </p:tavLst>
                                    </p:anim>
                                    <p:anim calcmode="lin" valueType="num">
                                      <p:cBhvr>
                                        <p:cTn id="57" dur="800" decel="100000" fill="hold"/>
                                        <p:tgtEl>
                                          <p:spTgt spid="65"/>
                                        </p:tgtEl>
                                        <p:attrNameLst>
                                          <p:attrName>ppt_y</p:attrName>
                                        </p:attrNameLst>
                                      </p:cBhvr>
                                      <p:tavLst>
                                        <p:tav tm="0">
                                          <p:val>
                                            <p:strVal val="#ppt_y-0.4"/>
                                          </p:val>
                                        </p:tav>
                                        <p:tav tm="100000">
                                          <p:val>
                                            <p:strVal val="#ppt_y+0.1"/>
                                          </p:val>
                                        </p:tav>
                                      </p:tavLst>
                                    </p:anim>
                                    <p:anim calcmode="lin" valueType="num">
                                      <p:cBhvr>
                                        <p:cTn id="58" dur="200" accel="100000" fill="hold">
                                          <p:stCondLst>
                                            <p:cond delay="800"/>
                                          </p:stCondLst>
                                        </p:cTn>
                                        <p:tgtEl>
                                          <p:spTgt spid="65"/>
                                        </p:tgtEl>
                                        <p:attrNameLst>
                                          <p:attrName>ppt_x</p:attrName>
                                        </p:attrNameLst>
                                      </p:cBhvr>
                                      <p:tavLst>
                                        <p:tav tm="0">
                                          <p:val>
                                            <p:strVal val="#ppt_x-0.05"/>
                                          </p:val>
                                        </p:tav>
                                        <p:tav tm="100000">
                                          <p:val>
                                            <p:strVal val="#ppt_x"/>
                                          </p:val>
                                        </p:tav>
                                      </p:tavLst>
                                    </p:anim>
                                    <p:anim calcmode="lin" valueType="num">
                                      <p:cBhvr>
                                        <p:cTn id="59" dur="200" accel="100000" fill="hold">
                                          <p:stCondLst>
                                            <p:cond delay="800"/>
                                          </p:stCondLst>
                                        </p:cTn>
                                        <p:tgtEl>
                                          <p:spTgt spid="65"/>
                                        </p:tgtEl>
                                        <p:attrNameLst>
                                          <p:attrName>ppt_y</p:attrName>
                                        </p:attrNameLst>
                                      </p:cBhvr>
                                      <p:tavLst>
                                        <p:tav tm="0">
                                          <p:val>
                                            <p:strVal val="#ppt_y+0.1"/>
                                          </p:val>
                                        </p:tav>
                                        <p:tav tm="100000">
                                          <p:val>
                                            <p:strVal val="#ppt_y"/>
                                          </p:val>
                                        </p:tav>
                                      </p:tavLst>
                                    </p:anim>
                                  </p:childTnLst>
                                </p:cTn>
                              </p:par>
                              <p:par>
                                <p:cTn id="60" presetID="30" presetClass="entr" presetSubtype="0" fill="hold"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800" decel="100000"/>
                                        <p:tgtEl>
                                          <p:spTgt spid="68"/>
                                        </p:tgtEl>
                                      </p:cBhvr>
                                    </p:animEffect>
                                    <p:anim calcmode="lin" valueType="num">
                                      <p:cBhvr>
                                        <p:cTn id="63" dur="800" decel="100000" fill="hold"/>
                                        <p:tgtEl>
                                          <p:spTgt spid="68"/>
                                        </p:tgtEl>
                                        <p:attrNameLst>
                                          <p:attrName>style.rotation</p:attrName>
                                        </p:attrNameLst>
                                      </p:cBhvr>
                                      <p:tavLst>
                                        <p:tav tm="0">
                                          <p:val>
                                            <p:fltVal val="-90"/>
                                          </p:val>
                                        </p:tav>
                                        <p:tav tm="100000">
                                          <p:val>
                                            <p:fltVal val="0"/>
                                          </p:val>
                                        </p:tav>
                                      </p:tavLst>
                                    </p:anim>
                                    <p:anim calcmode="lin" valueType="num">
                                      <p:cBhvr>
                                        <p:cTn id="64" dur="800" decel="100000" fill="hold"/>
                                        <p:tgtEl>
                                          <p:spTgt spid="68"/>
                                        </p:tgtEl>
                                        <p:attrNameLst>
                                          <p:attrName>ppt_x</p:attrName>
                                        </p:attrNameLst>
                                      </p:cBhvr>
                                      <p:tavLst>
                                        <p:tav tm="0">
                                          <p:val>
                                            <p:strVal val="#ppt_x+0.4"/>
                                          </p:val>
                                        </p:tav>
                                        <p:tav tm="100000">
                                          <p:val>
                                            <p:strVal val="#ppt_x-0.05"/>
                                          </p:val>
                                        </p:tav>
                                      </p:tavLst>
                                    </p:anim>
                                    <p:anim calcmode="lin" valueType="num">
                                      <p:cBhvr>
                                        <p:cTn id="65" dur="800" decel="100000" fill="hold"/>
                                        <p:tgtEl>
                                          <p:spTgt spid="68"/>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68"/>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68"/>
                                        </p:tgtEl>
                                        <p:attrNameLst>
                                          <p:attrName>ppt_y</p:attrName>
                                        </p:attrNameLst>
                                      </p:cBhvr>
                                      <p:tavLst>
                                        <p:tav tm="0">
                                          <p:val>
                                            <p:strVal val="#ppt_y+0.1"/>
                                          </p:val>
                                        </p:tav>
                                        <p:tav tm="100000">
                                          <p:val>
                                            <p:strVal val="#ppt_y"/>
                                          </p:val>
                                        </p:tav>
                                      </p:tavLst>
                                    </p:anim>
                                  </p:childTnLst>
                                </p:cTn>
                              </p:par>
                            </p:childTnLst>
                          </p:cTn>
                        </p:par>
                        <p:par>
                          <p:cTn id="68" fill="hold">
                            <p:stCondLst>
                              <p:cond delay="2500"/>
                            </p:stCondLst>
                            <p:childTnLst>
                              <p:par>
                                <p:cTn id="69" presetID="10"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fade">
                                      <p:cBhvr>
                                        <p:cTn id="74" dur="500"/>
                                        <p:tgtEl>
                                          <p:spTgt spid="5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500"/>
                                        <p:tgtEl>
                                          <p:spTgt spid="4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500"/>
                                        <p:tgtEl>
                                          <p:spTgt spid="49"/>
                                        </p:tgtEl>
                                      </p:cBhvr>
                                    </p:animEffect>
                                  </p:childTnLst>
                                </p:cTn>
                              </p:par>
                            </p:childTnLst>
                          </p:cTn>
                        </p:par>
                        <p:par>
                          <p:cTn id="87" fill="hold">
                            <p:stCondLst>
                              <p:cond delay="3000"/>
                            </p:stCondLst>
                            <p:childTnLst>
                              <p:par>
                                <p:cTn id="88" presetID="12" presetClass="entr" presetSubtype="8" fill="hold" nodeType="afterEffect">
                                  <p:stCondLst>
                                    <p:cond delay="0"/>
                                  </p:stCondLst>
                                  <p:childTnLst>
                                    <p:set>
                                      <p:cBhvr>
                                        <p:cTn id="89" dur="1" fill="hold">
                                          <p:stCondLst>
                                            <p:cond delay="0"/>
                                          </p:stCondLst>
                                        </p:cTn>
                                        <p:tgtEl>
                                          <p:spTgt spid="74"/>
                                        </p:tgtEl>
                                        <p:attrNameLst>
                                          <p:attrName>style.visibility</p:attrName>
                                        </p:attrNameLst>
                                      </p:cBhvr>
                                      <p:to>
                                        <p:strVal val="visible"/>
                                      </p:to>
                                    </p:set>
                                    <p:anim calcmode="lin" valueType="num">
                                      <p:cBhvr additive="base">
                                        <p:cTn id="90" dur="500"/>
                                        <p:tgtEl>
                                          <p:spTgt spid="74"/>
                                        </p:tgtEl>
                                        <p:attrNameLst>
                                          <p:attrName>ppt_x</p:attrName>
                                        </p:attrNameLst>
                                      </p:cBhvr>
                                      <p:tavLst>
                                        <p:tav tm="0">
                                          <p:val>
                                            <p:strVal val="#ppt_x-#ppt_w*1.125000"/>
                                          </p:val>
                                        </p:tav>
                                        <p:tav tm="100000">
                                          <p:val>
                                            <p:strVal val="#ppt_x"/>
                                          </p:val>
                                        </p:tav>
                                      </p:tavLst>
                                    </p:anim>
                                    <p:animEffect transition="in" filter="wipe(right)">
                                      <p:cBhvr>
                                        <p:cTn id="91" dur="500"/>
                                        <p:tgtEl>
                                          <p:spTgt spid="74"/>
                                        </p:tgtEl>
                                      </p:cBhvr>
                                    </p:animEffect>
                                  </p:childTnLst>
                                </p:cTn>
                              </p:par>
                            </p:childTnLst>
                          </p:cTn>
                        </p:par>
                        <p:par>
                          <p:cTn id="92" fill="hold">
                            <p:stCondLst>
                              <p:cond delay="3500"/>
                            </p:stCondLst>
                            <p:childTnLst>
                              <p:par>
                                <p:cTn id="93" presetID="12" presetClass="entr" presetSubtype="8"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 calcmode="lin" valueType="num">
                                      <p:cBhvr additive="base">
                                        <p:cTn id="95" dur="500"/>
                                        <p:tgtEl>
                                          <p:spTgt spid="77"/>
                                        </p:tgtEl>
                                        <p:attrNameLst>
                                          <p:attrName>ppt_x</p:attrName>
                                        </p:attrNameLst>
                                      </p:cBhvr>
                                      <p:tavLst>
                                        <p:tav tm="0">
                                          <p:val>
                                            <p:strVal val="#ppt_x-#ppt_w*1.125000"/>
                                          </p:val>
                                        </p:tav>
                                        <p:tav tm="100000">
                                          <p:val>
                                            <p:strVal val="#ppt_x"/>
                                          </p:val>
                                        </p:tav>
                                      </p:tavLst>
                                    </p:anim>
                                    <p:animEffect transition="in" filter="wipe(right)">
                                      <p:cBhvr>
                                        <p:cTn id="96" dur="500"/>
                                        <p:tgtEl>
                                          <p:spTgt spid="77"/>
                                        </p:tgtEl>
                                      </p:cBhvr>
                                    </p:animEffect>
                                  </p:childTnLst>
                                </p:cTn>
                              </p:par>
                            </p:childTnLst>
                          </p:cTn>
                        </p:par>
                        <p:par>
                          <p:cTn id="97" fill="hold">
                            <p:stCondLst>
                              <p:cond delay="4000"/>
                            </p:stCondLst>
                            <p:childTnLst>
                              <p:par>
                                <p:cTn id="98" presetID="12" presetClass="entr" presetSubtype="8" fill="hold" nodeType="afterEffect">
                                  <p:stCondLst>
                                    <p:cond delay="0"/>
                                  </p:stCondLst>
                                  <p:childTnLst>
                                    <p:set>
                                      <p:cBhvr>
                                        <p:cTn id="99" dur="1" fill="hold">
                                          <p:stCondLst>
                                            <p:cond delay="0"/>
                                          </p:stCondLst>
                                        </p:cTn>
                                        <p:tgtEl>
                                          <p:spTgt spid="80"/>
                                        </p:tgtEl>
                                        <p:attrNameLst>
                                          <p:attrName>style.visibility</p:attrName>
                                        </p:attrNameLst>
                                      </p:cBhvr>
                                      <p:to>
                                        <p:strVal val="visible"/>
                                      </p:to>
                                    </p:set>
                                    <p:anim calcmode="lin" valueType="num">
                                      <p:cBhvr additive="base">
                                        <p:cTn id="100" dur="500"/>
                                        <p:tgtEl>
                                          <p:spTgt spid="80"/>
                                        </p:tgtEl>
                                        <p:attrNameLst>
                                          <p:attrName>ppt_x</p:attrName>
                                        </p:attrNameLst>
                                      </p:cBhvr>
                                      <p:tavLst>
                                        <p:tav tm="0">
                                          <p:val>
                                            <p:strVal val="#ppt_x-#ppt_w*1.125000"/>
                                          </p:val>
                                        </p:tav>
                                        <p:tav tm="100000">
                                          <p:val>
                                            <p:strVal val="#ppt_x"/>
                                          </p:val>
                                        </p:tav>
                                      </p:tavLst>
                                    </p:anim>
                                    <p:animEffect transition="in" filter="wipe(right)">
                                      <p:cBhvr>
                                        <p:cTn id="101" dur="500"/>
                                        <p:tgtEl>
                                          <p:spTgt spid="80"/>
                                        </p:tgtEl>
                                      </p:cBhvr>
                                    </p:animEffect>
                                  </p:childTnLst>
                                </p:cTn>
                              </p:par>
                            </p:childTnLst>
                          </p:cTn>
                        </p:par>
                        <p:par>
                          <p:cTn id="102" fill="hold">
                            <p:stCondLst>
                              <p:cond delay="4500"/>
                            </p:stCondLst>
                            <p:childTnLst>
                              <p:par>
                                <p:cTn id="103" presetID="12" presetClass="entr" presetSubtype="8" fill="hold" nodeType="afterEffect">
                                  <p:stCondLst>
                                    <p:cond delay="0"/>
                                  </p:stCondLst>
                                  <p:childTnLst>
                                    <p:set>
                                      <p:cBhvr>
                                        <p:cTn id="104" dur="1" fill="hold">
                                          <p:stCondLst>
                                            <p:cond delay="0"/>
                                          </p:stCondLst>
                                        </p:cTn>
                                        <p:tgtEl>
                                          <p:spTgt spid="83"/>
                                        </p:tgtEl>
                                        <p:attrNameLst>
                                          <p:attrName>style.visibility</p:attrName>
                                        </p:attrNameLst>
                                      </p:cBhvr>
                                      <p:to>
                                        <p:strVal val="visible"/>
                                      </p:to>
                                    </p:set>
                                    <p:anim calcmode="lin" valueType="num">
                                      <p:cBhvr additive="base">
                                        <p:cTn id="105" dur="500"/>
                                        <p:tgtEl>
                                          <p:spTgt spid="83"/>
                                        </p:tgtEl>
                                        <p:attrNameLst>
                                          <p:attrName>ppt_x</p:attrName>
                                        </p:attrNameLst>
                                      </p:cBhvr>
                                      <p:tavLst>
                                        <p:tav tm="0">
                                          <p:val>
                                            <p:strVal val="#ppt_x-#ppt_w*1.125000"/>
                                          </p:val>
                                        </p:tav>
                                        <p:tav tm="100000">
                                          <p:val>
                                            <p:strVal val="#ppt_x"/>
                                          </p:val>
                                        </p:tav>
                                      </p:tavLst>
                                    </p:anim>
                                    <p:animEffect transition="in" filter="wipe(right)">
                                      <p:cBhvr>
                                        <p:cTn id="106" dur="500"/>
                                        <p:tgtEl>
                                          <p:spTgt spid="83"/>
                                        </p:tgtEl>
                                      </p:cBhvr>
                                    </p:animEffect>
                                  </p:childTnLst>
                                </p:cTn>
                              </p:par>
                            </p:childTnLst>
                          </p:cTn>
                        </p:par>
                        <p:par>
                          <p:cTn id="107" fill="hold">
                            <p:stCondLst>
                              <p:cond delay="5000"/>
                            </p:stCondLst>
                            <p:childTnLst>
                              <p:par>
                                <p:cTn id="108" presetID="12" presetClass="entr" presetSubtype="8" fill="hold" nodeType="afterEffect">
                                  <p:stCondLst>
                                    <p:cond delay="0"/>
                                  </p:stCondLst>
                                  <p:childTnLst>
                                    <p:set>
                                      <p:cBhvr>
                                        <p:cTn id="109" dur="1" fill="hold">
                                          <p:stCondLst>
                                            <p:cond delay="0"/>
                                          </p:stCondLst>
                                        </p:cTn>
                                        <p:tgtEl>
                                          <p:spTgt spid="86"/>
                                        </p:tgtEl>
                                        <p:attrNameLst>
                                          <p:attrName>style.visibility</p:attrName>
                                        </p:attrNameLst>
                                      </p:cBhvr>
                                      <p:to>
                                        <p:strVal val="visible"/>
                                      </p:to>
                                    </p:set>
                                    <p:anim calcmode="lin" valueType="num">
                                      <p:cBhvr additive="base">
                                        <p:cTn id="110" dur="500"/>
                                        <p:tgtEl>
                                          <p:spTgt spid="86"/>
                                        </p:tgtEl>
                                        <p:attrNameLst>
                                          <p:attrName>ppt_x</p:attrName>
                                        </p:attrNameLst>
                                      </p:cBhvr>
                                      <p:tavLst>
                                        <p:tav tm="0">
                                          <p:val>
                                            <p:strVal val="#ppt_x-#ppt_w*1.125000"/>
                                          </p:val>
                                        </p:tav>
                                        <p:tav tm="100000">
                                          <p:val>
                                            <p:strVal val="#ppt_x"/>
                                          </p:val>
                                        </p:tav>
                                      </p:tavLst>
                                    </p:anim>
                                    <p:animEffect transition="in" filter="wipe(right)">
                                      <p:cBhvr>
                                        <p:cTn id="111" dur="500"/>
                                        <p:tgtEl>
                                          <p:spTgt spid="86"/>
                                        </p:tgtEl>
                                      </p:cBhvr>
                                    </p:animEffect>
                                  </p:childTnLst>
                                </p:cTn>
                              </p:par>
                            </p:childTnLst>
                          </p:cTn>
                        </p:par>
                        <p:par>
                          <p:cTn id="112" fill="hold">
                            <p:stCondLst>
                              <p:cond delay="5500"/>
                            </p:stCondLst>
                            <p:childTnLst>
                              <p:par>
                                <p:cTn id="113" presetID="12" presetClass="entr" presetSubtype="8" fill="hold" nodeType="afterEffect">
                                  <p:stCondLst>
                                    <p:cond delay="0"/>
                                  </p:stCondLst>
                                  <p:childTnLst>
                                    <p:set>
                                      <p:cBhvr>
                                        <p:cTn id="114" dur="1" fill="hold">
                                          <p:stCondLst>
                                            <p:cond delay="0"/>
                                          </p:stCondLst>
                                        </p:cTn>
                                        <p:tgtEl>
                                          <p:spTgt spid="89"/>
                                        </p:tgtEl>
                                        <p:attrNameLst>
                                          <p:attrName>style.visibility</p:attrName>
                                        </p:attrNameLst>
                                      </p:cBhvr>
                                      <p:to>
                                        <p:strVal val="visible"/>
                                      </p:to>
                                    </p:set>
                                    <p:anim calcmode="lin" valueType="num">
                                      <p:cBhvr additive="base">
                                        <p:cTn id="115" dur="500"/>
                                        <p:tgtEl>
                                          <p:spTgt spid="89"/>
                                        </p:tgtEl>
                                        <p:attrNameLst>
                                          <p:attrName>ppt_x</p:attrName>
                                        </p:attrNameLst>
                                      </p:cBhvr>
                                      <p:tavLst>
                                        <p:tav tm="0">
                                          <p:val>
                                            <p:strVal val="#ppt_x-#ppt_w*1.125000"/>
                                          </p:val>
                                        </p:tav>
                                        <p:tav tm="100000">
                                          <p:val>
                                            <p:strVal val="#ppt_x"/>
                                          </p:val>
                                        </p:tav>
                                      </p:tavLst>
                                    </p:anim>
                                    <p:animEffect transition="in" filter="wipe(right)">
                                      <p:cBhvr>
                                        <p:cTn id="11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71" grpId="0" animBg="1"/>
      <p:bldP spid="72" grpId="0" animBg="1"/>
      <p:bldP spid="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997099"/>
            <a:ext cx="4143198" cy="2691434"/>
            <a:chOff x="1857826" y="2414358"/>
            <a:chExt cx="4143198" cy="2691434"/>
          </a:xfrm>
        </p:grpSpPr>
        <p:sp>
          <p:nvSpPr>
            <p:cNvPr id="9"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 name="椭圆 9"/>
            <p:cNvSpPr/>
            <p:nvPr/>
          </p:nvSpPr>
          <p:spPr>
            <a:xfrm>
              <a:off x="1857826" y="2414358"/>
              <a:ext cx="1872346" cy="18723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1" name="矩形 10"/>
          <p:cNvSpPr/>
          <p:nvPr/>
        </p:nvSpPr>
        <p:spPr>
          <a:xfrm>
            <a:off x="2006597" y="3460622"/>
            <a:ext cx="1574804" cy="89723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defRPr/>
            </a:pPr>
            <a:r>
              <a:rPr lang="en-US" altLang="zh-CN" sz="4800" b="1" dirty="0" smtClean="0">
                <a:solidFill>
                  <a:srgbClr val="E6332A"/>
                </a:solidFill>
                <a:latin typeface="Arial"/>
                <a:ea typeface="微软雅黑"/>
              </a:rPr>
              <a:t>04</a:t>
            </a:r>
            <a:endParaRPr lang="zh-CN" altLang="en-US" sz="4800" b="1" dirty="0">
              <a:solidFill>
                <a:srgbClr val="E6332A"/>
              </a:solidFill>
              <a:latin typeface="Arial"/>
              <a:ea typeface="微软雅黑"/>
            </a:endParaRPr>
          </a:p>
        </p:txBody>
      </p:sp>
      <p:sp>
        <p:nvSpPr>
          <p:cNvPr id="12" name="文本框 5"/>
          <p:cNvSpPr txBox="1"/>
          <p:nvPr/>
        </p:nvSpPr>
        <p:spPr>
          <a:xfrm>
            <a:off x="4981593" y="4102731"/>
            <a:ext cx="5663730" cy="513346"/>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defRPr/>
            </a:pPr>
            <a:r>
              <a:rPr lang="en-US" altLang="zh-CN" sz="1200" dirty="0">
                <a:solidFill>
                  <a:srgbClr val="A6A6A6"/>
                </a:solidFill>
                <a:latin typeface="微软雅黑"/>
                <a:ea typeface="微软雅黑"/>
              </a:rPr>
              <a:t>The user can demonstrate on a projector or computer, or print the presentation and make it into a film to be used in a wider field</a:t>
            </a:r>
          </a:p>
        </p:txBody>
      </p:sp>
      <p:sp>
        <p:nvSpPr>
          <p:cNvPr id="13" name="矩形 12"/>
          <p:cNvSpPr/>
          <p:nvPr/>
        </p:nvSpPr>
        <p:spPr>
          <a:xfrm>
            <a:off x="4981593" y="3459035"/>
            <a:ext cx="4473557" cy="632353"/>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defRPr/>
            </a:pPr>
            <a:r>
              <a:rPr lang="zh-CN" altLang="en-US" sz="3200" b="1" dirty="0">
                <a:solidFill>
                  <a:srgbClr val="E6332A"/>
                </a:solidFill>
                <a:latin typeface="Arial"/>
                <a:ea typeface="微软雅黑"/>
              </a:rPr>
              <a:t>标题文字</a:t>
            </a:r>
            <a:r>
              <a:rPr lang="zh-CN" altLang="en-US" sz="3200" b="1" dirty="0" smtClean="0">
                <a:solidFill>
                  <a:srgbClr val="E6332A"/>
                </a:solidFill>
                <a:latin typeface="Arial"/>
                <a:ea typeface="微软雅黑"/>
              </a:rPr>
              <a:t>添加此处</a:t>
            </a:r>
            <a:endParaRPr lang="zh-CN" altLang="en-US" sz="3200" b="1" dirty="0">
              <a:solidFill>
                <a:srgbClr val="E6332A"/>
              </a:solidFill>
              <a:latin typeface="Arial"/>
              <a:ea typeface="微软雅黑"/>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997099"/>
            <a:ext cx="4143198" cy="2691434"/>
            <a:chOff x="1857826" y="2414358"/>
            <a:chExt cx="4143198" cy="2691434"/>
          </a:xfrm>
        </p:grpSpPr>
        <p:sp>
          <p:nvSpPr>
            <p:cNvPr id="9"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 name="椭圆 9"/>
            <p:cNvSpPr/>
            <p:nvPr/>
          </p:nvSpPr>
          <p:spPr>
            <a:xfrm>
              <a:off x="1857826" y="2414358"/>
              <a:ext cx="1872346" cy="18723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1" name="矩形 10"/>
          <p:cNvSpPr/>
          <p:nvPr/>
        </p:nvSpPr>
        <p:spPr>
          <a:xfrm>
            <a:off x="2006597" y="3460622"/>
            <a:ext cx="1574804" cy="89723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4800" b="1" dirty="0" smtClean="0">
                <a:solidFill>
                  <a:srgbClr val="E6332A"/>
                </a:solidFill>
                <a:latin typeface="Arial"/>
                <a:ea typeface="微软雅黑"/>
              </a:rPr>
              <a:t>01</a:t>
            </a:r>
            <a:endParaRPr lang="zh-CN" altLang="en-US" sz="4800" b="1" dirty="0">
              <a:solidFill>
                <a:srgbClr val="E6332A"/>
              </a:solidFill>
              <a:latin typeface="Arial"/>
              <a:ea typeface="微软雅黑"/>
            </a:endParaRPr>
          </a:p>
        </p:txBody>
      </p:sp>
      <p:sp>
        <p:nvSpPr>
          <p:cNvPr id="12" name="文本框 5"/>
          <p:cNvSpPr txBox="1"/>
          <p:nvPr/>
        </p:nvSpPr>
        <p:spPr>
          <a:xfrm>
            <a:off x="4981593" y="4102731"/>
            <a:ext cx="5663730" cy="513346"/>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pPr>
            <a:r>
              <a:rPr lang="en-US" altLang="zh-CN" sz="1200" dirty="0">
                <a:solidFill>
                  <a:srgbClr val="A6A6A6"/>
                </a:solidFill>
                <a:latin typeface="微软雅黑"/>
                <a:ea typeface="微软雅黑"/>
              </a:rPr>
              <a:t>The user can demonstrate on a projector or computer, or print the presentation and make it into a film to be used in a wider field</a:t>
            </a:r>
          </a:p>
        </p:txBody>
      </p:sp>
      <p:sp>
        <p:nvSpPr>
          <p:cNvPr id="13" name="矩形 12"/>
          <p:cNvSpPr/>
          <p:nvPr/>
        </p:nvSpPr>
        <p:spPr>
          <a:xfrm>
            <a:off x="4981593" y="3459035"/>
            <a:ext cx="4473557" cy="632353"/>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3200" b="1" dirty="0">
                <a:solidFill>
                  <a:srgbClr val="E6332A"/>
                </a:solidFill>
                <a:latin typeface="Arial"/>
                <a:ea typeface="微软雅黑"/>
              </a:rPr>
              <a:t>标题文字</a:t>
            </a:r>
            <a:r>
              <a:rPr lang="zh-CN" altLang="en-US" sz="3200" b="1" dirty="0" smtClean="0">
                <a:solidFill>
                  <a:srgbClr val="E6332A"/>
                </a:solidFill>
                <a:latin typeface="Arial"/>
                <a:ea typeface="微软雅黑"/>
              </a:rPr>
              <a:t>添加</a:t>
            </a:r>
            <a:r>
              <a:rPr lang="zh-CN" altLang="en-US" sz="3200" b="1" dirty="0">
                <a:solidFill>
                  <a:srgbClr val="E6332A"/>
                </a:solidFill>
                <a:latin typeface="Arial"/>
                <a:ea typeface="微软雅黑"/>
              </a:rPr>
              <a:t>此处</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9"/>
          <p:cNvSpPr/>
          <p:nvPr/>
        </p:nvSpPr>
        <p:spPr>
          <a:xfrm rot="1751457">
            <a:off x="9738986" y="2974676"/>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矩形 9"/>
          <p:cNvSpPr/>
          <p:nvPr/>
        </p:nvSpPr>
        <p:spPr>
          <a:xfrm rot="1751457">
            <a:off x="7013399" y="2974676"/>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矩形 9"/>
          <p:cNvSpPr/>
          <p:nvPr/>
        </p:nvSpPr>
        <p:spPr>
          <a:xfrm rot="1751457">
            <a:off x="4284185" y="2974676"/>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2" name="矩形 9"/>
          <p:cNvSpPr/>
          <p:nvPr/>
        </p:nvSpPr>
        <p:spPr>
          <a:xfrm rot="1751457">
            <a:off x="1566762" y="2974676"/>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3" name="矩形 32"/>
          <p:cNvSpPr/>
          <p:nvPr/>
        </p:nvSpPr>
        <p:spPr>
          <a:xfrm>
            <a:off x="653007" y="3890438"/>
            <a:ext cx="2303916" cy="2612571"/>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矩形 33"/>
          <p:cNvSpPr/>
          <p:nvPr/>
        </p:nvSpPr>
        <p:spPr>
          <a:xfrm>
            <a:off x="3365893" y="3890438"/>
            <a:ext cx="2303916" cy="2612571"/>
          </a:xfrm>
          <a:prstGeom prst="rect">
            <a:avLst/>
          </a:prstGeom>
          <a:solidFill>
            <a:srgbClr val="7F7F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矩形 34"/>
          <p:cNvSpPr/>
          <p:nvPr/>
        </p:nvSpPr>
        <p:spPr>
          <a:xfrm>
            <a:off x="6078779" y="3890438"/>
            <a:ext cx="2303916" cy="2612571"/>
          </a:xfrm>
          <a:prstGeom prst="rect">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矩形 35"/>
          <p:cNvSpPr/>
          <p:nvPr/>
        </p:nvSpPr>
        <p:spPr>
          <a:xfrm>
            <a:off x="8791666" y="3890438"/>
            <a:ext cx="2303916" cy="2612571"/>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矩形 5"/>
          <p:cNvSpPr/>
          <p:nvPr/>
        </p:nvSpPr>
        <p:spPr>
          <a:xfrm rot="1751457">
            <a:off x="5258615" y="1559328"/>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 name="矩形 37"/>
          <p:cNvSpPr/>
          <p:nvPr/>
        </p:nvSpPr>
        <p:spPr>
          <a:xfrm>
            <a:off x="5182144" y="1677232"/>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文本框 15"/>
          <p:cNvSpPr txBox="1"/>
          <p:nvPr/>
        </p:nvSpPr>
        <p:spPr>
          <a:xfrm>
            <a:off x="4345670" y="1023385"/>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40" name="组合 39"/>
          <p:cNvGrpSpPr/>
          <p:nvPr/>
        </p:nvGrpSpPr>
        <p:grpSpPr>
          <a:xfrm>
            <a:off x="811846" y="4327913"/>
            <a:ext cx="1986237" cy="1737619"/>
            <a:chOff x="937750" y="5016378"/>
            <a:chExt cx="1986237" cy="1737619"/>
          </a:xfrm>
        </p:grpSpPr>
        <p:sp>
          <p:nvSpPr>
            <p:cNvPr id="41" name="矩形 40"/>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white"/>
                  </a:solidFill>
                  <a:latin typeface="Arial"/>
                  <a:ea typeface="微软雅黑"/>
                </a:rPr>
                <a:t>用户可以在投影仪或者计算机上进行演示也可以将演示文稿打印出来制作成胶片以便应用到更广泛的领域中</a:t>
              </a:r>
            </a:p>
          </p:txBody>
        </p:sp>
        <p:sp>
          <p:nvSpPr>
            <p:cNvPr id="42" name="矩形 41"/>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pic>
        <p:nvPicPr>
          <p:cNvPr id="43" name="图片占位符 2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53007" y="2584153"/>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pic>
      <p:pic>
        <p:nvPicPr>
          <p:cNvPr id="44" name="图片占位符 2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365893" y="2584153"/>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pic>
      <p:pic>
        <p:nvPicPr>
          <p:cNvPr id="45" name="图片占位符 2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078779" y="2584153"/>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pic>
      <p:pic>
        <p:nvPicPr>
          <p:cNvPr id="46" name="图片占位符 2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791666" y="2584153"/>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pic>
      <p:grpSp>
        <p:nvGrpSpPr>
          <p:cNvPr id="47" name="组合 46"/>
          <p:cNvGrpSpPr/>
          <p:nvPr/>
        </p:nvGrpSpPr>
        <p:grpSpPr>
          <a:xfrm>
            <a:off x="3524732" y="4327913"/>
            <a:ext cx="1986237" cy="1737619"/>
            <a:chOff x="937750" y="5016378"/>
            <a:chExt cx="1986237" cy="1737619"/>
          </a:xfrm>
        </p:grpSpPr>
        <p:sp>
          <p:nvSpPr>
            <p:cNvPr id="48" name="矩形 47"/>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white"/>
                  </a:solidFill>
                  <a:latin typeface="Arial"/>
                  <a:ea typeface="微软雅黑"/>
                </a:rPr>
                <a:t>用户可以在投影仪或者计算机上进行演示也可以将演示文稿打印出来制作成胶片以便应用到更广泛的领域中</a:t>
              </a:r>
            </a:p>
          </p:txBody>
        </p:sp>
        <p:sp>
          <p:nvSpPr>
            <p:cNvPr id="49" name="矩形 48"/>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0" name="组合 49"/>
          <p:cNvGrpSpPr/>
          <p:nvPr/>
        </p:nvGrpSpPr>
        <p:grpSpPr>
          <a:xfrm>
            <a:off x="6246233" y="4327913"/>
            <a:ext cx="1986237" cy="1737619"/>
            <a:chOff x="937750" y="5016378"/>
            <a:chExt cx="1986237" cy="1737619"/>
          </a:xfrm>
        </p:grpSpPr>
        <p:sp>
          <p:nvSpPr>
            <p:cNvPr id="51" name="矩形 50"/>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white"/>
                  </a:solidFill>
                  <a:latin typeface="Arial"/>
                  <a:ea typeface="微软雅黑"/>
                </a:rPr>
                <a:t>用户可以在投影仪或者计算机上进行演示也可以将演示文稿打印出来制作成胶片以便应用到更广泛的领域中</a:t>
              </a:r>
            </a:p>
          </p:txBody>
        </p:sp>
        <p:sp>
          <p:nvSpPr>
            <p:cNvPr id="52" name="矩形 51"/>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3" name="组合 52"/>
          <p:cNvGrpSpPr/>
          <p:nvPr/>
        </p:nvGrpSpPr>
        <p:grpSpPr>
          <a:xfrm>
            <a:off x="8982721" y="4327913"/>
            <a:ext cx="1986237" cy="1737619"/>
            <a:chOff x="937750" y="5016378"/>
            <a:chExt cx="1986237" cy="1737619"/>
          </a:xfrm>
        </p:grpSpPr>
        <p:sp>
          <p:nvSpPr>
            <p:cNvPr id="54" name="矩形 53"/>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white"/>
                  </a:solidFill>
                  <a:latin typeface="Arial"/>
                  <a:ea typeface="微软雅黑"/>
                </a:rPr>
                <a:t>用户可以在投影仪或者计算机上进行演示也可以将演示文稿打印出来制作成胶片以便应用到更广泛的领域中</a:t>
              </a:r>
            </a:p>
          </p:txBody>
        </p:sp>
        <p:sp>
          <p:nvSpPr>
            <p:cNvPr id="55" name="矩形 54"/>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p:tgtEl>
                                          <p:spTgt spid="39"/>
                                        </p:tgtEl>
                                        <p:attrNameLst>
                                          <p:attrName>ppt_y</p:attrName>
                                        </p:attrNameLst>
                                      </p:cBhvr>
                                      <p:tavLst>
                                        <p:tav tm="0">
                                          <p:val>
                                            <p:strVal val="#ppt_y+#ppt_h*1.125000"/>
                                          </p:val>
                                        </p:tav>
                                        <p:tav tm="100000">
                                          <p:val>
                                            <p:strVal val="#ppt_y"/>
                                          </p:val>
                                        </p:tav>
                                      </p:tavLst>
                                    </p:anim>
                                    <p:animEffect transition="in" filter="wipe(up)">
                                      <p:cBhvr>
                                        <p:cTn id="18" dur="500"/>
                                        <p:tgtEl>
                                          <p:spTgt spid="39"/>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1000"/>
                                        <p:tgtEl>
                                          <p:spTgt spid="43"/>
                                        </p:tgtEl>
                                      </p:cBhvr>
                                    </p:animEffect>
                                    <p:anim calcmode="lin" valueType="num">
                                      <p:cBhvr>
                                        <p:cTn id="33" dur="1000" fill="hold"/>
                                        <p:tgtEl>
                                          <p:spTgt spid="43"/>
                                        </p:tgtEl>
                                        <p:attrNameLst>
                                          <p:attrName>ppt_x</p:attrName>
                                        </p:attrNameLst>
                                      </p:cBhvr>
                                      <p:tavLst>
                                        <p:tav tm="0">
                                          <p:val>
                                            <p:strVal val="#ppt_x"/>
                                          </p:val>
                                        </p:tav>
                                        <p:tav tm="100000">
                                          <p:val>
                                            <p:strVal val="#ppt_x"/>
                                          </p:val>
                                        </p:tav>
                                      </p:tavLst>
                                    </p:anim>
                                    <p:anim calcmode="lin" valueType="num">
                                      <p:cBhvr>
                                        <p:cTn id="34" dur="1000" fill="hold"/>
                                        <p:tgtEl>
                                          <p:spTgt spid="43"/>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1000"/>
                                        <p:tgtEl>
                                          <p:spTgt spid="47"/>
                                        </p:tgtEl>
                                      </p:cBhvr>
                                    </p:animEffect>
                                    <p:anim calcmode="lin" valueType="num">
                                      <p:cBhvr>
                                        <p:cTn id="53" dur="1000" fill="hold"/>
                                        <p:tgtEl>
                                          <p:spTgt spid="47"/>
                                        </p:tgtEl>
                                        <p:attrNameLst>
                                          <p:attrName>ppt_x</p:attrName>
                                        </p:attrNameLst>
                                      </p:cBhvr>
                                      <p:tavLst>
                                        <p:tav tm="0">
                                          <p:val>
                                            <p:strVal val="#ppt_x"/>
                                          </p:val>
                                        </p:tav>
                                        <p:tav tm="100000">
                                          <p:val>
                                            <p:strVal val="#ppt_x"/>
                                          </p:val>
                                        </p:tav>
                                      </p:tavLst>
                                    </p:anim>
                                    <p:anim calcmode="lin" valueType="num">
                                      <p:cBhvr>
                                        <p:cTn id="54" dur="1000" fill="hold"/>
                                        <p:tgtEl>
                                          <p:spTgt spid="47"/>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par>
                          <p:cTn id="59" fill="hold">
                            <p:stCondLst>
                              <p:cond delay="4500"/>
                            </p:stCondLst>
                            <p:childTnLst>
                              <p:par>
                                <p:cTn id="60" presetID="42" presetClass="entr" presetSubtype="0" fill="hold" grpId="0"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1000"/>
                                        <p:tgtEl>
                                          <p:spTgt spid="35"/>
                                        </p:tgtEl>
                                      </p:cBhvr>
                                    </p:animEffect>
                                    <p:anim calcmode="lin" valueType="num">
                                      <p:cBhvr>
                                        <p:cTn id="63" dur="1000" fill="hold"/>
                                        <p:tgtEl>
                                          <p:spTgt spid="35"/>
                                        </p:tgtEl>
                                        <p:attrNameLst>
                                          <p:attrName>ppt_x</p:attrName>
                                        </p:attrNameLst>
                                      </p:cBhvr>
                                      <p:tavLst>
                                        <p:tav tm="0">
                                          <p:val>
                                            <p:strVal val="#ppt_x"/>
                                          </p:val>
                                        </p:tav>
                                        <p:tav tm="100000">
                                          <p:val>
                                            <p:strVal val="#ppt_x"/>
                                          </p:val>
                                        </p:tav>
                                      </p:tavLst>
                                    </p:anim>
                                    <p:anim calcmode="lin" valueType="num">
                                      <p:cBhvr>
                                        <p:cTn id="64" dur="1000" fill="hold"/>
                                        <p:tgtEl>
                                          <p:spTgt spid="3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1000"/>
                                        <p:tgtEl>
                                          <p:spTgt spid="50"/>
                                        </p:tgtEl>
                                      </p:cBhvr>
                                    </p:animEffect>
                                    <p:anim calcmode="lin" valueType="num">
                                      <p:cBhvr>
                                        <p:cTn id="73" dur="1000" fill="hold"/>
                                        <p:tgtEl>
                                          <p:spTgt spid="50"/>
                                        </p:tgtEl>
                                        <p:attrNameLst>
                                          <p:attrName>ppt_x</p:attrName>
                                        </p:attrNameLst>
                                      </p:cBhvr>
                                      <p:tavLst>
                                        <p:tav tm="0">
                                          <p:val>
                                            <p:strVal val="#ppt_x"/>
                                          </p:val>
                                        </p:tav>
                                        <p:tav tm="100000">
                                          <p:val>
                                            <p:strVal val="#ppt_x"/>
                                          </p:val>
                                        </p:tav>
                                      </p:tavLst>
                                    </p:anim>
                                    <p:anim calcmode="lin" valueType="num">
                                      <p:cBhvr>
                                        <p:cTn id="74" dur="1000" fill="hold"/>
                                        <p:tgtEl>
                                          <p:spTgt spid="50"/>
                                        </p:tgtEl>
                                        <p:attrNameLst>
                                          <p:attrName>ppt_y</p:attrName>
                                        </p:attrNameLst>
                                      </p:cBhvr>
                                      <p:tavLst>
                                        <p:tav tm="0">
                                          <p:val>
                                            <p:strVal val="#ppt_y+.1"/>
                                          </p:val>
                                        </p:tav>
                                        <p:tav tm="100000">
                                          <p:val>
                                            <p:strVal val="#ppt_y"/>
                                          </p:val>
                                        </p:tav>
                                      </p:tavLst>
                                    </p:anim>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6000"/>
                            </p:stCondLst>
                            <p:childTnLst>
                              <p:par>
                                <p:cTn id="80" presetID="42" presetClass="entr" presetSubtype="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1000"/>
                                        <p:tgtEl>
                                          <p:spTgt spid="46"/>
                                        </p:tgtEl>
                                      </p:cBhvr>
                                    </p:animEffect>
                                    <p:anim calcmode="lin" valueType="num">
                                      <p:cBhvr>
                                        <p:cTn id="88" dur="1000" fill="hold"/>
                                        <p:tgtEl>
                                          <p:spTgt spid="46"/>
                                        </p:tgtEl>
                                        <p:attrNameLst>
                                          <p:attrName>ppt_x</p:attrName>
                                        </p:attrNameLst>
                                      </p:cBhvr>
                                      <p:tavLst>
                                        <p:tav tm="0">
                                          <p:val>
                                            <p:strVal val="#ppt_x"/>
                                          </p:val>
                                        </p:tav>
                                        <p:tav tm="100000">
                                          <p:val>
                                            <p:strVal val="#ppt_x"/>
                                          </p:val>
                                        </p:tav>
                                      </p:tavLst>
                                    </p:anim>
                                    <p:anim calcmode="lin" valueType="num">
                                      <p:cBhvr>
                                        <p:cTn id="89" dur="1000" fill="hold"/>
                                        <p:tgtEl>
                                          <p:spTgt spid="46"/>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3"/>
                                        </p:tgtEl>
                                        <p:attrNameLst>
                                          <p:attrName>style.visibility</p:attrName>
                                        </p:attrNameLst>
                                      </p:cBhvr>
                                      <p:to>
                                        <p:strVal val="visible"/>
                                      </p:to>
                                    </p:set>
                                    <p:animEffect transition="in" filter="fade">
                                      <p:cBhvr>
                                        <p:cTn id="92" dur="1000"/>
                                        <p:tgtEl>
                                          <p:spTgt spid="53"/>
                                        </p:tgtEl>
                                      </p:cBhvr>
                                    </p:animEffect>
                                    <p:anim calcmode="lin" valueType="num">
                                      <p:cBhvr>
                                        <p:cTn id="93" dur="1000" fill="hold"/>
                                        <p:tgtEl>
                                          <p:spTgt spid="53"/>
                                        </p:tgtEl>
                                        <p:attrNameLst>
                                          <p:attrName>ppt_x</p:attrName>
                                        </p:attrNameLst>
                                      </p:cBhvr>
                                      <p:tavLst>
                                        <p:tav tm="0">
                                          <p:val>
                                            <p:strVal val="#ppt_x"/>
                                          </p:val>
                                        </p:tav>
                                        <p:tav tm="100000">
                                          <p:val>
                                            <p:strVal val="#ppt_x"/>
                                          </p:val>
                                        </p:tav>
                                      </p:tavLst>
                                    </p:anim>
                                    <p:anim calcmode="lin" valueType="num">
                                      <p:cBhvr>
                                        <p:cTn id="94" dur="1000" fill="hold"/>
                                        <p:tgtEl>
                                          <p:spTgt spid="53"/>
                                        </p:tgtEl>
                                        <p:attrNameLst>
                                          <p:attrName>ppt_y</p:attrName>
                                        </p:attrNameLst>
                                      </p:cBhvr>
                                      <p:tavLst>
                                        <p:tav tm="0">
                                          <p:val>
                                            <p:strVal val="#ppt_y+.1"/>
                                          </p:val>
                                        </p:tav>
                                        <p:tav tm="100000">
                                          <p:val>
                                            <p:strVal val="#ppt_y"/>
                                          </p:val>
                                        </p:tav>
                                      </p:tavLst>
                                    </p:anim>
                                  </p:childTnLst>
                                </p:cTn>
                              </p:par>
                            </p:childTnLst>
                          </p:cTn>
                        </p:par>
                        <p:par>
                          <p:cTn id="95" fill="hold">
                            <p:stCondLst>
                              <p:cond delay="7000"/>
                            </p:stCondLst>
                            <p:childTnLst>
                              <p:par>
                                <p:cTn id="96" presetID="10" presetClass="entr" presetSubtype="0"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0"/>
          <p:cNvSpPr/>
          <p:nvPr/>
        </p:nvSpPr>
        <p:spPr>
          <a:xfrm rot="1751457">
            <a:off x="7564877" y="2768108"/>
            <a:ext cx="4335985" cy="4298680"/>
          </a:xfrm>
          <a:custGeom>
            <a:avLst/>
            <a:gdLst>
              <a:gd name="connsiteX0" fmla="*/ 0 w 5700187"/>
              <a:gd name="connsiteY0" fmla="*/ 0 h 4258831"/>
              <a:gd name="connsiteX1" fmla="*/ 5700187 w 5700187"/>
              <a:gd name="connsiteY1" fmla="*/ 0 h 4258831"/>
              <a:gd name="connsiteX2" fmla="*/ 5700187 w 5700187"/>
              <a:gd name="connsiteY2" fmla="*/ 4258831 h 4258831"/>
              <a:gd name="connsiteX3" fmla="*/ 0 w 5700187"/>
              <a:gd name="connsiteY3" fmla="*/ 4258831 h 4258831"/>
              <a:gd name="connsiteX4" fmla="*/ 0 w 5700187"/>
              <a:gd name="connsiteY4" fmla="*/ 0 h 4258831"/>
              <a:gd name="connsiteX0" fmla="*/ 0 w 5700187"/>
              <a:gd name="connsiteY0" fmla="*/ 19709 h 4278540"/>
              <a:gd name="connsiteX1" fmla="*/ 3356002 w 5700187"/>
              <a:gd name="connsiteY1" fmla="*/ 0 h 4278540"/>
              <a:gd name="connsiteX2" fmla="*/ 5700187 w 5700187"/>
              <a:gd name="connsiteY2" fmla="*/ 19709 h 4278540"/>
              <a:gd name="connsiteX3" fmla="*/ 5700187 w 5700187"/>
              <a:gd name="connsiteY3" fmla="*/ 4278540 h 4278540"/>
              <a:gd name="connsiteX4" fmla="*/ 0 w 5700187"/>
              <a:gd name="connsiteY4" fmla="*/ 4278540 h 4278540"/>
              <a:gd name="connsiteX5" fmla="*/ 0 w 5700187"/>
              <a:gd name="connsiteY5" fmla="*/ 19709 h 4278540"/>
              <a:gd name="connsiteX0" fmla="*/ 0 w 5700187"/>
              <a:gd name="connsiteY0" fmla="*/ 19709 h 4298680"/>
              <a:gd name="connsiteX1" fmla="*/ 3356002 w 5700187"/>
              <a:gd name="connsiteY1" fmla="*/ 0 h 4298680"/>
              <a:gd name="connsiteX2" fmla="*/ 5700187 w 5700187"/>
              <a:gd name="connsiteY2" fmla="*/ 19709 h 4298680"/>
              <a:gd name="connsiteX3" fmla="*/ 5700187 w 5700187"/>
              <a:gd name="connsiteY3" fmla="*/ 4278540 h 4298680"/>
              <a:gd name="connsiteX4" fmla="*/ 1364202 w 5700187"/>
              <a:gd name="connsiteY4" fmla="*/ 4298680 h 4298680"/>
              <a:gd name="connsiteX5" fmla="*/ 0 w 5700187"/>
              <a:gd name="connsiteY5" fmla="*/ 4278540 h 4298680"/>
              <a:gd name="connsiteX6" fmla="*/ 0 w 5700187"/>
              <a:gd name="connsiteY6" fmla="*/ 19709 h 4298680"/>
              <a:gd name="connsiteX0" fmla="*/ 0 w 5700187"/>
              <a:gd name="connsiteY0" fmla="*/ 4278540 h 4298680"/>
              <a:gd name="connsiteX1" fmla="*/ 3356002 w 5700187"/>
              <a:gd name="connsiteY1" fmla="*/ 0 h 4298680"/>
              <a:gd name="connsiteX2" fmla="*/ 5700187 w 5700187"/>
              <a:gd name="connsiteY2" fmla="*/ 19709 h 4298680"/>
              <a:gd name="connsiteX3" fmla="*/ 5700187 w 5700187"/>
              <a:gd name="connsiteY3" fmla="*/ 4278540 h 4298680"/>
              <a:gd name="connsiteX4" fmla="*/ 1364202 w 5700187"/>
              <a:gd name="connsiteY4" fmla="*/ 4298680 h 4298680"/>
              <a:gd name="connsiteX5" fmla="*/ 0 w 5700187"/>
              <a:gd name="connsiteY5" fmla="*/ 4278540 h 4298680"/>
              <a:gd name="connsiteX0" fmla="*/ 0 w 4335985"/>
              <a:gd name="connsiteY0" fmla="*/ 4298680 h 4298680"/>
              <a:gd name="connsiteX1" fmla="*/ 1991800 w 4335985"/>
              <a:gd name="connsiteY1" fmla="*/ 0 h 4298680"/>
              <a:gd name="connsiteX2" fmla="*/ 4335985 w 4335985"/>
              <a:gd name="connsiteY2" fmla="*/ 19709 h 4298680"/>
              <a:gd name="connsiteX3" fmla="*/ 4335985 w 4335985"/>
              <a:gd name="connsiteY3" fmla="*/ 4278540 h 4298680"/>
              <a:gd name="connsiteX4" fmla="*/ 0 w 4335985"/>
              <a:gd name="connsiteY4" fmla="*/ 4298680 h 429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5985" h="4298680">
                <a:moveTo>
                  <a:pt x="0" y="4298680"/>
                </a:moveTo>
                <a:lnTo>
                  <a:pt x="1991800" y="0"/>
                </a:lnTo>
                <a:lnTo>
                  <a:pt x="4335985" y="19709"/>
                </a:lnTo>
                <a:lnTo>
                  <a:pt x="4335985" y="4278540"/>
                </a:lnTo>
                <a:lnTo>
                  <a:pt x="0" y="4298680"/>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矩形 22"/>
          <p:cNvSpPr/>
          <p:nvPr/>
        </p:nvSpPr>
        <p:spPr>
          <a:xfrm rot="1751457">
            <a:off x="1716907" y="1733930"/>
            <a:ext cx="5074879" cy="3737509"/>
          </a:xfrm>
          <a:custGeom>
            <a:avLst/>
            <a:gdLst>
              <a:gd name="connsiteX0" fmla="*/ 0 w 5914354"/>
              <a:gd name="connsiteY0" fmla="*/ 0 h 3734032"/>
              <a:gd name="connsiteX1" fmla="*/ 5914354 w 5914354"/>
              <a:gd name="connsiteY1" fmla="*/ 0 h 3734032"/>
              <a:gd name="connsiteX2" fmla="*/ 5914354 w 5914354"/>
              <a:gd name="connsiteY2" fmla="*/ 3734032 h 3734032"/>
              <a:gd name="connsiteX3" fmla="*/ 0 w 5914354"/>
              <a:gd name="connsiteY3" fmla="*/ 3734032 h 3734032"/>
              <a:gd name="connsiteX4" fmla="*/ 0 w 5914354"/>
              <a:gd name="connsiteY4" fmla="*/ 0 h 3734032"/>
              <a:gd name="connsiteX0" fmla="*/ 0 w 5914354"/>
              <a:gd name="connsiteY0" fmla="*/ 0 h 3734032"/>
              <a:gd name="connsiteX1" fmla="*/ 3118805 w 5914354"/>
              <a:gd name="connsiteY1" fmla="*/ 5571 h 3734032"/>
              <a:gd name="connsiteX2" fmla="*/ 5914354 w 5914354"/>
              <a:gd name="connsiteY2" fmla="*/ 0 h 3734032"/>
              <a:gd name="connsiteX3" fmla="*/ 5914354 w 5914354"/>
              <a:gd name="connsiteY3" fmla="*/ 3734032 h 3734032"/>
              <a:gd name="connsiteX4" fmla="*/ 0 w 5914354"/>
              <a:gd name="connsiteY4" fmla="*/ 3734032 h 3734032"/>
              <a:gd name="connsiteX5" fmla="*/ 0 w 5914354"/>
              <a:gd name="connsiteY5" fmla="*/ 0 h 3734032"/>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3734032 h 3737509"/>
              <a:gd name="connsiteX6" fmla="*/ 0 w 5914354"/>
              <a:gd name="connsiteY6" fmla="*/ 0 h 3737509"/>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0 h 3737509"/>
              <a:gd name="connsiteX0" fmla="*/ 0 w 5074879"/>
              <a:gd name="connsiteY0" fmla="*/ 3737509 h 3737509"/>
              <a:gd name="connsiteX1" fmla="*/ 2279330 w 5074879"/>
              <a:gd name="connsiteY1" fmla="*/ 5571 h 3737509"/>
              <a:gd name="connsiteX2" fmla="*/ 5074879 w 5074879"/>
              <a:gd name="connsiteY2" fmla="*/ 0 h 3737509"/>
              <a:gd name="connsiteX3" fmla="*/ 5074879 w 5074879"/>
              <a:gd name="connsiteY3" fmla="*/ 3734032 h 3737509"/>
              <a:gd name="connsiteX4" fmla="*/ 0 w 5074879"/>
              <a:gd name="connsiteY4" fmla="*/ 3737509 h 3737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4879" h="3737509">
                <a:moveTo>
                  <a:pt x="0" y="3737509"/>
                </a:moveTo>
                <a:lnTo>
                  <a:pt x="2279330" y="5571"/>
                </a:lnTo>
                <a:lnTo>
                  <a:pt x="5074879" y="0"/>
                </a:lnTo>
                <a:lnTo>
                  <a:pt x="5074879" y="3734032"/>
                </a:lnTo>
                <a:lnTo>
                  <a:pt x="0" y="3737509"/>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矩形 22"/>
          <p:cNvSpPr/>
          <p:nvPr/>
        </p:nvSpPr>
        <p:spPr>
          <a:xfrm rot="1751457">
            <a:off x="1716907" y="4841635"/>
            <a:ext cx="5074879" cy="3737509"/>
          </a:xfrm>
          <a:custGeom>
            <a:avLst/>
            <a:gdLst>
              <a:gd name="connsiteX0" fmla="*/ 0 w 5914354"/>
              <a:gd name="connsiteY0" fmla="*/ 0 h 3734032"/>
              <a:gd name="connsiteX1" fmla="*/ 5914354 w 5914354"/>
              <a:gd name="connsiteY1" fmla="*/ 0 h 3734032"/>
              <a:gd name="connsiteX2" fmla="*/ 5914354 w 5914354"/>
              <a:gd name="connsiteY2" fmla="*/ 3734032 h 3734032"/>
              <a:gd name="connsiteX3" fmla="*/ 0 w 5914354"/>
              <a:gd name="connsiteY3" fmla="*/ 3734032 h 3734032"/>
              <a:gd name="connsiteX4" fmla="*/ 0 w 5914354"/>
              <a:gd name="connsiteY4" fmla="*/ 0 h 3734032"/>
              <a:gd name="connsiteX0" fmla="*/ 0 w 5914354"/>
              <a:gd name="connsiteY0" fmla="*/ 0 h 3734032"/>
              <a:gd name="connsiteX1" fmla="*/ 3118805 w 5914354"/>
              <a:gd name="connsiteY1" fmla="*/ 5571 h 3734032"/>
              <a:gd name="connsiteX2" fmla="*/ 5914354 w 5914354"/>
              <a:gd name="connsiteY2" fmla="*/ 0 h 3734032"/>
              <a:gd name="connsiteX3" fmla="*/ 5914354 w 5914354"/>
              <a:gd name="connsiteY3" fmla="*/ 3734032 h 3734032"/>
              <a:gd name="connsiteX4" fmla="*/ 0 w 5914354"/>
              <a:gd name="connsiteY4" fmla="*/ 3734032 h 3734032"/>
              <a:gd name="connsiteX5" fmla="*/ 0 w 5914354"/>
              <a:gd name="connsiteY5" fmla="*/ 0 h 3734032"/>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3734032 h 3737509"/>
              <a:gd name="connsiteX6" fmla="*/ 0 w 5914354"/>
              <a:gd name="connsiteY6" fmla="*/ 0 h 3737509"/>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0 h 3737509"/>
              <a:gd name="connsiteX0" fmla="*/ 0 w 5074879"/>
              <a:gd name="connsiteY0" fmla="*/ 3737509 h 3737509"/>
              <a:gd name="connsiteX1" fmla="*/ 2279330 w 5074879"/>
              <a:gd name="connsiteY1" fmla="*/ 5571 h 3737509"/>
              <a:gd name="connsiteX2" fmla="*/ 5074879 w 5074879"/>
              <a:gd name="connsiteY2" fmla="*/ 0 h 3737509"/>
              <a:gd name="connsiteX3" fmla="*/ 5074879 w 5074879"/>
              <a:gd name="connsiteY3" fmla="*/ 3734032 h 3737509"/>
              <a:gd name="connsiteX4" fmla="*/ 0 w 5074879"/>
              <a:gd name="connsiteY4" fmla="*/ 3737509 h 3737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4879" h="3737509">
                <a:moveTo>
                  <a:pt x="0" y="3737509"/>
                </a:moveTo>
                <a:lnTo>
                  <a:pt x="2279330" y="5571"/>
                </a:lnTo>
                <a:lnTo>
                  <a:pt x="5074879" y="0"/>
                </a:lnTo>
                <a:lnTo>
                  <a:pt x="5074879" y="3734032"/>
                </a:lnTo>
                <a:lnTo>
                  <a:pt x="0" y="3737509"/>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9" name="176c8968-f3d4-4c5e-94cf-f5c52897ae6f"/>
          <p:cNvGrpSpPr>
            <a:grpSpLocks noChangeAspect="1"/>
          </p:cNvGrpSpPr>
          <p:nvPr/>
        </p:nvGrpSpPr>
        <p:grpSpPr>
          <a:xfrm>
            <a:off x="1102333" y="1012042"/>
            <a:ext cx="9525000" cy="6858000"/>
            <a:chOff x="1333500" y="0"/>
            <a:chExt cx="9525000" cy="6858000"/>
          </a:xfrm>
        </p:grpSpPr>
        <p:sp>
          <p:nvSpPr>
            <p:cNvPr id="30" name="矩形 29"/>
            <p:cNvSpPr/>
            <p:nvPr/>
          </p:nvSpPr>
          <p:spPr>
            <a:xfrm>
              <a:off x="6012657" y="0"/>
              <a:ext cx="166687" cy="6858000"/>
            </a:xfrm>
            <a:prstGeom prst="rect">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椭圆 30"/>
            <p:cNvSpPr/>
            <p:nvPr/>
          </p:nvSpPr>
          <p:spPr>
            <a:xfrm>
              <a:off x="5867399" y="1021555"/>
              <a:ext cx="457202" cy="457202"/>
            </a:xfrm>
            <a:prstGeom prst="ellipse">
              <a:avLst/>
            </a:prstGeom>
            <a:solidFill>
              <a:srgbClr val="E6332A"/>
            </a:solidFill>
            <a:ln w="762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2" name="椭圆 31"/>
            <p:cNvSpPr/>
            <p:nvPr/>
          </p:nvSpPr>
          <p:spPr>
            <a:xfrm>
              <a:off x="5867399" y="3200399"/>
              <a:ext cx="457202" cy="457202"/>
            </a:xfrm>
            <a:prstGeom prst="ellipse">
              <a:avLst/>
            </a:prstGeom>
            <a:solidFill>
              <a:srgbClr val="E6332A"/>
            </a:solidFill>
            <a:ln w="762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3" name="椭圆 32"/>
            <p:cNvSpPr/>
            <p:nvPr/>
          </p:nvSpPr>
          <p:spPr>
            <a:xfrm>
              <a:off x="5867399" y="5286374"/>
              <a:ext cx="457202" cy="457202"/>
            </a:xfrm>
            <a:prstGeom prst="ellipse">
              <a:avLst/>
            </a:prstGeom>
            <a:solidFill>
              <a:srgbClr val="E6332A"/>
            </a:solidFill>
            <a:ln w="762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矩形 33"/>
            <p:cNvSpPr/>
            <p:nvPr/>
          </p:nvSpPr>
          <p:spPr>
            <a:xfrm>
              <a:off x="1333500" y="808633"/>
              <a:ext cx="3848100" cy="685799"/>
            </a:xfrm>
            <a:prstGeom prst="rect">
              <a:avLst/>
            </a:prstGeom>
            <a:solidFill>
              <a:sysClr val="window" lastClr="FFFFFF"/>
            </a:solidFill>
            <a:ln w="12700" cap="flat" cmpd="sng" algn="ctr">
              <a:noFill/>
              <a:prstDash val="solid"/>
              <a:miter lim="800000"/>
            </a:ln>
            <a:effectLst/>
          </p:spPr>
          <p:txBody>
            <a:bodyPr wrap="square" lIns="144000" anchor="ctr">
              <a:normAutofit/>
            </a:bodyPr>
            <a:lstStyle/>
            <a:p>
              <a:pPr marL="0" marR="0" lvl="0" indent="0" defTabSz="914378"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solidFill>
                <a:effectLst/>
                <a:uLnTx/>
                <a:uFillTx/>
                <a:latin typeface="Arial"/>
                <a:ea typeface="微软雅黑"/>
                <a:cs typeface="+mn-cs"/>
              </a:endParaRPr>
            </a:p>
          </p:txBody>
        </p:sp>
        <p:sp>
          <p:nvSpPr>
            <p:cNvPr id="35" name="文本框 8"/>
            <p:cNvSpPr txBox="1"/>
            <p:nvPr/>
          </p:nvSpPr>
          <p:spPr>
            <a:xfrm>
              <a:off x="1773918" y="2419350"/>
              <a:ext cx="2224314" cy="589556"/>
            </a:xfrm>
            <a:prstGeom prst="rect">
              <a:avLst/>
            </a:prstGeom>
            <a:noFil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6" name="矩形 35"/>
            <p:cNvSpPr/>
            <p:nvPr/>
          </p:nvSpPr>
          <p:spPr>
            <a:xfrm>
              <a:off x="1333500" y="3933824"/>
              <a:ext cx="3848100" cy="685799"/>
            </a:xfrm>
            <a:prstGeom prst="rect">
              <a:avLst/>
            </a:prstGeom>
            <a:solidFill>
              <a:sysClr val="window" lastClr="FFFFFF"/>
            </a:solidFill>
            <a:ln w="12700" cap="flat" cmpd="sng" algn="ctr">
              <a:noFill/>
              <a:prstDash val="solid"/>
              <a:miter lim="800000"/>
            </a:ln>
            <a:effectLst/>
          </p:spPr>
          <p:txBody>
            <a:bodyPr wrap="square" lIns="144000" anchor="ctr">
              <a:normAutofit/>
            </a:bodyPr>
            <a:lstStyle/>
            <a:p>
              <a:pPr marL="0" marR="0" lvl="0" indent="0" defTabSz="914378"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solidFill>
                <a:effectLst/>
                <a:uLnTx/>
                <a:uFillTx/>
                <a:latin typeface="Arial"/>
                <a:ea typeface="微软雅黑"/>
                <a:cs typeface="+mn-cs"/>
              </a:endParaRPr>
            </a:p>
          </p:txBody>
        </p:sp>
        <p:sp>
          <p:nvSpPr>
            <p:cNvPr id="37" name="矩形 36"/>
            <p:cNvSpPr/>
            <p:nvPr/>
          </p:nvSpPr>
          <p:spPr>
            <a:xfrm>
              <a:off x="7010400" y="1938338"/>
              <a:ext cx="3848100" cy="685799"/>
            </a:xfrm>
            <a:prstGeom prst="rect">
              <a:avLst/>
            </a:prstGeom>
            <a:solidFill>
              <a:sysClr val="window" lastClr="FFFFFF"/>
            </a:solidFill>
            <a:ln w="12700" cap="flat" cmpd="sng" algn="ctr">
              <a:noFill/>
              <a:prstDash val="solid"/>
              <a:miter lim="800000"/>
            </a:ln>
            <a:effectLst/>
          </p:spPr>
          <p:txBody>
            <a:bodyPr wrap="square" lIns="144000" anchor="ctr">
              <a:normAutofit/>
            </a:bodyPr>
            <a:lstStyle/>
            <a:p>
              <a:pPr marL="0" marR="0" lvl="0" indent="0" defTabSz="914378"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solidFill>
                <a:effectLst/>
                <a:uLnTx/>
                <a:uFillTx/>
                <a:latin typeface="Arial"/>
                <a:ea typeface="微软雅黑"/>
                <a:cs typeface="+mn-cs"/>
              </a:endParaRPr>
            </a:p>
          </p:txBody>
        </p:sp>
        <p:sp>
          <p:nvSpPr>
            <p:cNvPr id="38" name="矩形 37"/>
            <p:cNvSpPr/>
            <p:nvPr/>
          </p:nvSpPr>
          <p:spPr>
            <a:xfrm>
              <a:off x="4514850" y="808633"/>
              <a:ext cx="666750" cy="285750"/>
            </a:xfrm>
            <a:prstGeom prst="rect">
              <a:avLst/>
            </a:prstGeom>
            <a:solidFill>
              <a:srgbClr val="A6A6A6"/>
            </a:solidFill>
            <a:ln w="12700" cap="flat" cmpd="sng" algn="ctr">
              <a:noFill/>
              <a:prstDash val="solid"/>
              <a:miter lim="800000"/>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Arial"/>
                  <a:ea typeface="微软雅黑"/>
                  <a:cs typeface="+mn-cs"/>
                </a:rPr>
                <a:t>2016</a:t>
              </a:r>
            </a:p>
          </p:txBody>
        </p:sp>
        <p:sp>
          <p:nvSpPr>
            <p:cNvPr id="39" name="矩形 38"/>
            <p:cNvSpPr/>
            <p:nvPr/>
          </p:nvSpPr>
          <p:spPr>
            <a:xfrm>
              <a:off x="4514850" y="3933824"/>
              <a:ext cx="666750" cy="285750"/>
            </a:xfrm>
            <a:prstGeom prst="rect">
              <a:avLst/>
            </a:prstGeom>
            <a:solidFill>
              <a:srgbClr val="A6A6A6"/>
            </a:solidFill>
            <a:ln w="12700" cap="flat" cmpd="sng" algn="ctr">
              <a:noFill/>
              <a:prstDash val="solid"/>
              <a:miter lim="800000"/>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Arial"/>
                  <a:ea typeface="微软雅黑"/>
                  <a:cs typeface="+mn-cs"/>
                </a:rPr>
                <a:t>2018</a:t>
              </a:r>
            </a:p>
          </p:txBody>
        </p:sp>
        <p:sp>
          <p:nvSpPr>
            <p:cNvPr id="40" name="矩形 39"/>
            <p:cNvSpPr/>
            <p:nvPr/>
          </p:nvSpPr>
          <p:spPr>
            <a:xfrm>
              <a:off x="10191750" y="1937343"/>
              <a:ext cx="666750" cy="285750"/>
            </a:xfrm>
            <a:prstGeom prst="rect">
              <a:avLst/>
            </a:prstGeom>
            <a:solidFill>
              <a:srgbClr val="A6A6A6"/>
            </a:solidFill>
            <a:ln w="12700" cap="flat" cmpd="sng" algn="ctr">
              <a:noFill/>
              <a:prstDash val="solid"/>
              <a:miter lim="800000"/>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Arial"/>
                  <a:ea typeface="微软雅黑"/>
                  <a:cs typeface="+mn-cs"/>
                </a:rPr>
                <a:t>201X</a:t>
              </a:r>
            </a:p>
          </p:txBody>
        </p:sp>
        <p:sp>
          <p:nvSpPr>
            <p:cNvPr id="41" name="等腰三角形 40"/>
            <p:cNvSpPr/>
            <p:nvPr/>
          </p:nvSpPr>
          <p:spPr>
            <a:xfrm rot="16200000">
              <a:off x="5419723" y="1129040"/>
              <a:ext cx="280988" cy="242232"/>
            </a:xfrm>
            <a:prstGeom prst="triangle">
              <a:avLst/>
            </a:prstGeom>
            <a:solidFill>
              <a:srgbClr val="595959"/>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等腰三角形 41"/>
            <p:cNvSpPr/>
            <p:nvPr/>
          </p:nvSpPr>
          <p:spPr>
            <a:xfrm rot="16200000">
              <a:off x="5419723" y="5396238"/>
              <a:ext cx="280988" cy="242232"/>
            </a:xfrm>
            <a:prstGeom prst="triangle">
              <a:avLst/>
            </a:prstGeom>
            <a:solidFill>
              <a:srgbClr val="595959"/>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等腰三角形 42"/>
            <p:cNvSpPr/>
            <p:nvPr/>
          </p:nvSpPr>
          <p:spPr>
            <a:xfrm rot="5400000" flipH="1">
              <a:off x="6478519" y="3307884"/>
              <a:ext cx="280988" cy="242232"/>
            </a:xfrm>
            <a:prstGeom prst="triangle">
              <a:avLst/>
            </a:prstGeom>
            <a:solidFill>
              <a:srgbClr val="595959"/>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pic>
        <p:nvPicPr>
          <p:cNvPr id="44" name="图片占位符 3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02333" y="2506476"/>
            <a:ext cx="3848100" cy="1514473"/>
          </a:xfrm>
          <a:custGeom>
            <a:avLst/>
            <a:gdLst>
              <a:gd name="connsiteX0" fmla="*/ 0 w 3848100"/>
              <a:gd name="connsiteY0" fmla="*/ 0 h 1514473"/>
              <a:gd name="connsiteX1" fmla="*/ 3848100 w 3848100"/>
              <a:gd name="connsiteY1" fmla="*/ 0 h 1514473"/>
              <a:gd name="connsiteX2" fmla="*/ 3848100 w 3848100"/>
              <a:gd name="connsiteY2" fmla="*/ 1514473 h 1514473"/>
              <a:gd name="connsiteX3" fmla="*/ 0 w 3848100"/>
              <a:gd name="connsiteY3" fmla="*/ 1514473 h 1514473"/>
            </a:gdLst>
            <a:ahLst/>
            <a:cxnLst>
              <a:cxn ang="0">
                <a:pos x="connsiteX0" y="connsiteY0"/>
              </a:cxn>
              <a:cxn ang="0">
                <a:pos x="connsiteX1" y="connsiteY1"/>
              </a:cxn>
              <a:cxn ang="0">
                <a:pos x="connsiteX2" y="connsiteY2"/>
              </a:cxn>
              <a:cxn ang="0">
                <a:pos x="connsiteX3" y="connsiteY3"/>
              </a:cxn>
            </a:cxnLst>
            <a:rect l="l" t="t" r="r" b="b"/>
            <a:pathLst>
              <a:path w="3848100" h="1514473">
                <a:moveTo>
                  <a:pt x="0" y="0"/>
                </a:moveTo>
                <a:lnTo>
                  <a:pt x="3848100" y="0"/>
                </a:lnTo>
                <a:lnTo>
                  <a:pt x="3848100" y="1514473"/>
                </a:lnTo>
                <a:lnTo>
                  <a:pt x="0" y="1514473"/>
                </a:lnTo>
                <a:close/>
              </a:path>
            </a:pathLst>
          </a:custGeom>
        </p:spPr>
      </p:pic>
      <p:pic>
        <p:nvPicPr>
          <p:cNvPr id="45" name="图片占位符 3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02333" y="5632579"/>
            <a:ext cx="3848100" cy="1514473"/>
          </a:xfrm>
          <a:custGeom>
            <a:avLst/>
            <a:gdLst>
              <a:gd name="connsiteX0" fmla="*/ 0 w 3848100"/>
              <a:gd name="connsiteY0" fmla="*/ 0 h 1514473"/>
              <a:gd name="connsiteX1" fmla="*/ 3848100 w 3848100"/>
              <a:gd name="connsiteY1" fmla="*/ 0 h 1514473"/>
              <a:gd name="connsiteX2" fmla="*/ 3848100 w 3848100"/>
              <a:gd name="connsiteY2" fmla="*/ 1514473 h 1514473"/>
              <a:gd name="connsiteX3" fmla="*/ 0 w 3848100"/>
              <a:gd name="connsiteY3" fmla="*/ 1514473 h 1514473"/>
            </a:gdLst>
            <a:ahLst/>
            <a:cxnLst>
              <a:cxn ang="0">
                <a:pos x="connsiteX0" y="connsiteY0"/>
              </a:cxn>
              <a:cxn ang="0">
                <a:pos x="connsiteX1" y="connsiteY1"/>
              </a:cxn>
              <a:cxn ang="0">
                <a:pos x="connsiteX2" y="connsiteY2"/>
              </a:cxn>
              <a:cxn ang="0">
                <a:pos x="connsiteX3" y="connsiteY3"/>
              </a:cxn>
            </a:cxnLst>
            <a:rect l="l" t="t" r="r" b="b"/>
            <a:pathLst>
              <a:path w="3848100" h="1514473">
                <a:moveTo>
                  <a:pt x="0" y="0"/>
                </a:moveTo>
                <a:lnTo>
                  <a:pt x="3848100" y="0"/>
                </a:lnTo>
                <a:lnTo>
                  <a:pt x="3848100" y="1514473"/>
                </a:lnTo>
                <a:lnTo>
                  <a:pt x="0" y="1514473"/>
                </a:lnTo>
                <a:close/>
              </a:path>
            </a:pathLst>
          </a:custGeom>
        </p:spPr>
      </p:pic>
      <p:pic>
        <p:nvPicPr>
          <p:cNvPr id="46" name="图片占位符 3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779233" y="3636177"/>
            <a:ext cx="3848100" cy="2100264"/>
          </a:xfrm>
          <a:custGeom>
            <a:avLst/>
            <a:gdLst>
              <a:gd name="connsiteX0" fmla="*/ 0 w 3848100"/>
              <a:gd name="connsiteY0" fmla="*/ 0 h 2100264"/>
              <a:gd name="connsiteX1" fmla="*/ 3848100 w 3848100"/>
              <a:gd name="connsiteY1" fmla="*/ 0 h 2100264"/>
              <a:gd name="connsiteX2" fmla="*/ 3848100 w 3848100"/>
              <a:gd name="connsiteY2" fmla="*/ 2100264 h 2100264"/>
              <a:gd name="connsiteX3" fmla="*/ 0 w 3848100"/>
              <a:gd name="connsiteY3" fmla="*/ 2100264 h 2100264"/>
            </a:gdLst>
            <a:ahLst/>
            <a:cxnLst>
              <a:cxn ang="0">
                <a:pos x="connsiteX0" y="connsiteY0"/>
              </a:cxn>
              <a:cxn ang="0">
                <a:pos x="connsiteX1" y="connsiteY1"/>
              </a:cxn>
              <a:cxn ang="0">
                <a:pos x="connsiteX2" y="connsiteY2"/>
              </a:cxn>
              <a:cxn ang="0">
                <a:pos x="connsiteX3" y="connsiteY3"/>
              </a:cxn>
            </a:cxnLst>
            <a:rect l="l" t="t" r="r" b="b"/>
            <a:pathLst>
              <a:path w="3848100" h="2100264">
                <a:moveTo>
                  <a:pt x="0" y="0"/>
                </a:moveTo>
                <a:lnTo>
                  <a:pt x="3848100" y="0"/>
                </a:lnTo>
                <a:lnTo>
                  <a:pt x="3848100" y="2100264"/>
                </a:lnTo>
                <a:lnTo>
                  <a:pt x="0" y="2100264"/>
                </a:lnTo>
                <a:close/>
              </a:path>
            </a:pathLst>
          </a:custGeom>
        </p:spPr>
      </p:pic>
      <p:sp>
        <p:nvSpPr>
          <p:cNvPr id="47" name="矩形 46"/>
          <p:cNvSpPr/>
          <p:nvPr/>
        </p:nvSpPr>
        <p:spPr>
          <a:xfrm>
            <a:off x="1217237" y="1866285"/>
            <a:ext cx="2880380" cy="609398"/>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48" name="矩形 47"/>
          <p:cNvSpPr/>
          <p:nvPr/>
        </p:nvSpPr>
        <p:spPr>
          <a:xfrm>
            <a:off x="1217237" y="4984781"/>
            <a:ext cx="2880380" cy="609398"/>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
        <p:nvSpPr>
          <p:cNvPr id="49" name="矩形 48"/>
          <p:cNvSpPr/>
          <p:nvPr/>
        </p:nvSpPr>
        <p:spPr>
          <a:xfrm>
            <a:off x="6896939" y="2993286"/>
            <a:ext cx="2880380" cy="609398"/>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a:t>
            </a:r>
            <a:r>
              <a:rPr lang="zh-CN" altLang="en-US" sz="1400" dirty="0" smtClean="0">
                <a:solidFill>
                  <a:srgbClr val="7F7F7F"/>
                </a:solidFill>
                <a:latin typeface="Arial"/>
                <a:ea typeface="微软雅黑"/>
              </a:rPr>
              <a:t>出来</a:t>
            </a:r>
            <a:endParaRPr lang="zh-CN" altLang="en-US" sz="1400" dirty="0">
              <a:solidFill>
                <a:srgbClr val="7F7F7F"/>
              </a:solidFill>
              <a:latin typeface="Arial"/>
              <a:ea typeface="微软雅黑"/>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randombar(horizontal)">
                                      <p:cBhvr>
                                        <p:cTn id="13" dur="500"/>
                                        <p:tgtEl>
                                          <p:spTgt spid="46"/>
                                        </p:tgtEl>
                                      </p:cBhvr>
                                    </p:animEffect>
                                  </p:childTnLst>
                                </p:cTn>
                              </p:par>
                              <p:par>
                                <p:cTn id="14" presetID="14" presetClass="entr" presetSubtype="1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randombar(horizontal)">
                                      <p:cBhvr>
                                        <p:cTn id="16" dur="500"/>
                                        <p:tgtEl>
                                          <p:spTgt spid="44"/>
                                        </p:tgtEl>
                                      </p:cBhvr>
                                    </p:animEffect>
                                  </p:childTnLst>
                                </p:cTn>
                              </p:par>
                              <p:par>
                                <p:cTn id="17" presetID="14" presetClass="entr" presetSubtype="1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randombar(horizontal)">
                                      <p:cBhvr>
                                        <p:cTn id="19" dur="500"/>
                                        <p:tgtEl>
                                          <p:spTgt spid="45"/>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4"/>
          <p:cNvSpPr/>
          <p:nvPr/>
        </p:nvSpPr>
        <p:spPr>
          <a:xfrm rot="1751457">
            <a:off x="1384408" y="1738049"/>
            <a:ext cx="9785092" cy="5591770"/>
          </a:xfrm>
          <a:custGeom>
            <a:avLst/>
            <a:gdLst>
              <a:gd name="connsiteX0" fmla="*/ 0 w 10533216"/>
              <a:gd name="connsiteY0" fmla="*/ 0 h 5564138"/>
              <a:gd name="connsiteX1" fmla="*/ 10533216 w 10533216"/>
              <a:gd name="connsiteY1" fmla="*/ 0 h 5564138"/>
              <a:gd name="connsiteX2" fmla="*/ 10533216 w 10533216"/>
              <a:gd name="connsiteY2" fmla="*/ 5564138 h 5564138"/>
              <a:gd name="connsiteX3" fmla="*/ 0 w 10533216"/>
              <a:gd name="connsiteY3" fmla="*/ 5564138 h 5564138"/>
              <a:gd name="connsiteX4" fmla="*/ 0 w 10533216"/>
              <a:gd name="connsiteY4" fmla="*/ 0 h 5564138"/>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0 w 10533216"/>
              <a:gd name="connsiteY4" fmla="*/ 5591770 h 5591770"/>
              <a:gd name="connsiteX5" fmla="*/ 0 w 10533216"/>
              <a:gd name="connsiteY5" fmla="*/ 27632 h 5591770"/>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748124 w 10533216"/>
              <a:gd name="connsiteY4" fmla="*/ 5566966 h 5591770"/>
              <a:gd name="connsiteX5" fmla="*/ 0 w 10533216"/>
              <a:gd name="connsiteY5" fmla="*/ 5591770 h 5591770"/>
              <a:gd name="connsiteX6" fmla="*/ 0 w 10533216"/>
              <a:gd name="connsiteY6" fmla="*/ 27632 h 5591770"/>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748124 w 10533216"/>
              <a:gd name="connsiteY4" fmla="*/ 5566966 h 5591770"/>
              <a:gd name="connsiteX5" fmla="*/ 0 w 10533216"/>
              <a:gd name="connsiteY5" fmla="*/ 27632 h 5591770"/>
              <a:gd name="connsiteX0" fmla="*/ 0 w 9785092"/>
              <a:gd name="connsiteY0" fmla="*/ 5566966 h 5591770"/>
              <a:gd name="connsiteX1" fmla="*/ 8818874 w 9785092"/>
              <a:gd name="connsiteY1" fmla="*/ 0 h 5591770"/>
              <a:gd name="connsiteX2" fmla="*/ 9785092 w 9785092"/>
              <a:gd name="connsiteY2" fmla="*/ 27632 h 5591770"/>
              <a:gd name="connsiteX3" fmla="*/ 9785092 w 9785092"/>
              <a:gd name="connsiteY3" fmla="*/ 5591770 h 5591770"/>
              <a:gd name="connsiteX4" fmla="*/ 0 w 9785092"/>
              <a:gd name="connsiteY4" fmla="*/ 5566966 h 5591770"/>
              <a:gd name="connsiteX0" fmla="*/ 0 w 9785092"/>
              <a:gd name="connsiteY0" fmla="*/ 5566966 h 5591770"/>
              <a:gd name="connsiteX1" fmla="*/ 2139299 w 9785092"/>
              <a:gd name="connsiteY1" fmla="*/ 3120706 h 5591770"/>
              <a:gd name="connsiteX2" fmla="*/ 8818874 w 9785092"/>
              <a:gd name="connsiteY2" fmla="*/ 0 h 5591770"/>
              <a:gd name="connsiteX3" fmla="*/ 9785092 w 9785092"/>
              <a:gd name="connsiteY3" fmla="*/ 27632 h 5591770"/>
              <a:gd name="connsiteX4" fmla="*/ 9785092 w 9785092"/>
              <a:gd name="connsiteY4" fmla="*/ 5591770 h 5591770"/>
              <a:gd name="connsiteX5" fmla="*/ 0 w 9785092"/>
              <a:gd name="connsiteY5" fmla="*/ 5566966 h 5591770"/>
              <a:gd name="connsiteX0" fmla="*/ 0 w 9785092"/>
              <a:gd name="connsiteY0" fmla="*/ 5566966 h 5591770"/>
              <a:gd name="connsiteX1" fmla="*/ 2139299 w 9785092"/>
              <a:gd name="connsiteY1" fmla="*/ 3120706 h 5591770"/>
              <a:gd name="connsiteX2" fmla="*/ 8818874 w 9785092"/>
              <a:gd name="connsiteY2" fmla="*/ 0 h 5591770"/>
              <a:gd name="connsiteX3" fmla="*/ 9785092 w 9785092"/>
              <a:gd name="connsiteY3" fmla="*/ 27632 h 5591770"/>
              <a:gd name="connsiteX4" fmla="*/ 9785092 w 9785092"/>
              <a:gd name="connsiteY4" fmla="*/ 5591770 h 5591770"/>
              <a:gd name="connsiteX5" fmla="*/ 0 w 9785092"/>
              <a:gd name="connsiteY5"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5092" h="5591770">
                <a:moveTo>
                  <a:pt x="0" y="5566966"/>
                </a:moveTo>
                <a:cubicBezTo>
                  <a:pt x="614579" y="5165426"/>
                  <a:pt x="1524720" y="3522246"/>
                  <a:pt x="2139299" y="3120706"/>
                </a:cubicBezTo>
                <a:lnTo>
                  <a:pt x="7041093" y="411297"/>
                </a:lnTo>
                <a:cubicBezTo>
                  <a:pt x="8154355" y="-108821"/>
                  <a:pt x="8330448" y="129807"/>
                  <a:pt x="8818874" y="0"/>
                </a:cubicBezTo>
                <a:lnTo>
                  <a:pt x="9785092" y="27632"/>
                </a:lnTo>
                <a:lnTo>
                  <a:pt x="9785092" y="5591770"/>
                </a:lnTo>
                <a:lnTo>
                  <a:pt x="0" y="5566966"/>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3" name="130818db-b79a-4412-95a4-1d82f9e5f492"/>
          <p:cNvGrpSpPr>
            <a:grpSpLocks noChangeAspect="1"/>
          </p:cNvGrpSpPr>
          <p:nvPr/>
        </p:nvGrpSpPr>
        <p:grpSpPr>
          <a:xfrm>
            <a:off x="644757" y="2910065"/>
            <a:ext cx="10440449" cy="2215619"/>
            <a:chOff x="879508" y="2064281"/>
            <a:chExt cx="10440449" cy="2785531"/>
          </a:xfrm>
        </p:grpSpPr>
        <p:sp>
          <p:nvSpPr>
            <p:cNvPr id="24" name="任意多边形: 形状 2"/>
            <p:cNvSpPr>
              <a:spLocks/>
            </p:cNvSpPr>
            <p:nvPr/>
          </p:nvSpPr>
          <p:spPr bwMode="auto">
            <a:xfrm>
              <a:off x="3092416"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rgbClr val="7F7F7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25" name="任意多边形: 形状 3"/>
            <p:cNvSpPr>
              <a:spLocks/>
            </p:cNvSpPr>
            <p:nvPr/>
          </p:nvSpPr>
          <p:spPr bwMode="auto">
            <a:xfrm>
              <a:off x="5305324"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rgbClr val="595959"/>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26" name="任意多边形: 形状 4"/>
            <p:cNvSpPr>
              <a:spLocks/>
            </p:cNvSpPr>
            <p:nvPr/>
          </p:nvSpPr>
          <p:spPr bwMode="auto">
            <a:xfrm>
              <a:off x="879508"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rgbClr val="A6A6A6"/>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27" name="任意多边形: 形状 5"/>
            <p:cNvSpPr>
              <a:spLocks/>
            </p:cNvSpPr>
            <p:nvPr/>
          </p:nvSpPr>
          <p:spPr bwMode="auto">
            <a:xfrm>
              <a:off x="7518232" y="2064281"/>
              <a:ext cx="3801725" cy="2785531"/>
            </a:xfrm>
            <a:custGeom>
              <a:avLst/>
              <a:gdLst>
                <a:gd name="connsiteX0" fmla="*/ 1818396 w 3294359"/>
                <a:gd name="connsiteY0" fmla="*/ 0 h 2413783"/>
                <a:gd name="connsiteX1" fmla="*/ 3294359 w 3294359"/>
                <a:gd name="connsiteY1" fmla="*/ 1206892 h 2413783"/>
                <a:gd name="connsiteX2" fmla="*/ 1818396 w 3294359"/>
                <a:gd name="connsiteY2" fmla="*/ 2413783 h 2413783"/>
                <a:gd name="connsiteX3" fmla="*/ 1818396 w 3294359"/>
                <a:gd name="connsiteY3" fmla="*/ 1800225 h 2413783"/>
                <a:gd name="connsiteX4" fmla="*/ 0 w 3294359"/>
                <a:gd name="connsiteY4" fmla="*/ 1800225 h 2413783"/>
                <a:gd name="connsiteX5" fmla="*/ 853917 w 3294359"/>
                <a:gd name="connsiteY5" fmla="*/ 613557 h 2413783"/>
                <a:gd name="connsiteX6" fmla="*/ 1818396 w 3294359"/>
                <a:gd name="connsiteY6" fmla="*/ 619645 h 2413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4359" h="2413783">
                  <a:moveTo>
                    <a:pt x="1818396" y="0"/>
                  </a:moveTo>
                  <a:lnTo>
                    <a:pt x="3294359" y="1206892"/>
                  </a:lnTo>
                  <a:lnTo>
                    <a:pt x="1818396" y="2413783"/>
                  </a:lnTo>
                  <a:lnTo>
                    <a:pt x="1818396" y="1800225"/>
                  </a:lnTo>
                  <a:lnTo>
                    <a:pt x="0" y="1800225"/>
                  </a:lnTo>
                  <a:lnTo>
                    <a:pt x="853917" y="613557"/>
                  </a:lnTo>
                  <a:lnTo>
                    <a:pt x="1818396" y="619645"/>
                  </a:lnTo>
                  <a:close/>
                </a:path>
              </a:pathLst>
            </a:custGeom>
            <a:solidFill>
              <a:srgbClr val="E6332A"/>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sp>
        <p:nvSpPr>
          <p:cNvPr id="28" name="矩形 5"/>
          <p:cNvSpPr/>
          <p:nvPr/>
        </p:nvSpPr>
        <p:spPr>
          <a:xfrm rot="1751457">
            <a:off x="5245570" y="1707815"/>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9" name="矩形 28"/>
          <p:cNvSpPr/>
          <p:nvPr/>
        </p:nvSpPr>
        <p:spPr>
          <a:xfrm>
            <a:off x="5169099" y="1825719"/>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文本框 27"/>
          <p:cNvSpPr txBox="1"/>
          <p:nvPr/>
        </p:nvSpPr>
        <p:spPr>
          <a:xfrm>
            <a:off x="4332625" y="1171872"/>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31" name="组合 30"/>
          <p:cNvGrpSpPr/>
          <p:nvPr/>
        </p:nvGrpSpPr>
        <p:grpSpPr>
          <a:xfrm>
            <a:off x="576461" y="5125684"/>
            <a:ext cx="10506075" cy="1052816"/>
            <a:chOff x="937749" y="5016378"/>
            <a:chExt cx="10506075" cy="1052816"/>
          </a:xfrm>
        </p:grpSpPr>
        <p:sp>
          <p:nvSpPr>
            <p:cNvPr id="32" name="矩形 31"/>
            <p:cNvSpPr/>
            <p:nvPr/>
          </p:nvSpPr>
          <p:spPr>
            <a:xfrm>
              <a:off x="937749" y="5369002"/>
              <a:ext cx="10506075" cy="700192"/>
            </a:xfrm>
            <a:prstGeom prst="rect">
              <a:avLst/>
            </a:prstGeom>
          </p:spPr>
          <p:txBody>
            <a:bodyPr wrap="square">
              <a:spAutoFit/>
              <a:scene3d>
                <a:camera prst="orthographicFront"/>
                <a:lightRig rig="threePt" dir="t"/>
              </a:scene3d>
              <a:sp3d contourW="12700"/>
            </a:bodyPr>
            <a:lstStyle/>
            <a:p>
              <a:pPr algn="just" fontAlgn="auto">
                <a:lnSpc>
                  <a:spcPct val="15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用户可以在投影仪或者计算机上进行演示也可以将演示文稿打印出来制作成胶片以便应用到更广泛的领域</a:t>
              </a:r>
              <a:r>
                <a:rPr lang="zh-CN" altLang="en-US" sz="1400" dirty="0" smtClean="0">
                  <a:solidFill>
                    <a:srgbClr val="7F7F7F"/>
                  </a:solidFill>
                  <a:latin typeface="Arial"/>
                  <a:ea typeface="微软雅黑"/>
                </a:rPr>
                <a:t>中用户可以在投影仪或者计算机上进行演示也可以将演示文稿打印出来制作成胶片以便应用到更广泛的领域中</a:t>
              </a:r>
            </a:p>
          </p:txBody>
        </p:sp>
        <p:sp>
          <p:nvSpPr>
            <p:cNvPr id="33" name="矩形 32"/>
            <p:cNvSpPr/>
            <p:nvPr/>
          </p:nvSpPr>
          <p:spPr>
            <a:xfrm>
              <a:off x="937750" y="501637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
        <p:nvSpPr>
          <p:cNvPr id="34" name="矩形 33"/>
          <p:cNvSpPr/>
          <p:nvPr/>
        </p:nvSpPr>
        <p:spPr>
          <a:xfrm>
            <a:off x="987759" y="4162387"/>
            <a:ext cx="1937522" cy="350865"/>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white"/>
                </a:solidFill>
                <a:latin typeface="Arial"/>
                <a:ea typeface="微软雅黑"/>
              </a:rPr>
              <a:t>标题文字添加</a:t>
            </a:r>
          </a:p>
        </p:txBody>
      </p:sp>
      <p:sp>
        <p:nvSpPr>
          <p:cNvPr id="35" name="矩形 34"/>
          <p:cNvSpPr/>
          <p:nvPr/>
        </p:nvSpPr>
        <p:spPr>
          <a:xfrm>
            <a:off x="3166859" y="4162387"/>
            <a:ext cx="1937522" cy="350865"/>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white"/>
                </a:solidFill>
                <a:latin typeface="Arial"/>
                <a:ea typeface="微软雅黑"/>
              </a:rPr>
              <a:t>标题文字添加</a:t>
            </a:r>
          </a:p>
        </p:txBody>
      </p:sp>
      <p:sp>
        <p:nvSpPr>
          <p:cNvPr id="36" name="矩形 35"/>
          <p:cNvSpPr/>
          <p:nvPr/>
        </p:nvSpPr>
        <p:spPr>
          <a:xfrm>
            <a:off x="5308193" y="4162387"/>
            <a:ext cx="1937522" cy="350865"/>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white"/>
                </a:solidFill>
                <a:latin typeface="Arial"/>
                <a:ea typeface="微软雅黑"/>
              </a:rPr>
              <a:t>标题文字添加</a:t>
            </a:r>
          </a:p>
        </p:txBody>
      </p:sp>
      <p:sp>
        <p:nvSpPr>
          <p:cNvPr id="37" name="矩形 36"/>
          <p:cNvSpPr/>
          <p:nvPr/>
        </p:nvSpPr>
        <p:spPr>
          <a:xfrm>
            <a:off x="7806038" y="4162387"/>
            <a:ext cx="1937522" cy="350865"/>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white"/>
                </a:solidFill>
                <a:latin typeface="Arial"/>
                <a:ea typeface="微软雅黑"/>
              </a:rPr>
              <a:t>标题文字添加</a:t>
            </a:r>
          </a:p>
        </p:txBody>
      </p:sp>
      <p:sp>
        <p:nvSpPr>
          <p:cNvPr id="38" name="椭圆 38"/>
          <p:cNvSpPr/>
          <p:nvPr/>
        </p:nvSpPr>
        <p:spPr>
          <a:xfrm>
            <a:off x="1970852" y="3677428"/>
            <a:ext cx="418640" cy="395054"/>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椭圆 39"/>
          <p:cNvSpPr/>
          <p:nvPr/>
        </p:nvSpPr>
        <p:spPr>
          <a:xfrm>
            <a:off x="4163953" y="3679393"/>
            <a:ext cx="418640" cy="391123"/>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0" name="椭圆 40"/>
          <p:cNvSpPr/>
          <p:nvPr/>
        </p:nvSpPr>
        <p:spPr>
          <a:xfrm>
            <a:off x="6344079" y="3668640"/>
            <a:ext cx="418640" cy="412630"/>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1" name="椭圆 41"/>
          <p:cNvSpPr/>
          <p:nvPr/>
        </p:nvSpPr>
        <p:spPr>
          <a:xfrm>
            <a:off x="8629382" y="3705697"/>
            <a:ext cx="418640" cy="33851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p:tgtEl>
                                          <p:spTgt spid="30"/>
                                        </p:tgtEl>
                                        <p:attrNameLst>
                                          <p:attrName>ppt_y</p:attrName>
                                        </p:attrNameLst>
                                      </p:cBhvr>
                                      <p:tavLst>
                                        <p:tav tm="0">
                                          <p:val>
                                            <p:strVal val="#ppt_y+#ppt_h*1.125000"/>
                                          </p:val>
                                        </p:tav>
                                        <p:tav tm="100000">
                                          <p:val>
                                            <p:strVal val="#ppt_y"/>
                                          </p:val>
                                        </p:tav>
                                      </p:tavLst>
                                    </p:anim>
                                    <p:animEffect transition="in" filter="wipe(up)">
                                      <p:cBhvr>
                                        <p:cTn id="18" dur="500"/>
                                        <p:tgtEl>
                                          <p:spTgt spid="30"/>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animEffect transition="in" filter="fade">
                                      <p:cBhvr>
                                        <p:cTn id="54" dur="500"/>
                                        <p:tgtEl>
                                          <p:spTgt spid="3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childTnLst>
                          </p:cTn>
                        </p:par>
                        <p:par>
                          <p:cTn id="65" fill="hold">
                            <p:stCondLst>
                              <p:cond delay="2500"/>
                            </p:stCondLst>
                            <p:childTnLst>
                              <p:par>
                                <p:cTn id="66" presetID="10"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childTnLst>
                          </p:cTn>
                        </p:par>
                        <p:par>
                          <p:cTn id="69" fill="hold">
                            <p:stCondLst>
                              <p:cond delay="30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30" grpId="0"/>
      <p:bldP spid="34" grpId="0"/>
      <p:bldP spid="35" grpId="0"/>
      <p:bldP spid="36" grpId="0"/>
      <p:bldP spid="37" grpId="0"/>
      <p:bldP spid="38" grpId="0" animBg="1"/>
      <p:bldP spid="39" grpId="0" animBg="1"/>
      <p:bldP spid="40" grpId="0" animBg="1"/>
      <p:bldP spid="4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3"/>
          <p:cNvSpPr/>
          <p:nvPr/>
        </p:nvSpPr>
        <p:spPr>
          <a:xfrm rot="1751457">
            <a:off x="4685154" y="2758420"/>
            <a:ext cx="4008057" cy="3456563"/>
          </a:xfrm>
          <a:custGeom>
            <a:avLst/>
            <a:gdLst>
              <a:gd name="connsiteX0" fmla="*/ 0 w 4093320"/>
              <a:gd name="connsiteY0" fmla="*/ 0 h 3435643"/>
              <a:gd name="connsiteX1" fmla="*/ 4093320 w 4093320"/>
              <a:gd name="connsiteY1" fmla="*/ 0 h 3435643"/>
              <a:gd name="connsiteX2" fmla="*/ 4093320 w 4093320"/>
              <a:gd name="connsiteY2" fmla="*/ 3435643 h 3435643"/>
              <a:gd name="connsiteX3" fmla="*/ 0 w 4093320"/>
              <a:gd name="connsiteY3" fmla="*/ 3435643 h 3435643"/>
              <a:gd name="connsiteX4" fmla="*/ 0 w 4093320"/>
              <a:gd name="connsiteY4" fmla="*/ 0 h 3435643"/>
              <a:gd name="connsiteX0" fmla="*/ 0 w 4093320"/>
              <a:gd name="connsiteY0" fmla="*/ 476 h 3436119"/>
              <a:gd name="connsiteX1" fmla="*/ 1721958 w 4093320"/>
              <a:gd name="connsiteY1" fmla="*/ 0 h 3436119"/>
              <a:gd name="connsiteX2" fmla="*/ 4093320 w 4093320"/>
              <a:gd name="connsiteY2" fmla="*/ 476 h 3436119"/>
              <a:gd name="connsiteX3" fmla="*/ 4093320 w 4093320"/>
              <a:gd name="connsiteY3" fmla="*/ 3436119 h 3436119"/>
              <a:gd name="connsiteX4" fmla="*/ 0 w 4093320"/>
              <a:gd name="connsiteY4" fmla="*/ 3436119 h 3436119"/>
              <a:gd name="connsiteX5" fmla="*/ 0 w 4093320"/>
              <a:gd name="connsiteY5" fmla="*/ 476 h 3436119"/>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3436119 h 3456563"/>
              <a:gd name="connsiteX6" fmla="*/ 0 w 4093320"/>
              <a:gd name="connsiteY6" fmla="*/ 476 h 3456563"/>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476 h 3456563"/>
              <a:gd name="connsiteX0" fmla="*/ 0 w 4008057"/>
              <a:gd name="connsiteY0" fmla="*/ 3456563 h 3456563"/>
              <a:gd name="connsiteX1" fmla="*/ 1636695 w 4008057"/>
              <a:gd name="connsiteY1" fmla="*/ 0 h 3456563"/>
              <a:gd name="connsiteX2" fmla="*/ 4008057 w 4008057"/>
              <a:gd name="connsiteY2" fmla="*/ 476 h 3456563"/>
              <a:gd name="connsiteX3" fmla="*/ 4008057 w 4008057"/>
              <a:gd name="connsiteY3" fmla="*/ 3436119 h 3456563"/>
              <a:gd name="connsiteX4" fmla="*/ 0 w 4008057"/>
              <a:gd name="connsiteY4" fmla="*/ 3456563 h 3456563"/>
              <a:gd name="connsiteX0" fmla="*/ 0 w 4008057"/>
              <a:gd name="connsiteY0" fmla="*/ 3456563 h 3456563"/>
              <a:gd name="connsiteX1" fmla="*/ 1055444 w 4008057"/>
              <a:gd name="connsiteY1" fmla="*/ 281087 h 3456563"/>
              <a:gd name="connsiteX2" fmla="*/ 1636695 w 4008057"/>
              <a:gd name="connsiteY2" fmla="*/ 0 h 3456563"/>
              <a:gd name="connsiteX3" fmla="*/ 4008057 w 4008057"/>
              <a:gd name="connsiteY3" fmla="*/ 476 h 3456563"/>
              <a:gd name="connsiteX4" fmla="*/ 4008057 w 4008057"/>
              <a:gd name="connsiteY4" fmla="*/ 3436119 h 3456563"/>
              <a:gd name="connsiteX5" fmla="*/ 0 w 4008057"/>
              <a:gd name="connsiteY5" fmla="*/ 3456563 h 345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057" h="3456563">
                <a:moveTo>
                  <a:pt x="0" y="3456563"/>
                </a:moveTo>
                <a:cubicBezTo>
                  <a:pt x="474517" y="2470147"/>
                  <a:pt x="580927" y="1267503"/>
                  <a:pt x="1055444" y="281087"/>
                </a:cubicBezTo>
                <a:lnTo>
                  <a:pt x="1636695" y="0"/>
                </a:lnTo>
                <a:lnTo>
                  <a:pt x="4008057" y="476"/>
                </a:lnTo>
                <a:lnTo>
                  <a:pt x="4008057" y="3436119"/>
                </a:lnTo>
                <a:lnTo>
                  <a:pt x="0" y="34565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矩形 33"/>
          <p:cNvSpPr/>
          <p:nvPr/>
        </p:nvSpPr>
        <p:spPr>
          <a:xfrm rot="1751457">
            <a:off x="1246803" y="2758421"/>
            <a:ext cx="4008057" cy="3456563"/>
          </a:xfrm>
          <a:custGeom>
            <a:avLst/>
            <a:gdLst>
              <a:gd name="connsiteX0" fmla="*/ 0 w 4093320"/>
              <a:gd name="connsiteY0" fmla="*/ 0 h 3435643"/>
              <a:gd name="connsiteX1" fmla="*/ 4093320 w 4093320"/>
              <a:gd name="connsiteY1" fmla="*/ 0 h 3435643"/>
              <a:gd name="connsiteX2" fmla="*/ 4093320 w 4093320"/>
              <a:gd name="connsiteY2" fmla="*/ 3435643 h 3435643"/>
              <a:gd name="connsiteX3" fmla="*/ 0 w 4093320"/>
              <a:gd name="connsiteY3" fmla="*/ 3435643 h 3435643"/>
              <a:gd name="connsiteX4" fmla="*/ 0 w 4093320"/>
              <a:gd name="connsiteY4" fmla="*/ 0 h 3435643"/>
              <a:gd name="connsiteX0" fmla="*/ 0 w 4093320"/>
              <a:gd name="connsiteY0" fmla="*/ 476 h 3436119"/>
              <a:gd name="connsiteX1" fmla="*/ 1721958 w 4093320"/>
              <a:gd name="connsiteY1" fmla="*/ 0 h 3436119"/>
              <a:gd name="connsiteX2" fmla="*/ 4093320 w 4093320"/>
              <a:gd name="connsiteY2" fmla="*/ 476 h 3436119"/>
              <a:gd name="connsiteX3" fmla="*/ 4093320 w 4093320"/>
              <a:gd name="connsiteY3" fmla="*/ 3436119 h 3436119"/>
              <a:gd name="connsiteX4" fmla="*/ 0 w 4093320"/>
              <a:gd name="connsiteY4" fmla="*/ 3436119 h 3436119"/>
              <a:gd name="connsiteX5" fmla="*/ 0 w 4093320"/>
              <a:gd name="connsiteY5" fmla="*/ 476 h 3436119"/>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3436119 h 3456563"/>
              <a:gd name="connsiteX6" fmla="*/ 0 w 4093320"/>
              <a:gd name="connsiteY6" fmla="*/ 476 h 3456563"/>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476 h 3456563"/>
              <a:gd name="connsiteX0" fmla="*/ 0 w 4008057"/>
              <a:gd name="connsiteY0" fmla="*/ 3456563 h 3456563"/>
              <a:gd name="connsiteX1" fmla="*/ 1636695 w 4008057"/>
              <a:gd name="connsiteY1" fmla="*/ 0 h 3456563"/>
              <a:gd name="connsiteX2" fmla="*/ 4008057 w 4008057"/>
              <a:gd name="connsiteY2" fmla="*/ 476 h 3456563"/>
              <a:gd name="connsiteX3" fmla="*/ 4008057 w 4008057"/>
              <a:gd name="connsiteY3" fmla="*/ 3436119 h 3456563"/>
              <a:gd name="connsiteX4" fmla="*/ 0 w 4008057"/>
              <a:gd name="connsiteY4" fmla="*/ 3456563 h 3456563"/>
              <a:gd name="connsiteX0" fmla="*/ 0 w 4008057"/>
              <a:gd name="connsiteY0" fmla="*/ 3456563 h 3456563"/>
              <a:gd name="connsiteX1" fmla="*/ 1055444 w 4008057"/>
              <a:gd name="connsiteY1" fmla="*/ 281087 h 3456563"/>
              <a:gd name="connsiteX2" fmla="*/ 1636695 w 4008057"/>
              <a:gd name="connsiteY2" fmla="*/ 0 h 3456563"/>
              <a:gd name="connsiteX3" fmla="*/ 4008057 w 4008057"/>
              <a:gd name="connsiteY3" fmla="*/ 476 h 3456563"/>
              <a:gd name="connsiteX4" fmla="*/ 4008057 w 4008057"/>
              <a:gd name="connsiteY4" fmla="*/ 3436119 h 3456563"/>
              <a:gd name="connsiteX5" fmla="*/ 0 w 4008057"/>
              <a:gd name="connsiteY5" fmla="*/ 3456563 h 345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057" h="3456563">
                <a:moveTo>
                  <a:pt x="0" y="3456563"/>
                </a:moveTo>
                <a:cubicBezTo>
                  <a:pt x="474517" y="2470147"/>
                  <a:pt x="580927" y="1267503"/>
                  <a:pt x="1055444" y="281087"/>
                </a:cubicBezTo>
                <a:lnTo>
                  <a:pt x="1636695" y="0"/>
                </a:lnTo>
                <a:lnTo>
                  <a:pt x="4008057" y="476"/>
                </a:lnTo>
                <a:lnTo>
                  <a:pt x="4008057" y="3436119"/>
                </a:lnTo>
                <a:lnTo>
                  <a:pt x="0" y="34565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 name="矩形 36"/>
          <p:cNvSpPr/>
          <p:nvPr/>
        </p:nvSpPr>
        <p:spPr>
          <a:xfrm rot="1751457">
            <a:off x="7872062" y="5711224"/>
            <a:ext cx="1815699" cy="546328"/>
          </a:xfrm>
          <a:custGeom>
            <a:avLst/>
            <a:gdLst>
              <a:gd name="connsiteX0" fmla="*/ 0 w 2206536"/>
              <a:gd name="connsiteY0" fmla="*/ 0 h 534599"/>
              <a:gd name="connsiteX1" fmla="*/ 2206536 w 2206536"/>
              <a:gd name="connsiteY1" fmla="*/ 0 h 534599"/>
              <a:gd name="connsiteX2" fmla="*/ 2206536 w 2206536"/>
              <a:gd name="connsiteY2" fmla="*/ 534599 h 534599"/>
              <a:gd name="connsiteX3" fmla="*/ 0 w 2206536"/>
              <a:gd name="connsiteY3" fmla="*/ 534599 h 534599"/>
              <a:gd name="connsiteX4" fmla="*/ 0 w 2206536"/>
              <a:gd name="connsiteY4" fmla="*/ 0 h 534599"/>
              <a:gd name="connsiteX0" fmla="*/ 0 w 2206536"/>
              <a:gd name="connsiteY0" fmla="*/ 8867 h 543466"/>
              <a:gd name="connsiteX1" fmla="*/ 402027 w 2206536"/>
              <a:gd name="connsiteY1" fmla="*/ 0 h 543466"/>
              <a:gd name="connsiteX2" fmla="*/ 2206536 w 2206536"/>
              <a:gd name="connsiteY2" fmla="*/ 8867 h 543466"/>
              <a:gd name="connsiteX3" fmla="*/ 2206536 w 2206536"/>
              <a:gd name="connsiteY3" fmla="*/ 543466 h 543466"/>
              <a:gd name="connsiteX4" fmla="*/ 0 w 2206536"/>
              <a:gd name="connsiteY4" fmla="*/ 543466 h 543466"/>
              <a:gd name="connsiteX5" fmla="*/ 0 w 2206536"/>
              <a:gd name="connsiteY5" fmla="*/ 8867 h 543466"/>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543466 h 546328"/>
              <a:gd name="connsiteX6" fmla="*/ 0 w 2206536"/>
              <a:gd name="connsiteY6" fmla="*/ 8867 h 546328"/>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8867 h 546328"/>
              <a:gd name="connsiteX0" fmla="*/ 0 w 1815699"/>
              <a:gd name="connsiteY0" fmla="*/ 546328 h 546328"/>
              <a:gd name="connsiteX1" fmla="*/ 11190 w 1815699"/>
              <a:gd name="connsiteY1" fmla="*/ 0 h 546328"/>
              <a:gd name="connsiteX2" fmla="*/ 1815699 w 1815699"/>
              <a:gd name="connsiteY2" fmla="*/ 8867 h 546328"/>
              <a:gd name="connsiteX3" fmla="*/ 1815699 w 1815699"/>
              <a:gd name="connsiteY3" fmla="*/ 543466 h 546328"/>
              <a:gd name="connsiteX4" fmla="*/ 0 w 1815699"/>
              <a:gd name="connsiteY4" fmla="*/ 546328 h 546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99" h="546328">
                <a:moveTo>
                  <a:pt x="0" y="546328"/>
                </a:moveTo>
                <a:lnTo>
                  <a:pt x="11190" y="0"/>
                </a:lnTo>
                <a:lnTo>
                  <a:pt x="1815699" y="8867"/>
                </a:lnTo>
                <a:lnTo>
                  <a:pt x="1815699" y="543466"/>
                </a:lnTo>
                <a:lnTo>
                  <a:pt x="0" y="54632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矩形 36"/>
          <p:cNvSpPr/>
          <p:nvPr/>
        </p:nvSpPr>
        <p:spPr>
          <a:xfrm rot="1751457">
            <a:off x="4421052" y="5711224"/>
            <a:ext cx="1815699" cy="546328"/>
          </a:xfrm>
          <a:custGeom>
            <a:avLst/>
            <a:gdLst>
              <a:gd name="connsiteX0" fmla="*/ 0 w 2206536"/>
              <a:gd name="connsiteY0" fmla="*/ 0 h 534599"/>
              <a:gd name="connsiteX1" fmla="*/ 2206536 w 2206536"/>
              <a:gd name="connsiteY1" fmla="*/ 0 h 534599"/>
              <a:gd name="connsiteX2" fmla="*/ 2206536 w 2206536"/>
              <a:gd name="connsiteY2" fmla="*/ 534599 h 534599"/>
              <a:gd name="connsiteX3" fmla="*/ 0 w 2206536"/>
              <a:gd name="connsiteY3" fmla="*/ 534599 h 534599"/>
              <a:gd name="connsiteX4" fmla="*/ 0 w 2206536"/>
              <a:gd name="connsiteY4" fmla="*/ 0 h 534599"/>
              <a:gd name="connsiteX0" fmla="*/ 0 w 2206536"/>
              <a:gd name="connsiteY0" fmla="*/ 8867 h 543466"/>
              <a:gd name="connsiteX1" fmla="*/ 402027 w 2206536"/>
              <a:gd name="connsiteY1" fmla="*/ 0 h 543466"/>
              <a:gd name="connsiteX2" fmla="*/ 2206536 w 2206536"/>
              <a:gd name="connsiteY2" fmla="*/ 8867 h 543466"/>
              <a:gd name="connsiteX3" fmla="*/ 2206536 w 2206536"/>
              <a:gd name="connsiteY3" fmla="*/ 543466 h 543466"/>
              <a:gd name="connsiteX4" fmla="*/ 0 w 2206536"/>
              <a:gd name="connsiteY4" fmla="*/ 543466 h 543466"/>
              <a:gd name="connsiteX5" fmla="*/ 0 w 2206536"/>
              <a:gd name="connsiteY5" fmla="*/ 8867 h 543466"/>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543466 h 546328"/>
              <a:gd name="connsiteX6" fmla="*/ 0 w 2206536"/>
              <a:gd name="connsiteY6" fmla="*/ 8867 h 546328"/>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8867 h 546328"/>
              <a:gd name="connsiteX0" fmla="*/ 0 w 1815699"/>
              <a:gd name="connsiteY0" fmla="*/ 546328 h 546328"/>
              <a:gd name="connsiteX1" fmla="*/ 11190 w 1815699"/>
              <a:gd name="connsiteY1" fmla="*/ 0 h 546328"/>
              <a:gd name="connsiteX2" fmla="*/ 1815699 w 1815699"/>
              <a:gd name="connsiteY2" fmla="*/ 8867 h 546328"/>
              <a:gd name="connsiteX3" fmla="*/ 1815699 w 1815699"/>
              <a:gd name="connsiteY3" fmla="*/ 543466 h 546328"/>
              <a:gd name="connsiteX4" fmla="*/ 0 w 1815699"/>
              <a:gd name="connsiteY4" fmla="*/ 546328 h 546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99" h="546328">
                <a:moveTo>
                  <a:pt x="0" y="546328"/>
                </a:moveTo>
                <a:lnTo>
                  <a:pt x="11190" y="0"/>
                </a:lnTo>
                <a:lnTo>
                  <a:pt x="1815699" y="8867"/>
                </a:lnTo>
                <a:lnTo>
                  <a:pt x="1815699" y="543466"/>
                </a:lnTo>
                <a:lnTo>
                  <a:pt x="0" y="54632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矩形 36"/>
          <p:cNvSpPr/>
          <p:nvPr/>
        </p:nvSpPr>
        <p:spPr>
          <a:xfrm rot="1751457">
            <a:off x="944815" y="5711224"/>
            <a:ext cx="1815699" cy="546328"/>
          </a:xfrm>
          <a:custGeom>
            <a:avLst/>
            <a:gdLst>
              <a:gd name="connsiteX0" fmla="*/ 0 w 2206536"/>
              <a:gd name="connsiteY0" fmla="*/ 0 h 534599"/>
              <a:gd name="connsiteX1" fmla="*/ 2206536 w 2206536"/>
              <a:gd name="connsiteY1" fmla="*/ 0 h 534599"/>
              <a:gd name="connsiteX2" fmla="*/ 2206536 w 2206536"/>
              <a:gd name="connsiteY2" fmla="*/ 534599 h 534599"/>
              <a:gd name="connsiteX3" fmla="*/ 0 w 2206536"/>
              <a:gd name="connsiteY3" fmla="*/ 534599 h 534599"/>
              <a:gd name="connsiteX4" fmla="*/ 0 w 2206536"/>
              <a:gd name="connsiteY4" fmla="*/ 0 h 534599"/>
              <a:gd name="connsiteX0" fmla="*/ 0 w 2206536"/>
              <a:gd name="connsiteY0" fmla="*/ 8867 h 543466"/>
              <a:gd name="connsiteX1" fmla="*/ 402027 w 2206536"/>
              <a:gd name="connsiteY1" fmla="*/ 0 h 543466"/>
              <a:gd name="connsiteX2" fmla="*/ 2206536 w 2206536"/>
              <a:gd name="connsiteY2" fmla="*/ 8867 h 543466"/>
              <a:gd name="connsiteX3" fmla="*/ 2206536 w 2206536"/>
              <a:gd name="connsiteY3" fmla="*/ 543466 h 543466"/>
              <a:gd name="connsiteX4" fmla="*/ 0 w 2206536"/>
              <a:gd name="connsiteY4" fmla="*/ 543466 h 543466"/>
              <a:gd name="connsiteX5" fmla="*/ 0 w 2206536"/>
              <a:gd name="connsiteY5" fmla="*/ 8867 h 543466"/>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543466 h 546328"/>
              <a:gd name="connsiteX6" fmla="*/ 0 w 2206536"/>
              <a:gd name="connsiteY6" fmla="*/ 8867 h 546328"/>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8867 h 546328"/>
              <a:gd name="connsiteX0" fmla="*/ 0 w 1815699"/>
              <a:gd name="connsiteY0" fmla="*/ 546328 h 546328"/>
              <a:gd name="connsiteX1" fmla="*/ 11190 w 1815699"/>
              <a:gd name="connsiteY1" fmla="*/ 0 h 546328"/>
              <a:gd name="connsiteX2" fmla="*/ 1815699 w 1815699"/>
              <a:gd name="connsiteY2" fmla="*/ 8867 h 546328"/>
              <a:gd name="connsiteX3" fmla="*/ 1815699 w 1815699"/>
              <a:gd name="connsiteY3" fmla="*/ 543466 h 546328"/>
              <a:gd name="connsiteX4" fmla="*/ 0 w 1815699"/>
              <a:gd name="connsiteY4" fmla="*/ 546328 h 546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99" h="546328">
                <a:moveTo>
                  <a:pt x="0" y="546328"/>
                </a:moveTo>
                <a:lnTo>
                  <a:pt x="11190" y="0"/>
                </a:lnTo>
                <a:lnTo>
                  <a:pt x="1815699" y="8867"/>
                </a:lnTo>
                <a:lnTo>
                  <a:pt x="1815699" y="543466"/>
                </a:lnTo>
                <a:lnTo>
                  <a:pt x="0" y="54632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 name="矩形 33"/>
          <p:cNvSpPr/>
          <p:nvPr/>
        </p:nvSpPr>
        <p:spPr>
          <a:xfrm rot="1751457">
            <a:off x="8136152" y="2758420"/>
            <a:ext cx="4008057" cy="3456563"/>
          </a:xfrm>
          <a:custGeom>
            <a:avLst/>
            <a:gdLst>
              <a:gd name="connsiteX0" fmla="*/ 0 w 4093320"/>
              <a:gd name="connsiteY0" fmla="*/ 0 h 3435643"/>
              <a:gd name="connsiteX1" fmla="*/ 4093320 w 4093320"/>
              <a:gd name="connsiteY1" fmla="*/ 0 h 3435643"/>
              <a:gd name="connsiteX2" fmla="*/ 4093320 w 4093320"/>
              <a:gd name="connsiteY2" fmla="*/ 3435643 h 3435643"/>
              <a:gd name="connsiteX3" fmla="*/ 0 w 4093320"/>
              <a:gd name="connsiteY3" fmla="*/ 3435643 h 3435643"/>
              <a:gd name="connsiteX4" fmla="*/ 0 w 4093320"/>
              <a:gd name="connsiteY4" fmla="*/ 0 h 3435643"/>
              <a:gd name="connsiteX0" fmla="*/ 0 w 4093320"/>
              <a:gd name="connsiteY0" fmla="*/ 476 h 3436119"/>
              <a:gd name="connsiteX1" fmla="*/ 1721958 w 4093320"/>
              <a:gd name="connsiteY1" fmla="*/ 0 h 3436119"/>
              <a:gd name="connsiteX2" fmla="*/ 4093320 w 4093320"/>
              <a:gd name="connsiteY2" fmla="*/ 476 h 3436119"/>
              <a:gd name="connsiteX3" fmla="*/ 4093320 w 4093320"/>
              <a:gd name="connsiteY3" fmla="*/ 3436119 h 3436119"/>
              <a:gd name="connsiteX4" fmla="*/ 0 w 4093320"/>
              <a:gd name="connsiteY4" fmla="*/ 3436119 h 3436119"/>
              <a:gd name="connsiteX5" fmla="*/ 0 w 4093320"/>
              <a:gd name="connsiteY5" fmla="*/ 476 h 3436119"/>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3436119 h 3456563"/>
              <a:gd name="connsiteX6" fmla="*/ 0 w 4093320"/>
              <a:gd name="connsiteY6" fmla="*/ 476 h 3456563"/>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476 h 3456563"/>
              <a:gd name="connsiteX0" fmla="*/ 0 w 4008057"/>
              <a:gd name="connsiteY0" fmla="*/ 3456563 h 3456563"/>
              <a:gd name="connsiteX1" fmla="*/ 1636695 w 4008057"/>
              <a:gd name="connsiteY1" fmla="*/ 0 h 3456563"/>
              <a:gd name="connsiteX2" fmla="*/ 4008057 w 4008057"/>
              <a:gd name="connsiteY2" fmla="*/ 476 h 3456563"/>
              <a:gd name="connsiteX3" fmla="*/ 4008057 w 4008057"/>
              <a:gd name="connsiteY3" fmla="*/ 3436119 h 3456563"/>
              <a:gd name="connsiteX4" fmla="*/ 0 w 4008057"/>
              <a:gd name="connsiteY4" fmla="*/ 3456563 h 3456563"/>
              <a:gd name="connsiteX0" fmla="*/ 0 w 4008057"/>
              <a:gd name="connsiteY0" fmla="*/ 3456563 h 3456563"/>
              <a:gd name="connsiteX1" fmla="*/ 1055444 w 4008057"/>
              <a:gd name="connsiteY1" fmla="*/ 281087 h 3456563"/>
              <a:gd name="connsiteX2" fmla="*/ 1636695 w 4008057"/>
              <a:gd name="connsiteY2" fmla="*/ 0 h 3456563"/>
              <a:gd name="connsiteX3" fmla="*/ 4008057 w 4008057"/>
              <a:gd name="connsiteY3" fmla="*/ 476 h 3456563"/>
              <a:gd name="connsiteX4" fmla="*/ 4008057 w 4008057"/>
              <a:gd name="connsiteY4" fmla="*/ 3436119 h 3456563"/>
              <a:gd name="connsiteX5" fmla="*/ 0 w 4008057"/>
              <a:gd name="connsiteY5" fmla="*/ 3456563 h 345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057" h="3456563">
                <a:moveTo>
                  <a:pt x="0" y="3456563"/>
                </a:moveTo>
                <a:cubicBezTo>
                  <a:pt x="474517" y="2470147"/>
                  <a:pt x="580927" y="1267503"/>
                  <a:pt x="1055444" y="281087"/>
                </a:cubicBezTo>
                <a:lnTo>
                  <a:pt x="1636695" y="0"/>
                </a:lnTo>
                <a:lnTo>
                  <a:pt x="4008057" y="476"/>
                </a:lnTo>
                <a:lnTo>
                  <a:pt x="4008057" y="3436119"/>
                </a:lnTo>
                <a:lnTo>
                  <a:pt x="0" y="3456563"/>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2" name="组合 41">
            <a:extLst>
              <a:ext uri="{FF2B5EF4-FFF2-40B4-BE49-F238E27FC236}">
                <a16:creationId xmlns="" xmlns:a16="http://schemas.microsoft.com/office/drawing/2014/main" id="{D1A0DE36-7524-4433-8AD2-4B0B8213B6E5}"/>
              </a:ext>
            </a:extLst>
          </p:cNvPr>
          <p:cNvGrpSpPr/>
          <p:nvPr/>
        </p:nvGrpSpPr>
        <p:grpSpPr>
          <a:xfrm>
            <a:off x="795872" y="5268908"/>
            <a:ext cx="547946" cy="547943"/>
            <a:chOff x="1000710" y="4633579"/>
            <a:chExt cx="580703" cy="580700"/>
          </a:xfrm>
        </p:grpSpPr>
        <p:sp>
          <p:nvSpPr>
            <p:cNvPr id="43" name="矩形: 圆角 28">
              <a:extLst>
                <a:ext uri="{FF2B5EF4-FFF2-40B4-BE49-F238E27FC236}">
                  <a16:creationId xmlns="" xmlns:a16="http://schemas.microsoft.com/office/drawing/2014/main" id="{B66F751C-3BDA-4894-87FE-9EB426DD2845}"/>
                </a:ext>
              </a:extLst>
            </p:cNvPr>
            <p:cNvSpPr/>
            <p:nvPr/>
          </p:nvSpPr>
          <p:spPr bwMode="auto">
            <a:xfrm>
              <a:off x="1000710" y="4633579"/>
              <a:ext cx="580703" cy="580700"/>
            </a:xfrm>
            <a:prstGeom prst="ellipse">
              <a:avLst/>
            </a:prstGeom>
            <a:solidFill>
              <a:srgbClr val="E6332A"/>
            </a:solidFill>
            <a:ln w="19050">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4" name="任意多边形: 形状 32">
              <a:extLst>
                <a:ext uri="{FF2B5EF4-FFF2-40B4-BE49-F238E27FC236}">
                  <a16:creationId xmlns="" xmlns:a16="http://schemas.microsoft.com/office/drawing/2014/main" id="{DF2E70B2-0AFA-44BA-B497-3D5A8CD3CC4B}"/>
                </a:ext>
              </a:extLst>
            </p:cNvPr>
            <p:cNvSpPr>
              <a:spLocks noChangeAspect="1"/>
            </p:cNvSpPr>
            <p:nvPr/>
          </p:nvSpPr>
          <p:spPr bwMode="auto">
            <a:xfrm>
              <a:off x="1122577" y="4763246"/>
              <a:ext cx="336969" cy="32136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ysClr val="window" lastClr="FFFFF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5" name="组合 44">
            <a:extLst>
              <a:ext uri="{FF2B5EF4-FFF2-40B4-BE49-F238E27FC236}">
                <a16:creationId xmlns="" xmlns:a16="http://schemas.microsoft.com/office/drawing/2014/main" id="{EC239B7B-258E-4E7A-B7A5-F7807335181B}"/>
              </a:ext>
            </a:extLst>
          </p:cNvPr>
          <p:cNvGrpSpPr/>
          <p:nvPr/>
        </p:nvGrpSpPr>
        <p:grpSpPr>
          <a:xfrm>
            <a:off x="4268204" y="5268908"/>
            <a:ext cx="547946" cy="547943"/>
            <a:chOff x="4657094" y="4633579"/>
            <a:chExt cx="580703" cy="580700"/>
          </a:xfrm>
        </p:grpSpPr>
        <p:sp>
          <p:nvSpPr>
            <p:cNvPr id="46" name="矩形: 圆角 70">
              <a:extLst>
                <a:ext uri="{FF2B5EF4-FFF2-40B4-BE49-F238E27FC236}">
                  <a16:creationId xmlns="" xmlns:a16="http://schemas.microsoft.com/office/drawing/2014/main" id="{5F52DE97-B028-40B2-ACA5-65BB4AA13AB7}"/>
                </a:ext>
              </a:extLst>
            </p:cNvPr>
            <p:cNvSpPr/>
            <p:nvPr/>
          </p:nvSpPr>
          <p:spPr bwMode="auto">
            <a:xfrm>
              <a:off x="4657094" y="4633579"/>
              <a:ext cx="580703" cy="580700"/>
            </a:xfrm>
            <a:prstGeom prst="ellipse">
              <a:avLst/>
            </a:prstGeom>
            <a:solidFill>
              <a:srgbClr val="E6332A"/>
            </a:solidFill>
            <a:ln w="19050">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7" name="任意多边形: 形状 72">
              <a:extLst>
                <a:ext uri="{FF2B5EF4-FFF2-40B4-BE49-F238E27FC236}">
                  <a16:creationId xmlns="" xmlns:a16="http://schemas.microsoft.com/office/drawing/2014/main" id="{239FBD4D-6443-4C11-9D93-400CCE303D22}"/>
                </a:ext>
              </a:extLst>
            </p:cNvPr>
            <p:cNvSpPr>
              <a:spLocks noChangeAspect="1"/>
            </p:cNvSpPr>
            <p:nvPr/>
          </p:nvSpPr>
          <p:spPr bwMode="auto">
            <a:xfrm>
              <a:off x="4778961" y="4755679"/>
              <a:ext cx="336969" cy="336499"/>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ysClr val="window" lastClr="FFFFF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8" name="组合 47">
            <a:extLst>
              <a:ext uri="{FF2B5EF4-FFF2-40B4-BE49-F238E27FC236}">
                <a16:creationId xmlns="" xmlns:a16="http://schemas.microsoft.com/office/drawing/2014/main" id="{8F524BD7-C7FD-4CD4-9610-6616283A86DF}"/>
              </a:ext>
            </a:extLst>
          </p:cNvPr>
          <p:cNvGrpSpPr/>
          <p:nvPr/>
        </p:nvGrpSpPr>
        <p:grpSpPr>
          <a:xfrm>
            <a:off x="7720803" y="5268908"/>
            <a:ext cx="547946" cy="547943"/>
            <a:chOff x="8313478" y="4633579"/>
            <a:chExt cx="580703" cy="580700"/>
          </a:xfrm>
        </p:grpSpPr>
        <p:sp>
          <p:nvSpPr>
            <p:cNvPr id="49" name="矩形: 圆角 76">
              <a:extLst>
                <a:ext uri="{FF2B5EF4-FFF2-40B4-BE49-F238E27FC236}">
                  <a16:creationId xmlns="" xmlns:a16="http://schemas.microsoft.com/office/drawing/2014/main" id="{01DC52B7-E799-4713-B005-DA0808A7739A}"/>
                </a:ext>
              </a:extLst>
            </p:cNvPr>
            <p:cNvSpPr/>
            <p:nvPr/>
          </p:nvSpPr>
          <p:spPr bwMode="auto">
            <a:xfrm>
              <a:off x="8313478" y="4633579"/>
              <a:ext cx="580703" cy="580700"/>
            </a:xfrm>
            <a:prstGeom prst="ellipse">
              <a:avLst/>
            </a:prstGeom>
            <a:solidFill>
              <a:srgbClr val="E6332A"/>
            </a:solidFill>
            <a:ln w="19050">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0" name="任意多边形: 形状 78">
              <a:extLst>
                <a:ext uri="{FF2B5EF4-FFF2-40B4-BE49-F238E27FC236}">
                  <a16:creationId xmlns="" xmlns:a16="http://schemas.microsoft.com/office/drawing/2014/main" id="{D9629178-5230-4D0B-96A4-8EDECBF81C45}"/>
                </a:ext>
              </a:extLst>
            </p:cNvPr>
            <p:cNvSpPr>
              <a:spLocks noChangeAspect="1"/>
            </p:cNvSpPr>
            <p:nvPr/>
          </p:nvSpPr>
          <p:spPr bwMode="auto">
            <a:xfrm>
              <a:off x="8455229" y="4755444"/>
              <a:ext cx="297201" cy="336969"/>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ysClr val="window" lastClr="FFFFF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51" name="组合 50"/>
          <p:cNvGrpSpPr/>
          <p:nvPr/>
        </p:nvGrpSpPr>
        <p:grpSpPr>
          <a:xfrm>
            <a:off x="3194868" y="2773357"/>
            <a:ext cx="7480253" cy="579987"/>
            <a:chOff x="3571006" y="1988840"/>
            <a:chExt cx="7927428" cy="614660"/>
          </a:xfrm>
        </p:grpSpPr>
        <p:sp>
          <p:nvSpPr>
            <p:cNvPr id="52" name="任意多边形: 形状 13">
              <a:extLst>
                <a:ext uri="{FF2B5EF4-FFF2-40B4-BE49-F238E27FC236}">
                  <a16:creationId xmlns="" xmlns:a16="http://schemas.microsoft.com/office/drawing/2014/main" id="{947D2155-9C01-4F63-B931-2B2648630968}"/>
                </a:ext>
              </a:extLst>
            </p:cNvPr>
            <p:cNvSpPr>
              <a:spLocks/>
            </p:cNvSpPr>
            <p:nvPr/>
          </p:nvSpPr>
          <p:spPr bwMode="auto">
            <a:xfrm>
              <a:off x="3571006"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ysClr val="window" lastClr="FFFFFF"/>
            </a:solidFill>
            <a:ln w="3175">
              <a:noFill/>
              <a:prstDash val="solid"/>
              <a:round/>
              <a:headEnd/>
              <a:tailE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3" name="任意多边形: 形状 40">
              <a:extLst>
                <a:ext uri="{FF2B5EF4-FFF2-40B4-BE49-F238E27FC236}">
                  <a16:creationId xmlns="" xmlns:a16="http://schemas.microsoft.com/office/drawing/2014/main" id="{B1336BA5-04D2-4985-9E1D-AE189CFBD58A}"/>
                </a:ext>
              </a:extLst>
            </p:cNvPr>
            <p:cNvSpPr>
              <a:spLocks/>
            </p:cNvSpPr>
            <p:nvPr/>
          </p:nvSpPr>
          <p:spPr bwMode="auto">
            <a:xfrm>
              <a:off x="7227390"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ysClr val="window" lastClr="FFFFFF"/>
            </a:solidFill>
            <a:ln w="3175">
              <a:noFill/>
              <a:prstDash val="solid"/>
              <a:round/>
              <a:headEnd/>
              <a:tailE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4" name="任意多边形: 形状 61">
              <a:extLst>
                <a:ext uri="{FF2B5EF4-FFF2-40B4-BE49-F238E27FC236}">
                  <a16:creationId xmlns="" xmlns:a16="http://schemas.microsoft.com/office/drawing/2014/main" id="{4791EAF8-86AF-4989-8AA5-F61EA823FF87}"/>
                </a:ext>
              </a:extLst>
            </p:cNvPr>
            <p:cNvSpPr>
              <a:spLocks/>
            </p:cNvSpPr>
            <p:nvPr/>
          </p:nvSpPr>
          <p:spPr bwMode="auto">
            <a:xfrm>
              <a:off x="10883774"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ysClr val="window" lastClr="FFFFFF"/>
            </a:solidFill>
            <a:ln w="3175">
              <a:noFill/>
              <a:prstDash val="solid"/>
              <a:round/>
              <a:headEnd/>
              <a:tailE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sp>
        <p:nvSpPr>
          <p:cNvPr id="55" name="矩形 5"/>
          <p:cNvSpPr/>
          <p:nvPr/>
        </p:nvSpPr>
        <p:spPr>
          <a:xfrm rot="1751457">
            <a:off x="5046116" y="1831988"/>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6" name="矩形 55"/>
          <p:cNvSpPr/>
          <p:nvPr/>
        </p:nvSpPr>
        <p:spPr>
          <a:xfrm>
            <a:off x="4969645" y="1949892"/>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文本框 43"/>
          <p:cNvSpPr txBox="1"/>
          <p:nvPr/>
        </p:nvSpPr>
        <p:spPr>
          <a:xfrm>
            <a:off x="4133171" y="1296045"/>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58" name="组合 57"/>
          <p:cNvGrpSpPr/>
          <p:nvPr/>
        </p:nvGrpSpPr>
        <p:grpSpPr>
          <a:xfrm>
            <a:off x="795872" y="5879011"/>
            <a:ext cx="2813019" cy="835996"/>
            <a:chOff x="937750" y="5016378"/>
            <a:chExt cx="2813019" cy="835996"/>
          </a:xfrm>
        </p:grpSpPr>
        <p:sp>
          <p:nvSpPr>
            <p:cNvPr id="59" name="矩形 58"/>
            <p:cNvSpPr/>
            <p:nvPr/>
          </p:nvSpPr>
          <p:spPr>
            <a:xfrm>
              <a:off x="937750" y="5335951"/>
              <a:ext cx="2813019"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a:t>
              </a:r>
              <a:r>
                <a:rPr lang="zh-CN" altLang="en-US" sz="1200" dirty="0" smtClean="0">
                  <a:solidFill>
                    <a:srgbClr val="7F7F7F"/>
                  </a:solidFill>
                  <a:latin typeface="Arial"/>
                  <a:ea typeface="微软雅黑"/>
                </a:rPr>
                <a:t>打印</a:t>
              </a:r>
              <a:endParaRPr lang="zh-CN" altLang="en-US" sz="1200" dirty="0">
                <a:solidFill>
                  <a:srgbClr val="7F7F7F"/>
                </a:solidFill>
                <a:latin typeface="Arial"/>
                <a:ea typeface="微软雅黑"/>
              </a:endParaRPr>
            </a:p>
          </p:txBody>
        </p:sp>
        <p:sp>
          <p:nvSpPr>
            <p:cNvPr id="60" name="矩形 59"/>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pic>
        <p:nvPicPr>
          <p:cNvPr id="61" name="图片占位符 5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548734" y="2773357"/>
            <a:ext cx="3125522" cy="2242220"/>
          </a:xfrm>
          <a:custGeom>
            <a:avLst/>
            <a:gdLst>
              <a:gd name="connsiteX0" fmla="*/ 0 w 3125522"/>
              <a:gd name="connsiteY0" fmla="*/ 0 h 2242220"/>
              <a:gd name="connsiteX1" fmla="*/ 2480637 w 3125522"/>
              <a:gd name="connsiteY1" fmla="*/ 0 h 2242220"/>
              <a:gd name="connsiteX2" fmla="*/ 3125522 w 3125522"/>
              <a:gd name="connsiteY2" fmla="*/ 644885 h 2242220"/>
              <a:gd name="connsiteX3" fmla="*/ 3125522 w 3125522"/>
              <a:gd name="connsiteY3" fmla="*/ 2242220 h 2242220"/>
              <a:gd name="connsiteX4" fmla="*/ 0 w 3125522"/>
              <a:gd name="connsiteY4" fmla="*/ 2242220 h 224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5522" h="2242220">
                <a:moveTo>
                  <a:pt x="0" y="0"/>
                </a:moveTo>
                <a:lnTo>
                  <a:pt x="2480637" y="0"/>
                </a:lnTo>
                <a:lnTo>
                  <a:pt x="3125522" y="644885"/>
                </a:lnTo>
                <a:lnTo>
                  <a:pt x="3125522" y="2242220"/>
                </a:lnTo>
                <a:lnTo>
                  <a:pt x="0" y="2242220"/>
                </a:lnTo>
                <a:close/>
              </a:path>
            </a:pathLst>
          </a:custGeom>
        </p:spPr>
      </p:pic>
      <p:pic>
        <p:nvPicPr>
          <p:cNvPr id="62" name="图片占位符 5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098601" y="2773357"/>
            <a:ext cx="3125522" cy="2242220"/>
          </a:xfrm>
          <a:custGeom>
            <a:avLst/>
            <a:gdLst>
              <a:gd name="connsiteX0" fmla="*/ 0 w 3125522"/>
              <a:gd name="connsiteY0" fmla="*/ 0 h 2242220"/>
              <a:gd name="connsiteX1" fmla="*/ 2480637 w 3125522"/>
              <a:gd name="connsiteY1" fmla="*/ 0 h 2242220"/>
              <a:gd name="connsiteX2" fmla="*/ 3125522 w 3125522"/>
              <a:gd name="connsiteY2" fmla="*/ 644885 h 2242220"/>
              <a:gd name="connsiteX3" fmla="*/ 3125522 w 3125522"/>
              <a:gd name="connsiteY3" fmla="*/ 2242220 h 2242220"/>
              <a:gd name="connsiteX4" fmla="*/ 0 w 3125522"/>
              <a:gd name="connsiteY4" fmla="*/ 2242220 h 224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5522" h="2242220">
                <a:moveTo>
                  <a:pt x="0" y="0"/>
                </a:moveTo>
                <a:lnTo>
                  <a:pt x="2480637" y="0"/>
                </a:lnTo>
                <a:lnTo>
                  <a:pt x="3125522" y="644885"/>
                </a:lnTo>
                <a:lnTo>
                  <a:pt x="3125522" y="2242220"/>
                </a:lnTo>
                <a:lnTo>
                  <a:pt x="0" y="2242220"/>
                </a:lnTo>
                <a:close/>
              </a:path>
            </a:pathLst>
          </a:custGeom>
        </p:spPr>
      </p:pic>
      <p:pic>
        <p:nvPicPr>
          <p:cNvPr id="63" name="图片占位符 5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8469" y="2773357"/>
            <a:ext cx="3125522" cy="2242220"/>
          </a:xfrm>
          <a:custGeom>
            <a:avLst/>
            <a:gdLst>
              <a:gd name="connsiteX0" fmla="*/ 0 w 3125522"/>
              <a:gd name="connsiteY0" fmla="*/ 0 h 2242220"/>
              <a:gd name="connsiteX1" fmla="*/ 2480637 w 3125522"/>
              <a:gd name="connsiteY1" fmla="*/ 0 h 2242220"/>
              <a:gd name="connsiteX2" fmla="*/ 3125522 w 3125522"/>
              <a:gd name="connsiteY2" fmla="*/ 644885 h 2242220"/>
              <a:gd name="connsiteX3" fmla="*/ 3125522 w 3125522"/>
              <a:gd name="connsiteY3" fmla="*/ 2242220 h 2242220"/>
              <a:gd name="connsiteX4" fmla="*/ 0 w 3125522"/>
              <a:gd name="connsiteY4" fmla="*/ 2242220 h 224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5522" h="2242220">
                <a:moveTo>
                  <a:pt x="0" y="0"/>
                </a:moveTo>
                <a:lnTo>
                  <a:pt x="2480637" y="0"/>
                </a:lnTo>
                <a:lnTo>
                  <a:pt x="3125522" y="644885"/>
                </a:lnTo>
                <a:lnTo>
                  <a:pt x="3125522" y="2242220"/>
                </a:lnTo>
                <a:lnTo>
                  <a:pt x="0" y="2242220"/>
                </a:lnTo>
                <a:close/>
              </a:path>
            </a:pathLst>
          </a:custGeom>
        </p:spPr>
      </p:pic>
      <p:grpSp>
        <p:nvGrpSpPr>
          <p:cNvPr id="64" name="组合 63"/>
          <p:cNvGrpSpPr/>
          <p:nvPr/>
        </p:nvGrpSpPr>
        <p:grpSpPr>
          <a:xfrm>
            <a:off x="4246004" y="5879011"/>
            <a:ext cx="2813019" cy="835996"/>
            <a:chOff x="937750" y="5016378"/>
            <a:chExt cx="2813019" cy="835996"/>
          </a:xfrm>
        </p:grpSpPr>
        <p:sp>
          <p:nvSpPr>
            <p:cNvPr id="65" name="矩形 64"/>
            <p:cNvSpPr/>
            <p:nvPr/>
          </p:nvSpPr>
          <p:spPr>
            <a:xfrm>
              <a:off x="937750" y="5335951"/>
              <a:ext cx="2813019"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a:t>
              </a:r>
              <a:r>
                <a:rPr lang="zh-CN" altLang="en-US" sz="1200" dirty="0" smtClean="0">
                  <a:solidFill>
                    <a:srgbClr val="7F7F7F"/>
                  </a:solidFill>
                  <a:latin typeface="Arial"/>
                  <a:ea typeface="微软雅黑"/>
                </a:rPr>
                <a:t>打印</a:t>
              </a:r>
              <a:endParaRPr lang="zh-CN" altLang="en-US" sz="1200" dirty="0">
                <a:solidFill>
                  <a:srgbClr val="7F7F7F"/>
                </a:solidFill>
                <a:latin typeface="Arial"/>
                <a:ea typeface="微软雅黑"/>
              </a:endParaRPr>
            </a:p>
          </p:txBody>
        </p:sp>
        <p:sp>
          <p:nvSpPr>
            <p:cNvPr id="66" name="矩形 65"/>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67" name="组合 66"/>
          <p:cNvGrpSpPr/>
          <p:nvPr/>
        </p:nvGrpSpPr>
        <p:grpSpPr>
          <a:xfrm>
            <a:off x="7696137" y="5879011"/>
            <a:ext cx="2813019" cy="835996"/>
            <a:chOff x="937750" y="5016378"/>
            <a:chExt cx="2813019" cy="835996"/>
          </a:xfrm>
        </p:grpSpPr>
        <p:sp>
          <p:nvSpPr>
            <p:cNvPr id="68" name="矩形 67"/>
            <p:cNvSpPr/>
            <p:nvPr/>
          </p:nvSpPr>
          <p:spPr>
            <a:xfrm>
              <a:off x="937750" y="5335951"/>
              <a:ext cx="2813019" cy="51642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a:t>
              </a:r>
              <a:r>
                <a:rPr lang="zh-CN" altLang="en-US" sz="1200" dirty="0" smtClean="0">
                  <a:solidFill>
                    <a:srgbClr val="7F7F7F"/>
                  </a:solidFill>
                  <a:latin typeface="Arial"/>
                  <a:ea typeface="微软雅黑"/>
                </a:rPr>
                <a:t>打印</a:t>
              </a:r>
              <a:endParaRPr lang="zh-CN" altLang="en-US" sz="1200" dirty="0">
                <a:solidFill>
                  <a:srgbClr val="7F7F7F"/>
                </a:solidFill>
                <a:latin typeface="Arial"/>
                <a:ea typeface="微软雅黑"/>
              </a:endParaRPr>
            </a:p>
          </p:txBody>
        </p:sp>
        <p:sp>
          <p:nvSpPr>
            <p:cNvPr id="69" name="矩形 68"/>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p:tgtEl>
                                          <p:spTgt spid="57"/>
                                        </p:tgtEl>
                                        <p:attrNameLst>
                                          <p:attrName>ppt_y</p:attrName>
                                        </p:attrNameLst>
                                      </p:cBhvr>
                                      <p:tavLst>
                                        <p:tav tm="0">
                                          <p:val>
                                            <p:strVal val="#ppt_y+#ppt_h*1.125000"/>
                                          </p:val>
                                        </p:tav>
                                        <p:tav tm="100000">
                                          <p:val>
                                            <p:strVal val="#ppt_y"/>
                                          </p:val>
                                        </p:tav>
                                      </p:tavLst>
                                    </p:anim>
                                    <p:animEffect transition="in" filter="wipe(up)">
                                      <p:cBhvr>
                                        <p:cTn id="18" dur="500"/>
                                        <p:tgtEl>
                                          <p:spTgt spid="57"/>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000"/>
                                        <p:tgtEl>
                                          <p:spTgt spid="63"/>
                                        </p:tgtEl>
                                      </p:cBhvr>
                                    </p:animEffect>
                                    <p:anim calcmode="lin" valueType="num">
                                      <p:cBhvr>
                                        <p:cTn id="23" dur="1000" fill="hold"/>
                                        <p:tgtEl>
                                          <p:spTgt spid="63"/>
                                        </p:tgtEl>
                                        <p:attrNameLst>
                                          <p:attrName>ppt_x</p:attrName>
                                        </p:attrNameLst>
                                      </p:cBhvr>
                                      <p:tavLst>
                                        <p:tav tm="0">
                                          <p:val>
                                            <p:strVal val="#ppt_x"/>
                                          </p:val>
                                        </p:tav>
                                        <p:tav tm="100000">
                                          <p:val>
                                            <p:strVal val="#ppt_x"/>
                                          </p:val>
                                        </p:tav>
                                      </p:tavLst>
                                    </p:anim>
                                    <p:anim calcmode="lin" valueType="num">
                                      <p:cBhvr>
                                        <p:cTn id="24" dur="1000" fill="hold"/>
                                        <p:tgtEl>
                                          <p:spTgt spid="6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1000"/>
                                        <p:tgtEl>
                                          <p:spTgt spid="62"/>
                                        </p:tgtEl>
                                      </p:cBhvr>
                                    </p:animEffect>
                                    <p:anim calcmode="lin" valueType="num">
                                      <p:cBhvr>
                                        <p:cTn id="28" dur="1000" fill="hold"/>
                                        <p:tgtEl>
                                          <p:spTgt spid="62"/>
                                        </p:tgtEl>
                                        <p:attrNameLst>
                                          <p:attrName>ppt_x</p:attrName>
                                        </p:attrNameLst>
                                      </p:cBhvr>
                                      <p:tavLst>
                                        <p:tav tm="0">
                                          <p:val>
                                            <p:strVal val="#ppt_x"/>
                                          </p:val>
                                        </p:tav>
                                        <p:tav tm="100000">
                                          <p:val>
                                            <p:strVal val="#ppt_x"/>
                                          </p:val>
                                        </p:tav>
                                      </p:tavLst>
                                    </p:anim>
                                    <p:anim calcmode="lin" valueType="num">
                                      <p:cBhvr>
                                        <p:cTn id="29" dur="1000" fill="hold"/>
                                        <p:tgtEl>
                                          <p:spTgt spid="6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1000"/>
                                        <p:tgtEl>
                                          <p:spTgt spid="61"/>
                                        </p:tgtEl>
                                      </p:cBhvr>
                                    </p:animEffect>
                                    <p:anim calcmode="lin" valueType="num">
                                      <p:cBhvr>
                                        <p:cTn id="33" dur="1000" fill="hold"/>
                                        <p:tgtEl>
                                          <p:spTgt spid="61"/>
                                        </p:tgtEl>
                                        <p:attrNameLst>
                                          <p:attrName>ppt_x</p:attrName>
                                        </p:attrNameLst>
                                      </p:cBhvr>
                                      <p:tavLst>
                                        <p:tav tm="0">
                                          <p:val>
                                            <p:strVal val="#ppt_x"/>
                                          </p:val>
                                        </p:tav>
                                        <p:tav tm="100000">
                                          <p:val>
                                            <p:strVal val="#ppt_x"/>
                                          </p:val>
                                        </p:tav>
                                      </p:tavLst>
                                    </p:anim>
                                    <p:anim calcmode="lin" valueType="num">
                                      <p:cBhvr>
                                        <p:cTn id="34" dur="1000" fill="hold"/>
                                        <p:tgtEl>
                                          <p:spTgt spid="6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Effect transition="in" filter="fade">
                                      <p:cBhvr>
                                        <p:cTn id="55" dur="500"/>
                                        <p:tgtEl>
                                          <p:spTgt spid="42"/>
                                        </p:tgtEl>
                                      </p:cBhvr>
                                    </p:animEffect>
                                  </p:childTnLst>
                                </p:cTn>
                              </p:par>
                              <p:par>
                                <p:cTn id="56" presetID="53" presetClass="entr" presetSubtype="16"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p:cTn id="58" dur="500" fill="hold"/>
                                        <p:tgtEl>
                                          <p:spTgt spid="45"/>
                                        </p:tgtEl>
                                        <p:attrNameLst>
                                          <p:attrName>ppt_w</p:attrName>
                                        </p:attrNameLst>
                                      </p:cBhvr>
                                      <p:tavLst>
                                        <p:tav tm="0">
                                          <p:val>
                                            <p:fltVal val="0"/>
                                          </p:val>
                                        </p:tav>
                                        <p:tav tm="100000">
                                          <p:val>
                                            <p:strVal val="#ppt_w"/>
                                          </p:val>
                                        </p:tav>
                                      </p:tavLst>
                                    </p:anim>
                                    <p:anim calcmode="lin" valueType="num">
                                      <p:cBhvr>
                                        <p:cTn id="59" dur="500" fill="hold"/>
                                        <p:tgtEl>
                                          <p:spTgt spid="45"/>
                                        </p:tgtEl>
                                        <p:attrNameLst>
                                          <p:attrName>ppt_h</p:attrName>
                                        </p:attrNameLst>
                                      </p:cBhvr>
                                      <p:tavLst>
                                        <p:tav tm="0">
                                          <p:val>
                                            <p:fltVal val="0"/>
                                          </p:val>
                                        </p:tav>
                                        <p:tav tm="100000">
                                          <p:val>
                                            <p:strVal val="#ppt_h"/>
                                          </p:val>
                                        </p:tav>
                                      </p:tavLst>
                                    </p:anim>
                                    <p:animEffect transition="in" filter="fade">
                                      <p:cBhvr>
                                        <p:cTn id="60" dur="500"/>
                                        <p:tgtEl>
                                          <p:spTgt spid="45"/>
                                        </p:tgtEl>
                                      </p:cBhvr>
                                    </p:animEffect>
                                  </p:childTnLst>
                                </p:cTn>
                              </p:par>
                              <p:par>
                                <p:cTn id="61" presetID="53" presetClass="entr" presetSubtype="16" fill="hold" nodeType="withEffect">
                                  <p:stCondLst>
                                    <p:cond delay="0"/>
                                  </p:stCondLst>
                                  <p:childTnLst>
                                    <p:set>
                                      <p:cBhvr>
                                        <p:cTn id="62" dur="1" fill="hold">
                                          <p:stCondLst>
                                            <p:cond delay="0"/>
                                          </p:stCondLst>
                                        </p:cTn>
                                        <p:tgtEl>
                                          <p:spTgt spid="48"/>
                                        </p:tgtEl>
                                        <p:attrNameLst>
                                          <p:attrName>style.visibility</p:attrName>
                                        </p:attrNameLst>
                                      </p:cBhvr>
                                      <p:to>
                                        <p:strVal val="visible"/>
                                      </p:to>
                                    </p:set>
                                    <p:anim calcmode="lin" valueType="num">
                                      <p:cBhvr>
                                        <p:cTn id="63" dur="500" fill="hold"/>
                                        <p:tgtEl>
                                          <p:spTgt spid="48"/>
                                        </p:tgtEl>
                                        <p:attrNameLst>
                                          <p:attrName>ppt_w</p:attrName>
                                        </p:attrNameLst>
                                      </p:cBhvr>
                                      <p:tavLst>
                                        <p:tav tm="0">
                                          <p:val>
                                            <p:fltVal val="0"/>
                                          </p:val>
                                        </p:tav>
                                        <p:tav tm="100000">
                                          <p:val>
                                            <p:strVal val="#ppt_w"/>
                                          </p:val>
                                        </p:tav>
                                      </p:tavLst>
                                    </p:anim>
                                    <p:anim calcmode="lin" valueType="num">
                                      <p:cBhvr>
                                        <p:cTn id="64" dur="500" fill="hold"/>
                                        <p:tgtEl>
                                          <p:spTgt spid="48"/>
                                        </p:tgtEl>
                                        <p:attrNameLst>
                                          <p:attrName>ppt_h</p:attrName>
                                        </p:attrNameLst>
                                      </p:cBhvr>
                                      <p:tavLst>
                                        <p:tav tm="0">
                                          <p:val>
                                            <p:fltVal val="0"/>
                                          </p:val>
                                        </p:tav>
                                        <p:tav tm="100000">
                                          <p:val>
                                            <p:strVal val="#ppt_h"/>
                                          </p:val>
                                        </p:tav>
                                      </p:tavLst>
                                    </p:anim>
                                    <p:animEffect transition="in" filter="fade">
                                      <p:cBhvr>
                                        <p:cTn id="65" dur="500"/>
                                        <p:tgtEl>
                                          <p:spTgt spid="48"/>
                                        </p:tgtEl>
                                      </p:cBhvr>
                                    </p:animEffec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fade">
                                      <p:cBhvr>
                                        <p:cTn id="75" dur="500"/>
                                        <p:tgtEl>
                                          <p:spTgt spid="38"/>
                                        </p:tgtEl>
                                      </p:cBhvr>
                                    </p:animEffect>
                                  </p:childTnLst>
                                </p:cTn>
                              </p:par>
                            </p:childTnLst>
                          </p:cTn>
                        </p:par>
                        <p:par>
                          <p:cTn id="76" fill="hold">
                            <p:stCondLst>
                              <p:cond delay="4000"/>
                            </p:stCondLst>
                            <p:childTnLst>
                              <p:par>
                                <p:cTn id="77" presetID="12" presetClass="entr" presetSubtype="1" fill="hold"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additive="base">
                                        <p:cTn id="79" dur="500"/>
                                        <p:tgtEl>
                                          <p:spTgt spid="58"/>
                                        </p:tgtEl>
                                        <p:attrNameLst>
                                          <p:attrName>ppt_y</p:attrName>
                                        </p:attrNameLst>
                                      </p:cBhvr>
                                      <p:tavLst>
                                        <p:tav tm="0">
                                          <p:val>
                                            <p:strVal val="#ppt_y-#ppt_h*1.125000"/>
                                          </p:val>
                                        </p:tav>
                                        <p:tav tm="100000">
                                          <p:val>
                                            <p:strVal val="#ppt_y"/>
                                          </p:val>
                                        </p:tav>
                                      </p:tavLst>
                                    </p:anim>
                                    <p:animEffect transition="in" filter="wipe(down)">
                                      <p:cBhvr>
                                        <p:cTn id="80" dur="500"/>
                                        <p:tgtEl>
                                          <p:spTgt spid="58"/>
                                        </p:tgtEl>
                                      </p:cBhvr>
                                    </p:animEffect>
                                  </p:childTnLst>
                                </p:cTn>
                              </p:par>
                              <p:par>
                                <p:cTn id="81" presetID="12" presetClass="entr" presetSubtype="1" fill="hold" nodeType="withEffect">
                                  <p:stCondLst>
                                    <p:cond delay="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p:tgtEl>
                                          <p:spTgt spid="64"/>
                                        </p:tgtEl>
                                        <p:attrNameLst>
                                          <p:attrName>ppt_y</p:attrName>
                                        </p:attrNameLst>
                                      </p:cBhvr>
                                      <p:tavLst>
                                        <p:tav tm="0">
                                          <p:val>
                                            <p:strVal val="#ppt_y-#ppt_h*1.125000"/>
                                          </p:val>
                                        </p:tav>
                                        <p:tav tm="100000">
                                          <p:val>
                                            <p:strVal val="#ppt_y"/>
                                          </p:val>
                                        </p:tav>
                                      </p:tavLst>
                                    </p:anim>
                                    <p:animEffect transition="in" filter="wipe(down)">
                                      <p:cBhvr>
                                        <p:cTn id="84" dur="500"/>
                                        <p:tgtEl>
                                          <p:spTgt spid="64"/>
                                        </p:tgtEl>
                                      </p:cBhvr>
                                    </p:animEffect>
                                  </p:childTnLst>
                                </p:cTn>
                              </p:par>
                              <p:par>
                                <p:cTn id="85" presetID="12" presetClass="entr" presetSubtype="1" fill="hold" nodeType="with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additive="base">
                                        <p:cTn id="87" dur="500"/>
                                        <p:tgtEl>
                                          <p:spTgt spid="67"/>
                                        </p:tgtEl>
                                        <p:attrNameLst>
                                          <p:attrName>ppt_y</p:attrName>
                                        </p:attrNameLst>
                                      </p:cBhvr>
                                      <p:tavLst>
                                        <p:tav tm="0">
                                          <p:val>
                                            <p:strVal val="#ppt_y-#ppt_h*1.125000"/>
                                          </p:val>
                                        </p:tav>
                                        <p:tav tm="100000">
                                          <p:val>
                                            <p:strVal val="#ppt_y"/>
                                          </p:val>
                                        </p:tav>
                                      </p:tavLst>
                                    </p:anim>
                                    <p:animEffect transition="in" filter="wipe(down)">
                                      <p:cBhvr>
                                        <p:cTn id="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55" grpId="0" animBg="1"/>
      <p:bldP spid="56" grpId="0" animBg="1"/>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5"/>
          <p:cNvSpPr/>
          <p:nvPr/>
        </p:nvSpPr>
        <p:spPr>
          <a:xfrm rot="1751457">
            <a:off x="5119216" y="1796674"/>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矩形 27"/>
          <p:cNvSpPr/>
          <p:nvPr/>
        </p:nvSpPr>
        <p:spPr>
          <a:xfrm>
            <a:off x="5042745" y="1914578"/>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9" name="文本框 17"/>
          <p:cNvSpPr txBox="1"/>
          <p:nvPr/>
        </p:nvSpPr>
        <p:spPr>
          <a:xfrm>
            <a:off x="4206271" y="1260731"/>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30" name="组合 29"/>
          <p:cNvGrpSpPr/>
          <p:nvPr/>
        </p:nvGrpSpPr>
        <p:grpSpPr>
          <a:xfrm>
            <a:off x="6144933" y="3091810"/>
            <a:ext cx="4520511" cy="1788046"/>
            <a:chOff x="937749" y="4927478"/>
            <a:chExt cx="4520511" cy="1788046"/>
          </a:xfrm>
        </p:grpSpPr>
        <p:sp>
          <p:nvSpPr>
            <p:cNvPr id="31" name="矩形 30"/>
            <p:cNvSpPr/>
            <p:nvPr/>
          </p:nvSpPr>
          <p:spPr>
            <a:xfrm>
              <a:off x="937749" y="5369002"/>
              <a:ext cx="4520511" cy="1346522"/>
            </a:xfrm>
            <a:prstGeom prst="rect">
              <a:avLst/>
            </a:prstGeom>
          </p:spPr>
          <p:txBody>
            <a:bodyPr wrap="square">
              <a:spAutoFit/>
              <a:scene3d>
                <a:camera prst="orthographicFront"/>
                <a:lightRig rig="threePt" dir="t"/>
              </a:scene3d>
              <a:sp3d contourW="12700"/>
            </a:bodyPr>
            <a:lstStyle/>
            <a:p>
              <a:pPr algn="just" fontAlgn="auto">
                <a:lnSpc>
                  <a:spcPct val="15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用户可以在投影仪或者计算机上进行演示也可以将演示文稿打印出来制作成胶片以便应用到更广泛的领域</a:t>
              </a:r>
              <a:r>
                <a:rPr lang="zh-CN" altLang="en-US" sz="1400" dirty="0" smtClean="0">
                  <a:solidFill>
                    <a:srgbClr val="7F7F7F"/>
                  </a:solidFill>
                  <a:latin typeface="Arial"/>
                  <a:ea typeface="微软雅黑"/>
                </a:rPr>
                <a:t>中用户可以在投影仪或者计算机上进行演示也可以将演示文稿打印出来制作成胶片以便应用到更广泛的领域中</a:t>
              </a:r>
            </a:p>
          </p:txBody>
        </p:sp>
        <p:sp>
          <p:nvSpPr>
            <p:cNvPr id="32" name="矩形 31"/>
            <p:cNvSpPr/>
            <p:nvPr/>
          </p:nvSpPr>
          <p:spPr>
            <a:xfrm>
              <a:off x="937750" y="4927478"/>
              <a:ext cx="2241974" cy="429861"/>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2000" b="1" dirty="0">
                  <a:solidFill>
                    <a:prstClr val="black"/>
                  </a:solidFill>
                  <a:latin typeface="Arial"/>
                  <a:ea typeface="微软雅黑"/>
                </a:rPr>
                <a:t>标题文字添加</a:t>
              </a:r>
            </a:p>
          </p:txBody>
        </p:sp>
      </p:grpSp>
      <p:pic>
        <p:nvPicPr>
          <p:cNvPr id="33" name="图片占位符 2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3608" y="2808121"/>
            <a:ext cx="5221287" cy="3831771"/>
          </a:xfrm>
          <a:custGeom>
            <a:avLst/>
            <a:gdLst>
              <a:gd name="connsiteX0" fmla="*/ 0 w 5221287"/>
              <a:gd name="connsiteY0" fmla="*/ 0 h 3831771"/>
              <a:gd name="connsiteX1" fmla="*/ 5221287 w 5221287"/>
              <a:gd name="connsiteY1" fmla="*/ 0 h 3831771"/>
              <a:gd name="connsiteX2" fmla="*/ 5221287 w 5221287"/>
              <a:gd name="connsiteY2" fmla="*/ 3831771 h 3831771"/>
              <a:gd name="connsiteX3" fmla="*/ 0 w 5221287"/>
              <a:gd name="connsiteY3" fmla="*/ 3831771 h 3831771"/>
            </a:gdLst>
            <a:ahLst/>
            <a:cxnLst>
              <a:cxn ang="0">
                <a:pos x="connsiteX0" y="connsiteY0"/>
              </a:cxn>
              <a:cxn ang="0">
                <a:pos x="connsiteX1" y="connsiteY1"/>
              </a:cxn>
              <a:cxn ang="0">
                <a:pos x="connsiteX2" y="connsiteY2"/>
              </a:cxn>
              <a:cxn ang="0">
                <a:pos x="connsiteX3" y="connsiteY3"/>
              </a:cxn>
            </a:cxnLst>
            <a:rect l="l" t="t" r="r" b="b"/>
            <a:pathLst>
              <a:path w="5221287" h="3831771">
                <a:moveTo>
                  <a:pt x="0" y="0"/>
                </a:moveTo>
                <a:lnTo>
                  <a:pt x="5221287" y="0"/>
                </a:lnTo>
                <a:lnTo>
                  <a:pt x="5221287" y="3831771"/>
                </a:lnTo>
                <a:lnTo>
                  <a:pt x="0" y="3831771"/>
                </a:lnTo>
                <a:close/>
              </a:path>
            </a:pathLst>
          </a:custGeom>
        </p:spPr>
      </p:pic>
      <p:grpSp>
        <p:nvGrpSpPr>
          <p:cNvPr id="34" name="组合 33"/>
          <p:cNvGrpSpPr/>
          <p:nvPr/>
        </p:nvGrpSpPr>
        <p:grpSpPr>
          <a:xfrm>
            <a:off x="6305034" y="5376013"/>
            <a:ext cx="2020651" cy="1464648"/>
            <a:chOff x="6666139" y="4441370"/>
            <a:chExt cx="2020651" cy="1464648"/>
          </a:xfrm>
        </p:grpSpPr>
        <p:sp>
          <p:nvSpPr>
            <p:cNvPr id="35" name="矩形 12"/>
            <p:cNvSpPr/>
            <p:nvPr/>
          </p:nvSpPr>
          <p:spPr>
            <a:xfrm rot="1751457">
              <a:off x="7144465" y="4860901"/>
              <a:ext cx="1542325" cy="1045117"/>
            </a:xfrm>
            <a:custGeom>
              <a:avLst/>
              <a:gdLst>
                <a:gd name="connsiteX0" fmla="*/ 0 w 3147804"/>
                <a:gd name="connsiteY0" fmla="*/ 0 h 1025634"/>
                <a:gd name="connsiteX1" fmla="*/ 3147804 w 3147804"/>
                <a:gd name="connsiteY1" fmla="*/ 0 h 1025634"/>
                <a:gd name="connsiteX2" fmla="*/ 3147804 w 3147804"/>
                <a:gd name="connsiteY2" fmla="*/ 1025634 h 1025634"/>
                <a:gd name="connsiteX3" fmla="*/ 0 w 3147804"/>
                <a:gd name="connsiteY3" fmla="*/ 1025634 h 1025634"/>
                <a:gd name="connsiteX4" fmla="*/ 0 w 3147804"/>
                <a:gd name="connsiteY4" fmla="*/ 0 h 1025634"/>
                <a:gd name="connsiteX0" fmla="*/ 0 w 3147804"/>
                <a:gd name="connsiteY0" fmla="*/ 154 h 1025788"/>
                <a:gd name="connsiteX1" fmla="*/ 1124221 w 3147804"/>
                <a:gd name="connsiteY1" fmla="*/ 0 h 1025788"/>
                <a:gd name="connsiteX2" fmla="*/ 3147804 w 3147804"/>
                <a:gd name="connsiteY2" fmla="*/ 154 h 1025788"/>
                <a:gd name="connsiteX3" fmla="*/ 3147804 w 3147804"/>
                <a:gd name="connsiteY3" fmla="*/ 1025788 h 1025788"/>
                <a:gd name="connsiteX4" fmla="*/ 0 w 3147804"/>
                <a:gd name="connsiteY4" fmla="*/ 1025788 h 1025788"/>
                <a:gd name="connsiteX5" fmla="*/ 0 w 3147804"/>
                <a:gd name="connsiteY5" fmla="*/ 154 h 1025788"/>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025788 h 1045117"/>
                <a:gd name="connsiteX6" fmla="*/ 0 w 3147804"/>
                <a:gd name="connsiteY6" fmla="*/ 154 h 1045117"/>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54 h 1045117"/>
                <a:gd name="connsiteX0" fmla="*/ 0 w 2050701"/>
                <a:gd name="connsiteY0" fmla="*/ 1045117 h 1045117"/>
                <a:gd name="connsiteX1" fmla="*/ 27118 w 2050701"/>
                <a:gd name="connsiteY1" fmla="*/ 0 h 1045117"/>
                <a:gd name="connsiteX2" fmla="*/ 2050701 w 2050701"/>
                <a:gd name="connsiteY2" fmla="*/ 154 h 1045117"/>
                <a:gd name="connsiteX3" fmla="*/ 2050701 w 2050701"/>
                <a:gd name="connsiteY3" fmla="*/ 1025788 h 1045117"/>
                <a:gd name="connsiteX4" fmla="*/ 0 w 2050701"/>
                <a:gd name="connsiteY4" fmla="*/ 1045117 h 1045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701" h="1045117">
                  <a:moveTo>
                    <a:pt x="0" y="1045117"/>
                  </a:moveTo>
                  <a:lnTo>
                    <a:pt x="27118" y="0"/>
                  </a:lnTo>
                  <a:lnTo>
                    <a:pt x="2050701" y="154"/>
                  </a:lnTo>
                  <a:lnTo>
                    <a:pt x="2050701" y="1025788"/>
                  </a:lnTo>
                  <a:lnTo>
                    <a:pt x="0" y="1045117"/>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椭圆 35"/>
            <p:cNvSpPr/>
            <p:nvPr/>
          </p:nvSpPr>
          <p:spPr>
            <a:xfrm>
              <a:off x="6666139" y="4441370"/>
              <a:ext cx="1060677" cy="106067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饼形 36"/>
            <p:cNvSpPr/>
            <p:nvPr/>
          </p:nvSpPr>
          <p:spPr>
            <a:xfrm>
              <a:off x="6666139" y="4441370"/>
              <a:ext cx="1060677" cy="1060677"/>
            </a:xfrm>
            <a:prstGeom prst="pie">
              <a:avLst>
                <a:gd name="adj1" fmla="val 8808659"/>
                <a:gd name="adj2" fmla="val 16200000"/>
              </a:avLst>
            </a:prstGeom>
            <a:solidFill>
              <a:srgbClr val="7F7F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 name="椭圆 37"/>
            <p:cNvSpPr/>
            <p:nvPr/>
          </p:nvSpPr>
          <p:spPr>
            <a:xfrm>
              <a:off x="6758668"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矩形 38"/>
            <p:cNvSpPr/>
            <p:nvPr/>
          </p:nvSpPr>
          <p:spPr>
            <a:xfrm>
              <a:off x="6765400" y="4759342"/>
              <a:ext cx="927727" cy="394210"/>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595959"/>
                  </a:solidFill>
                  <a:effectLst/>
                  <a:uLnTx/>
                  <a:uFillTx/>
                  <a:latin typeface="Arial"/>
                  <a:ea typeface="微软雅黑"/>
                </a:rPr>
                <a:t>40%</a:t>
              </a:r>
              <a:endParaRPr kumimoji="0" lang="zh-CN" altLang="en-US" sz="1800" b="0" i="0" u="none" strike="noStrike" kern="0" cap="none" spc="0" normalizeH="0" baseline="0" noProof="0" dirty="0" smtClean="0">
                <a:ln>
                  <a:noFill/>
                </a:ln>
                <a:solidFill>
                  <a:srgbClr val="595959"/>
                </a:solidFill>
                <a:effectLst/>
                <a:uLnTx/>
                <a:uFillTx/>
                <a:latin typeface="Arial"/>
                <a:ea typeface="微软雅黑"/>
              </a:endParaRPr>
            </a:p>
          </p:txBody>
        </p:sp>
      </p:grpSp>
      <p:grpSp>
        <p:nvGrpSpPr>
          <p:cNvPr id="40" name="组合 39"/>
          <p:cNvGrpSpPr/>
          <p:nvPr/>
        </p:nvGrpSpPr>
        <p:grpSpPr>
          <a:xfrm>
            <a:off x="7935851" y="5376013"/>
            <a:ext cx="2035891" cy="1464648"/>
            <a:chOff x="8296956" y="4441370"/>
            <a:chExt cx="2035891" cy="1464648"/>
          </a:xfrm>
        </p:grpSpPr>
        <p:sp>
          <p:nvSpPr>
            <p:cNvPr id="41" name="矩形 12"/>
            <p:cNvSpPr/>
            <p:nvPr/>
          </p:nvSpPr>
          <p:spPr>
            <a:xfrm rot="1751457">
              <a:off x="8790522" y="4860901"/>
              <a:ext cx="1542325" cy="1045117"/>
            </a:xfrm>
            <a:custGeom>
              <a:avLst/>
              <a:gdLst>
                <a:gd name="connsiteX0" fmla="*/ 0 w 3147804"/>
                <a:gd name="connsiteY0" fmla="*/ 0 h 1025634"/>
                <a:gd name="connsiteX1" fmla="*/ 3147804 w 3147804"/>
                <a:gd name="connsiteY1" fmla="*/ 0 h 1025634"/>
                <a:gd name="connsiteX2" fmla="*/ 3147804 w 3147804"/>
                <a:gd name="connsiteY2" fmla="*/ 1025634 h 1025634"/>
                <a:gd name="connsiteX3" fmla="*/ 0 w 3147804"/>
                <a:gd name="connsiteY3" fmla="*/ 1025634 h 1025634"/>
                <a:gd name="connsiteX4" fmla="*/ 0 w 3147804"/>
                <a:gd name="connsiteY4" fmla="*/ 0 h 1025634"/>
                <a:gd name="connsiteX0" fmla="*/ 0 w 3147804"/>
                <a:gd name="connsiteY0" fmla="*/ 154 h 1025788"/>
                <a:gd name="connsiteX1" fmla="*/ 1124221 w 3147804"/>
                <a:gd name="connsiteY1" fmla="*/ 0 h 1025788"/>
                <a:gd name="connsiteX2" fmla="*/ 3147804 w 3147804"/>
                <a:gd name="connsiteY2" fmla="*/ 154 h 1025788"/>
                <a:gd name="connsiteX3" fmla="*/ 3147804 w 3147804"/>
                <a:gd name="connsiteY3" fmla="*/ 1025788 h 1025788"/>
                <a:gd name="connsiteX4" fmla="*/ 0 w 3147804"/>
                <a:gd name="connsiteY4" fmla="*/ 1025788 h 1025788"/>
                <a:gd name="connsiteX5" fmla="*/ 0 w 3147804"/>
                <a:gd name="connsiteY5" fmla="*/ 154 h 1025788"/>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025788 h 1045117"/>
                <a:gd name="connsiteX6" fmla="*/ 0 w 3147804"/>
                <a:gd name="connsiteY6" fmla="*/ 154 h 1045117"/>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54 h 1045117"/>
                <a:gd name="connsiteX0" fmla="*/ 0 w 2050701"/>
                <a:gd name="connsiteY0" fmla="*/ 1045117 h 1045117"/>
                <a:gd name="connsiteX1" fmla="*/ 27118 w 2050701"/>
                <a:gd name="connsiteY1" fmla="*/ 0 h 1045117"/>
                <a:gd name="connsiteX2" fmla="*/ 2050701 w 2050701"/>
                <a:gd name="connsiteY2" fmla="*/ 154 h 1045117"/>
                <a:gd name="connsiteX3" fmla="*/ 2050701 w 2050701"/>
                <a:gd name="connsiteY3" fmla="*/ 1025788 h 1045117"/>
                <a:gd name="connsiteX4" fmla="*/ 0 w 2050701"/>
                <a:gd name="connsiteY4" fmla="*/ 1045117 h 1045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701" h="1045117">
                  <a:moveTo>
                    <a:pt x="0" y="1045117"/>
                  </a:moveTo>
                  <a:lnTo>
                    <a:pt x="27118" y="0"/>
                  </a:lnTo>
                  <a:lnTo>
                    <a:pt x="2050701" y="154"/>
                  </a:lnTo>
                  <a:lnTo>
                    <a:pt x="2050701" y="1025788"/>
                  </a:lnTo>
                  <a:lnTo>
                    <a:pt x="0" y="1045117"/>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椭圆 41"/>
            <p:cNvSpPr/>
            <p:nvPr/>
          </p:nvSpPr>
          <p:spPr>
            <a:xfrm>
              <a:off x="8296956" y="4441370"/>
              <a:ext cx="1060677" cy="106067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饼形 42"/>
            <p:cNvSpPr/>
            <p:nvPr/>
          </p:nvSpPr>
          <p:spPr>
            <a:xfrm>
              <a:off x="8296956" y="4441370"/>
              <a:ext cx="1060677" cy="1060677"/>
            </a:xfrm>
            <a:prstGeom prst="pie">
              <a:avLst>
                <a:gd name="adj1" fmla="val 4806122"/>
                <a:gd name="adj2" fmla="val 16200000"/>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 name="椭圆 43"/>
            <p:cNvSpPr/>
            <p:nvPr/>
          </p:nvSpPr>
          <p:spPr>
            <a:xfrm>
              <a:off x="8389485"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矩形 44"/>
            <p:cNvSpPr/>
            <p:nvPr/>
          </p:nvSpPr>
          <p:spPr>
            <a:xfrm>
              <a:off x="8355007" y="4759342"/>
              <a:ext cx="927727" cy="394210"/>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595959"/>
                  </a:solidFill>
                  <a:effectLst/>
                  <a:uLnTx/>
                  <a:uFillTx/>
                  <a:latin typeface="Arial"/>
                  <a:ea typeface="微软雅黑"/>
                </a:rPr>
                <a:t>53%</a:t>
              </a:r>
              <a:endParaRPr kumimoji="0" lang="zh-CN" altLang="en-US" sz="1800" b="0" i="0" u="none" strike="noStrike" kern="0" cap="none" spc="0" normalizeH="0" baseline="0" noProof="0" dirty="0" smtClean="0">
                <a:ln>
                  <a:noFill/>
                </a:ln>
                <a:solidFill>
                  <a:srgbClr val="595959"/>
                </a:solidFill>
                <a:effectLst/>
                <a:uLnTx/>
                <a:uFillTx/>
                <a:latin typeface="Arial"/>
                <a:ea typeface="微软雅黑"/>
              </a:endParaRPr>
            </a:p>
          </p:txBody>
        </p:sp>
      </p:grpSp>
      <p:grpSp>
        <p:nvGrpSpPr>
          <p:cNvPr id="46" name="组合 45"/>
          <p:cNvGrpSpPr/>
          <p:nvPr/>
        </p:nvGrpSpPr>
        <p:grpSpPr>
          <a:xfrm>
            <a:off x="9566668" y="5376013"/>
            <a:ext cx="2027017" cy="1464648"/>
            <a:chOff x="9927773" y="4441370"/>
            <a:chExt cx="2027017" cy="1464648"/>
          </a:xfrm>
        </p:grpSpPr>
        <p:sp>
          <p:nvSpPr>
            <p:cNvPr id="47" name="矩形 12"/>
            <p:cNvSpPr/>
            <p:nvPr/>
          </p:nvSpPr>
          <p:spPr>
            <a:xfrm rot="1751457">
              <a:off x="10412465" y="4860901"/>
              <a:ext cx="1542325" cy="1045117"/>
            </a:xfrm>
            <a:custGeom>
              <a:avLst/>
              <a:gdLst>
                <a:gd name="connsiteX0" fmla="*/ 0 w 3147804"/>
                <a:gd name="connsiteY0" fmla="*/ 0 h 1025634"/>
                <a:gd name="connsiteX1" fmla="*/ 3147804 w 3147804"/>
                <a:gd name="connsiteY1" fmla="*/ 0 h 1025634"/>
                <a:gd name="connsiteX2" fmla="*/ 3147804 w 3147804"/>
                <a:gd name="connsiteY2" fmla="*/ 1025634 h 1025634"/>
                <a:gd name="connsiteX3" fmla="*/ 0 w 3147804"/>
                <a:gd name="connsiteY3" fmla="*/ 1025634 h 1025634"/>
                <a:gd name="connsiteX4" fmla="*/ 0 w 3147804"/>
                <a:gd name="connsiteY4" fmla="*/ 0 h 1025634"/>
                <a:gd name="connsiteX0" fmla="*/ 0 w 3147804"/>
                <a:gd name="connsiteY0" fmla="*/ 154 h 1025788"/>
                <a:gd name="connsiteX1" fmla="*/ 1124221 w 3147804"/>
                <a:gd name="connsiteY1" fmla="*/ 0 h 1025788"/>
                <a:gd name="connsiteX2" fmla="*/ 3147804 w 3147804"/>
                <a:gd name="connsiteY2" fmla="*/ 154 h 1025788"/>
                <a:gd name="connsiteX3" fmla="*/ 3147804 w 3147804"/>
                <a:gd name="connsiteY3" fmla="*/ 1025788 h 1025788"/>
                <a:gd name="connsiteX4" fmla="*/ 0 w 3147804"/>
                <a:gd name="connsiteY4" fmla="*/ 1025788 h 1025788"/>
                <a:gd name="connsiteX5" fmla="*/ 0 w 3147804"/>
                <a:gd name="connsiteY5" fmla="*/ 154 h 1025788"/>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025788 h 1045117"/>
                <a:gd name="connsiteX6" fmla="*/ 0 w 3147804"/>
                <a:gd name="connsiteY6" fmla="*/ 154 h 1045117"/>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54 h 1045117"/>
                <a:gd name="connsiteX0" fmla="*/ 0 w 2050701"/>
                <a:gd name="connsiteY0" fmla="*/ 1045117 h 1045117"/>
                <a:gd name="connsiteX1" fmla="*/ 27118 w 2050701"/>
                <a:gd name="connsiteY1" fmla="*/ 0 h 1045117"/>
                <a:gd name="connsiteX2" fmla="*/ 2050701 w 2050701"/>
                <a:gd name="connsiteY2" fmla="*/ 154 h 1045117"/>
                <a:gd name="connsiteX3" fmla="*/ 2050701 w 2050701"/>
                <a:gd name="connsiteY3" fmla="*/ 1025788 h 1045117"/>
                <a:gd name="connsiteX4" fmla="*/ 0 w 2050701"/>
                <a:gd name="connsiteY4" fmla="*/ 1045117 h 1045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701" h="1045117">
                  <a:moveTo>
                    <a:pt x="0" y="1045117"/>
                  </a:moveTo>
                  <a:lnTo>
                    <a:pt x="27118" y="0"/>
                  </a:lnTo>
                  <a:lnTo>
                    <a:pt x="2050701" y="154"/>
                  </a:lnTo>
                  <a:lnTo>
                    <a:pt x="2050701" y="1025788"/>
                  </a:lnTo>
                  <a:lnTo>
                    <a:pt x="0" y="1045117"/>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椭圆 47"/>
            <p:cNvSpPr/>
            <p:nvPr/>
          </p:nvSpPr>
          <p:spPr>
            <a:xfrm>
              <a:off x="9927773" y="4441370"/>
              <a:ext cx="1060677" cy="106067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 name="饼形 48"/>
            <p:cNvSpPr/>
            <p:nvPr/>
          </p:nvSpPr>
          <p:spPr>
            <a:xfrm>
              <a:off x="9927773" y="4441370"/>
              <a:ext cx="1060677" cy="1060677"/>
            </a:xfrm>
            <a:prstGeom prst="pie">
              <a:avLst>
                <a:gd name="adj1" fmla="val 1533841"/>
                <a:gd name="adj2" fmla="val 16200000"/>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椭圆 49"/>
            <p:cNvSpPr/>
            <p:nvPr/>
          </p:nvSpPr>
          <p:spPr>
            <a:xfrm>
              <a:off x="10020302"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矩形 50"/>
            <p:cNvSpPr/>
            <p:nvPr/>
          </p:nvSpPr>
          <p:spPr>
            <a:xfrm>
              <a:off x="10014891" y="4759342"/>
              <a:ext cx="927727" cy="394210"/>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595959"/>
                  </a:solidFill>
                  <a:effectLst/>
                  <a:uLnTx/>
                  <a:uFillTx/>
                  <a:latin typeface="Arial"/>
                  <a:ea typeface="微软雅黑"/>
                </a:rPr>
                <a:t>60%</a:t>
              </a:r>
              <a:endParaRPr kumimoji="0" lang="zh-CN" altLang="en-US" sz="1800" b="0" i="0" u="none" strike="noStrike" kern="0" cap="none" spc="0" normalizeH="0" baseline="0" noProof="0" dirty="0" smtClean="0">
                <a:ln>
                  <a:noFill/>
                </a:ln>
                <a:solidFill>
                  <a:srgbClr val="595959"/>
                </a:solidFill>
                <a:effectLst/>
                <a:uLnTx/>
                <a:uFillTx/>
                <a:latin typeface="Arial"/>
                <a:ea typeface="微软雅黑"/>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p:tgtEl>
                                          <p:spTgt spid="29"/>
                                        </p:tgtEl>
                                        <p:attrNameLst>
                                          <p:attrName>ppt_y</p:attrName>
                                        </p:attrNameLst>
                                      </p:cBhvr>
                                      <p:tavLst>
                                        <p:tav tm="0">
                                          <p:val>
                                            <p:strVal val="#ppt_y+#ppt_h*1.125000"/>
                                          </p:val>
                                        </p:tav>
                                        <p:tav tm="100000">
                                          <p:val>
                                            <p:strVal val="#ppt_y"/>
                                          </p:val>
                                        </p:tav>
                                      </p:tavLst>
                                    </p:anim>
                                    <p:animEffect transition="in" filter="wipe(up)">
                                      <p:cBhvr>
                                        <p:cTn id="18" dur="500"/>
                                        <p:tgtEl>
                                          <p:spTgt spid="29"/>
                                        </p:tgtEl>
                                      </p:cBhvr>
                                    </p:animEffect>
                                  </p:childTnLst>
                                </p:cTn>
                              </p:par>
                            </p:childTnLst>
                          </p:cTn>
                        </p:par>
                        <p:par>
                          <p:cTn id="19" fill="hold">
                            <p:stCondLst>
                              <p:cond delay="1500"/>
                            </p:stCondLst>
                            <p:childTnLst>
                              <p:par>
                                <p:cTn id="20" presetID="2" presetClass="entr" presetSubtype="4" decel="100000"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1000" fill="hold"/>
                                        <p:tgtEl>
                                          <p:spTgt spid="33"/>
                                        </p:tgtEl>
                                        <p:attrNameLst>
                                          <p:attrName>ppt_x</p:attrName>
                                        </p:attrNameLst>
                                      </p:cBhvr>
                                      <p:tavLst>
                                        <p:tav tm="0">
                                          <p:val>
                                            <p:strVal val="#ppt_x"/>
                                          </p:val>
                                        </p:tav>
                                        <p:tav tm="100000">
                                          <p:val>
                                            <p:strVal val="#ppt_x"/>
                                          </p:val>
                                        </p:tav>
                                      </p:tavLst>
                                    </p:anim>
                                    <p:anim calcmode="lin" valueType="num">
                                      <p:cBhvr additive="base">
                                        <p:cTn id="23" dur="10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1+#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6" decel="10000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1000" fill="hold"/>
                                        <p:tgtEl>
                                          <p:spTgt spid="34"/>
                                        </p:tgtEl>
                                        <p:attrNameLst>
                                          <p:attrName>ppt_x</p:attrName>
                                        </p:attrNameLst>
                                      </p:cBhvr>
                                      <p:tavLst>
                                        <p:tav tm="0">
                                          <p:val>
                                            <p:strVal val="1+#ppt_w/2"/>
                                          </p:val>
                                        </p:tav>
                                        <p:tav tm="100000">
                                          <p:val>
                                            <p:strVal val="#ppt_x"/>
                                          </p:val>
                                        </p:tav>
                                      </p:tavLst>
                                    </p:anim>
                                    <p:anim calcmode="lin" valueType="num">
                                      <p:cBhvr additive="base">
                                        <p:cTn id="33" dur="1000" fill="hold"/>
                                        <p:tgtEl>
                                          <p:spTgt spid="34"/>
                                        </p:tgtEl>
                                        <p:attrNameLst>
                                          <p:attrName>ppt_y</p:attrName>
                                        </p:attrNameLst>
                                      </p:cBhvr>
                                      <p:tavLst>
                                        <p:tav tm="0">
                                          <p:val>
                                            <p:strVal val="1+#ppt_h/2"/>
                                          </p:val>
                                        </p:tav>
                                        <p:tav tm="100000">
                                          <p:val>
                                            <p:strVal val="#ppt_y"/>
                                          </p:val>
                                        </p:tav>
                                      </p:tavLst>
                                    </p:anim>
                                  </p:childTnLst>
                                </p:cTn>
                              </p:par>
                              <p:par>
                                <p:cTn id="34" presetID="2" presetClass="entr" presetSubtype="6" decel="100000"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1000" fill="hold"/>
                                        <p:tgtEl>
                                          <p:spTgt spid="40"/>
                                        </p:tgtEl>
                                        <p:attrNameLst>
                                          <p:attrName>ppt_x</p:attrName>
                                        </p:attrNameLst>
                                      </p:cBhvr>
                                      <p:tavLst>
                                        <p:tav tm="0">
                                          <p:val>
                                            <p:strVal val="1+#ppt_w/2"/>
                                          </p:val>
                                        </p:tav>
                                        <p:tav tm="100000">
                                          <p:val>
                                            <p:strVal val="#ppt_x"/>
                                          </p:val>
                                        </p:tav>
                                      </p:tavLst>
                                    </p:anim>
                                    <p:anim calcmode="lin" valueType="num">
                                      <p:cBhvr additive="base">
                                        <p:cTn id="37" dur="10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6" decel="100000"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1000" fill="hold"/>
                                        <p:tgtEl>
                                          <p:spTgt spid="46"/>
                                        </p:tgtEl>
                                        <p:attrNameLst>
                                          <p:attrName>ppt_x</p:attrName>
                                        </p:attrNameLst>
                                      </p:cBhvr>
                                      <p:tavLst>
                                        <p:tav tm="0">
                                          <p:val>
                                            <p:strVal val="1+#ppt_w/2"/>
                                          </p:val>
                                        </p:tav>
                                        <p:tav tm="100000">
                                          <p:val>
                                            <p:strVal val="#ppt_x"/>
                                          </p:val>
                                        </p:tav>
                                      </p:tavLst>
                                    </p:anim>
                                    <p:anim calcmode="lin" valueType="num">
                                      <p:cBhvr additive="base">
                                        <p:cTn id="41" dur="10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9"/>
          <p:cNvSpPr/>
          <p:nvPr/>
        </p:nvSpPr>
        <p:spPr>
          <a:xfrm rot="1751457">
            <a:off x="9048112" y="2780843"/>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矩形 10"/>
          <p:cNvSpPr/>
          <p:nvPr/>
        </p:nvSpPr>
        <p:spPr>
          <a:xfrm rot="1751457">
            <a:off x="9348559" y="4309588"/>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矩形 9"/>
          <p:cNvSpPr/>
          <p:nvPr/>
        </p:nvSpPr>
        <p:spPr>
          <a:xfrm rot="1751457">
            <a:off x="6306197" y="2780844"/>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 name="矩形 10"/>
          <p:cNvSpPr/>
          <p:nvPr/>
        </p:nvSpPr>
        <p:spPr>
          <a:xfrm rot="1751457">
            <a:off x="6606644" y="4309589"/>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矩形 9"/>
          <p:cNvSpPr/>
          <p:nvPr/>
        </p:nvSpPr>
        <p:spPr>
          <a:xfrm rot="1751457">
            <a:off x="3584273" y="2780844"/>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 name="矩形 10"/>
          <p:cNvSpPr/>
          <p:nvPr/>
        </p:nvSpPr>
        <p:spPr>
          <a:xfrm rot="1751457">
            <a:off x="3884720" y="4309589"/>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矩形 9"/>
          <p:cNvSpPr/>
          <p:nvPr/>
        </p:nvSpPr>
        <p:spPr>
          <a:xfrm rot="1751457">
            <a:off x="870446" y="2780845"/>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矩形 10"/>
          <p:cNvSpPr/>
          <p:nvPr/>
        </p:nvSpPr>
        <p:spPr>
          <a:xfrm rot="1751457">
            <a:off x="1170893" y="4309590"/>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 name="矩形 5"/>
          <p:cNvSpPr/>
          <p:nvPr/>
        </p:nvSpPr>
        <p:spPr>
          <a:xfrm rot="1751457">
            <a:off x="5210542" y="1652845"/>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矩形 49"/>
          <p:cNvSpPr/>
          <p:nvPr/>
        </p:nvSpPr>
        <p:spPr>
          <a:xfrm>
            <a:off x="5134071" y="1770749"/>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文本框 19"/>
          <p:cNvSpPr txBox="1"/>
          <p:nvPr/>
        </p:nvSpPr>
        <p:spPr>
          <a:xfrm>
            <a:off x="4297597" y="1116902"/>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52" name="组合 51"/>
          <p:cNvGrpSpPr/>
          <p:nvPr/>
        </p:nvGrpSpPr>
        <p:grpSpPr>
          <a:xfrm>
            <a:off x="604934" y="3983955"/>
            <a:ext cx="2303916" cy="2612571"/>
            <a:chOff x="874713" y="3193141"/>
            <a:chExt cx="2303916" cy="2612571"/>
          </a:xfrm>
        </p:grpSpPr>
        <p:sp>
          <p:nvSpPr>
            <p:cNvPr id="53" name="矩形 52"/>
            <p:cNvSpPr/>
            <p:nvPr/>
          </p:nvSpPr>
          <p:spPr>
            <a:xfrm>
              <a:off x="874713" y="3193141"/>
              <a:ext cx="2303916" cy="261257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4" name="矩形 53"/>
            <p:cNvSpPr/>
            <p:nvPr/>
          </p:nvSpPr>
          <p:spPr>
            <a:xfrm>
              <a:off x="1048728" y="3677662"/>
              <a:ext cx="1912461" cy="1643527"/>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7F7F7F"/>
                  </a:solidFill>
                  <a:effectLst/>
                  <a:uLnTx/>
                  <a:uFillTx/>
                  <a:latin typeface="Arial"/>
                  <a:ea typeface="微软雅黑"/>
                </a:rPr>
                <a:t>用户可以在投影仪或者计算机上进行演示也可以将演示文稿打印出来制作成胶片以便应用到更广泛的领域中</a:t>
              </a:r>
            </a:p>
          </p:txBody>
        </p:sp>
      </p:grpSp>
      <p:grpSp>
        <p:nvGrpSpPr>
          <p:cNvPr id="55" name="组合 54"/>
          <p:cNvGrpSpPr/>
          <p:nvPr/>
        </p:nvGrpSpPr>
        <p:grpSpPr>
          <a:xfrm>
            <a:off x="3317820" y="3983955"/>
            <a:ext cx="2303916" cy="2612571"/>
            <a:chOff x="3587599" y="3193141"/>
            <a:chExt cx="2303916" cy="2612571"/>
          </a:xfrm>
        </p:grpSpPr>
        <p:sp>
          <p:nvSpPr>
            <p:cNvPr id="56" name="矩形 55"/>
            <p:cNvSpPr/>
            <p:nvPr/>
          </p:nvSpPr>
          <p:spPr>
            <a:xfrm>
              <a:off x="3587599" y="3193141"/>
              <a:ext cx="2303916" cy="261257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矩形 56"/>
            <p:cNvSpPr/>
            <p:nvPr/>
          </p:nvSpPr>
          <p:spPr>
            <a:xfrm>
              <a:off x="3779691" y="3677662"/>
              <a:ext cx="1912461" cy="1643527"/>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7F7F7F"/>
                  </a:solidFill>
                  <a:effectLst/>
                  <a:uLnTx/>
                  <a:uFillTx/>
                  <a:latin typeface="Arial"/>
                  <a:ea typeface="微软雅黑"/>
                </a:rPr>
                <a:t>用户可以在投影仪或者计算机上进行演示也可以将演示文稿打印出来制作成胶片以便应用到更广泛的领域中</a:t>
              </a:r>
            </a:p>
          </p:txBody>
        </p:sp>
      </p:grpSp>
      <p:grpSp>
        <p:nvGrpSpPr>
          <p:cNvPr id="58" name="组合 57"/>
          <p:cNvGrpSpPr/>
          <p:nvPr/>
        </p:nvGrpSpPr>
        <p:grpSpPr>
          <a:xfrm>
            <a:off x="6030706" y="3983955"/>
            <a:ext cx="2303916" cy="2612571"/>
            <a:chOff x="6300485" y="3193141"/>
            <a:chExt cx="2303916" cy="2612571"/>
          </a:xfrm>
        </p:grpSpPr>
        <p:sp>
          <p:nvSpPr>
            <p:cNvPr id="59" name="矩形 58"/>
            <p:cNvSpPr/>
            <p:nvPr/>
          </p:nvSpPr>
          <p:spPr>
            <a:xfrm>
              <a:off x="6300485" y="3193141"/>
              <a:ext cx="2303916" cy="261257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0" name="矩形 59"/>
            <p:cNvSpPr/>
            <p:nvPr/>
          </p:nvSpPr>
          <p:spPr>
            <a:xfrm>
              <a:off x="6484479" y="3677662"/>
              <a:ext cx="1912461" cy="1643527"/>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7F7F7F"/>
                  </a:solidFill>
                  <a:effectLst/>
                  <a:uLnTx/>
                  <a:uFillTx/>
                  <a:latin typeface="Arial"/>
                  <a:ea typeface="微软雅黑"/>
                </a:rPr>
                <a:t>用户可以在投影仪或者计算机上进行演示也可以将演示文稿打印出来制作成胶片以便应用到更广泛的领域中</a:t>
              </a:r>
            </a:p>
          </p:txBody>
        </p:sp>
      </p:grpSp>
      <p:grpSp>
        <p:nvGrpSpPr>
          <p:cNvPr id="61" name="组合 60"/>
          <p:cNvGrpSpPr/>
          <p:nvPr/>
        </p:nvGrpSpPr>
        <p:grpSpPr>
          <a:xfrm>
            <a:off x="8743593" y="3983955"/>
            <a:ext cx="2303916" cy="2612571"/>
            <a:chOff x="9013372" y="3193141"/>
            <a:chExt cx="2303916" cy="2612571"/>
          </a:xfrm>
        </p:grpSpPr>
        <p:sp>
          <p:nvSpPr>
            <p:cNvPr id="62" name="矩形 61"/>
            <p:cNvSpPr/>
            <p:nvPr/>
          </p:nvSpPr>
          <p:spPr>
            <a:xfrm>
              <a:off x="9013372" y="3193141"/>
              <a:ext cx="2303916" cy="261257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3" name="矩形 62"/>
            <p:cNvSpPr/>
            <p:nvPr/>
          </p:nvSpPr>
          <p:spPr>
            <a:xfrm>
              <a:off x="9187160" y="3677662"/>
              <a:ext cx="1912461" cy="1643527"/>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7F7F7F"/>
                  </a:solidFill>
                  <a:effectLst/>
                  <a:uLnTx/>
                  <a:uFillTx/>
                  <a:latin typeface="Arial"/>
                  <a:ea typeface="微软雅黑"/>
                </a:rPr>
                <a:t>用户可以在投影仪或者计算机上进行演示也可以将演示文稿打印出来制作成胶片以便应用到更广泛的领域中</a:t>
              </a:r>
            </a:p>
          </p:txBody>
        </p:sp>
      </p:grpSp>
      <p:grpSp>
        <p:nvGrpSpPr>
          <p:cNvPr id="64" name="组合 63"/>
          <p:cNvGrpSpPr/>
          <p:nvPr/>
        </p:nvGrpSpPr>
        <p:grpSpPr>
          <a:xfrm>
            <a:off x="604934" y="2503499"/>
            <a:ext cx="2303916" cy="1349828"/>
            <a:chOff x="874713" y="1712685"/>
            <a:chExt cx="2303916" cy="1349828"/>
          </a:xfrm>
        </p:grpSpPr>
        <p:sp>
          <p:nvSpPr>
            <p:cNvPr id="65" name="矩形 64"/>
            <p:cNvSpPr/>
            <p:nvPr/>
          </p:nvSpPr>
          <p:spPr>
            <a:xfrm>
              <a:off x="874713" y="1712685"/>
              <a:ext cx="2303916" cy="1349828"/>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6" name="矩形 65"/>
            <p:cNvSpPr/>
            <p:nvPr/>
          </p:nvSpPr>
          <p:spPr>
            <a:xfrm>
              <a:off x="908867" y="2430982"/>
              <a:ext cx="2241974" cy="40126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sp>
          <p:nvSpPr>
            <p:cNvPr id="67" name="椭圆 29"/>
            <p:cNvSpPr/>
            <p:nvPr/>
          </p:nvSpPr>
          <p:spPr>
            <a:xfrm>
              <a:off x="1796764" y="1933886"/>
              <a:ext cx="406382" cy="40638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68" name="组合 67"/>
          <p:cNvGrpSpPr/>
          <p:nvPr/>
        </p:nvGrpSpPr>
        <p:grpSpPr>
          <a:xfrm>
            <a:off x="3317820" y="2503499"/>
            <a:ext cx="2303916" cy="1349828"/>
            <a:chOff x="3587599" y="1712685"/>
            <a:chExt cx="2303916" cy="1349828"/>
          </a:xfrm>
        </p:grpSpPr>
        <p:sp>
          <p:nvSpPr>
            <p:cNvPr id="69" name="矩形 68"/>
            <p:cNvSpPr/>
            <p:nvPr/>
          </p:nvSpPr>
          <p:spPr>
            <a:xfrm>
              <a:off x="3587599" y="1712685"/>
              <a:ext cx="2303916" cy="1349828"/>
            </a:xfrm>
            <a:prstGeom prst="rect">
              <a:avLst/>
            </a:prstGeom>
            <a:solidFill>
              <a:srgbClr val="7F7F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0" name="矩形 69"/>
            <p:cNvSpPr/>
            <p:nvPr/>
          </p:nvSpPr>
          <p:spPr>
            <a:xfrm>
              <a:off x="3625463" y="2430982"/>
              <a:ext cx="2241974" cy="40126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sp>
          <p:nvSpPr>
            <p:cNvPr id="71" name="椭圆 30"/>
            <p:cNvSpPr/>
            <p:nvPr/>
          </p:nvSpPr>
          <p:spPr>
            <a:xfrm>
              <a:off x="4545754" y="1933886"/>
              <a:ext cx="392753" cy="40638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72" name="组合 71"/>
          <p:cNvGrpSpPr/>
          <p:nvPr/>
        </p:nvGrpSpPr>
        <p:grpSpPr>
          <a:xfrm>
            <a:off x="6030706" y="2503499"/>
            <a:ext cx="2303916" cy="1349828"/>
            <a:chOff x="6300485" y="1712685"/>
            <a:chExt cx="2303916" cy="1349828"/>
          </a:xfrm>
        </p:grpSpPr>
        <p:sp>
          <p:nvSpPr>
            <p:cNvPr id="73" name="矩形 72"/>
            <p:cNvSpPr/>
            <p:nvPr/>
          </p:nvSpPr>
          <p:spPr>
            <a:xfrm>
              <a:off x="6300485" y="1712685"/>
              <a:ext cx="2303916" cy="1349828"/>
            </a:xfrm>
            <a:prstGeom prst="rect">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4" name="矩形 73"/>
            <p:cNvSpPr/>
            <p:nvPr/>
          </p:nvSpPr>
          <p:spPr>
            <a:xfrm>
              <a:off x="6341919" y="2430982"/>
              <a:ext cx="2241974" cy="40126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sp>
          <p:nvSpPr>
            <p:cNvPr id="75" name="椭圆 31"/>
            <p:cNvSpPr/>
            <p:nvPr/>
          </p:nvSpPr>
          <p:spPr>
            <a:xfrm>
              <a:off x="7314127" y="1933886"/>
              <a:ext cx="340354" cy="406382"/>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76" name="组合 75"/>
          <p:cNvGrpSpPr/>
          <p:nvPr/>
        </p:nvGrpSpPr>
        <p:grpSpPr>
          <a:xfrm>
            <a:off x="8743593" y="2503499"/>
            <a:ext cx="2303916" cy="1349828"/>
            <a:chOff x="9013372" y="1712685"/>
            <a:chExt cx="2303916" cy="1349828"/>
          </a:xfrm>
        </p:grpSpPr>
        <p:sp>
          <p:nvSpPr>
            <p:cNvPr id="77" name="矩形 76"/>
            <p:cNvSpPr/>
            <p:nvPr/>
          </p:nvSpPr>
          <p:spPr>
            <a:xfrm>
              <a:off x="9013372" y="1712685"/>
              <a:ext cx="2303916" cy="1349828"/>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8" name="矩形 77"/>
            <p:cNvSpPr/>
            <p:nvPr/>
          </p:nvSpPr>
          <p:spPr>
            <a:xfrm>
              <a:off x="9047699" y="2430982"/>
              <a:ext cx="2241974" cy="40126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sp>
          <p:nvSpPr>
            <p:cNvPr id="79" name="椭圆 32"/>
            <p:cNvSpPr/>
            <p:nvPr/>
          </p:nvSpPr>
          <p:spPr>
            <a:xfrm>
              <a:off x="10023289" y="1986354"/>
              <a:ext cx="406382" cy="30144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p:tgtEl>
                                          <p:spTgt spid="51"/>
                                        </p:tgtEl>
                                        <p:attrNameLst>
                                          <p:attrName>ppt_y</p:attrName>
                                        </p:attrNameLst>
                                      </p:cBhvr>
                                      <p:tavLst>
                                        <p:tav tm="0">
                                          <p:val>
                                            <p:strVal val="#ppt_y+#ppt_h*1.125000"/>
                                          </p:val>
                                        </p:tav>
                                        <p:tav tm="100000">
                                          <p:val>
                                            <p:strVal val="#ppt_y"/>
                                          </p:val>
                                        </p:tav>
                                      </p:tavLst>
                                    </p:anim>
                                    <p:animEffect transition="in" filter="wipe(up)">
                                      <p:cBhvr>
                                        <p:cTn id="18" dur="500"/>
                                        <p:tgtEl>
                                          <p:spTgt spid="51"/>
                                        </p:tgtEl>
                                      </p:cBhvr>
                                    </p:animEffect>
                                  </p:childTnLst>
                                </p:cTn>
                              </p:par>
                            </p:childTnLst>
                          </p:cTn>
                        </p:par>
                        <p:par>
                          <p:cTn id="19" fill="hold">
                            <p:stCondLst>
                              <p:cond delay="1500"/>
                            </p:stCondLst>
                            <p:childTnLst>
                              <p:par>
                                <p:cTn id="20" presetID="37" presetClass="entr" presetSubtype="0"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1000"/>
                                        <p:tgtEl>
                                          <p:spTgt spid="64"/>
                                        </p:tgtEl>
                                      </p:cBhvr>
                                    </p:animEffect>
                                    <p:anim calcmode="lin" valueType="num">
                                      <p:cBhvr>
                                        <p:cTn id="23" dur="1000" fill="hold"/>
                                        <p:tgtEl>
                                          <p:spTgt spid="64"/>
                                        </p:tgtEl>
                                        <p:attrNameLst>
                                          <p:attrName>ppt_x</p:attrName>
                                        </p:attrNameLst>
                                      </p:cBhvr>
                                      <p:tavLst>
                                        <p:tav tm="0">
                                          <p:val>
                                            <p:strVal val="#ppt_x"/>
                                          </p:val>
                                        </p:tav>
                                        <p:tav tm="100000">
                                          <p:val>
                                            <p:strVal val="#ppt_x"/>
                                          </p:val>
                                        </p:tav>
                                      </p:tavLst>
                                    </p:anim>
                                    <p:anim calcmode="lin" valueType="num">
                                      <p:cBhvr>
                                        <p:cTn id="24" dur="900" decel="100000" fill="hold"/>
                                        <p:tgtEl>
                                          <p:spTgt spid="6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1000"/>
                                        <p:tgtEl>
                                          <p:spTgt spid="68"/>
                                        </p:tgtEl>
                                      </p:cBhvr>
                                    </p:animEffect>
                                    <p:anim calcmode="lin" valueType="num">
                                      <p:cBhvr>
                                        <p:cTn id="29" dur="1000" fill="hold"/>
                                        <p:tgtEl>
                                          <p:spTgt spid="68"/>
                                        </p:tgtEl>
                                        <p:attrNameLst>
                                          <p:attrName>ppt_x</p:attrName>
                                        </p:attrNameLst>
                                      </p:cBhvr>
                                      <p:tavLst>
                                        <p:tav tm="0">
                                          <p:val>
                                            <p:strVal val="#ppt_x"/>
                                          </p:val>
                                        </p:tav>
                                        <p:tav tm="100000">
                                          <p:val>
                                            <p:strVal val="#ppt_x"/>
                                          </p:val>
                                        </p:tav>
                                      </p:tavLst>
                                    </p:anim>
                                    <p:anim calcmode="lin" valueType="num">
                                      <p:cBhvr>
                                        <p:cTn id="30" dur="900" decel="100000" fill="hold"/>
                                        <p:tgtEl>
                                          <p:spTgt spid="6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68"/>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1000"/>
                                        <p:tgtEl>
                                          <p:spTgt spid="72"/>
                                        </p:tgtEl>
                                      </p:cBhvr>
                                    </p:animEffect>
                                    <p:anim calcmode="lin" valueType="num">
                                      <p:cBhvr>
                                        <p:cTn id="35" dur="1000" fill="hold"/>
                                        <p:tgtEl>
                                          <p:spTgt spid="72"/>
                                        </p:tgtEl>
                                        <p:attrNameLst>
                                          <p:attrName>ppt_x</p:attrName>
                                        </p:attrNameLst>
                                      </p:cBhvr>
                                      <p:tavLst>
                                        <p:tav tm="0">
                                          <p:val>
                                            <p:strVal val="#ppt_x"/>
                                          </p:val>
                                        </p:tav>
                                        <p:tav tm="100000">
                                          <p:val>
                                            <p:strVal val="#ppt_x"/>
                                          </p:val>
                                        </p:tav>
                                      </p:tavLst>
                                    </p:anim>
                                    <p:anim calcmode="lin" valueType="num">
                                      <p:cBhvr>
                                        <p:cTn id="36" dur="900" decel="100000" fill="hold"/>
                                        <p:tgtEl>
                                          <p:spTgt spid="72"/>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72"/>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fade">
                                      <p:cBhvr>
                                        <p:cTn id="40" dur="1000"/>
                                        <p:tgtEl>
                                          <p:spTgt spid="76"/>
                                        </p:tgtEl>
                                      </p:cBhvr>
                                    </p:animEffect>
                                    <p:anim calcmode="lin" valueType="num">
                                      <p:cBhvr>
                                        <p:cTn id="41" dur="1000" fill="hold"/>
                                        <p:tgtEl>
                                          <p:spTgt spid="76"/>
                                        </p:tgtEl>
                                        <p:attrNameLst>
                                          <p:attrName>ppt_x</p:attrName>
                                        </p:attrNameLst>
                                      </p:cBhvr>
                                      <p:tavLst>
                                        <p:tav tm="0">
                                          <p:val>
                                            <p:strVal val="#ppt_x"/>
                                          </p:val>
                                        </p:tav>
                                        <p:tav tm="100000">
                                          <p:val>
                                            <p:strVal val="#ppt_x"/>
                                          </p:val>
                                        </p:tav>
                                      </p:tavLst>
                                    </p:anim>
                                    <p:anim calcmode="lin" valueType="num">
                                      <p:cBhvr>
                                        <p:cTn id="42" dur="900" decel="100000" fill="hold"/>
                                        <p:tgtEl>
                                          <p:spTgt spid="76"/>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76"/>
                                        </p:tgtEl>
                                        <p:attrNameLst>
                                          <p:attrName>ppt_y</p:attrName>
                                        </p:attrNameLst>
                                      </p:cBhvr>
                                      <p:tavLst>
                                        <p:tav tm="0">
                                          <p:val>
                                            <p:strVal val="#ppt_y-.03"/>
                                          </p:val>
                                        </p:tav>
                                        <p:tav tm="100000">
                                          <p:val>
                                            <p:strVal val="#ppt_y"/>
                                          </p:val>
                                        </p:tav>
                                      </p:tavLst>
                                    </p:anim>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500"/>
                                        <p:tgtEl>
                                          <p:spTgt spid="45"/>
                                        </p:tgtEl>
                                      </p:cBhvr>
                                    </p:animEffect>
                                  </p:childTnLst>
                                </p:cTn>
                              </p:par>
                            </p:childTnLst>
                          </p:cTn>
                        </p:par>
                        <p:par>
                          <p:cTn id="57" fill="hold">
                            <p:stCondLst>
                              <p:cond delay="3000"/>
                            </p:stCondLst>
                            <p:childTnLst>
                              <p:par>
                                <p:cTn id="58" presetID="2" presetClass="entr" presetSubtype="2" fill="hold"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additive="base">
                                        <p:cTn id="60" dur="500" fill="hold"/>
                                        <p:tgtEl>
                                          <p:spTgt spid="52"/>
                                        </p:tgtEl>
                                        <p:attrNameLst>
                                          <p:attrName>ppt_x</p:attrName>
                                        </p:attrNameLst>
                                      </p:cBhvr>
                                      <p:tavLst>
                                        <p:tav tm="0">
                                          <p:val>
                                            <p:strVal val="1+#ppt_w/2"/>
                                          </p:val>
                                        </p:tav>
                                        <p:tav tm="100000">
                                          <p:val>
                                            <p:strVal val="#ppt_x"/>
                                          </p:val>
                                        </p:tav>
                                      </p:tavLst>
                                    </p:anim>
                                    <p:anim calcmode="lin" valueType="num">
                                      <p:cBhvr additive="base">
                                        <p:cTn id="61" dur="500" fill="hold"/>
                                        <p:tgtEl>
                                          <p:spTgt spid="52"/>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additive="base">
                                        <p:cTn id="64" dur="500" fill="hold"/>
                                        <p:tgtEl>
                                          <p:spTgt spid="55"/>
                                        </p:tgtEl>
                                        <p:attrNameLst>
                                          <p:attrName>ppt_x</p:attrName>
                                        </p:attrNameLst>
                                      </p:cBhvr>
                                      <p:tavLst>
                                        <p:tav tm="0">
                                          <p:val>
                                            <p:strVal val="1+#ppt_w/2"/>
                                          </p:val>
                                        </p:tav>
                                        <p:tav tm="100000">
                                          <p:val>
                                            <p:strVal val="#ppt_x"/>
                                          </p:val>
                                        </p:tav>
                                      </p:tavLst>
                                    </p:anim>
                                    <p:anim calcmode="lin" valueType="num">
                                      <p:cBhvr additive="base">
                                        <p:cTn id="65" dur="500" fill="hold"/>
                                        <p:tgtEl>
                                          <p:spTgt spid="55"/>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500" fill="hold"/>
                                        <p:tgtEl>
                                          <p:spTgt spid="58"/>
                                        </p:tgtEl>
                                        <p:attrNameLst>
                                          <p:attrName>ppt_x</p:attrName>
                                        </p:attrNameLst>
                                      </p:cBhvr>
                                      <p:tavLst>
                                        <p:tav tm="0">
                                          <p:val>
                                            <p:strVal val="1+#ppt_w/2"/>
                                          </p:val>
                                        </p:tav>
                                        <p:tav tm="100000">
                                          <p:val>
                                            <p:strVal val="#ppt_x"/>
                                          </p:val>
                                        </p:tav>
                                      </p:tavLst>
                                    </p:anim>
                                    <p:anim calcmode="lin" valueType="num">
                                      <p:cBhvr additive="base">
                                        <p:cTn id="69" dur="500" fill="hold"/>
                                        <p:tgtEl>
                                          <p:spTgt spid="58"/>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1"/>
                                        </p:tgtEl>
                                        <p:attrNameLst>
                                          <p:attrName>style.visibility</p:attrName>
                                        </p:attrNameLst>
                                      </p:cBhvr>
                                      <p:to>
                                        <p:strVal val="visible"/>
                                      </p:to>
                                    </p:set>
                                    <p:anim calcmode="lin" valueType="num">
                                      <p:cBhvr additive="base">
                                        <p:cTn id="72" dur="500" fill="hold"/>
                                        <p:tgtEl>
                                          <p:spTgt spid="61"/>
                                        </p:tgtEl>
                                        <p:attrNameLst>
                                          <p:attrName>ppt_x</p:attrName>
                                        </p:attrNameLst>
                                      </p:cBhvr>
                                      <p:tavLst>
                                        <p:tav tm="0">
                                          <p:val>
                                            <p:strVal val="1+#ppt_w/2"/>
                                          </p:val>
                                        </p:tav>
                                        <p:tav tm="100000">
                                          <p:val>
                                            <p:strVal val="#ppt_x"/>
                                          </p:val>
                                        </p:tav>
                                      </p:tavLst>
                                    </p:anim>
                                    <p:anim calcmode="lin" valueType="num">
                                      <p:cBhvr additive="base">
                                        <p:cTn id="73" dur="500" fill="hold"/>
                                        <p:tgtEl>
                                          <p:spTgt spid="61"/>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10" presetClass="entr" presetSubtype="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500"/>
                                        <p:tgtEl>
                                          <p:spTgt spid="4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500"/>
                                        <p:tgtEl>
                                          <p:spTgt spid="4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fade">
                                      <p:cBhvr>
                                        <p:cTn id="83" dur="500"/>
                                        <p:tgtEl>
                                          <p:spTgt spid="4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fade">
                                      <p:cBhvr>
                                        <p:cTn id="8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17"/>
          <p:cNvSpPr/>
          <p:nvPr/>
        </p:nvSpPr>
        <p:spPr>
          <a:xfrm rot="1751457">
            <a:off x="9235509" y="5043438"/>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矩形 17"/>
          <p:cNvSpPr/>
          <p:nvPr/>
        </p:nvSpPr>
        <p:spPr>
          <a:xfrm rot="1751457">
            <a:off x="6659699" y="5043437"/>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矩形 17"/>
          <p:cNvSpPr/>
          <p:nvPr/>
        </p:nvSpPr>
        <p:spPr>
          <a:xfrm rot="1751457">
            <a:off x="4129473" y="5043437"/>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 name="矩形 17"/>
          <p:cNvSpPr/>
          <p:nvPr/>
        </p:nvSpPr>
        <p:spPr>
          <a:xfrm rot="1751457">
            <a:off x="1576456" y="5043437"/>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5" name="组合 44"/>
          <p:cNvGrpSpPr/>
          <p:nvPr/>
        </p:nvGrpSpPr>
        <p:grpSpPr>
          <a:xfrm>
            <a:off x="826379" y="4379055"/>
            <a:ext cx="1924959" cy="1924959"/>
            <a:chOff x="6666139" y="4441370"/>
            <a:chExt cx="1060677" cy="1060677"/>
          </a:xfrm>
        </p:grpSpPr>
        <p:sp>
          <p:nvSpPr>
            <p:cNvPr id="46" name="椭圆 45"/>
            <p:cNvSpPr/>
            <p:nvPr/>
          </p:nvSpPr>
          <p:spPr>
            <a:xfrm>
              <a:off x="6666139" y="4441370"/>
              <a:ext cx="1060677" cy="1060677"/>
            </a:xfrm>
            <a:prstGeom prst="ellips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饼形 46"/>
            <p:cNvSpPr/>
            <p:nvPr/>
          </p:nvSpPr>
          <p:spPr>
            <a:xfrm>
              <a:off x="6666139" y="4441370"/>
              <a:ext cx="1060677" cy="1060677"/>
            </a:xfrm>
            <a:prstGeom prst="pie">
              <a:avLst>
                <a:gd name="adj1" fmla="val 8808659"/>
                <a:gd name="adj2" fmla="val 16200000"/>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椭圆 47"/>
            <p:cNvSpPr/>
            <p:nvPr/>
          </p:nvSpPr>
          <p:spPr>
            <a:xfrm>
              <a:off x="6758668"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49" name="组合 48"/>
          <p:cNvGrpSpPr/>
          <p:nvPr/>
        </p:nvGrpSpPr>
        <p:grpSpPr>
          <a:xfrm>
            <a:off x="3367321" y="4379055"/>
            <a:ext cx="1924959" cy="1924959"/>
            <a:chOff x="6666139" y="4441370"/>
            <a:chExt cx="1060677" cy="1060677"/>
          </a:xfrm>
        </p:grpSpPr>
        <p:sp>
          <p:nvSpPr>
            <p:cNvPr id="50" name="椭圆 49"/>
            <p:cNvSpPr/>
            <p:nvPr/>
          </p:nvSpPr>
          <p:spPr>
            <a:xfrm>
              <a:off x="6666139" y="4441370"/>
              <a:ext cx="1060677" cy="1060677"/>
            </a:xfrm>
            <a:prstGeom prst="ellips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饼形 50"/>
            <p:cNvSpPr/>
            <p:nvPr/>
          </p:nvSpPr>
          <p:spPr>
            <a:xfrm>
              <a:off x="6666139" y="4441370"/>
              <a:ext cx="1060677" cy="1060677"/>
            </a:xfrm>
            <a:prstGeom prst="pie">
              <a:avLst>
                <a:gd name="adj1" fmla="val 5462313"/>
                <a:gd name="adj2" fmla="val 16200000"/>
              </a:avLst>
            </a:prstGeom>
            <a:solidFill>
              <a:srgbClr val="7F7F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椭圆 51"/>
            <p:cNvSpPr/>
            <p:nvPr/>
          </p:nvSpPr>
          <p:spPr>
            <a:xfrm>
              <a:off x="6758668"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53" name="组合 52"/>
          <p:cNvGrpSpPr/>
          <p:nvPr/>
        </p:nvGrpSpPr>
        <p:grpSpPr>
          <a:xfrm>
            <a:off x="5908263" y="4379055"/>
            <a:ext cx="1924959" cy="1924959"/>
            <a:chOff x="6666139" y="4441370"/>
            <a:chExt cx="1060677" cy="1060677"/>
          </a:xfrm>
        </p:grpSpPr>
        <p:sp>
          <p:nvSpPr>
            <p:cNvPr id="54" name="椭圆 53"/>
            <p:cNvSpPr/>
            <p:nvPr/>
          </p:nvSpPr>
          <p:spPr>
            <a:xfrm>
              <a:off x="6666139" y="4441370"/>
              <a:ext cx="1060677" cy="1060677"/>
            </a:xfrm>
            <a:prstGeom prst="ellips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5" name="饼形 54"/>
            <p:cNvSpPr/>
            <p:nvPr/>
          </p:nvSpPr>
          <p:spPr>
            <a:xfrm>
              <a:off x="6666139" y="4441370"/>
              <a:ext cx="1060677" cy="1060677"/>
            </a:xfrm>
            <a:prstGeom prst="pie">
              <a:avLst>
                <a:gd name="adj1" fmla="val 4106921"/>
                <a:gd name="adj2" fmla="val 16200000"/>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6" name="椭圆 55"/>
            <p:cNvSpPr/>
            <p:nvPr/>
          </p:nvSpPr>
          <p:spPr>
            <a:xfrm>
              <a:off x="6758668"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57" name="组合 56"/>
          <p:cNvGrpSpPr/>
          <p:nvPr/>
        </p:nvGrpSpPr>
        <p:grpSpPr>
          <a:xfrm>
            <a:off x="8449206" y="4379055"/>
            <a:ext cx="1924959" cy="1924959"/>
            <a:chOff x="6666139" y="4441370"/>
            <a:chExt cx="1060677" cy="1060677"/>
          </a:xfrm>
        </p:grpSpPr>
        <p:sp>
          <p:nvSpPr>
            <p:cNvPr id="58" name="椭圆 57"/>
            <p:cNvSpPr/>
            <p:nvPr/>
          </p:nvSpPr>
          <p:spPr>
            <a:xfrm>
              <a:off x="6666139" y="4441370"/>
              <a:ext cx="1060677" cy="1060677"/>
            </a:xfrm>
            <a:prstGeom prst="ellipse">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9" name="饼形 58"/>
            <p:cNvSpPr/>
            <p:nvPr/>
          </p:nvSpPr>
          <p:spPr>
            <a:xfrm>
              <a:off x="6666139" y="4441370"/>
              <a:ext cx="1060677" cy="1060677"/>
            </a:xfrm>
            <a:prstGeom prst="pie">
              <a:avLst>
                <a:gd name="adj1" fmla="val 169628"/>
                <a:gd name="adj2" fmla="val 16200000"/>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0" name="椭圆 59"/>
            <p:cNvSpPr/>
            <p:nvPr/>
          </p:nvSpPr>
          <p:spPr>
            <a:xfrm>
              <a:off x="6758668" y="4533900"/>
              <a:ext cx="875620" cy="875618"/>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61" name="矩形 5"/>
          <p:cNvSpPr/>
          <p:nvPr/>
        </p:nvSpPr>
        <p:spPr>
          <a:xfrm rot="1751457">
            <a:off x="4963676" y="1612516"/>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2" name="矩形 61"/>
          <p:cNvSpPr/>
          <p:nvPr/>
        </p:nvSpPr>
        <p:spPr>
          <a:xfrm>
            <a:off x="4887205" y="1730420"/>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3" name="文本框 23"/>
          <p:cNvSpPr txBox="1"/>
          <p:nvPr/>
        </p:nvSpPr>
        <p:spPr>
          <a:xfrm>
            <a:off x="4050731" y="1076573"/>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64" name="组合 63"/>
          <p:cNvGrpSpPr/>
          <p:nvPr/>
        </p:nvGrpSpPr>
        <p:grpSpPr>
          <a:xfrm>
            <a:off x="576461" y="2869552"/>
            <a:ext cx="2424794" cy="1220554"/>
            <a:chOff x="1389171" y="5016378"/>
            <a:chExt cx="2424794" cy="1220554"/>
          </a:xfrm>
        </p:grpSpPr>
        <p:sp>
          <p:nvSpPr>
            <p:cNvPr id="65" name="矩形 64"/>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a:t>
              </a:r>
              <a:r>
                <a:rPr lang="zh-CN" altLang="en-US" sz="1400" dirty="0" smtClean="0">
                  <a:solidFill>
                    <a:srgbClr val="7F7F7F"/>
                  </a:solidFill>
                  <a:latin typeface="Arial"/>
                  <a:ea typeface="微软雅黑"/>
                </a:rPr>
                <a:t>胶片中</a:t>
              </a:r>
              <a:endParaRPr lang="zh-CN" altLang="en-US" sz="1400" dirty="0">
                <a:solidFill>
                  <a:srgbClr val="7F7F7F"/>
                </a:solidFill>
                <a:latin typeface="Arial"/>
                <a:ea typeface="微软雅黑"/>
              </a:endParaRPr>
            </a:p>
          </p:txBody>
        </p:sp>
        <p:sp>
          <p:nvSpPr>
            <p:cNvPr id="66" name="矩形 65"/>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67" name="组合 66"/>
          <p:cNvGrpSpPr/>
          <p:nvPr/>
        </p:nvGrpSpPr>
        <p:grpSpPr>
          <a:xfrm>
            <a:off x="3117403" y="2869552"/>
            <a:ext cx="2424794" cy="1220554"/>
            <a:chOff x="1389171" y="5016378"/>
            <a:chExt cx="2424794" cy="1220554"/>
          </a:xfrm>
        </p:grpSpPr>
        <p:sp>
          <p:nvSpPr>
            <p:cNvPr id="68" name="矩形 67"/>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a:t>
              </a:r>
              <a:r>
                <a:rPr lang="zh-CN" altLang="en-US" sz="1400" dirty="0" smtClean="0">
                  <a:solidFill>
                    <a:srgbClr val="7F7F7F"/>
                  </a:solidFill>
                  <a:latin typeface="Arial"/>
                  <a:ea typeface="微软雅黑"/>
                </a:rPr>
                <a:t>胶片中</a:t>
              </a:r>
              <a:endParaRPr lang="zh-CN" altLang="en-US" sz="1400" dirty="0">
                <a:solidFill>
                  <a:srgbClr val="7F7F7F"/>
                </a:solidFill>
                <a:latin typeface="Arial"/>
                <a:ea typeface="微软雅黑"/>
              </a:endParaRPr>
            </a:p>
          </p:txBody>
        </p:sp>
        <p:sp>
          <p:nvSpPr>
            <p:cNvPr id="69" name="矩形 68"/>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70" name="组合 69"/>
          <p:cNvGrpSpPr/>
          <p:nvPr/>
        </p:nvGrpSpPr>
        <p:grpSpPr>
          <a:xfrm>
            <a:off x="5658345" y="2869552"/>
            <a:ext cx="2424794" cy="1220554"/>
            <a:chOff x="1389171" y="5016378"/>
            <a:chExt cx="2424794" cy="1220554"/>
          </a:xfrm>
        </p:grpSpPr>
        <p:sp>
          <p:nvSpPr>
            <p:cNvPr id="71" name="矩形 70"/>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a:t>
              </a:r>
              <a:r>
                <a:rPr lang="zh-CN" altLang="en-US" sz="1400" dirty="0" smtClean="0">
                  <a:solidFill>
                    <a:srgbClr val="7F7F7F"/>
                  </a:solidFill>
                  <a:latin typeface="Arial"/>
                  <a:ea typeface="微软雅黑"/>
                </a:rPr>
                <a:t>胶片中</a:t>
              </a:r>
              <a:endParaRPr lang="zh-CN" altLang="en-US" sz="1400" dirty="0">
                <a:solidFill>
                  <a:srgbClr val="7F7F7F"/>
                </a:solidFill>
                <a:latin typeface="Arial"/>
                <a:ea typeface="微软雅黑"/>
              </a:endParaRPr>
            </a:p>
          </p:txBody>
        </p:sp>
        <p:sp>
          <p:nvSpPr>
            <p:cNvPr id="72" name="矩形 71"/>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73" name="组合 72"/>
          <p:cNvGrpSpPr/>
          <p:nvPr/>
        </p:nvGrpSpPr>
        <p:grpSpPr>
          <a:xfrm>
            <a:off x="8199287" y="2869552"/>
            <a:ext cx="2424794" cy="1220554"/>
            <a:chOff x="1389171" y="5016378"/>
            <a:chExt cx="2424794" cy="1220554"/>
          </a:xfrm>
        </p:grpSpPr>
        <p:sp>
          <p:nvSpPr>
            <p:cNvPr id="74" name="矩形 73"/>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a:t>
              </a:r>
              <a:r>
                <a:rPr lang="zh-CN" altLang="en-US" sz="1400" dirty="0" smtClean="0">
                  <a:solidFill>
                    <a:srgbClr val="7F7F7F"/>
                  </a:solidFill>
                  <a:latin typeface="Arial"/>
                  <a:ea typeface="微软雅黑"/>
                </a:rPr>
                <a:t>胶片中</a:t>
              </a:r>
              <a:endParaRPr lang="zh-CN" altLang="en-US" sz="1400" dirty="0">
                <a:solidFill>
                  <a:srgbClr val="7F7F7F"/>
                </a:solidFill>
                <a:latin typeface="Arial"/>
                <a:ea typeface="微软雅黑"/>
              </a:endParaRPr>
            </a:p>
          </p:txBody>
        </p:sp>
        <p:sp>
          <p:nvSpPr>
            <p:cNvPr id="75" name="矩形 74"/>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
        <p:nvSpPr>
          <p:cNvPr id="76" name="矩形 75"/>
          <p:cNvSpPr/>
          <p:nvPr/>
        </p:nvSpPr>
        <p:spPr>
          <a:xfrm>
            <a:off x="1070990" y="4999902"/>
            <a:ext cx="1447768" cy="683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3200" b="1" dirty="0" smtClean="0">
                <a:solidFill>
                  <a:srgbClr val="595959"/>
                </a:solidFill>
                <a:latin typeface="Arial"/>
                <a:ea typeface="微软雅黑"/>
              </a:rPr>
              <a:t>40%</a:t>
            </a:r>
            <a:endParaRPr lang="zh-CN" altLang="en-US" sz="3200" b="1" dirty="0">
              <a:solidFill>
                <a:srgbClr val="595959"/>
              </a:solidFill>
              <a:latin typeface="Arial"/>
              <a:ea typeface="微软雅黑"/>
            </a:endParaRPr>
          </a:p>
        </p:txBody>
      </p:sp>
      <p:sp>
        <p:nvSpPr>
          <p:cNvPr id="77" name="矩形 76"/>
          <p:cNvSpPr/>
          <p:nvPr/>
        </p:nvSpPr>
        <p:spPr>
          <a:xfrm>
            <a:off x="3585080" y="4999902"/>
            <a:ext cx="1447768" cy="683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3200" b="1" dirty="0">
                <a:solidFill>
                  <a:srgbClr val="595959"/>
                </a:solidFill>
                <a:latin typeface="Arial"/>
                <a:ea typeface="微软雅黑"/>
              </a:rPr>
              <a:t>5</a:t>
            </a:r>
            <a:r>
              <a:rPr lang="en-US" altLang="zh-CN" sz="3200" b="1" dirty="0" smtClean="0">
                <a:solidFill>
                  <a:srgbClr val="595959"/>
                </a:solidFill>
                <a:latin typeface="Arial"/>
                <a:ea typeface="微软雅黑"/>
              </a:rPr>
              <a:t>0%</a:t>
            </a:r>
            <a:endParaRPr lang="zh-CN" altLang="en-US" sz="3200" b="1" dirty="0">
              <a:solidFill>
                <a:srgbClr val="595959"/>
              </a:solidFill>
              <a:latin typeface="Arial"/>
              <a:ea typeface="微软雅黑"/>
            </a:endParaRPr>
          </a:p>
        </p:txBody>
      </p:sp>
      <p:sp>
        <p:nvSpPr>
          <p:cNvPr id="78" name="矩形 77"/>
          <p:cNvSpPr/>
          <p:nvPr/>
        </p:nvSpPr>
        <p:spPr>
          <a:xfrm>
            <a:off x="6138097" y="4999902"/>
            <a:ext cx="1447768" cy="628955"/>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3200" b="1" dirty="0" smtClean="0">
                <a:solidFill>
                  <a:srgbClr val="595959"/>
                </a:solidFill>
                <a:latin typeface="Arial"/>
                <a:ea typeface="微软雅黑"/>
              </a:rPr>
              <a:t>55%</a:t>
            </a:r>
            <a:endParaRPr lang="zh-CN" altLang="en-US" sz="3200" b="1" dirty="0">
              <a:solidFill>
                <a:srgbClr val="595959"/>
              </a:solidFill>
              <a:latin typeface="Arial"/>
              <a:ea typeface="微软雅黑"/>
            </a:endParaRPr>
          </a:p>
        </p:txBody>
      </p:sp>
      <p:sp>
        <p:nvSpPr>
          <p:cNvPr id="79" name="矩形 78"/>
          <p:cNvSpPr/>
          <p:nvPr/>
        </p:nvSpPr>
        <p:spPr>
          <a:xfrm>
            <a:off x="8696987" y="4999902"/>
            <a:ext cx="1447768" cy="628955"/>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3200" b="1" dirty="0" smtClean="0">
                <a:solidFill>
                  <a:srgbClr val="595959"/>
                </a:solidFill>
                <a:latin typeface="Arial"/>
                <a:ea typeface="微软雅黑"/>
              </a:rPr>
              <a:t>75%</a:t>
            </a:r>
            <a:endParaRPr lang="zh-CN" altLang="en-US" sz="3200" b="1" dirty="0">
              <a:solidFill>
                <a:srgbClr val="595959"/>
              </a:solidFill>
              <a:latin typeface="Arial"/>
              <a:ea typeface="微软雅黑"/>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500"/>
                                        <p:tgtEl>
                                          <p:spTgt spid="63"/>
                                        </p:tgtEl>
                                        <p:attrNameLst>
                                          <p:attrName>ppt_y</p:attrName>
                                        </p:attrNameLst>
                                      </p:cBhvr>
                                      <p:tavLst>
                                        <p:tav tm="0">
                                          <p:val>
                                            <p:strVal val="#ppt_y+#ppt_h*1.125000"/>
                                          </p:val>
                                        </p:tav>
                                        <p:tav tm="100000">
                                          <p:val>
                                            <p:strVal val="#ppt_y"/>
                                          </p:val>
                                        </p:tav>
                                      </p:tavLst>
                                    </p:anim>
                                    <p:animEffect transition="in" filter="wipe(up)">
                                      <p:cBhvr>
                                        <p:cTn id="18" dur="500"/>
                                        <p:tgtEl>
                                          <p:spTgt spid="63"/>
                                        </p:tgtEl>
                                      </p:cBhvr>
                                    </p:animEffect>
                                  </p:childTnLst>
                                </p:cTn>
                              </p:par>
                            </p:childTnLst>
                          </p:cTn>
                        </p:par>
                        <p:par>
                          <p:cTn id="19" fill="hold">
                            <p:stCondLst>
                              <p:cond delay="1500"/>
                            </p:stCondLst>
                            <p:childTnLst>
                              <p:par>
                                <p:cTn id="20" presetID="50" presetClass="entr" presetSubtype="0" decel="100000"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1000" fill="hold"/>
                                        <p:tgtEl>
                                          <p:spTgt spid="64"/>
                                        </p:tgtEl>
                                        <p:attrNameLst>
                                          <p:attrName>ppt_w</p:attrName>
                                        </p:attrNameLst>
                                      </p:cBhvr>
                                      <p:tavLst>
                                        <p:tav tm="0">
                                          <p:val>
                                            <p:strVal val="#ppt_w+.3"/>
                                          </p:val>
                                        </p:tav>
                                        <p:tav tm="100000">
                                          <p:val>
                                            <p:strVal val="#ppt_w"/>
                                          </p:val>
                                        </p:tav>
                                      </p:tavLst>
                                    </p:anim>
                                    <p:anim calcmode="lin" valueType="num">
                                      <p:cBhvr>
                                        <p:cTn id="23" dur="1000" fill="hold"/>
                                        <p:tgtEl>
                                          <p:spTgt spid="64"/>
                                        </p:tgtEl>
                                        <p:attrNameLst>
                                          <p:attrName>ppt_h</p:attrName>
                                        </p:attrNameLst>
                                      </p:cBhvr>
                                      <p:tavLst>
                                        <p:tav tm="0">
                                          <p:val>
                                            <p:strVal val="#ppt_h"/>
                                          </p:val>
                                        </p:tav>
                                        <p:tav tm="100000">
                                          <p:val>
                                            <p:strVal val="#ppt_h"/>
                                          </p:val>
                                        </p:tav>
                                      </p:tavLst>
                                    </p:anim>
                                    <p:animEffect transition="in" filter="fade">
                                      <p:cBhvr>
                                        <p:cTn id="24" dur="1000"/>
                                        <p:tgtEl>
                                          <p:spTgt spid="64"/>
                                        </p:tgtEl>
                                      </p:cBhvr>
                                    </p:animEffect>
                                  </p:childTnLst>
                                </p:cTn>
                              </p:par>
                              <p:par>
                                <p:cTn id="25" presetID="50" presetClass="entr" presetSubtype="0" decel="100000" fill="hold"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1000" fill="hold"/>
                                        <p:tgtEl>
                                          <p:spTgt spid="67"/>
                                        </p:tgtEl>
                                        <p:attrNameLst>
                                          <p:attrName>ppt_w</p:attrName>
                                        </p:attrNameLst>
                                      </p:cBhvr>
                                      <p:tavLst>
                                        <p:tav tm="0">
                                          <p:val>
                                            <p:strVal val="#ppt_w+.3"/>
                                          </p:val>
                                        </p:tav>
                                        <p:tav tm="100000">
                                          <p:val>
                                            <p:strVal val="#ppt_w"/>
                                          </p:val>
                                        </p:tav>
                                      </p:tavLst>
                                    </p:anim>
                                    <p:anim calcmode="lin" valueType="num">
                                      <p:cBhvr>
                                        <p:cTn id="28" dur="1000" fill="hold"/>
                                        <p:tgtEl>
                                          <p:spTgt spid="67"/>
                                        </p:tgtEl>
                                        <p:attrNameLst>
                                          <p:attrName>ppt_h</p:attrName>
                                        </p:attrNameLst>
                                      </p:cBhvr>
                                      <p:tavLst>
                                        <p:tav tm="0">
                                          <p:val>
                                            <p:strVal val="#ppt_h"/>
                                          </p:val>
                                        </p:tav>
                                        <p:tav tm="100000">
                                          <p:val>
                                            <p:strVal val="#ppt_h"/>
                                          </p:val>
                                        </p:tav>
                                      </p:tavLst>
                                    </p:anim>
                                    <p:animEffect transition="in" filter="fade">
                                      <p:cBhvr>
                                        <p:cTn id="29" dur="1000"/>
                                        <p:tgtEl>
                                          <p:spTgt spid="67"/>
                                        </p:tgtEl>
                                      </p:cBhvr>
                                    </p:animEffect>
                                  </p:childTnLst>
                                </p:cTn>
                              </p:par>
                              <p:par>
                                <p:cTn id="30" presetID="50" presetClass="entr" presetSubtype="0" decel="100000" fill="hold"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p:cTn id="32" dur="1000" fill="hold"/>
                                        <p:tgtEl>
                                          <p:spTgt spid="70"/>
                                        </p:tgtEl>
                                        <p:attrNameLst>
                                          <p:attrName>ppt_w</p:attrName>
                                        </p:attrNameLst>
                                      </p:cBhvr>
                                      <p:tavLst>
                                        <p:tav tm="0">
                                          <p:val>
                                            <p:strVal val="#ppt_w+.3"/>
                                          </p:val>
                                        </p:tav>
                                        <p:tav tm="100000">
                                          <p:val>
                                            <p:strVal val="#ppt_w"/>
                                          </p:val>
                                        </p:tav>
                                      </p:tavLst>
                                    </p:anim>
                                    <p:anim calcmode="lin" valueType="num">
                                      <p:cBhvr>
                                        <p:cTn id="33" dur="1000" fill="hold"/>
                                        <p:tgtEl>
                                          <p:spTgt spid="70"/>
                                        </p:tgtEl>
                                        <p:attrNameLst>
                                          <p:attrName>ppt_h</p:attrName>
                                        </p:attrNameLst>
                                      </p:cBhvr>
                                      <p:tavLst>
                                        <p:tav tm="0">
                                          <p:val>
                                            <p:strVal val="#ppt_h"/>
                                          </p:val>
                                        </p:tav>
                                        <p:tav tm="100000">
                                          <p:val>
                                            <p:strVal val="#ppt_h"/>
                                          </p:val>
                                        </p:tav>
                                      </p:tavLst>
                                    </p:anim>
                                    <p:animEffect transition="in" filter="fade">
                                      <p:cBhvr>
                                        <p:cTn id="34" dur="1000"/>
                                        <p:tgtEl>
                                          <p:spTgt spid="70"/>
                                        </p:tgtEl>
                                      </p:cBhvr>
                                    </p:animEffect>
                                  </p:childTnLst>
                                </p:cTn>
                              </p:par>
                              <p:par>
                                <p:cTn id="35" presetID="50" presetClass="entr" presetSubtype="0" decel="100000" fill="hold" nodeType="with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p:cTn id="37" dur="1000" fill="hold"/>
                                        <p:tgtEl>
                                          <p:spTgt spid="73"/>
                                        </p:tgtEl>
                                        <p:attrNameLst>
                                          <p:attrName>ppt_w</p:attrName>
                                        </p:attrNameLst>
                                      </p:cBhvr>
                                      <p:tavLst>
                                        <p:tav tm="0">
                                          <p:val>
                                            <p:strVal val="#ppt_w+.3"/>
                                          </p:val>
                                        </p:tav>
                                        <p:tav tm="100000">
                                          <p:val>
                                            <p:strVal val="#ppt_w"/>
                                          </p:val>
                                        </p:tav>
                                      </p:tavLst>
                                    </p:anim>
                                    <p:anim calcmode="lin" valueType="num">
                                      <p:cBhvr>
                                        <p:cTn id="38" dur="1000" fill="hold"/>
                                        <p:tgtEl>
                                          <p:spTgt spid="73"/>
                                        </p:tgtEl>
                                        <p:attrNameLst>
                                          <p:attrName>ppt_h</p:attrName>
                                        </p:attrNameLst>
                                      </p:cBhvr>
                                      <p:tavLst>
                                        <p:tav tm="0">
                                          <p:val>
                                            <p:strVal val="#ppt_h"/>
                                          </p:val>
                                        </p:tav>
                                        <p:tav tm="100000">
                                          <p:val>
                                            <p:strVal val="#ppt_h"/>
                                          </p:val>
                                        </p:tav>
                                      </p:tavLst>
                                    </p:anim>
                                    <p:animEffect transition="in" filter="fade">
                                      <p:cBhvr>
                                        <p:cTn id="39" dur="1000"/>
                                        <p:tgtEl>
                                          <p:spTgt spid="73"/>
                                        </p:tgtEl>
                                      </p:cBhvr>
                                    </p:animEffect>
                                  </p:childTnLst>
                                </p:cTn>
                              </p:par>
                            </p:childTnLst>
                          </p:cTn>
                        </p:par>
                        <p:par>
                          <p:cTn id="40" fill="hold">
                            <p:stCondLst>
                              <p:cond delay="2500"/>
                            </p:stCondLst>
                            <p:childTnLst>
                              <p:par>
                                <p:cTn id="41" presetID="42"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1000"/>
                                        <p:tgtEl>
                                          <p:spTgt spid="45"/>
                                        </p:tgtEl>
                                      </p:cBhvr>
                                    </p:animEffect>
                                    <p:anim calcmode="lin" valueType="num">
                                      <p:cBhvr>
                                        <p:cTn id="44" dur="1000" fill="hold"/>
                                        <p:tgtEl>
                                          <p:spTgt spid="45"/>
                                        </p:tgtEl>
                                        <p:attrNameLst>
                                          <p:attrName>ppt_x</p:attrName>
                                        </p:attrNameLst>
                                      </p:cBhvr>
                                      <p:tavLst>
                                        <p:tav tm="0">
                                          <p:val>
                                            <p:strVal val="#ppt_x"/>
                                          </p:val>
                                        </p:tav>
                                        <p:tav tm="100000">
                                          <p:val>
                                            <p:strVal val="#ppt_x"/>
                                          </p:val>
                                        </p:tav>
                                      </p:tavLst>
                                    </p:anim>
                                    <p:anim calcmode="lin" valueType="num">
                                      <p:cBhvr>
                                        <p:cTn id="45" dur="1000" fill="hold"/>
                                        <p:tgtEl>
                                          <p:spTgt spid="45"/>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1000"/>
                                        <p:tgtEl>
                                          <p:spTgt spid="49"/>
                                        </p:tgtEl>
                                      </p:cBhvr>
                                    </p:animEffect>
                                    <p:anim calcmode="lin" valueType="num">
                                      <p:cBhvr>
                                        <p:cTn id="49" dur="1000" fill="hold"/>
                                        <p:tgtEl>
                                          <p:spTgt spid="49"/>
                                        </p:tgtEl>
                                        <p:attrNameLst>
                                          <p:attrName>ppt_x</p:attrName>
                                        </p:attrNameLst>
                                      </p:cBhvr>
                                      <p:tavLst>
                                        <p:tav tm="0">
                                          <p:val>
                                            <p:strVal val="#ppt_x"/>
                                          </p:val>
                                        </p:tav>
                                        <p:tav tm="100000">
                                          <p:val>
                                            <p:strVal val="#ppt_x"/>
                                          </p:val>
                                        </p:tav>
                                      </p:tavLst>
                                    </p:anim>
                                    <p:anim calcmode="lin" valueType="num">
                                      <p:cBhvr>
                                        <p:cTn id="50" dur="1000" fill="hold"/>
                                        <p:tgtEl>
                                          <p:spTgt spid="49"/>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1000"/>
                                        <p:tgtEl>
                                          <p:spTgt spid="53"/>
                                        </p:tgtEl>
                                      </p:cBhvr>
                                    </p:animEffect>
                                    <p:anim calcmode="lin" valueType="num">
                                      <p:cBhvr>
                                        <p:cTn id="54" dur="1000" fill="hold"/>
                                        <p:tgtEl>
                                          <p:spTgt spid="53"/>
                                        </p:tgtEl>
                                        <p:attrNameLst>
                                          <p:attrName>ppt_x</p:attrName>
                                        </p:attrNameLst>
                                      </p:cBhvr>
                                      <p:tavLst>
                                        <p:tav tm="0">
                                          <p:val>
                                            <p:strVal val="#ppt_x"/>
                                          </p:val>
                                        </p:tav>
                                        <p:tav tm="100000">
                                          <p:val>
                                            <p:strVal val="#ppt_x"/>
                                          </p:val>
                                        </p:tav>
                                      </p:tavLst>
                                    </p:anim>
                                    <p:anim calcmode="lin" valueType="num">
                                      <p:cBhvr>
                                        <p:cTn id="55" dur="1000" fill="hold"/>
                                        <p:tgtEl>
                                          <p:spTgt spid="5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1000"/>
                                        <p:tgtEl>
                                          <p:spTgt spid="57"/>
                                        </p:tgtEl>
                                      </p:cBhvr>
                                    </p:animEffect>
                                    <p:anim calcmode="lin" valueType="num">
                                      <p:cBhvr>
                                        <p:cTn id="59" dur="1000" fill="hold"/>
                                        <p:tgtEl>
                                          <p:spTgt spid="57"/>
                                        </p:tgtEl>
                                        <p:attrNameLst>
                                          <p:attrName>ppt_x</p:attrName>
                                        </p:attrNameLst>
                                      </p:cBhvr>
                                      <p:tavLst>
                                        <p:tav tm="0">
                                          <p:val>
                                            <p:strVal val="#ppt_x"/>
                                          </p:val>
                                        </p:tav>
                                        <p:tav tm="100000">
                                          <p:val>
                                            <p:strVal val="#ppt_x"/>
                                          </p:val>
                                        </p:tav>
                                      </p:tavLst>
                                    </p:anim>
                                    <p:anim calcmode="lin" valueType="num">
                                      <p:cBhvr>
                                        <p:cTn id="60" dur="1000" fill="hold"/>
                                        <p:tgtEl>
                                          <p:spTgt spid="5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fade">
                                      <p:cBhvr>
                                        <p:cTn id="68" dur="1000"/>
                                        <p:tgtEl>
                                          <p:spTgt spid="77"/>
                                        </p:tgtEl>
                                      </p:cBhvr>
                                    </p:animEffect>
                                    <p:anim calcmode="lin" valueType="num">
                                      <p:cBhvr>
                                        <p:cTn id="69" dur="1000" fill="hold"/>
                                        <p:tgtEl>
                                          <p:spTgt spid="77"/>
                                        </p:tgtEl>
                                        <p:attrNameLst>
                                          <p:attrName>ppt_x</p:attrName>
                                        </p:attrNameLst>
                                      </p:cBhvr>
                                      <p:tavLst>
                                        <p:tav tm="0">
                                          <p:val>
                                            <p:strVal val="#ppt_x"/>
                                          </p:val>
                                        </p:tav>
                                        <p:tav tm="100000">
                                          <p:val>
                                            <p:strVal val="#ppt_x"/>
                                          </p:val>
                                        </p:tav>
                                      </p:tavLst>
                                    </p:anim>
                                    <p:anim calcmode="lin" valueType="num">
                                      <p:cBhvr>
                                        <p:cTn id="70" dur="1000" fill="hold"/>
                                        <p:tgtEl>
                                          <p:spTgt spid="77"/>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1000"/>
                                        <p:tgtEl>
                                          <p:spTgt spid="78"/>
                                        </p:tgtEl>
                                      </p:cBhvr>
                                    </p:animEffect>
                                    <p:anim calcmode="lin" valueType="num">
                                      <p:cBhvr>
                                        <p:cTn id="74" dur="1000" fill="hold"/>
                                        <p:tgtEl>
                                          <p:spTgt spid="78"/>
                                        </p:tgtEl>
                                        <p:attrNameLst>
                                          <p:attrName>ppt_x</p:attrName>
                                        </p:attrNameLst>
                                      </p:cBhvr>
                                      <p:tavLst>
                                        <p:tav tm="0">
                                          <p:val>
                                            <p:strVal val="#ppt_x"/>
                                          </p:val>
                                        </p:tav>
                                        <p:tav tm="100000">
                                          <p:val>
                                            <p:strVal val="#ppt_x"/>
                                          </p:val>
                                        </p:tav>
                                      </p:tavLst>
                                    </p:anim>
                                    <p:anim calcmode="lin" valueType="num">
                                      <p:cBhvr>
                                        <p:cTn id="75" dur="1000" fill="hold"/>
                                        <p:tgtEl>
                                          <p:spTgt spid="7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par>
                          <p:cTn id="81" fill="hold">
                            <p:stCondLst>
                              <p:cond delay="3500"/>
                            </p:stCondLst>
                            <p:childTnLst>
                              <p:par>
                                <p:cTn id="82" presetID="10" presetClass="entr" presetSubtype="0"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fade">
                                      <p:cBhvr>
                                        <p:cTn id="90" dur="500"/>
                                        <p:tgtEl>
                                          <p:spTgt spid="4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61" grpId="0" animBg="1"/>
      <p:bldP spid="62" grpId="0" animBg="1"/>
      <p:bldP spid="63" grpId="0"/>
      <p:bldP spid="76" grpId="0"/>
      <p:bldP spid="77" grpId="0"/>
      <p:bldP spid="78" grpId="0"/>
      <p:bldP spid="7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53"/>
          <p:cNvSpPr/>
          <p:nvPr/>
        </p:nvSpPr>
        <p:spPr>
          <a:xfrm rot="1751457">
            <a:off x="6818026" y="4133644"/>
            <a:ext cx="3180355" cy="2369979"/>
          </a:xfrm>
          <a:custGeom>
            <a:avLst/>
            <a:gdLst>
              <a:gd name="connsiteX0" fmla="*/ 0 w 4343463"/>
              <a:gd name="connsiteY0" fmla="*/ 0 h 2336799"/>
              <a:gd name="connsiteX1" fmla="*/ 4343463 w 4343463"/>
              <a:gd name="connsiteY1" fmla="*/ 0 h 2336799"/>
              <a:gd name="connsiteX2" fmla="*/ 4343463 w 4343463"/>
              <a:gd name="connsiteY2" fmla="*/ 2336799 h 2336799"/>
              <a:gd name="connsiteX3" fmla="*/ 0 w 4343463"/>
              <a:gd name="connsiteY3" fmla="*/ 2336799 h 2336799"/>
              <a:gd name="connsiteX4" fmla="*/ 0 w 4343463"/>
              <a:gd name="connsiteY4" fmla="*/ 0 h 233679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0 w 4343463"/>
              <a:gd name="connsiteY4" fmla="*/ 2369979 h 2369979"/>
              <a:gd name="connsiteX5" fmla="*/ 0 w 4343463"/>
              <a:gd name="connsiteY5"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2369979 h 2369979"/>
              <a:gd name="connsiteX6" fmla="*/ 0 w 4343463"/>
              <a:gd name="connsiteY6"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33180 h 2369979"/>
              <a:gd name="connsiteX0" fmla="*/ 11795 w 3180355"/>
              <a:gd name="connsiteY0" fmla="*/ 2364661 h 2369979"/>
              <a:gd name="connsiteX1" fmla="*/ 0 w 3180355"/>
              <a:gd name="connsiteY1" fmla="*/ 0 h 2369979"/>
              <a:gd name="connsiteX2" fmla="*/ 3180355 w 3180355"/>
              <a:gd name="connsiteY2" fmla="*/ 33180 h 2369979"/>
              <a:gd name="connsiteX3" fmla="*/ 3180355 w 3180355"/>
              <a:gd name="connsiteY3" fmla="*/ 2369979 h 2369979"/>
              <a:gd name="connsiteX4" fmla="*/ 11795 w 3180355"/>
              <a:gd name="connsiteY4" fmla="*/ 2364661 h 2369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355" h="2369979">
                <a:moveTo>
                  <a:pt x="11795" y="2364661"/>
                </a:moveTo>
                <a:cubicBezTo>
                  <a:pt x="7863" y="1576441"/>
                  <a:pt x="3932" y="788220"/>
                  <a:pt x="0" y="0"/>
                </a:cubicBezTo>
                <a:lnTo>
                  <a:pt x="3180355" y="33180"/>
                </a:lnTo>
                <a:lnTo>
                  <a:pt x="3180355" y="2369979"/>
                </a:lnTo>
                <a:lnTo>
                  <a:pt x="11795" y="236466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矩形 53"/>
          <p:cNvSpPr/>
          <p:nvPr/>
        </p:nvSpPr>
        <p:spPr>
          <a:xfrm rot="1751457">
            <a:off x="4001148" y="4133644"/>
            <a:ext cx="3180355" cy="2369979"/>
          </a:xfrm>
          <a:custGeom>
            <a:avLst/>
            <a:gdLst>
              <a:gd name="connsiteX0" fmla="*/ 0 w 4343463"/>
              <a:gd name="connsiteY0" fmla="*/ 0 h 2336799"/>
              <a:gd name="connsiteX1" fmla="*/ 4343463 w 4343463"/>
              <a:gd name="connsiteY1" fmla="*/ 0 h 2336799"/>
              <a:gd name="connsiteX2" fmla="*/ 4343463 w 4343463"/>
              <a:gd name="connsiteY2" fmla="*/ 2336799 h 2336799"/>
              <a:gd name="connsiteX3" fmla="*/ 0 w 4343463"/>
              <a:gd name="connsiteY3" fmla="*/ 2336799 h 2336799"/>
              <a:gd name="connsiteX4" fmla="*/ 0 w 4343463"/>
              <a:gd name="connsiteY4" fmla="*/ 0 h 233679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0 w 4343463"/>
              <a:gd name="connsiteY4" fmla="*/ 2369979 h 2369979"/>
              <a:gd name="connsiteX5" fmla="*/ 0 w 4343463"/>
              <a:gd name="connsiteY5"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2369979 h 2369979"/>
              <a:gd name="connsiteX6" fmla="*/ 0 w 4343463"/>
              <a:gd name="connsiteY6"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33180 h 2369979"/>
              <a:gd name="connsiteX0" fmla="*/ 11795 w 3180355"/>
              <a:gd name="connsiteY0" fmla="*/ 2364661 h 2369979"/>
              <a:gd name="connsiteX1" fmla="*/ 0 w 3180355"/>
              <a:gd name="connsiteY1" fmla="*/ 0 h 2369979"/>
              <a:gd name="connsiteX2" fmla="*/ 3180355 w 3180355"/>
              <a:gd name="connsiteY2" fmla="*/ 33180 h 2369979"/>
              <a:gd name="connsiteX3" fmla="*/ 3180355 w 3180355"/>
              <a:gd name="connsiteY3" fmla="*/ 2369979 h 2369979"/>
              <a:gd name="connsiteX4" fmla="*/ 11795 w 3180355"/>
              <a:gd name="connsiteY4" fmla="*/ 2364661 h 2369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355" h="2369979">
                <a:moveTo>
                  <a:pt x="11795" y="2364661"/>
                </a:moveTo>
                <a:cubicBezTo>
                  <a:pt x="7863" y="1576441"/>
                  <a:pt x="3932" y="788220"/>
                  <a:pt x="0" y="0"/>
                </a:cubicBezTo>
                <a:lnTo>
                  <a:pt x="3180355" y="33180"/>
                </a:lnTo>
                <a:lnTo>
                  <a:pt x="3180355" y="2369979"/>
                </a:lnTo>
                <a:lnTo>
                  <a:pt x="11795" y="2364661"/>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7" name="组合 36"/>
          <p:cNvGrpSpPr/>
          <p:nvPr/>
        </p:nvGrpSpPr>
        <p:grpSpPr>
          <a:xfrm>
            <a:off x="3006066" y="3343475"/>
            <a:ext cx="2377744" cy="2394278"/>
            <a:chOff x="721926" y="3827665"/>
            <a:chExt cx="2227443" cy="2242936"/>
          </a:xfrm>
        </p:grpSpPr>
        <p:sp>
          <p:nvSpPr>
            <p:cNvPr id="38" name="任意多边形: 形状 80"/>
            <p:cNvSpPr>
              <a:spLocks/>
            </p:cNvSpPr>
            <p:nvPr/>
          </p:nvSpPr>
          <p:spPr bwMode="auto">
            <a:xfrm>
              <a:off x="721926"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595959"/>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9" name="任意多边形: 形状 81"/>
            <p:cNvSpPr>
              <a:spLocks/>
            </p:cNvSpPr>
            <p:nvPr/>
          </p:nvSpPr>
          <p:spPr bwMode="auto">
            <a:xfrm>
              <a:off x="861355" y="5211763"/>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rgbClr val="7F7F7F"/>
            </a:solidFill>
            <a:ln w="9525">
              <a:no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0" name="任意多边形: 形状 82"/>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E6332A"/>
            </a:solidFill>
            <a:ln w="9525">
              <a:no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1" name="组合 40"/>
          <p:cNvGrpSpPr/>
          <p:nvPr/>
        </p:nvGrpSpPr>
        <p:grpSpPr>
          <a:xfrm>
            <a:off x="5824241" y="3343475"/>
            <a:ext cx="2377744" cy="2394278"/>
            <a:chOff x="721926" y="3827665"/>
            <a:chExt cx="2227443" cy="2242936"/>
          </a:xfrm>
        </p:grpSpPr>
        <p:sp>
          <p:nvSpPr>
            <p:cNvPr id="42" name="任意多边形: 形状 110"/>
            <p:cNvSpPr>
              <a:spLocks/>
            </p:cNvSpPr>
            <p:nvPr/>
          </p:nvSpPr>
          <p:spPr bwMode="auto">
            <a:xfrm>
              <a:off x="721926"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7F7F7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3" name="任意多边形: 形状 111"/>
            <p:cNvSpPr>
              <a:spLocks/>
            </p:cNvSpPr>
            <p:nvPr/>
          </p:nvSpPr>
          <p:spPr bwMode="auto">
            <a:xfrm>
              <a:off x="861355" y="5211763"/>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rgbClr val="E6332A"/>
            </a:solidFill>
            <a:ln w="9525">
              <a:no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4" name="任意多边形: 形状 112"/>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A6A6A6"/>
            </a:solidFill>
            <a:ln w="9525">
              <a:no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sp>
        <p:nvSpPr>
          <p:cNvPr id="45" name="矩形 5"/>
          <p:cNvSpPr/>
          <p:nvPr/>
        </p:nvSpPr>
        <p:spPr>
          <a:xfrm rot="1751457">
            <a:off x="4975647" y="1652805"/>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 name="矩形 45"/>
          <p:cNvSpPr/>
          <p:nvPr/>
        </p:nvSpPr>
        <p:spPr>
          <a:xfrm>
            <a:off x="4899176" y="1770709"/>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文本框 57"/>
          <p:cNvSpPr txBox="1"/>
          <p:nvPr/>
        </p:nvSpPr>
        <p:spPr>
          <a:xfrm>
            <a:off x="4062702" y="1116862"/>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48" name="组合 47"/>
          <p:cNvGrpSpPr/>
          <p:nvPr/>
        </p:nvGrpSpPr>
        <p:grpSpPr>
          <a:xfrm>
            <a:off x="8559623" y="2454026"/>
            <a:ext cx="2241974" cy="1087720"/>
            <a:chOff x="937750" y="5016378"/>
            <a:chExt cx="2241974" cy="1087720"/>
          </a:xfrm>
        </p:grpSpPr>
        <p:sp>
          <p:nvSpPr>
            <p:cNvPr id="49" name="矩形 48"/>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用户可以在投影仪或者计算机上进行演示也可以将演示文稿打印出来制作成胶片以便</a:t>
              </a:r>
              <a:r>
                <a:rPr lang="zh-CN" altLang="en-US" sz="1200" dirty="0" smtClean="0">
                  <a:solidFill>
                    <a:srgbClr val="7F7F7F"/>
                  </a:solidFill>
                  <a:latin typeface="Arial"/>
                  <a:ea typeface="微软雅黑"/>
                </a:rPr>
                <a:t>应用</a:t>
              </a:r>
              <a:endParaRPr lang="zh-CN" altLang="en-US" sz="1200" dirty="0">
                <a:solidFill>
                  <a:srgbClr val="7F7F7F"/>
                </a:solidFill>
                <a:latin typeface="Arial"/>
                <a:ea typeface="微软雅黑"/>
              </a:endParaRPr>
            </a:p>
          </p:txBody>
        </p:sp>
        <p:sp>
          <p:nvSpPr>
            <p:cNvPr id="50" name="矩形 49"/>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pic>
        <p:nvPicPr>
          <p:cNvPr id="51" name="图片占位符 6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433612" y="3845952"/>
            <a:ext cx="1501982" cy="1501982"/>
          </a:xfrm>
          <a:custGeom>
            <a:avLst/>
            <a:gdLst>
              <a:gd name="connsiteX0" fmla="*/ 750991 w 1501982"/>
              <a:gd name="connsiteY0" fmla="*/ 0 h 1501982"/>
              <a:gd name="connsiteX1" fmla="*/ 1501982 w 1501982"/>
              <a:gd name="connsiteY1" fmla="*/ 750991 h 1501982"/>
              <a:gd name="connsiteX2" fmla="*/ 750991 w 1501982"/>
              <a:gd name="connsiteY2" fmla="*/ 1501982 h 1501982"/>
              <a:gd name="connsiteX3" fmla="*/ 0 w 1501982"/>
              <a:gd name="connsiteY3" fmla="*/ 750991 h 1501982"/>
              <a:gd name="connsiteX4" fmla="*/ 750991 w 1501982"/>
              <a:gd name="connsiteY4" fmla="*/ 0 h 1501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82" h="1501982">
                <a:moveTo>
                  <a:pt x="750991" y="0"/>
                </a:moveTo>
                <a:cubicBezTo>
                  <a:pt x="1165752" y="0"/>
                  <a:pt x="1501982" y="336230"/>
                  <a:pt x="1501982" y="750991"/>
                </a:cubicBezTo>
                <a:cubicBezTo>
                  <a:pt x="1501982" y="1165752"/>
                  <a:pt x="1165752" y="1501982"/>
                  <a:pt x="750991" y="1501982"/>
                </a:cubicBezTo>
                <a:cubicBezTo>
                  <a:pt x="336230" y="1501982"/>
                  <a:pt x="0" y="1165752"/>
                  <a:pt x="0" y="750991"/>
                </a:cubicBezTo>
                <a:cubicBezTo>
                  <a:pt x="0" y="336230"/>
                  <a:pt x="336230" y="0"/>
                  <a:pt x="750991" y="0"/>
                </a:cubicBezTo>
                <a:close/>
              </a:path>
            </a:pathLst>
          </a:custGeom>
        </p:spPr>
      </p:pic>
      <p:pic>
        <p:nvPicPr>
          <p:cNvPr id="52" name="图片占位符 6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251787" y="3845952"/>
            <a:ext cx="1501982" cy="1501982"/>
          </a:xfrm>
          <a:custGeom>
            <a:avLst/>
            <a:gdLst>
              <a:gd name="connsiteX0" fmla="*/ 750991 w 1501982"/>
              <a:gd name="connsiteY0" fmla="*/ 0 h 1501982"/>
              <a:gd name="connsiteX1" fmla="*/ 1501982 w 1501982"/>
              <a:gd name="connsiteY1" fmla="*/ 750991 h 1501982"/>
              <a:gd name="connsiteX2" fmla="*/ 750991 w 1501982"/>
              <a:gd name="connsiteY2" fmla="*/ 1501982 h 1501982"/>
              <a:gd name="connsiteX3" fmla="*/ 0 w 1501982"/>
              <a:gd name="connsiteY3" fmla="*/ 750991 h 1501982"/>
              <a:gd name="connsiteX4" fmla="*/ 750991 w 1501982"/>
              <a:gd name="connsiteY4" fmla="*/ 0 h 1501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82" h="1501982">
                <a:moveTo>
                  <a:pt x="750991" y="0"/>
                </a:moveTo>
                <a:cubicBezTo>
                  <a:pt x="1165752" y="0"/>
                  <a:pt x="1501982" y="336230"/>
                  <a:pt x="1501982" y="750991"/>
                </a:cubicBezTo>
                <a:cubicBezTo>
                  <a:pt x="1501982" y="1165752"/>
                  <a:pt x="1165752" y="1501982"/>
                  <a:pt x="750991" y="1501982"/>
                </a:cubicBezTo>
                <a:cubicBezTo>
                  <a:pt x="336230" y="1501982"/>
                  <a:pt x="0" y="1165752"/>
                  <a:pt x="0" y="750991"/>
                </a:cubicBezTo>
                <a:cubicBezTo>
                  <a:pt x="0" y="336230"/>
                  <a:pt x="336230" y="0"/>
                  <a:pt x="750991" y="0"/>
                </a:cubicBezTo>
                <a:close/>
              </a:path>
            </a:pathLst>
          </a:custGeom>
        </p:spPr>
      </p:pic>
      <p:grpSp>
        <p:nvGrpSpPr>
          <p:cNvPr id="53" name="组合 52"/>
          <p:cNvGrpSpPr/>
          <p:nvPr/>
        </p:nvGrpSpPr>
        <p:grpSpPr>
          <a:xfrm>
            <a:off x="8559623" y="4054586"/>
            <a:ext cx="2241974" cy="1087720"/>
            <a:chOff x="937750" y="5016378"/>
            <a:chExt cx="2241974" cy="1087720"/>
          </a:xfrm>
        </p:grpSpPr>
        <p:sp>
          <p:nvSpPr>
            <p:cNvPr id="54" name="矩形 53"/>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用户可以在投影仪或者计算机上进行演示也可以将演示文稿打印出来制作成胶片以便</a:t>
              </a:r>
              <a:r>
                <a:rPr lang="zh-CN" altLang="en-US" sz="1200" dirty="0" smtClean="0">
                  <a:solidFill>
                    <a:srgbClr val="7F7F7F"/>
                  </a:solidFill>
                  <a:latin typeface="Arial"/>
                  <a:ea typeface="微软雅黑"/>
                </a:rPr>
                <a:t>应用</a:t>
              </a:r>
              <a:endParaRPr lang="zh-CN" altLang="en-US" sz="1200" dirty="0">
                <a:solidFill>
                  <a:srgbClr val="7F7F7F"/>
                </a:solidFill>
                <a:latin typeface="Arial"/>
                <a:ea typeface="微软雅黑"/>
              </a:endParaRPr>
            </a:p>
          </p:txBody>
        </p:sp>
        <p:sp>
          <p:nvSpPr>
            <p:cNvPr id="55" name="矩形 54"/>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56" name="组合 55"/>
          <p:cNvGrpSpPr/>
          <p:nvPr/>
        </p:nvGrpSpPr>
        <p:grpSpPr>
          <a:xfrm>
            <a:off x="8559623" y="5655146"/>
            <a:ext cx="2241974" cy="1087720"/>
            <a:chOff x="937750" y="5016378"/>
            <a:chExt cx="2241974" cy="1087720"/>
          </a:xfrm>
        </p:grpSpPr>
        <p:sp>
          <p:nvSpPr>
            <p:cNvPr id="57" name="矩形 56"/>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用户可以在投影仪或者计算机上进行演示也可以将演示文稿打印出来制作成胶片以便</a:t>
              </a:r>
              <a:r>
                <a:rPr lang="zh-CN" altLang="en-US" sz="1200" dirty="0" smtClean="0">
                  <a:solidFill>
                    <a:srgbClr val="7F7F7F"/>
                  </a:solidFill>
                  <a:latin typeface="Arial"/>
                  <a:ea typeface="微软雅黑"/>
                </a:rPr>
                <a:t>应用</a:t>
              </a:r>
              <a:endParaRPr lang="zh-CN" altLang="en-US" sz="1200" dirty="0">
                <a:solidFill>
                  <a:srgbClr val="7F7F7F"/>
                </a:solidFill>
                <a:latin typeface="Arial"/>
                <a:ea typeface="微软雅黑"/>
              </a:endParaRPr>
            </a:p>
          </p:txBody>
        </p:sp>
        <p:sp>
          <p:nvSpPr>
            <p:cNvPr id="58" name="矩形 57"/>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59" name="组合 58"/>
          <p:cNvGrpSpPr/>
          <p:nvPr/>
        </p:nvGrpSpPr>
        <p:grpSpPr>
          <a:xfrm>
            <a:off x="567818" y="2454026"/>
            <a:ext cx="2241974" cy="1087720"/>
            <a:chOff x="937750" y="5016378"/>
            <a:chExt cx="2241974" cy="1087720"/>
          </a:xfrm>
        </p:grpSpPr>
        <p:sp>
          <p:nvSpPr>
            <p:cNvPr id="60" name="矩形 59"/>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用户可以在投影仪或者计算机上进行演示也可以将演示文稿打印出来制作成胶片以便</a:t>
              </a:r>
              <a:r>
                <a:rPr lang="zh-CN" altLang="en-US" sz="1200" dirty="0" smtClean="0">
                  <a:solidFill>
                    <a:srgbClr val="7F7F7F"/>
                  </a:solidFill>
                  <a:latin typeface="Arial"/>
                  <a:ea typeface="微软雅黑"/>
                </a:rPr>
                <a:t>应用</a:t>
              </a:r>
              <a:endParaRPr lang="zh-CN" altLang="en-US" sz="1200" dirty="0">
                <a:solidFill>
                  <a:srgbClr val="7F7F7F"/>
                </a:solidFill>
                <a:latin typeface="Arial"/>
                <a:ea typeface="微软雅黑"/>
              </a:endParaRPr>
            </a:p>
          </p:txBody>
        </p:sp>
        <p:sp>
          <p:nvSpPr>
            <p:cNvPr id="61" name="矩形 60"/>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62" name="组合 61"/>
          <p:cNvGrpSpPr/>
          <p:nvPr/>
        </p:nvGrpSpPr>
        <p:grpSpPr>
          <a:xfrm>
            <a:off x="567818" y="4054586"/>
            <a:ext cx="2241974" cy="1087720"/>
            <a:chOff x="937750" y="5016378"/>
            <a:chExt cx="2241974" cy="1087720"/>
          </a:xfrm>
        </p:grpSpPr>
        <p:sp>
          <p:nvSpPr>
            <p:cNvPr id="63" name="矩形 62"/>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用户可以在投影仪或者计算机上进行演示也可以将演示文稿打印出来制作成胶片以便</a:t>
              </a:r>
              <a:r>
                <a:rPr lang="zh-CN" altLang="en-US" sz="1200" dirty="0" smtClean="0">
                  <a:solidFill>
                    <a:srgbClr val="7F7F7F"/>
                  </a:solidFill>
                  <a:latin typeface="Arial"/>
                  <a:ea typeface="微软雅黑"/>
                </a:rPr>
                <a:t>应用</a:t>
              </a:r>
              <a:endParaRPr lang="zh-CN" altLang="en-US" sz="1200" dirty="0">
                <a:solidFill>
                  <a:srgbClr val="7F7F7F"/>
                </a:solidFill>
                <a:latin typeface="Arial"/>
                <a:ea typeface="微软雅黑"/>
              </a:endParaRPr>
            </a:p>
          </p:txBody>
        </p:sp>
        <p:sp>
          <p:nvSpPr>
            <p:cNvPr id="64" name="矩形 63"/>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65" name="组合 64"/>
          <p:cNvGrpSpPr/>
          <p:nvPr/>
        </p:nvGrpSpPr>
        <p:grpSpPr>
          <a:xfrm>
            <a:off x="567818" y="5655146"/>
            <a:ext cx="2241974" cy="1087720"/>
            <a:chOff x="937750" y="5016378"/>
            <a:chExt cx="2241974" cy="1087720"/>
          </a:xfrm>
        </p:grpSpPr>
        <p:sp>
          <p:nvSpPr>
            <p:cNvPr id="66" name="矩形 65"/>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srgbClr val="7F7F7F"/>
                  </a:solidFill>
                  <a:latin typeface="Arial"/>
                  <a:ea typeface="微软雅黑"/>
                </a:rPr>
                <a:t>用户可以在投影仪或者计算机上进行演示也可以将演示文稿打印出来制作成胶片以便</a:t>
              </a:r>
              <a:r>
                <a:rPr lang="zh-CN" altLang="en-US" sz="1200" dirty="0" smtClean="0">
                  <a:solidFill>
                    <a:srgbClr val="7F7F7F"/>
                  </a:solidFill>
                  <a:latin typeface="Arial"/>
                  <a:ea typeface="微软雅黑"/>
                </a:rPr>
                <a:t>应用</a:t>
              </a:r>
              <a:endParaRPr lang="zh-CN" altLang="en-US" sz="1200" dirty="0">
                <a:solidFill>
                  <a:srgbClr val="7F7F7F"/>
                </a:solidFill>
                <a:latin typeface="Arial"/>
                <a:ea typeface="微软雅黑"/>
              </a:endParaRPr>
            </a:p>
          </p:txBody>
        </p:sp>
        <p:sp>
          <p:nvSpPr>
            <p:cNvPr id="67" name="矩形 66"/>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500"/>
                                        <p:tgtEl>
                                          <p:spTgt spid="47"/>
                                        </p:tgtEl>
                                        <p:attrNameLst>
                                          <p:attrName>ppt_y</p:attrName>
                                        </p:attrNameLst>
                                      </p:cBhvr>
                                      <p:tavLst>
                                        <p:tav tm="0">
                                          <p:val>
                                            <p:strVal val="#ppt_y+#ppt_h*1.125000"/>
                                          </p:val>
                                        </p:tav>
                                        <p:tav tm="100000">
                                          <p:val>
                                            <p:strVal val="#ppt_y"/>
                                          </p:val>
                                        </p:tav>
                                      </p:tavLst>
                                    </p:anim>
                                    <p:animEffect transition="in" filter="wipe(up)">
                                      <p:cBhvr>
                                        <p:cTn id="18" dur="500"/>
                                        <p:tgtEl>
                                          <p:spTgt spid="4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par>
                                <p:cTn id="30" presetID="53" presetClass="entr" presetSubtype="16"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childTnLst>
                          </p:cTn>
                        </p:par>
                        <p:par>
                          <p:cTn id="47" fill="hold">
                            <p:stCondLst>
                              <p:cond delay="2500"/>
                            </p:stCondLst>
                            <p:childTnLst>
                              <p:par>
                                <p:cTn id="48" presetID="2" presetClass="entr" presetSubtype="4" fill="hold" nodeType="after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additive="base">
                                        <p:cTn id="50" dur="500" fill="hold"/>
                                        <p:tgtEl>
                                          <p:spTgt spid="59"/>
                                        </p:tgtEl>
                                        <p:attrNameLst>
                                          <p:attrName>ppt_x</p:attrName>
                                        </p:attrNameLst>
                                      </p:cBhvr>
                                      <p:tavLst>
                                        <p:tav tm="0">
                                          <p:val>
                                            <p:strVal val="#ppt_x"/>
                                          </p:val>
                                        </p:tav>
                                        <p:tav tm="100000">
                                          <p:val>
                                            <p:strVal val="#ppt_x"/>
                                          </p:val>
                                        </p:tav>
                                      </p:tavLst>
                                    </p:anim>
                                    <p:anim calcmode="lin" valueType="num">
                                      <p:cBhvr additive="base">
                                        <p:cTn id="51" dur="500" fill="hold"/>
                                        <p:tgtEl>
                                          <p:spTgt spid="59"/>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ppt_x"/>
                                          </p:val>
                                        </p:tav>
                                        <p:tav tm="100000">
                                          <p:val>
                                            <p:strVal val="#ppt_x"/>
                                          </p:val>
                                        </p:tav>
                                      </p:tavLst>
                                    </p:anim>
                                    <p:anim calcmode="lin" valueType="num">
                                      <p:cBhvr additive="base">
                                        <p:cTn id="55" dur="500" fill="hold"/>
                                        <p:tgtEl>
                                          <p:spTgt spid="62"/>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65"/>
                                        </p:tgtEl>
                                        <p:attrNameLst>
                                          <p:attrName>style.visibility</p:attrName>
                                        </p:attrNameLst>
                                      </p:cBhvr>
                                      <p:to>
                                        <p:strVal val="visible"/>
                                      </p:to>
                                    </p:set>
                                    <p:anim calcmode="lin" valueType="num">
                                      <p:cBhvr additive="base">
                                        <p:cTn id="58" dur="500" fill="hold"/>
                                        <p:tgtEl>
                                          <p:spTgt spid="65"/>
                                        </p:tgtEl>
                                        <p:attrNameLst>
                                          <p:attrName>ppt_x</p:attrName>
                                        </p:attrNameLst>
                                      </p:cBhvr>
                                      <p:tavLst>
                                        <p:tav tm="0">
                                          <p:val>
                                            <p:strVal val="#ppt_x"/>
                                          </p:val>
                                        </p:tav>
                                        <p:tav tm="100000">
                                          <p:val>
                                            <p:strVal val="#ppt_x"/>
                                          </p:val>
                                        </p:tav>
                                      </p:tavLst>
                                    </p:anim>
                                    <p:anim calcmode="lin" valueType="num">
                                      <p:cBhvr additive="base">
                                        <p:cTn id="59" dur="500" fill="hold"/>
                                        <p:tgtEl>
                                          <p:spTgt spid="65"/>
                                        </p:tgtEl>
                                        <p:attrNameLst>
                                          <p:attrName>ppt_y</p:attrName>
                                        </p:attrNameLst>
                                      </p:cBhvr>
                                      <p:tavLst>
                                        <p:tav tm="0">
                                          <p:val>
                                            <p:strVal val="1+#ppt_h/2"/>
                                          </p:val>
                                        </p:tav>
                                        <p:tav tm="100000">
                                          <p:val>
                                            <p:strVal val="#ppt_y"/>
                                          </p:val>
                                        </p:tav>
                                      </p:tavLst>
                                    </p:anim>
                                  </p:childTnLst>
                                </p:cTn>
                              </p:par>
                              <p:par>
                                <p:cTn id="60" presetID="2" presetClass="entr" presetSubtype="1"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fill="hold"/>
                                        <p:tgtEl>
                                          <p:spTgt spid="48"/>
                                        </p:tgtEl>
                                        <p:attrNameLst>
                                          <p:attrName>ppt_x</p:attrName>
                                        </p:attrNameLst>
                                      </p:cBhvr>
                                      <p:tavLst>
                                        <p:tav tm="0">
                                          <p:val>
                                            <p:strVal val="#ppt_x"/>
                                          </p:val>
                                        </p:tav>
                                        <p:tav tm="100000">
                                          <p:val>
                                            <p:strVal val="#ppt_x"/>
                                          </p:val>
                                        </p:tav>
                                      </p:tavLst>
                                    </p:anim>
                                    <p:anim calcmode="lin" valueType="num">
                                      <p:cBhvr additive="base">
                                        <p:cTn id="63" dur="500" fill="hold"/>
                                        <p:tgtEl>
                                          <p:spTgt spid="48"/>
                                        </p:tgtEl>
                                        <p:attrNameLst>
                                          <p:attrName>ppt_y</p:attrName>
                                        </p:attrNameLst>
                                      </p:cBhvr>
                                      <p:tavLst>
                                        <p:tav tm="0">
                                          <p:val>
                                            <p:strVal val="0-#ppt_h/2"/>
                                          </p:val>
                                        </p:tav>
                                        <p:tav tm="100000">
                                          <p:val>
                                            <p:strVal val="#ppt_y"/>
                                          </p:val>
                                        </p:tav>
                                      </p:tavLst>
                                    </p:anim>
                                  </p:childTnLst>
                                </p:cTn>
                              </p:par>
                              <p:par>
                                <p:cTn id="64" presetID="2" presetClass="entr" presetSubtype="1" fill="hold" nodeType="with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fill="hold"/>
                                        <p:tgtEl>
                                          <p:spTgt spid="53"/>
                                        </p:tgtEl>
                                        <p:attrNameLst>
                                          <p:attrName>ppt_x</p:attrName>
                                        </p:attrNameLst>
                                      </p:cBhvr>
                                      <p:tavLst>
                                        <p:tav tm="0">
                                          <p:val>
                                            <p:strVal val="#ppt_x"/>
                                          </p:val>
                                        </p:tav>
                                        <p:tav tm="100000">
                                          <p:val>
                                            <p:strVal val="#ppt_x"/>
                                          </p:val>
                                        </p:tav>
                                      </p:tavLst>
                                    </p:anim>
                                    <p:anim calcmode="lin" valueType="num">
                                      <p:cBhvr additive="base">
                                        <p:cTn id="67" dur="500" fill="hold"/>
                                        <p:tgtEl>
                                          <p:spTgt spid="53"/>
                                        </p:tgtEl>
                                        <p:attrNameLst>
                                          <p:attrName>ppt_y</p:attrName>
                                        </p:attrNameLst>
                                      </p:cBhvr>
                                      <p:tavLst>
                                        <p:tav tm="0">
                                          <p:val>
                                            <p:strVal val="0-#ppt_h/2"/>
                                          </p:val>
                                        </p:tav>
                                        <p:tav tm="100000">
                                          <p:val>
                                            <p:strVal val="#ppt_y"/>
                                          </p:val>
                                        </p:tav>
                                      </p:tavLst>
                                    </p:anim>
                                  </p:childTnLst>
                                </p:cTn>
                              </p:par>
                              <p:par>
                                <p:cTn id="68" presetID="2" presetClass="entr" presetSubtype="1" fill="hold" nodeType="with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500" fill="hold"/>
                                        <p:tgtEl>
                                          <p:spTgt spid="56"/>
                                        </p:tgtEl>
                                        <p:attrNameLst>
                                          <p:attrName>ppt_x</p:attrName>
                                        </p:attrNameLst>
                                      </p:cBhvr>
                                      <p:tavLst>
                                        <p:tav tm="0">
                                          <p:val>
                                            <p:strVal val="#ppt_x"/>
                                          </p:val>
                                        </p:tav>
                                        <p:tav tm="100000">
                                          <p:val>
                                            <p:strVal val="#ppt_x"/>
                                          </p:val>
                                        </p:tav>
                                      </p:tavLst>
                                    </p:anim>
                                    <p:anim calcmode="lin" valueType="num">
                                      <p:cBhvr additive="base">
                                        <p:cTn id="71" dur="500" fill="hold"/>
                                        <p:tgtEl>
                                          <p:spTgt spid="5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5" grpId="0" animBg="1"/>
      <p:bldP spid="46" grpId="0" animBg="1"/>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00597" y="2853083"/>
            <a:ext cx="4143198" cy="2691434"/>
            <a:chOff x="1857826" y="2414358"/>
            <a:chExt cx="4143198" cy="2691434"/>
          </a:xfrm>
        </p:grpSpPr>
        <p:sp>
          <p:nvSpPr>
            <p:cNvPr id="9"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 name="椭圆 9"/>
            <p:cNvSpPr/>
            <p:nvPr/>
          </p:nvSpPr>
          <p:spPr>
            <a:xfrm>
              <a:off x="1857826" y="2414358"/>
              <a:ext cx="1872346" cy="187234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1" name="矩形 10"/>
          <p:cNvSpPr/>
          <p:nvPr/>
        </p:nvSpPr>
        <p:spPr>
          <a:xfrm>
            <a:off x="1949368" y="3316606"/>
            <a:ext cx="1574804" cy="89723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defRPr/>
            </a:pPr>
            <a:r>
              <a:rPr lang="en-US" altLang="zh-CN" sz="4800" b="1" dirty="0" smtClean="0">
                <a:solidFill>
                  <a:srgbClr val="E6332A"/>
                </a:solidFill>
                <a:latin typeface="Arial"/>
                <a:ea typeface="微软雅黑"/>
              </a:rPr>
              <a:t>02</a:t>
            </a:r>
            <a:endParaRPr lang="zh-CN" altLang="en-US" sz="4800" b="1" dirty="0">
              <a:solidFill>
                <a:srgbClr val="E6332A"/>
              </a:solidFill>
              <a:latin typeface="Arial"/>
              <a:ea typeface="微软雅黑"/>
            </a:endParaRPr>
          </a:p>
        </p:txBody>
      </p:sp>
      <p:sp>
        <p:nvSpPr>
          <p:cNvPr id="12" name="文本框 5"/>
          <p:cNvSpPr txBox="1"/>
          <p:nvPr/>
        </p:nvSpPr>
        <p:spPr>
          <a:xfrm>
            <a:off x="4924364" y="3958715"/>
            <a:ext cx="5663730" cy="513346"/>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defRPr/>
            </a:pPr>
            <a:r>
              <a:rPr lang="en-US" altLang="zh-CN" sz="1200" dirty="0">
                <a:solidFill>
                  <a:srgbClr val="A6A6A6"/>
                </a:solidFill>
                <a:latin typeface="微软雅黑"/>
                <a:ea typeface="微软雅黑"/>
              </a:rPr>
              <a:t>The user can demonstrate on a projector or computer, or print the presentation and make it into a film to be used in a wider field</a:t>
            </a:r>
          </a:p>
        </p:txBody>
      </p:sp>
      <p:sp>
        <p:nvSpPr>
          <p:cNvPr id="13" name="矩形 12"/>
          <p:cNvSpPr/>
          <p:nvPr/>
        </p:nvSpPr>
        <p:spPr>
          <a:xfrm>
            <a:off x="4924364" y="3315019"/>
            <a:ext cx="4473557" cy="632353"/>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defRPr/>
            </a:pPr>
            <a:r>
              <a:rPr lang="zh-CN" altLang="en-US" sz="3200" b="1" dirty="0">
                <a:solidFill>
                  <a:srgbClr val="E6332A"/>
                </a:solidFill>
                <a:latin typeface="Arial"/>
                <a:ea typeface="微软雅黑"/>
              </a:rPr>
              <a:t>标题文字</a:t>
            </a:r>
            <a:r>
              <a:rPr lang="zh-CN" altLang="en-US" sz="3200" b="1" dirty="0" smtClean="0">
                <a:solidFill>
                  <a:srgbClr val="E6332A"/>
                </a:solidFill>
                <a:latin typeface="Arial"/>
                <a:ea typeface="微软雅黑"/>
              </a:rPr>
              <a:t>添加此处</a:t>
            </a:r>
            <a:endParaRPr lang="zh-CN" altLang="en-US" sz="3200" b="1" dirty="0">
              <a:solidFill>
                <a:srgbClr val="E6332A"/>
              </a:solidFill>
              <a:latin typeface="Arial"/>
              <a:ea typeface="微软雅黑"/>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7"/>
          <p:cNvSpPr/>
          <p:nvPr/>
        </p:nvSpPr>
        <p:spPr>
          <a:xfrm rot="1751457">
            <a:off x="1050094" y="3381950"/>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矩形 7"/>
          <p:cNvSpPr/>
          <p:nvPr/>
        </p:nvSpPr>
        <p:spPr>
          <a:xfrm rot="1751457">
            <a:off x="3160822" y="3372424"/>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矩形 7"/>
          <p:cNvSpPr/>
          <p:nvPr/>
        </p:nvSpPr>
        <p:spPr>
          <a:xfrm rot="1751457">
            <a:off x="5271551" y="3378138"/>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 name="矩形 7"/>
          <p:cNvSpPr/>
          <p:nvPr/>
        </p:nvSpPr>
        <p:spPr>
          <a:xfrm rot="1751457">
            <a:off x="7369451" y="3368612"/>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矩形 7"/>
          <p:cNvSpPr/>
          <p:nvPr/>
        </p:nvSpPr>
        <p:spPr>
          <a:xfrm rot="1751457">
            <a:off x="9493009" y="3368611"/>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矩形 5"/>
          <p:cNvSpPr/>
          <p:nvPr/>
        </p:nvSpPr>
        <p:spPr>
          <a:xfrm rot="1751457">
            <a:off x="5254078" y="1836786"/>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 name="矩形 40"/>
          <p:cNvSpPr/>
          <p:nvPr/>
        </p:nvSpPr>
        <p:spPr>
          <a:xfrm>
            <a:off x="5177607" y="1954690"/>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文本框 14"/>
          <p:cNvSpPr txBox="1"/>
          <p:nvPr/>
        </p:nvSpPr>
        <p:spPr>
          <a:xfrm>
            <a:off x="4341133" y="1300843"/>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pic>
        <p:nvPicPr>
          <p:cNvPr id="43" name="图片占位符 36"/>
          <p:cNvPicPr>
            <a:picLocks noChangeAspect="1"/>
          </p:cNvPicPr>
          <p:nvPr/>
        </p:nvPicPr>
        <p:blipFill>
          <a:blip r:embed="rId2" cstate="screen">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2760785" y="2922273"/>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pic>
      <p:pic>
        <p:nvPicPr>
          <p:cNvPr id="44" name="图片占位符 37"/>
          <p:cNvPicPr>
            <a:picLocks noChangeAspect="1"/>
          </p:cNvPicPr>
          <p:nvPr/>
        </p:nvPicPr>
        <p:blipFill>
          <a:blip r:embed="rId4" cstate="screen">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4873101" y="2922273"/>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pic>
      <p:pic>
        <p:nvPicPr>
          <p:cNvPr id="45" name="图片占位符 4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48469" y="2922273"/>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pic>
      <p:pic>
        <p:nvPicPr>
          <p:cNvPr id="46" name="图片占位符 45"/>
          <p:cNvPicPr>
            <a:picLocks noChangeAspect="1"/>
          </p:cNvPicPr>
          <p:nvPr/>
        </p:nvPicPr>
        <p:blipFill>
          <a:blip r:embed="rId7" cstate="screen">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9097733" y="2922273"/>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pic>
      <p:pic>
        <p:nvPicPr>
          <p:cNvPr id="47" name="图片占位符 55"/>
          <p:cNvPicPr>
            <a:picLocks noChangeAspect="1"/>
          </p:cNvPicPr>
          <p:nvPr/>
        </p:nvPicPr>
        <p:blipFill>
          <a:blip r:embed="rId9" cstate="screen">
            <a:extLst>
              <a:ext uri="{BEBA8EAE-BF5A-486C-A8C5-ECC9F3942E4B}">
                <a14:imgProps xmlns:a14="http://schemas.microsoft.com/office/drawing/2010/main">
                  <a14:imgLayer r:embed="rId10">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6985417" y="2922273"/>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pic>
      <p:grpSp>
        <p:nvGrpSpPr>
          <p:cNvPr id="48" name="组合 47"/>
          <p:cNvGrpSpPr/>
          <p:nvPr/>
        </p:nvGrpSpPr>
        <p:grpSpPr>
          <a:xfrm>
            <a:off x="928807" y="5211165"/>
            <a:ext cx="1951128" cy="1098575"/>
            <a:chOff x="1023070" y="4236410"/>
            <a:chExt cx="1951128" cy="1098575"/>
          </a:xfrm>
        </p:grpSpPr>
        <p:sp>
          <p:nvSpPr>
            <p:cNvPr id="49" name="矩形 48"/>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0" name="矩形 49"/>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1" name="矩形 50"/>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52" name="组合 51"/>
          <p:cNvGrpSpPr/>
          <p:nvPr/>
        </p:nvGrpSpPr>
        <p:grpSpPr>
          <a:xfrm>
            <a:off x="2924227" y="5211165"/>
            <a:ext cx="1951128" cy="1098575"/>
            <a:chOff x="1023070" y="4236410"/>
            <a:chExt cx="1951128" cy="1098575"/>
          </a:xfrm>
        </p:grpSpPr>
        <p:sp>
          <p:nvSpPr>
            <p:cNvPr id="53" name="矩形 52"/>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4" name="矩形 53"/>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5" name="矩形 54"/>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56" name="组合 55"/>
          <p:cNvGrpSpPr/>
          <p:nvPr/>
        </p:nvGrpSpPr>
        <p:grpSpPr>
          <a:xfrm>
            <a:off x="5055390" y="5211165"/>
            <a:ext cx="1951128" cy="1098575"/>
            <a:chOff x="1023070" y="4236410"/>
            <a:chExt cx="1951128" cy="1098575"/>
          </a:xfrm>
        </p:grpSpPr>
        <p:sp>
          <p:nvSpPr>
            <p:cNvPr id="57" name="矩形 56"/>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8" name="矩形 57"/>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59" name="矩形 58"/>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60" name="组合 59"/>
          <p:cNvGrpSpPr/>
          <p:nvPr/>
        </p:nvGrpSpPr>
        <p:grpSpPr>
          <a:xfrm>
            <a:off x="7158515" y="5211165"/>
            <a:ext cx="1951128" cy="1098575"/>
            <a:chOff x="1023070" y="4236410"/>
            <a:chExt cx="1951128" cy="1098575"/>
          </a:xfrm>
        </p:grpSpPr>
        <p:sp>
          <p:nvSpPr>
            <p:cNvPr id="61" name="矩形 60"/>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62" name="矩形 61"/>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63" name="矩形 62"/>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grpSp>
        <p:nvGrpSpPr>
          <p:cNvPr id="64" name="组合 63"/>
          <p:cNvGrpSpPr/>
          <p:nvPr/>
        </p:nvGrpSpPr>
        <p:grpSpPr>
          <a:xfrm>
            <a:off x="9316189" y="5211165"/>
            <a:ext cx="1951128" cy="1098575"/>
            <a:chOff x="1023070" y="4236410"/>
            <a:chExt cx="1951128" cy="1098575"/>
          </a:xfrm>
        </p:grpSpPr>
        <p:sp>
          <p:nvSpPr>
            <p:cNvPr id="65" name="矩形 64"/>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66" name="矩形 65"/>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sp>
          <p:nvSpPr>
            <p:cNvPr id="67" name="矩形 66"/>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fontAlgn="auto">
                <a:lnSpc>
                  <a:spcPct val="120000"/>
                </a:lnSpc>
                <a:spcBef>
                  <a:spcPts val="0"/>
                </a:spcBef>
                <a:spcAft>
                  <a:spcPts val="0"/>
                </a:spcAft>
                <a:buFont typeface="Wingdings" panose="05000000000000000000" pitchFamily="2" charset="2"/>
                <a:buChar char="l"/>
              </a:pPr>
              <a:r>
                <a:rPr lang="zh-CN" altLang="en-US" sz="1600" dirty="0">
                  <a:solidFill>
                    <a:prstClr val="black">
                      <a:lumMod val="75000"/>
                      <a:lumOff val="25000"/>
                    </a:prstClr>
                  </a:solidFill>
                  <a:latin typeface="Arial"/>
                  <a:ea typeface="微软雅黑"/>
                </a:rPr>
                <a:t>标题文字添加</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p:tgtEl>
                                          <p:spTgt spid="42"/>
                                        </p:tgtEl>
                                        <p:attrNameLst>
                                          <p:attrName>ppt_y</p:attrName>
                                        </p:attrNameLst>
                                      </p:cBhvr>
                                      <p:tavLst>
                                        <p:tav tm="0">
                                          <p:val>
                                            <p:strVal val="#ppt_y+#ppt_h*1.125000"/>
                                          </p:val>
                                        </p:tav>
                                        <p:tav tm="100000">
                                          <p:val>
                                            <p:strVal val="#ppt_y"/>
                                          </p:val>
                                        </p:tav>
                                      </p:tavLst>
                                    </p:anim>
                                    <p:animEffect transition="in" filter="wipe(up)">
                                      <p:cBhvr>
                                        <p:cTn id="18" dur="500"/>
                                        <p:tgtEl>
                                          <p:spTgt spid="42"/>
                                        </p:tgtEl>
                                      </p:cBhvr>
                                    </p:animEffect>
                                  </p:childTnLst>
                                </p:cTn>
                              </p:par>
                            </p:childTnLst>
                          </p:cTn>
                        </p:par>
                        <p:par>
                          <p:cTn id="19" fill="hold">
                            <p:stCondLst>
                              <p:cond delay="1500"/>
                            </p:stCondLst>
                            <p:childTnLst>
                              <p:par>
                                <p:cTn id="20" presetID="2" presetClass="entr" presetSubtype="6" decel="100000"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1000" fill="hold"/>
                                        <p:tgtEl>
                                          <p:spTgt spid="45"/>
                                        </p:tgtEl>
                                        <p:attrNameLst>
                                          <p:attrName>ppt_x</p:attrName>
                                        </p:attrNameLst>
                                      </p:cBhvr>
                                      <p:tavLst>
                                        <p:tav tm="0">
                                          <p:val>
                                            <p:strVal val="1+#ppt_w/2"/>
                                          </p:val>
                                        </p:tav>
                                        <p:tav tm="100000">
                                          <p:val>
                                            <p:strVal val="#ppt_x"/>
                                          </p:val>
                                        </p:tav>
                                      </p:tavLst>
                                    </p:anim>
                                    <p:anim calcmode="lin" valueType="num">
                                      <p:cBhvr additive="base">
                                        <p:cTn id="23" dur="1000" fill="hold"/>
                                        <p:tgtEl>
                                          <p:spTgt spid="45"/>
                                        </p:tgtEl>
                                        <p:attrNameLst>
                                          <p:attrName>ppt_y</p:attrName>
                                        </p:attrNameLst>
                                      </p:cBhvr>
                                      <p:tavLst>
                                        <p:tav tm="0">
                                          <p:val>
                                            <p:strVal val="1+#ppt_h/2"/>
                                          </p:val>
                                        </p:tav>
                                        <p:tav tm="100000">
                                          <p:val>
                                            <p:strVal val="#ppt_y"/>
                                          </p:val>
                                        </p:tav>
                                      </p:tavLst>
                                    </p:anim>
                                  </p:childTnLst>
                                </p:cTn>
                              </p:par>
                              <p:par>
                                <p:cTn id="24" presetID="2" presetClass="entr" presetSubtype="6" decel="100000"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1000" fill="hold"/>
                                        <p:tgtEl>
                                          <p:spTgt spid="43"/>
                                        </p:tgtEl>
                                        <p:attrNameLst>
                                          <p:attrName>ppt_x</p:attrName>
                                        </p:attrNameLst>
                                      </p:cBhvr>
                                      <p:tavLst>
                                        <p:tav tm="0">
                                          <p:val>
                                            <p:strVal val="1+#ppt_w/2"/>
                                          </p:val>
                                        </p:tav>
                                        <p:tav tm="100000">
                                          <p:val>
                                            <p:strVal val="#ppt_x"/>
                                          </p:val>
                                        </p:tav>
                                      </p:tavLst>
                                    </p:anim>
                                    <p:anim calcmode="lin" valueType="num">
                                      <p:cBhvr additive="base">
                                        <p:cTn id="27" dur="1000" fill="hold"/>
                                        <p:tgtEl>
                                          <p:spTgt spid="43"/>
                                        </p:tgtEl>
                                        <p:attrNameLst>
                                          <p:attrName>ppt_y</p:attrName>
                                        </p:attrNameLst>
                                      </p:cBhvr>
                                      <p:tavLst>
                                        <p:tav tm="0">
                                          <p:val>
                                            <p:strVal val="1+#ppt_h/2"/>
                                          </p:val>
                                        </p:tav>
                                        <p:tav tm="100000">
                                          <p:val>
                                            <p:strVal val="#ppt_y"/>
                                          </p:val>
                                        </p:tav>
                                      </p:tavLst>
                                    </p:anim>
                                  </p:childTnLst>
                                </p:cTn>
                              </p:par>
                              <p:par>
                                <p:cTn id="28" presetID="2" presetClass="entr" presetSubtype="6" decel="100000" fill="hold" nodeType="with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additive="base">
                                        <p:cTn id="30" dur="1000" fill="hold"/>
                                        <p:tgtEl>
                                          <p:spTgt spid="44"/>
                                        </p:tgtEl>
                                        <p:attrNameLst>
                                          <p:attrName>ppt_x</p:attrName>
                                        </p:attrNameLst>
                                      </p:cBhvr>
                                      <p:tavLst>
                                        <p:tav tm="0">
                                          <p:val>
                                            <p:strVal val="1+#ppt_w/2"/>
                                          </p:val>
                                        </p:tav>
                                        <p:tav tm="100000">
                                          <p:val>
                                            <p:strVal val="#ppt_x"/>
                                          </p:val>
                                        </p:tav>
                                      </p:tavLst>
                                    </p:anim>
                                    <p:anim calcmode="lin" valueType="num">
                                      <p:cBhvr additive="base">
                                        <p:cTn id="31" dur="1000" fill="hold"/>
                                        <p:tgtEl>
                                          <p:spTgt spid="44"/>
                                        </p:tgtEl>
                                        <p:attrNameLst>
                                          <p:attrName>ppt_y</p:attrName>
                                        </p:attrNameLst>
                                      </p:cBhvr>
                                      <p:tavLst>
                                        <p:tav tm="0">
                                          <p:val>
                                            <p:strVal val="1+#ppt_h/2"/>
                                          </p:val>
                                        </p:tav>
                                        <p:tav tm="100000">
                                          <p:val>
                                            <p:strVal val="#ppt_y"/>
                                          </p:val>
                                        </p:tav>
                                      </p:tavLst>
                                    </p:anim>
                                  </p:childTnLst>
                                </p:cTn>
                              </p:par>
                              <p:par>
                                <p:cTn id="32" presetID="2" presetClass="entr" presetSubtype="6" decel="10000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1+#ppt_w/2"/>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6" decel="10000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1000" fill="hold"/>
                                        <p:tgtEl>
                                          <p:spTgt spid="46"/>
                                        </p:tgtEl>
                                        <p:attrNameLst>
                                          <p:attrName>ppt_x</p:attrName>
                                        </p:attrNameLst>
                                      </p:cBhvr>
                                      <p:tavLst>
                                        <p:tav tm="0">
                                          <p:val>
                                            <p:strVal val="1+#ppt_w/2"/>
                                          </p:val>
                                        </p:tav>
                                        <p:tav tm="100000">
                                          <p:val>
                                            <p:strVal val="#ppt_x"/>
                                          </p:val>
                                        </p:tav>
                                      </p:tavLst>
                                    </p:anim>
                                    <p:anim calcmode="lin" valueType="num">
                                      <p:cBhvr additive="base">
                                        <p:cTn id="39" dur="1000" fill="hold"/>
                                        <p:tgtEl>
                                          <p:spTgt spid="46"/>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par>
                          <p:cTn id="56" fill="hold">
                            <p:stCondLst>
                              <p:cond delay="3000"/>
                            </p:stCondLst>
                            <p:childTnLst>
                              <p:par>
                                <p:cTn id="57" presetID="37" presetClass="entr" presetSubtype="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1000"/>
                                        <p:tgtEl>
                                          <p:spTgt spid="48"/>
                                        </p:tgtEl>
                                      </p:cBhvr>
                                    </p:animEffect>
                                    <p:anim calcmode="lin" valueType="num">
                                      <p:cBhvr>
                                        <p:cTn id="60" dur="1000" fill="hold"/>
                                        <p:tgtEl>
                                          <p:spTgt spid="48"/>
                                        </p:tgtEl>
                                        <p:attrNameLst>
                                          <p:attrName>ppt_x</p:attrName>
                                        </p:attrNameLst>
                                      </p:cBhvr>
                                      <p:tavLst>
                                        <p:tav tm="0">
                                          <p:val>
                                            <p:strVal val="#ppt_x"/>
                                          </p:val>
                                        </p:tav>
                                        <p:tav tm="100000">
                                          <p:val>
                                            <p:strVal val="#ppt_x"/>
                                          </p:val>
                                        </p:tav>
                                      </p:tavLst>
                                    </p:anim>
                                    <p:anim calcmode="lin" valueType="num">
                                      <p:cBhvr>
                                        <p:cTn id="61" dur="900" decel="100000" fill="hold"/>
                                        <p:tgtEl>
                                          <p:spTgt spid="4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1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900" decel="100000" fill="hold"/>
                                        <p:tgtEl>
                                          <p:spTgt spid="52"/>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200"/>
                                  </p:stCondLst>
                                  <p:childTnLst>
                                    <p:set>
                                      <p:cBhvr>
                                        <p:cTn id="70" dur="1" fill="hold">
                                          <p:stCondLst>
                                            <p:cond delay="0"/>
                                          </p:stCondLst>
                                        </p:cTn>
                                        <p:tgtEl>
                                          <p:spTgt spid="56"/>
                                        </p:tgtEl>
                                        <p:attrNameLst>
                                          <p:attrName>style.visibility</p:attrName>
                                        </p:attrNameLst>
                                      </p:cBhvr>
                                      <p:to>
                                        <p:strVal val="visible"/>
                                      </p:to>
                                    </p:set>
                                    <p:animEffect transition="in" filter="fade">
                                      <p:cBhvr>
                                        <p:cTn id="71" dur="1000"/>
                                        <p:tgtEl>
                                          <p:spTgt spid="56"/>
                                        </p:tgtEl>
                                      </p:cBhvr>
                                    </p:animEffect>
                                    <p:anim calcmode="lin" valueType="num">
                                      <p:cBhvr>
                                        <p:cTn id="72" dur="1000" fill="hold"/>
                                        <p:tgtEl>
                                          <p:spTgt spid="56"/>
                                        </p:tgtEl>
                                        <p:attrNameLst>
                                          <p:attrName>ppt_x</p:attrName>
                                        </p:attrNameLst>
                                      </p:cBhvr>
                                      <p:tavLst>
                                        <p:tav tm="0">
                                          <p:val>
                                            <p:strVal val="#ppt_x"/>
                                          </p:val>
                                        </p:tav>
                                        <p:tav tm="100000">
                                          <p:val>
                                            <p:strVal val="#ppt_x"/>
                                          </p:val>
                                        </p:tav>
                                      </p:tavLst>
                                    </p:anim>
                                    <p:anim calcmode="lin" valueType="num">
                                      <p:cBhvr>
                                        <p:cTn id="73" dur="900" decel="100000" fill="hold"/>
                                        <p:tgtEl>
                                          <p:spTgt spid="56"/>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300"/>
                                  </p:stCondLst>
                                  <p:childTnLst>
                                    <p:set>
                                      <p:cBhvr>
                                        <p:cTn id="76" dur="1" fill="hold">
                                          <p:stCondLst>
                                            <p:cond delay="0"/>
                                          </p:stCondLst>
                                        </p:cTn>
                                        <p:tgtEl>
                                          <p:spTgt spid="60"/>
                                        </p:tgtEl>
                                        <p:attrNameLst>
                                          <p:attrName>style.visibility</p:attrName>
                                        </p:attrNameLst>
                                      </p:cBhvr>
                                      <p:to>
                                        <p:strVal val="visible"/>
                                      </p:to>
                                    </p:set>
                                    <p:animEffect transition="in" filter="fade">
                                      <p:cBhvr>
                                        <p:cTn id="77" dur="1000"/>
                                        <p:tgtEl>
                                          <p:spTgt spid="60"/>
                                        </p:tgtEl>
                                      </p:cBhvr>
                                    </p:animEffect>
                                    <p:anim calcmode="lin" valueType="num">
                                      <p:cBhvr>
                                        <p:cTn id="78" dur="1000" fill="hold"/>
                                        <p:tgtEl>
                                          <p:spTgt spid="60"/>
                                        </p:tgtEl>
                                        <p:attrNameLst>
                                          <p:attrName>ppt_x</p:attrName>
                                        </p:attrNameLst>
                                      </p:cBhvr>
                                      <p:tavLst>
                                        <p:tav tm="0">
                                          <p:val>
                                            <p:strVal val="#ppt_x"/>
                                          </p:val>
                                        </p:tav>
                                        <p:tav tm="100000">
                                          <p:val>
                                            <p:strVal val="#ppt_x"/>
                                          </p:val>
                                        </p:tav>
                                      </p:tavLst>
                                    </p:anim>
                                    <p:anim calcmode="lin" valueType="num">
                                      <p:cBhvr>
                                        <p:cTn id="79" dur="900" decel="100000" fill="hold"/>
                                        <p:tgtEl>
                                          <p:spTgt spid="60"/>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40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00"/>
                                        <p:tgtEl>
                                          <p:spTgt spid="64"/>
                                        </p:tgtEl>
                                      </p:cBhvr>
                                    </p:animEffect>
                                    <p:anim calcmode="lin" valueType="num">
                                      <p:cBhvr>
                                        <p:cTn id="84" dur="1000" fill="hold"/>
                                        <p:tgtEl>
                                          <p:spTgt spid="64"/>
                                        </p:tgtEl>
                                        <p:attrNameLst>
                                          <p:attrName>ppt_x</p:attrName>
                                        </p:attrNameLst>
                                      </p:cBhvr>
                                      <p:tavLst>
                                        <p:tav tm="0">
                                          <p:val>
                                            <p:strVal val="#ppt_x"/>
                                          </p:val>
                                        </p:tav>
                                        <p:tav tm="100000">
                                          <p:val>
                                            <p:strVal val="#ppt_x"/>
                                          </p:val>
                                        </p:tav>
                                      </p:tavLst>
                                    </p:anim>
                                    <p:anim calcmode="lin" valueType="num">
                                      <p:cBhvr>
                                        <p:cTn id="85" dur="900" decel="100000" fill="hold"/>
                                        <p:tgtEl>
                                          <p:spTgt spid="64"/>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17"/>
          <p:cNvSpPr/>
          <p:nvPr/>
        </p:nvSpPr>
        <p:spPr>
          <a:xfrm rot="1751457">
            <a:off x="7979935" y="6047860"/>
            <a:ext cx="964630" cy="697798"/>
          </a:xfrm>
          <a:custGeom>
            <a:avLst/>
            <a:gdLst>
              <a:gd name="connsiteX0" fmla="*/ 0 w 2375941"/>
              <a:gd name="connsiteY0" fmla="*/ 0 h 694913"/>
              <a:gd name="connsiteX1" fmla="*/ 2375941 w 2375941"/>
              <a:gd name="connsiteY1" fmla="*/ 0 h 694913"/>
              <a:gd name="connsiteX2" fmla="*/ 2375941 w 2375941"/>
              <a:gd name="connsiteY2" fmla="*/ 694913 h 694913"/>
              <a:gd name="connsiteX3" fmla="*/ 0 w 2375941"/>
              <a:gd name="connsiteY3" fmla="*/ 694913 h 694913"/>
              <a:gd name="connsiteX4" fmla="*/ 0 w 2375941"/>
              <a:gd name="connsiteY4" fmla="*/ 0 h 694913"/>
              <a:gd name="connsiteX0" fmla="*/ 0 w 2375941"/>
              <a:gd name="connsiteY0" fmla="*/ 0 h 694913"/>
              <a:gd name="connsiteX1" fmla="*/ 1255753 w 2375941"/>
              <a:gd name="connsiteY1" fmla="*/ 5971 h 694913"/>
              <a:gd name="connsiteX2" fmla="*/ 2375941 w 2375941"/>
              <a:gd name="connsiteY2" fmla="*/ 0 h 694913"/>
              <a:gd name="connsiteX3" fmla="*/ 2375941 w 2375941"/>
              <a:gd name="connsiteY3" fmla="*/ 694913 h 694913"/>
              <a:gd name="connsiteX4" fmla="*/ 0 w 2375941"/>
              <a:gd name="connsiteY4" fmla="*/ 694913 h 694913"/>
              <a:gd name="connsiteX5" fmla="*/ 0 w 2375941"/>
              <a:gd name="connsiteY5" fmla="*/ 0 h 694913"/>
              <a:gd name="connsiteX0" fmla="*/ 0 w 2375941"/>
              <a:gd name="connsiteY0" fmla="*/ 0 h 697798"/>
              <a:gd name="connsiteX1" fmla="*/ 1255753 w 2375941"/>
              <a:gd name="connsiteY1" fmla="*/ 5971 h 697798"/>
              <a:gd name="connsiteX2" fmla="*/ 2375941 w 2375941"/>
              <a:gd name="connsiteY2" fmla="*/ 0 h 697798"/>
              <a:gd name="connsiteX3" fmla="*/ 2375941 w 2375941"/>
              <a:gd name="connsiteY3" fmla="*/ 694913 h 697798"/>
              <a:gd name="connsiteX4" fmla="*/ 1140367 w 2375941"/>
              <a:gd name="connsiteY4" fmla="*/ 697798 h 697798"/>
              <a:gd name="connsiteX5" fmla="*/ 0 w 2375941"/>
              <a:gd name="connsiteY5" fmla="*/ 694913 h 697798"/>
              <a:gd name="connsiteX6" fmla="*/ 0 w 2375941"/>
              <a:gd name="connsiteY6" fmla="*/ 0 h 697798"/>
              <a:gd name="connsiteX0" fmla="*/ 0 w 2375941"/>
              <a:gd name="connsiteY0" fmla="*/ 0 h 697798"/>
              <a:gd name="connsiteX1" fmla="*/ 1255753 w 2375941"/>
              <a:gd name="connsiteY1" fmla="*/ 5971 h 697798"/>
              <a:gd name="connsiteX2" fmla="*/ 2375941 w 2375941"/>
              <a:gd name="connsiteY2" fmla="*/ 0 h 697798"/>
              <a:gd name="connsiteX3" fmla="*/ 2375941 w 2375941"/>
              <a:gd name="connsiteY3" fmla="*/ 694913 h 697798"/>
              <a:gd name="connsiteX4" fmla="*/ 1140367 w 2375941"/>
              <a:gd name="connsiteY4" fmla="*/ 697798 h 697798"/>
              <a:gd name="connsiteX5" fmla="*/ 0 w 2375941"/>
              <a:gd name="connsiteY5" fmla="*/ 0 h 697798"/>
              <a:gd name="connsiteX0" fmla="*/ 0 w 1235574"/>
              <a:gd name="connsiteY0" fmla="*/ 697798 h 697798"/>
              <a:gd name="connsiteX1" fmla="*/ 115386 w 1235574"/>
              <a:gd name="connsiteY1" fmla="*/ 5971 h 697798"/>
              <a:gd name="connsiteX2" fmla="*/ 1235574 w 1235574"/>
              <a:gd name="connsiteY2" fmla="*/ 0 h 697798"/>
              <a:gd name="connsiteX3" fmla="*/ 1235574 w 1235574"/>
              <a:gd name="connsiteY3" fmla="*/ 694913 h 697798"/>
              <a:gd name="connsiteX4" fmla="*/ 0 w 1235574"/>
              <a:gd name="connsiteY4" fmla="*/ 697798 h 697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574" h="697798">
                <a:moveTo>
                  <a:pt x="0" y="697798"/>
                </a:moveTo>
                <a:lnTo>
                  <a:pt x="115386" y="5971"/>
                </a:lnTo>
                <a:lnTo>
                  <a:pt x="1235574" y="0"/>
                </a:lnTo>
                <a:lnTo>
                  <a:pt x="1235574" y="694913"/>
                </a:lnTo>
                <a:lnTo>
                  <a:pt x="0" y="697798"/>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 name="矩形 15"/>
          <p:cNvSpPr/>
          <p:nvPr/>
        </p:nvSpPr>
        <p:spPr>
          <a:xfrm rot="1751457">
            <a:off x="6610723" y="5758214"/>
            <a:ext cx="1190121" cy="1043431"/>
          </a:xfrm>
          <a:custGeom>
            <a:avLst/>
            <a:gdLst>
              <a:gd name="connsiteX0" fmla="*/ 0 w 2375941"/>
              <a:gd name="connsiteY0" fmla="*/ 0 h 1024436"/>
              <a:gd name="connsiteX1" fmla="*/ 2375941 w 2375941"/>
              <a:gd name="connsiteY1" fmla="*/ 0 h 1024436"/>
              <a:gd name="connsiteX2" fmla="*/ 2375941 w 2375941"/>
              <a:gd name="connsiteY2" fmla="*/ 1024436 h 1024436"/>
              <a:gd name="connsiteX3" fmla="*/ 0 w 2375941"/>
              <a:gd name="connsiteY3" fmla="*/ 1024436 h 1024436"/>
              <a:gd name="connsiteX4" fmla="*/ 0 w 2375941"/>
              <a:gd name="connsiteY4" fmla="*/ 0 h 1024436"/>
              <a:gd name="connsiteX0" fmla="*/ 0 w 2375941"/>
              <a:gd name="connsiteY0" fmla="*/ 5095 h 1029531"/>
              <a:gd name="connsiteX1" fmla="*/ 1185820 w 2375941"/>
              <a:gd name="connsiteY1" fmla="*/ 0 h 1029531"/>
              <a:gd name="connsiteX2" fmla="*/ 2375941 w 2375941"/>
              <a:gd name="connsiteY2" fmla="*/ 5095 h 1029531"/>
              <a:gd name="connsiteX3" fmla="*/ 2375941 w 2375941"/>
              <a:gd name="connsiteY3" fmla="*/ 1029531 h 1029531"/>
              <a:gd name="connsiteX4" fmla="*/ 0 w 2375941"/>
              <a:gd name="connsiteY4" fmla="*/ 1029531 h 1029531"/>
              <a:gd name="connsiteX5" fmla="*/ 0 w 2375941"/>
              <a:gd name="connsiteY5" fmla="*/ 5095 h 1029531"/>
              <a:gd name="connsiteX0" fmla="*/ 0 w 2375941"/>
              <a:gd name="connsiteY0" fmla="*/ 5095 h 1043431"/>
              <a:gd name="connsiteX1" fmla="*/ 1185820 w 2375941"/>
              <a:gd name="connsiteY1" fmla="*/ 0 h 1043431"/>
              <a:gd name="connsiteX2" fmla="*/ 2375941 w 2375941"/>
              <a:gd name="connsiteY2" fmla="*/ 5095 h 1043431"/>
              <a:gd name="connsiteX3" fmla="*/ 2375941 w 2375941"/>
              <a:gd name="connsiteY3" fmla="*/ 1029531 h 1043431"/>
              <a:gd name="connsiteX4" fmla="*/ 1245046 w 2375941"/>
              <a:gd name="connsiteY4" fmla="*/ 1043431 h 1043431"/>
              <a:gd name="connsiteX5" fmla="*/ 0 w 2375941"/>
              <a:gd name="connsiteY5" fmla="*/ 1029531 h 1043431"/>
              <a:gd name="connsiteX6" fmla="*/ 0 w 2375941"/>
              <a:gd name="connsiteY6" fmla="*/ 5095 h 1043431"/>
              <a:gd name="connsiteX0" fmla="*/ 0 w 2375941"/>
              <a:gd name="connsiteY0" fmla="*/ 5095 h 1043431"/>
              <a:gd name="connsiteX1" fmla="*/ 1185820 w 2375941"/>
              <a:gd name="connsiteY1" fmla="*/ 0 h 1043431"/>
              <a:gd name="connsiteX2" fmla="*/ 2375941 w 2375941"/>
              <a:gd name="connsiteY2" fmla="*/ 5095 h 1043431"/>
              <a:gd name="connsiteX3" fmla="*/ 2375941 w 2375941"/>
              <a:gd name="connsiteY3" fmla="*/ 1029531 h 1043431"/>
              <a:gd name="connsiteX4" fmla="*/ 1245046 w 2375941"/>
              <a:gd name="connsiteY4" fmla="*/ 1043431 h 1043431"/>
              <a:gd name="connsiteX5" fmla="*/ 0 w 2375941"/>
              <a:gd name="connsiteY5" fmla="*/ 5095 h 1043431"/>
              <a:gd name="connsiteX0" fmla="*/ 59226 w 1190121"/>
              <a:gd name="connsiteY0" fmla="*/ 1043431 h 1043431"/>
              <a:gd name="connsiteX1" fmla="*/ 0 w 1190121"/>
              <a:gd name="connsiteY1" fmla="*/ 0 h 1043431"/>
              <a:gd name="connsiteX2" fmla="*/ 1190121 w 1190121"/>
              <a:gd name="connsiteY2" fmla="*/ 5095 h 1043431"/>
              <a:gd name="connsiteX3" fmla="*/ 1190121 w 1190121"/>
              <a:gd name="connsiteY3" fmla="*/ 1029531 h 1043431"/>
              <a:gd name="connsiteX4" fmla="*/ 59226 w 1190121"/>
              <a:gd name="connsiteY4" fmla="*/ 1043431 h 1043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121" h="1043431">
                <a:moveTo>
                  <a:pt x="59226" y="1043431"/>
                </a:moveTo>
                <a:lnTo>
                  <a:pt x="0" y="0"/>
                </a:lnTo>
                <a:lnTo>
                  <a:pt x="1190121" y="5095"/>
                </a:lnTo>
                <a:lnTo>
                  <a:pt x="1190121" y="1029531"/>
                </a:lnTo>
                <a:lnTo>
                  <a:pt x="59226" y="1043431"/>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矩形 16"/>
          <p:cNvSpPr/>
          <p:nvPr/>
        </p:nvSpPr>
        <p:spPr>
          <a:xfrm rot="1751457">
            <a:off x="7240017" y="5524926"/>
            <a:ext cx="1383457" cy="1275374"/>
          </a:xfrm>
          <a:custGeom>
            <a:avLst/>
            <a:gdLst>
              <a:gd name="connsiteX0" fmla="*/ 0 w 2375941"/>
              <a:gd name="connsiteY0" fmla="*/ 0 h 1275374"/>
              <a:gd name="connsiteX1" fmla="*/ 2375941 w 2375941"/>
              <a:gd name="connsiteY1" fmla="*/ 0 h 1275374"/>
              <a:gd name="connsiteX2" fmla="*/ 2375941 w 2375941"/>
              <a:gd name="connsiteY2" fmla="*/ 1275374 h 1275374"/>
              <a:gd name="connsiteX3" fmla="*/ 0 w 2375941"/>
              <a:gd name="connsiteY3" fmla="*/ 1275374 h 1275374"/>
              <a:gd name="connsiteX4" fmla="*/ 0 w 2375941"/>
              <a:gd name="connsiteY4" fmla="*/ 0 h 1275374"/>
              <a:gd name="connsiteX0" fmla="*/ 0 w 2375941"/>
              <a:gd name="connsiteY0" fmla="*/ 0 h 1275374"/>
              <a:gd name="connsiteX1" fmla="*/ 992484 w 2375941"/>
              <a:gd name="connsiteY1" fmla="*/ 2500 h 1275374"/>
              <a:gd name="connsiteX2" fmla="*/ 2375941 w 2375941"/>
              <a:gd name="connsiteY2" fmla="*/ 0 h 1275374"/>
              <a:gd name="connsiteX3" fmla="*/ 2375941 w 2375941"/>
              <a:gd name="connsiteY3" fmla="*/ 1275374 h 1275374"/>
              <a:gd name="connsiteX4" fmla="*/ 0 w 2375941"/>
              <a:gd name="connsiteY4" fmla="*/ 1275374 h 1275374"/>
              <a:gd name="connsiteX5" fmla="*/ 0 w 2375941"/>
              <a:gd name="connsiteY5" fmla="*/ 0 h 1275374"/>
              <a:gd name="connsiteX0" fmla="*/ 0 w 2375941"/>
              <a:gd name="connsiteY0" fmla="*/ 0 h 1275374"/>
              <a:gd name="connsiteX1" fmla="*/ 992484 w 2375941"/>
              <a:gd name="connsiteY1" fmla="*/ 2500 h 1275374"/>
              <a:gd name="connsiteX2" fmla="*/ 2375941 w 2375941"/>
              <a:gd name="connsiteY2" fmla="*/ 0 h 1275374"/>
              <a:gd name="connsiteX3" fmla="*/ 2375941 w 2375941"/>
              <a:gd name="connsiteY3" fmla="*/ 1275374 h 1275374"/>
              <a:gd name="connsiteX4" fmla="*/ 1168051 w 2375941"/>
              <a:gd name="connsiteY4" fmla="*/ 1273704 h 1275374"/>
              <a:gd name="connsiteX5" fmla="*/ 0 w 2375941"/>
              <a:gd name="connsiteY5" fmla="*/ 1275374 h 1275374"/>
              <a:gd name="connsiteX6" fmla="*/ 0 w 2375941"/>
              <a:gd name="connsiteY6" fmla="*/ 0 h 1275374"/>
              <a:gd name="connsiteX0" fmla="*/ 0 w 2375941"/>
              <a:gd name="connsiteY0" fmla="*/ 1275374 h 1275374"/>
              <a:gd name="connsiteX1" fmla="*/ 992484 w 2375941"/>
              <a:gd name="connsiteY1" fmla="*/ 2500 h 1275374"/>
              <a:gd name="connsiteX2" fmla="*/ 2375941 w 2375941"/>
              <a:gd name="connsiteY2" fmla="*/ 0 h 1275374"/>
              <a:gd name="connsiteX3" fmla="*/ 2375941 w 2375941"/>
              <a:gd name="connsiteY3" fmla="*/ 1275374 h 1275374"/>
              <a:gd name="connsiteX4" fmla="*/ 1168051 w 2375941"/>
              <a:gd name="connsiteY4" fmla="*/ 1273704 h 1275374"/>
              <a:gd name="connsiteX5" fmla="*/ 0 w 2375941"/>
              <a:gd name="connsiteY5" fmla="*/ 1275374 h 1275374"/>
              <a:gd name="connsiteX0" fmla="*/ 175567 w 1383457"/>
              <a:gd name="connsiteY0" fmla="*/ 1273704 h 1275374"/>
              <a:gd name="connsiteX1" fmla="*/ 0 w 1383457"/>
              <a:gd name="connsiteY1" fmla="*/ 2500 h 1275374"/>
              <a:gd name="connsiteX2" fmla="*/ 1383457 w 1383457"/>
              <a:gd name="connsiteY2" fmla="*/ 0 h 1275374"/>
              <a:gd name="connsiteX3" fmla="*/ 1383457 w 1383457"/>
              <a:gd name="connsiteY3" fmla="*/ 1275374 h 1275374"/>
              <a:gd name="connsiteX4" fmla="*/ 175567 w 1383457"/>
              <a:gd name="connsiteY4" fmla="*/ 1273704 h 1275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457" h="1275374">
                <a:moveTo>
                  <a:pt x="175567" y="1273704"/>
                </a:moveTo>
                <a:lnTo>
                  <a:pt x="0" y="2500"/>
                </a:lnTo>
                <a:lnTo>
                  <a:pt x="1383457" y="0"/>
                </a:lnTo>
                <a:lnTo>
                  <a:pt x="1383457" y="1275374"/>
                </a:lnTo>
                <a:lnTo>
                  <a:pt x="175567" y="1273704"/>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矩形 18"/>
          <p:cNvSpPr/>
          <p:nvPr/>
        </p:nvSpPr>
        <p:spPr>
          <a:xfrm rot="1751457">
            <a:off x="8528603" y="5174319"/>
            <a:ext cx="1518718" cy="1575571"/>
          </a:xfrm>
          <a:custGeom>
            <a:avLst/>
            <a:gdLst>
              <a:gd name="connsiteX0" fmla="*/ 0 w 1937367"/>
              <a:gd name="connsiteY0" fmla="*/ 0 h 1560299"/>
              <a:gd name="connsiteX1" fmla="*/ 1937367 w 1937367"/>
              <a:gd name="connsiteY1" fmla="*/ 0 h 1560299"/>
              <a:gd name="connsiteX2" fmla="*/ 1937367 w 1937367"/>
              <a:gd name="connsiteY2" fmla="*/ 1560299 h 1560299"/>
              <a:gd name="connsiteX3" fmla="*/ 0 w 1937367"/>
              <a:gd name="connsiteY3" fmla="*/ 1560299 h 1560299"/>
              <a:gd name="connsiteX4" fmla="*/ 0 w 1937367"/>
              <a:gd name="connsiteY4" fmla="*/ 0 h 1560299"/>
              <a:gd name="connsiteX0" fmla="*/ 0 w 1937367"/>
              <a:gd name="connsiteY0" fmla="*/ 13726 h 1574025"/>
              <a:gd name="connsiteX1" fmla="*/ 600394 w 1937367"/>
              <a:gd name="connsiteY1" fmla="*/ 0 h 1574025"/>
              <a:gd name="connsiteX2" fmla="*/ 1937367 w 1937367"/>
              <a:gd name="connsiteY2" fmla="*/ 13726 h 1574025"/>
              <a:gd name="connsiteX3" fmla="*/ 1937367 w 1937367"/>
              <a:gd name="connsiteY3" fmla="*/ 1574025 h 1574025"/>
              <a:gd name="connsiteX4" fmla="*/ 0 w 1937367"/>
              <a:gd name="connsiteY4" fmla="*/ 1574025 h 1574025"/>
              <a:gd name="connsiteX5" fmla="*/ 0 w 1937367"/>
              <a:gd name="connsiteY5" fmla="*/ 13726 h 1574025"/>
              <a:gd name="connsiteX0" fmla="*/ 0 w 1937367"/>
              <a:gd name="connsiteY0" fmla="*/ 13726 h 1575571"/>
              <a:gd name="connsiteX1" fmla="*/ 600394 w 1937367"/>
              <a:gd name="connsiteY1" fmla="*/ 0 h 1575571"/>
              <a:gd name="connsiteX2" fmla="*/ 1937367 w 1937367"/>
              <a:gd name="connsiteY2" fmla="*/ 13726 h 1575571"/>
              <a:gd name="connsiteX3" fmla="*/ 1937367 w 1937367"/>
              <a:gd name="connsiteY3" fmla="*/ 1574025 h 1575571"/>
              <a:gd name="connsiteX4" fmla="*/ 973279 w 1937367"/>
              <a:gd name="connsiteY4" fmla="*/ 1575571 h 1575571"/>
              <a:gd name="connsiteX5" fmla="*/ 0 w 1937367"/>
              <a:gd name="connsiteY5" fmla="*/ 1574025 h 1575571"/>
              <a:gd name="connsiteX6" fmla="*/ 0 w 1937367"/>
              <a:gd name="connsiteY6" fmla="*/ 13726 h 1575571"/>
              <a:gd name="connsiteX0" fmla="*/ 0 w 1937367"/>
              <a:gd name="connsiteY0" fmla="*/ 13726 h 1575571"/>
              <a:gd name="connsiteX1" fmla="*/ 600394 w 1937367"/>
              <a:gd name="connsiteY1" fmla="*/ 0 h 1575571"/>
              <a:gd name="connsiteX2" fmla="*/ 1937367 w 1937367"/>
              <a:gd name="connsiteY2" fmla="*/ 13726 h 1575571"/>
              <a:gd name="connsiteX3" fmla="*/ 1937367 w 1937367"/>
              <a:gd name="connsiteY3" fmla="*/ 1574025 h 1575571"/>
              <a:gd name="connsiteX4" fmla="*/ 973279 w 1937367"/>
              <a:gd name="connsiteY4" fmla="*/ 1575571 h 1575571"/>
              <a:gd name="connsiteX5" fmla="*/ 0 w 1937367"/>
              <a:gd name="connsiteY5" fmla="*/ 13726 h 1575571"/>
              <a:gd name="connsiteX0" fmla="*/ 372885 w 1336973"/>
              <a:gd name="connsiteY0" fmla="*/ 1575571 h 1575571"/>
              <a:gd name="connsiteX1" fmla="*/ 0 w 1336973"/>
              <a:gd name="connsiteY1" fmla="*/ 0 h 1575571"/>
              <a:gd name="connsiteX2" fmla="*/ 1336973 w 1336973"/>
              <a:gd name="connsiteY2" fmla="*/ 13726 h 1575571"/>
              <a:gd name="connsiteX3" fmla="*/ 1336973 w 1336973"/>
              <a:gd name="connsiteY3" fmla="*/ 1574025 h 1575571"/>
              <a:gd name="connsiteX4" fmla="*/ 372885 w 1336973"/>
              <a:gd name="connsiteY4" fmla="*/ 1575571 h 1575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73" h="1575571">
                <a:moveTo>
                  <a:pt x="372885" y="1575571"/>
                </a:moveTo>
                <a:lnTo>
                  <a:pt x="0" y="0"/>
                </a:lnTo>
                <a:lnTo>
                  <a:pt x="1336973" y="13726"/>
                </a:lnTo>
                <a:lnTo>
                  <a:pt x="1336973" y="1574025"/>
                </a:lnTo>
                <a:lnTo>
                  <a:pt x="372885" y="1575571"/>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 name="矩形 19"/>
          <p:cNvSpPr/>
          <p:nvPr/>
        </p:nvSpPr>
        <p:spPr>
          <a:xfrm rot="1751457">
            <a:off x="9339822" y="5554808"/>
            <a:ext cx="1103467" cy="1188909"/>
          </a:xfrm>
          <a:custGeom>
            <a:avLst/>
            <a:gdLst>
              <a:gd name="connsiteX0" fmla="*/ 0 w 2024560"/>
              <a:gd name="connsiteY0" fmla="*/ 0 h 1174945"/>
              <a:gd name="connsiteX1" fmla="*/ 2024560 w 2024560"/>
              <a:gd name="connsiteY1" fmla="*/ 0 h 1174945"/>
              <a:gd name="connsiteX2" fmla="*/ 2024560 w 2024560"/>
              <a:gd name="connsiteY2" fmla="*/ 1174945 h 1174945"/>
              <a:gd name="connsiteX3" fmla="*/ 0 w 2024560"/>
              <a:gd name="connsiteY3" fmla="*/ 1174945 h 1174945"/>
              <a:gd name="connsiteX4" fmla="*/ 0 w 2024560"/>
              <a:gd name="connsiteY4" fmla="*/ 0 h 1174945"/>
              <a:gd name="connsiteX0" fmla="*/ 0 w 2024560"/>
              <a:gd name="connsiteY0" fmla="*/ 3709 h 1178654"/>
              <a:gd name="connsiteX1" fmla="*/ 1079340 w 2024560"/>
              <a:gd name="connsiteY1" fmla="*/ 0 h 1178654"/>
              <a:gd name="connsiteX2" fmla="*/ 2024560 w 2024560"/>
              <a:gd name="connsiteY2" fmla="*/ 3709 h 1178654"/>
              <a:gd name="connsiteX3" fmla="*/ 2024560 w 2024560"/>
              <a:gd name="connsiteY3" fmla="*/ 1178654 h 1178654"/>
              <a:gd name="connsiteX4" fmla="*/ 0 w 2024560"/>
              <a:gd name="connsiteY4" fmla="*/ 1178654 h 1178654"/>
              <a:gd name="connsiteX5" fmla="*/ 0 w 2024560"/>
              <a:gd name="connsiteY5" fmla="*/ 3709 h 1178654"/>
              <a:gd name="connsiteX0" fmla="*/ 0 w 2024560"/>
              <a:gd name="connsiteY0" fmla="*/ 3709 h 1188909"/>
              <a:gd name="connsiteX1" fmla="*/ 1079340 w 2024560"/>
              <a:gd name="connsiteY1" fmla="*/ 0 h 1188909"/>
              <a:gd name="connsiteX2" fmla="*/ 2024560 w 2024560"/>
              <a:gd name="connsiteY2" fmla="*/ 3709 h 1188909"/>
              <a:gd name="connsiteX3" fmla="*/ 2024560 w 2024560"/>
              <a:gd name="connsiteY3" fmla="*/ 1178654 h 1188909"/>
              <a:gd name="connsiteX4" fmla="*/ 1236208 w 2024560"/>
              <a:gd name="connsiteY4" fmla="*/ 1188909 h 1188909"/>
              <a:gd name="connsiteX5" fmla="*/ 0 w 2024560"/>
              <a:gd name="connsiteY5" fmla="*/ 1178654 h 1188909"/>
              <a:gd name="connsiteX6" fmla="*/ 0 w 2024560"/>
              <a:gd name="connsiteY6" fmla="*/ 3709 h 1188909"/>
              <a:gd name="connsiteX0" fmla="*/ 0 w 2024560"/>
              <a:gd name="connsiteY0" fmla="*/ 3709 h 1188909"/>
              <a:gd name="connsiteX1" fmla="*/ 1079340 w 2024560"/>
              <a:gd name="connsiteY1" fmla="*/ 0 h 1188909"/>
              <a:gd name="connsiteX2" fmla="*/ 2024560 w 2024560"/>
              <a:gd name="connsiteY2" fmla="*/ 3709 h 1188909"/>
              <a:gd name="connsiteX3" fmla="*/ 2024560 w 2024560"/>
              <a:gd name="connsiteY3" fmla="*/ 1178654 h 1188909"/>
              <a:gd name="connsiteX4" fmla="*/ 1236208 w 2024560"/>
              <a:gd name="connsiteY4" fmla="*/ 1188909 h 1188909"/>
              <a:gd name="connsiteX5" fmla="*/ 0 w 2024560"/>
              <a:gd name="connsiteY5" fmla="*/ 3709 h 1188909"/>
              <a:gd name="connsiteX0" fmla="*/ 156868 w 945220"/>
              <a:gd name="connsiteY0" fmla="*/ 1188909 h 1188909"/>
              <a:gd name="connsiteX1" fmla="*/ 0 w 945220"/>
              <a:gd name="connsiteY1" fmla="*/ 0 h 1188909"/>
              <a:gd name="connsiteX2" fmla="*/ 945220 w 945220"/>
              <a:gd name="connsiteY2" fmla="*/ 3709 h 1188909"/>
              <a:gd name="connsiteX3" fmla="*/ 945220 w 945220"/>
              <a:gd name="connsiteY3" fmla="*/ 1178654 h 1188909"/>
              <a:gd name="connsiteX4" fmla="*/ 156868 w 945220"/>
              <a:gd name="connsiteY4" fmla="*/ 1188909 h 1188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220" h="1188909">
                <a:moveTo>
                  <a:pt x="156868" y="1188909"/>
                </a:moveTo>
                <a:lnTo>
                  <a:pt x="0" y="0"/>
                </a:lnTo>
                <a:lnTo>
                  <a:pt x="945220" y="3709"/>
                </a:lnTo>
                <a:lnTo>
                  <a:pt x="945220" y="1178654"/>
                </a:lnTo>
                <a:lnTo>
                  <a:pt x="156868" y="1188909"/>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矩形 20"/>
          <p:cNvSpPr/>
          <p:nvPr/>
        </p:nvSpPr>
        <p:spPr>
          <a:xfrm rot="1751457">
            <a:off x="10073732" y="5703541"/>
            <a:ext cx="986409" cy="1022116"/>
          </a:xfrm>
          <a:custGeom>
            <a:avLst/>
            <a:gdLst>
              <a:gd name="connsiteX0" fmla="*/ 0 w 2246709"/>
              <a:gd name="connsiteY0" fmla="*/ 0 h 1020999"/>
              <a:gd name="connsiteX1" fmla="*/ 2246709 w 2246709"/>
              <a:gd name="connsiteY1" fmla="*/ 0 h 1020999"/>
              <a:gd name="connsiteX2" fmla="*/ 2246709 w 2246709"/>
              <a:gd name="connsiteY2" fmla="*/ 1020999 h 1020999"/>
              <a:gd name="connsiteX3" fmla="*/ 0 w 2246709"/>
              <a:gd name="connsiteY3" fmla="*/ 1020999 h 1020999"/>
              <a:gd name="connsiteX4" fmla="*/ 0 w 2246709"/>
              <a:gd name="connsiteY4" fmla="*/ 0 h 1020999"/>
              <a:gd name="connsiteX0" fmla="*/ 0 w 2246709"/>
              <a:gd name="connsiteY0" fmla="*/ 793 h 1021792"/>
              <a:gd name="connsiteX1" fmla="*/ 1260300 w 2246709"/>
              <a:gd name="connsiteY1" fmla="*/ 0 h 1021792"/>
              <a:gd name="connsiteX2" fmla="*/ 2246709 w 2246709"/>
              <a:gd name="connsiteY2" fmla="*/ 793 h 1021792"/>
              <a:gd name="connsiteX3" fmla="*/ 2246709 w 2246709"/>
              <a:gd name="connsiteY3" fmla="*/ 1021792 h 1021792"/>
              <a:gd name="connsiteX4" fmla="*/ 0 w 2246709"/>
              <a:gd name="connsiteY4" fmla="*/ 1021792 h 1021792"/>
              <a:gd name="connsiteX5" fmla="*/ 0 w 2246709"/>
              <a:gd name="connsiteY5" fmla="*/ 793 h 1021792"/>
              <a:gd name="connsiteX0" fmla="*/ 0 w 2246709"/>
              <a:gd name="connsiteY0" fmla="*/ 793 h 1022116"/>
              <a:gd name="connsiteX1" fmla="*/ 1260300 w 2246709"/>
              <a:gd name="connsiteY1" fmla="*/ 0 h 1022116"/>
              <a:gd name="connsiteX2" fmla="*/ 2246709 w 2246709"/>
              <a:gd name="connsiteY2" fmla="*/ 793 h 1022116"/>
              <a:gd name="connsiteX3" fmla="*/ 2246709 w 2246709"/>
              <a:gd name="connsiteY3" fmla="*/ 1021792 h 1022116"/>
              <a:gd name="connsiteX4" fmla="*/ 1334895 w 2246709"/>
              <a:gd name="connsiteY4" fmla="*/ 1022116 h 1022116"/>
              <a:gd name="connsiteX5" fmla="*/ 0 w 2246709"/>
              <a:gd name="connsiteY5" fmla="*/ 1021792 h 1022116"/>
              <a:gd name="connsiteX6" fmla="*/ 0 w 2246709"/>
              <a:gd name="connsiteY6" fmla="*/ 793 h 1022116"/>
              <a:gd name="connsiteX0" fmla="*/ 0 w 2246709"/>
              <a:gd name="connsiteY0" fmla="*/ 793 h 1022116"/>
              <a:gd name="connsiteX1" fmla="*/ 1260300 w 2246709"/>
              <a:gd name="connsiteY1" fmla="*/ 0 h 1022116"/>
              <a:gd name="connsiteX2" fmla="*/ 2246709 w 2246709"/>
              <a:gd name="connsiteY2" fmla="*/ 793 h 1022116"/>
              <a:gd name="connsiteX3" fmla="*/ 2246709 w 2246709"/>
              <a:gd name="connsiteY3" fmla="*/ 1021792 h 1022116"/>
              <a:gd name="connsiteX4" fmla="*/ 1334895 w 2246709"/>
              <a:gd name="connsiteY4" fmla="*/ 1022116 h 1022116"/>
              <a:gd name="connsiteX5" fmla="*/ 0 w 2246709"/>
              <a:gd name="connsiteY5" fmla="*/ 793 h 1022116"/>
              <a:gd name="connsiteX0" fmla="*/ 74595 w 986409"/>
              <a:gd name="connsiteY0" fmla="*/ 1022116 h 1022116"/>
              <a:gd name="connsiteX1" fmla="*/ 0 w 986409"/>
              <a:gd name="connsiteY1" fmla="*/ 0 h 1022116"/>
              <a:gd name="connsiteX2" fmla="*/ 986409 w 986409"/>
              <a:gd name="connsiteY2" fmla="*/ 793 h 1022116"/>
              <a:gd name="connsiteX3" fmla="*/ 986409 w 986409"/>
              <a:gd name="connsiteY3" fmla="*/ 1021792 h 1022116"/>
              <a:gd name="connsiteX4" fmla="*/ 74595 w 986409"/>
              <a:gd name="connsiteY4" fmla="*/ 1022116 h 1022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6409" h="1022116">
                <a:moveTo>
                  <a:pt x="74595" y="1022116"/>
                </a:moveTo>
                <a:lnTo>
                  <a:pt x="0" y="0"/>
                </a:lnTo>
                <a:lnTo>
                  <a:pt x="986409" y="793"/>
                </a:lnTo>
                <a:lnTo>
                  <a:pt x="986409" y="1021792"/>
                </a:lnTo>
                <a:lnTo>
                  <a:pt x="74595" y="1022116"/>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 name="矩形 21"/>
          <p:cNvSpPr/>
          <p:nvPr/>
        </p:nvSpPr>
        <p:spPr>
          <a:xfrm rot="1751457">
            <a:off x="10782013" y="5931490"/>
            <a:ext cx="865540" cy="796256"/>
          </a:xfrm>
          <a:custGeom>
            <a:avLst/>
            <a:gdLst>
              <a:gd name="connsiteX0" fmla="*/ 0 w 2279163"/>
              <a:gd name="connsiteY0" fmla="*/ 0 h 791032"/>
              <a:gd name="connsiteX1" fmla="*/ 2279163 w 2279163"/>
              <a:gd name="connsiteY1" fmla="*/ 0 h 791032"/>
              <a:gd name="connsiteX2" fmla="*/ 2279163 w 2279163"/>
              <a:gd name="connsiteY2" fmla="*/ 791032 h 791032"/>
              <a:gd name="connsiteX3" fmla="*/ 0 w 2279163"/>
              <a:gd name="connsiteY3" fmla="*/ 791032 h 791032"/>
              <a:gd name="connsiteX4" fmla="*/ 0 w 2279163"/>
              <a:gd name="connsiteY4" fmla="*/ 0 h 791032"/>
              <a:gd name="connsiteX0" fmla="*/ 0 w 2279163"/>
              <a:gd name="connsiteY0" fmla="*/ 4450 h 795482"/>
              <a:gd name="connsiteX1" fmla="*/ 1481577 w 2279163"/>
              <a:gd name="connsiteY1" fmla="*/ 0 h 795482"/>
              <a:gd name="connsiteX2" fmla="*/ 2279163 w 2279163"/>
              <a:gd name="connsiteY2" fmla="*/ 4450 h 795482"/>
              <a:gd name="connsiteX3" fmla="*/ 2279163 w 2279163"/>
              <a:gd name="connsiteY3" fmla="*/ 795482 h 795482"/>
              <a:gd name="connsiteX4" fmla="*/ 0 w 2279163"/>
              <a:gd name="connsiteY4" fmla="*/ 795482 h 795482"/>
              <a:gd name="connsiteX5" fmla="*/ 0 w 2279163"/>
              <a:gd name="connsiteY5" fmla="*/ 4450 h 795482"/>
              <a:gd name="connsiteX0" fmla="*/ 0 w 2279163"/>
              <a:gd name="connsiteY0" fmla="*/ 4450 h 796256"/>
              <a:gd name="connsiteX1" fmla="*/ 1481577 w 2279163"/>
              <a:gd name="connsiteY1" fmla="*/ 0 h 796256"/>
              <a:gd name="connsiteX2" fmla="*/ 2279163 w 2279163"/>
              <a:gd name="connsiteY2" fmla="*/ 4450 h 796256"/>
              <a:gd name="connsiteX3" fmla="*/ 2279163 w 2279163"/>
              <a:gd name="connsiteY3" fmla="*/ 795482 h 796256"/>
              <a:gd name="connsiteX4" fmla="*/ 1413623 w 2279163"/>
              <a:gd name="connsiteY4" fmla="*/ 796256 h 796256"/>
              <a:gd name="connsiteX5" fmla="*/ 0 w 2279163"/>
              <a:gd name="connsiteY5" fmla="*/ 795482 h 796256"/>
              <a:gd name="connsiteX6" fmla="*/ 0 w 2279163"/>
              <a:gd name="connsiteY6" fmla="*/ 4450 h 796256"/>
              <a:gd name="connsiteX0" fmla="*/ 0 w 2279163"/>
              <a:gd name="connsiteY0" fmla="*/ 4450 h 796256"/>
              <a:gd name="connsiteX1" fmla="*/ 1481577 w 2279163"/>
              <a:gd name="connsiteY1" fmla="*/ 0 h 796256"/>
              <a:gd name="connsiteX2" fmla="*/ 2279163 w 2279163"/>
              <a:gd name="connsiteY2" fmla="*/ 4450 h 796256"/>
              <a:gd name="connsiteX3" fmla="*/ 2279163 w 2279163"/>
              <a:gd name="connsiteY3" fmla="*/ 795482 h 796256"/>
              <a:gd name="connsiteX4" fmla="*/ 1413623 w 2279163"/>
              <a:gd name="connsiteY4" fmla="*/ 796256 h 796256"/>
              <a:gd name="connsiteX5" fmla="*/ 0 w 2279163"/>
              <a:gd name="connsiteY5" fmla="*/ 4450 h 796256"/>
              <a:gd name="connsiteX0" fmla="*/ 0 w 865540"/>
              <a:gd name="connsiteY0" fmla="*/ 796256 h 796256"/>
              <a:gd name="connsiteX1" fmla="*/ 67954 w 865540"/>
              <a:gd name="connsiteY1" fmla="*/ 0 h 796256"/>
              <a:gd name="connsiteX2" fmla="*/ 865540 w 865540"/>
              <a:gd name="connsiteY2" fmla="*/ 4450 h 796256"/>
              <a:gd name="connsiteX3" fmla="*/ 865540 w 865540"/>
              <a:gd name="connsiteY3" fmla="*/ 795482 h 796256"/>
              <a:gd name="connsiteX4" fmla="*/ 0 w 865540"/>
              <a:gd name="connsiteY4" fmla="*/ 796256 h 79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5540" h="796256">
                <a:moveTo>
                  <a:pt x="0" y="796256"/>
                </a:moveTo>
                <a:lnTo>
                  <a:pt x="67954" y="0"/>
                </a:lnTo>
                <a:lnTo>
                  <a:pt x="865540" y="4450"/>
                </a:lnTo>
                <a:lnTo>
                  <a:pt x="865540" y="795482"/>
                </a:lnTo>
                <a:lnTo>
                  <a:pt x="0" y="796256"/>
                </a:lnTo>
                <a:close/>
              </a:path>
            </a:pathLst>
          </a:custGeom>
          <a:gradFill flip="none" rotWithShape="1">
            <a:gsLst>
              <a:gs pos="0">
                <a:sysClr val="windowText" lastClr="000000">
                  <a:alpha val="2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矩形 12"/>
          <p:cNvSpPr/>
          <p:nvPr/>
        </p:nvSpPr>
        <p:spPr>
          <a:xfrm rot="1751457">
            <a:off x="809946" y="3692740"/>
            <a:ext cx="4035054" cy="1715218"/>
          </a:xfrm>
          <a:custGeom>
            <a:avLst/>
            <a:gdLst>
              <a:gd name="connsiteX0" fmla="*/ 0 w 4093320"/>
              <a:gd name="connsiteY0" fmla="*/ 0 h 1707865"/>
              <a:gd name="connsiteX1" fmla="*/ 4093320 w 4093320"/>
              <a:gd name="connsiteY1" fmla="*/ 0 h 1707865"/>
              <a:gd name="connsiteX2" fmla="*/ 4093320 w 4093320"/>
              <a:gd name="connsiteY2" fmla="*/ 1707865 h 1707865"/>
              <a:gd name="connsiteX3" fmla="*/ 0 w 4093320"/>
              <a:gd name="connsiteY3" fmla="*/ 1707865 h 1707865"/>
              <a:gd name="connsiteX4" fmla="*/ 0 w 4093320"/>
              <a:gd name="connsiteY4" fmla="*/ 0 h 1707865"/>
              <a:gd name="connsiteX0" fmla="*/ 0 w 4093320"/>
              <a:gd name="connsiteY0" fmla="*/ 2786 h 1710651"/>
              <a:gd name="connsiteX1" fmla="*/ 2125908 w 4093320"/>
              <a:gd name="connsiteY1" fmla="*/ 0 h 1710651"/>
              <a:gd name="connsiteX2" fmla="*/ 4093320 w 4093320"/>
              <a:gd name="connsiteY2" fmla="*/ 2786 h 1710651"/>
              <a:gd name="connsiteX3" fmla="*/ 4093320 w 4093320"/>
              <a:gd name="connsiteY3" fmla="*/ 1710651 h 1710651"/>
              <a:gd name="connsiteX4" fmla="*/ 0 w 4093320"/>
              <a:gd name="connsiteY4" fmla="*/ 1710651 h 1710651"/>
              <a:gd name="connsiteX5" fmla="*/ 0 w 4093320"/>
              <a:gd name="connsiteY5" fmla="*/ 2786 h 1710651"/>
              <a:gd name="connsiteX0" fmla="*/ 0 w 4093320"/>
              <a:gd name="connsiteY0" fmla="*/ 2786 h 1715218"/>
              <a:gd name="connsiteX1" fmla="*/ 2125908 w 4093320"/>
              <a:gd name="connsiteY1" fmla="*/ 0 h 1715218"/>
              <a:gd name="connsiteX2" fmla="*/ 4093320 w 4093320"/>
              <a:gd name="connsiteY2" fmla="*/ 2786 h 1715218"/>
              <a:gd name="connsiteX3" fmla="*/ 4093320 w 4093320"/>
              <a:gd name="connsiteY3" fmla="*/ 1710651 h 1715218"/>
              <a:gd name="connsiteX4" fmla="*/ 58266 w 4093320"/>
              <a:gd name="connsiteY4" fmla="*/ 1715218 h 1715218"/>
              <a:gd name="connsiteX5" fmla="*/ 0 w 4093320"/>
              <a:gd name="connsiteY5" fmla="*/ 1710651 h 1715218"/>
              <a:gd name="connsiteX6" fmla="*/ 0 w 4093320"/>
              <a:gd name="connsiteY6" fmla="*/ 2786 h 1715218"/>
              <a:gd name="connsiteX0" fmla="*/ 0 w 4093320"/>
              <a:gd name="connsiteY0" fmla="*/ 2786 h 1715218"/>
              <a:gd name="connsiteX1" fmla="*/ 2125908 w 4093320"/>
              <a:gd name="connsiteY1" fmla="*/ 0 h 1715218"/>
              <a:gd name="connsiteX2" fmla="*/ 4093320 w 4093320"/>
              <a:gd name="connsiteY2" fmla="*/ 2786 h 1715218"/>
              <a:gd name="connsiteX3" fmla="*/ 4093320 w 4093320"/>
              <a:gd name="connsiteY3" fmla="*/ 1710651 h 1715218"/>
              <a:gd name="connsiteX4" fmla="*/ 58266 w 4093320"/>
              <a:gd name="connsiteY4" fmla="*/ 1715218 h 1715218"/>
              <a:gd name="connsiteX5" fmla="*/ 0 w 4093320"/>
              <a:gd name="connsiteY5" fmla="*/ 2786 h 1715218"/>
              <a:gd name="connsiteX0" fmla="*/ 0 w 4035054"/>
              <a:gd name="connsiteY0" fmla="*/ 1715218 h 1715218"/>
              <a:gd name="connsiteX1" fmla="*/ 2067642 w 4035054"/>
              <a:gd name="connsiteY1" fmla="*/ 0 h 1715218"/>
              <a:gd name="connsiteX2" fmla="*/ 4035054 w 4035054"/>
              <a:gd name="connsiteY2" fmla="*/ 2786 h 1715218"/>
              <a:gd name="connsiteX3" fmla="*/ 4035054 w 4035054"/>
              <a:gd name="connsiteY3" fmla="*/ 1710651 h 1715218"/>
              <a:gd name="connsiteX4" fmla="*/ 0 w 4035054"/>
              <a:gd name="connsiteY4" fmla="*/ 1715218 h 1715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5054" h="1715218">
                <a:moveTo>
                  <a:pt x="0" y="1715218"/>
                </a:moveTo>
                <a:lnTo>
                  <a:pt x="2067642" y="0"/>
                </a:lnTo>
                <a:lnTo>
                  <a:pt x="4035054" y="2786"/>
                </a:lnTo>
                <a:lnTo>
                  <a:pt x="4035054" y="1710651"/>
                </a:lnTo>
                <a:lnTo>
                  <a:pt x="0" y="1715218"/>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矩形 13"/>
          <p:cNvSpPr/>
          <p:nvPr/>
        </p:nvSpPr>
        <p:spPr>
          <a:xfrm rot="1751457">
            <a:off x="3550607" y="3202350"/>
            <a:ext cx="4611020" cy="2380119"/>
          </a:xfrm>
          <a:custGeom>
            <a:avLst/>
            <a:gdLst>
              <a:gd name="connsiteX0" fmla="*/ 0 w 4680828"/>
              <a:gd name="connsiteY0" fmla="*/ 0 h 2349019"/>
              <a:gd name="connsiteX1" fmla="*/ 4680828 w 4680828"/>
              <a:gd name="connsiteY1" fmla="*/ 0 h 2349019"/>
              <a:gd name="connsiteX2" fmla="*/ 4680828 w 4680828"/>
              <a:gd name="connsiteY2" fmla="*/ 2349019 h 2349019"/>
              <a:gd name="connsiteX3" fmla="*/ 0 w 4680828"/>
              <a:gd name="connsiteY3" fmla="*/ 2349019 h 2349019"/>
              <a:gd name="connsiteX4" fmla="*/ 0 w 4680828"/>
              <a:gd name="connsiteY4" fmla="*/ 0 h 2349019"/>
              <a:gd name="connsiteX0" fmla="*/ 0 w 4680828"/>
              <a:gd name="connsiteY0" fmla="*/ 0 h 2349019"/>
              <a:gd name="connsiteX1" fmla="*/ 3246681 w 4680828"/>
              <a:gd name="connsiteY1" fmla="*/ 5095 h 2349019"/>
              <a:gd name="connsiteX2" fmla="*/ 4680828 w 4680828"/>
              <a:gd name="connsiteY2" fmla="*/ 0 h 2349019"/>
              <a:gd name="connsiteX3" fmla="*/ 4680828 w 4680828"/>
              <a:gd name="connsiteY3" fmla="*/ 2349019 h 2349019"/>
              <a:gd name="connsiteX4" fmla="*/ 0 w 4680828"/>
              <a:gd name="connsiteY4" fmla="*/ 2349019 h 2349019"/>
              <a:gd name="connsiteX5" fmla="*/ 0 w 4680828"/>
              <a:gd name="connsiteY5" fmla="*/ 0 h 2349019"/>
              <a:gd name="connsiteX0" fmla="*/ 0 w 4680828"/>
              <a:gd name="connsiteY0" fmla="*/ 0 h 2354840"/>
              <a:gd name="connsiteX1" fmla="*/ 3246681 w 4680828"/>
              <a:gd name="connsiteY1" fmla="*/ 5095 h 2354840"/>
              <a:gd name="connsiteX2" fmla="*/ 4680828 w 4680828"/>
              <a:gd name="connsiteY2" fmla="*/ 0 h 2354840"/>
              <a:gd name="connsiteX3" fmla="*/ 4680828 w 4680828"/>
              <a:gd name="connsiteY3" fmla="*/ 2349019 h 2354840"/>
              <a:gd name="connsiteX4" fmla="*/ 118781 w 4680828"/>
              <a:gd name="connsiteY4" fmla="*/ 2354840 h 2354840"/>
              <a:gd name="connsiteX5" fmla="*/ 0 w 4680828"/>
              <a:gd name="connsiteY5" fmla="*/ 2349019 h 2354840"/>
              <a:gd name="connsiteX6" fmla="*/ 0 w 4680828"/>
              <a:gd name="connsiteY6" fmla="*/ 0 h 2354840"/>
              <a:gd name="connsiteX0" fmla="*/ 0 w 4680828"/>
              <a:gd name="connsiteY0" fmla="*/ 0 h 2354840"/>
              <a:gd name="connsiteX1" fmla="*/ 3246681 w 4680828"/>
              <a:gd name="connsiteY1" fmla="*/ 5095 h 2354840"/>
              <a:gd name="connsiteX2" fmla="*/ 4680828 w 4680828"/>
              <a:gd name="connsiteY2" fmla="*/ 0 h 2354840"/>
              <a:gd name="connsiteX3" fmla="*/ 4680828 w 4680828"/>
              <a:gd name="connsiteY3" fmla="*/ 2349019 h 2354840"/>
              <a:gd name="connsiteX4" fmla="*/ 118781 w 4680828"/>
              <a:gd name="connsiteY4" fmla="*/ 2354840 h 2354840"/>
              <a:gd name="connsiteX5" fmla="*/ 0 w 4680828"/>
              <a:gd name="connsiteY5" fmla="*/ 0 h 2354840"/>
              <a:gd name="connsiteX0" fmla="*/ 0 w 4562047"/>
              <a:gd name="connsiteY0" fmla="*/ 2354840 h 2354840"/>
              <a:gd name="connsiteX1" fmla="*/ 3127900 w 4562047"/>
              <a:gd name="connsiteY1" fmla="*/ 5095 h 2354840"/>
              <a:gd name="connsiteX2" fmla="*/ 4562047 w 4562047"/>
              <a:gd name="connsiteY2" fmla="*/ 0 h 2354840"/>
              <a:gd name="connsiteX3" fmla="*/ 4562047 w 4562047"/>
              <a:gd name="connsiteY3" fmla="*/ 2349019 h 2354840"/>
              <a:gd name="connsiteX4" fmla="*/ 0 w 4562047"/>
              <a:gd name="connsiteY4" fmla="*/ 2354840 h 2354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2047" h="2354840">
                <a:moveTo>
                  <a:pt x="0" y="2354840"/>
                </a:moveTo>
                <a:lnTo>
                  <a:pt x="3127900" y="5095"/>
                </a:lnTo>
                <a:lnTo>
                  <a:pt x="4562047" y="0"/>
                </a:lnTo>
                <a:lnTo>
                  <a:pt x="4562047" y="2349019"/>
                </a:lnTo>
                <a:lnTo>
                  <a:pt x="0" y="2354840"/>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 name="矩形 14"/>
          <p:cNvSpPr/>
          <p:nvPr/>
        </p:nvSpPr>
        <p:spPr>
          <a:xfrm rot="1751457">
            <a:off x="7506888" y="3220640"/>
            <a:ext cx="4480031" cy="2352829"/>
          </a:xfrm>
          <a:custGeom>
            <a:avLst/>
            <a:gdLst>
              <a:gd name="connsiteX0" fmla="*/ 0 w 4680828"/>
              <a:gd name="connsiteY0" fmla="*/ 0 h 2332476"/>
              <a:gd name="connsiteX1" fmla="*/ 4680828 w 4680828"/>
              <a:gd name="connsiteY1" fmla="*/ 0 h 2332476"/>
              <a:gd name="connsiteX2" fmla="*/ 4680828 w 4680828"/>
              <a:gd name="connsiteY2" fmla="*/ 2332476 h 2332476"/>
              <a:gd name="connsiteX3" fmla="*/ 0 w 4680828"/>
              <a:gd name="connsiteY3" fmla="*/ 2332476 h 2332476"/>
              <a:gd name="connsiteX4" fmla="*/ 0 w 4680828"/>
              <a:gd name="connsiteY4" fmla="*/ 0 h 2332476"/>
              <a:gd name="connsiteX0" fmla="*/ 0 w 4680828"/>
              <a:gd name="connsiteY0" fmla="*/ 17624 h 2350100"/>
              <a:gd name="connsiteX1" fmla="*/ 3302970 w 4680828"/>
              <a:gd name="connsiteY1" fmla="*/ 0 h 2350100"/>
              <a:gd name="connsiteX2" fmla="*/ 4680828 w 4680828"/>
              <a:gd name="connsiteY2" fmla="*/ 17624 h 2350100"/>
              <a:gd name="connsiteX3" fmla="*/ 4680828 w 4680828"/>
              <a:gd name="connsiteY3" fmla="*/ 2350100 h 2350100"/>
              <a:gd name="connsiteX4" fmla="*/ 0 w 4680828"/>
              <a:gd name="connsiteY4" fmla="*/ 2350100 h 2350100"/>
              <a:gd name="connsiteX5" fmla="*/ 0 w 4680828"/>
              <a:gd name="connsiteY5" fmla="*/ 17624 h 2350100"/>
              <a:gd name="connsiteX0" fmla="*/ 0 w 4680828"/>
              <a:gd name="connsiteY0" fmla="*/ 17624 h 2352829"/>
              <a:gd name="connsiteX1" fmla="*/ 3302970 w 4680828"/>
              <a:gd name="connsiteY1" fmla="*/ 0 h 2352829"/>
              <a:gd name="connsiteX2" fmla="*/ 4680828 w 4680828"/>
              <a:gd name="connsiteY2" fmla="*/ 17624 h 2352829"/>
              <a:gd name="connsiteX3" fmla="*/ 4680828 w 4680828"/>
              <a:gd name="connsiteY3" fmla="*/ 2350100 h 2352829"/>
              <a:gd name="connsiteX4" fmla="*/ 200797 w 4680828"/>
              <a:gd name="connsiteY4" fmla="*/ 2352829 h 2352829"/>
              <a:gd name="connsiteX5" fmla="*/ 0 w 4680828"/>
              <a:gd name="connsiteY5" fmla="*/ 2350100 h 2352829"/>
              <a:gd name="connsiteX6" fmla="*/ 0 w 4680828"/>
              <a:gd name="connsiteY6" fmla="*/ 17624 h 2352829"/>
              <a:gd name="connsiteX0" fmla="*/ 0 w 4680828"/>
              <a:gd name="connsiteY0" fmla="*/ 17624 h 2352829"/>
              <a:gd name="connsiteX1" fmla="*/ 3302970 w 4680828"/>
              <a:gd name="connsiteY1" fmla="*/ 0 h 2352829"/>
              <a:gd name="connsiteX2" fmla="*/ 4680828 w 4680828"/>
              <a:gd name="connsiteY2" fmla="*/ 17624 h 2352829"/>
              <a:gd name="connsiteX3" fmla="*/ 4680828 w 4680828"/>
              <a:gd name="connsiteY3" fmla="*/ 2350100 h 2352829"/>
              <a:gd name="connsiteX4" fmla="*/ 200797 w 4680828"/>
              <a:gd name="connsiteY4" fmla="*/ 2352829 h 2352829"/>
              <a:gd name="connsiteX5" fmla="*/ 0 w 4680828"/>
              <a:gd name="connsiteY5" fmla="*/ 17624 h 2352829"/>
              <a:gd name="connsiteX0" fmla="*/ 0 w 4480031"/>
              <a:gd name="connsiteY0" fmla="*/ 2352829 h 2352829"/>
              <a:gd name="connsiteX1" fmla="*/ 3102173 w 4480031"/>
              <a:gd name="connsiteY1" fmla="*/ 0 h 2352829"/>
              <a:gd name="connsiteX2" fmla="*/ 4480031 w 4480031"/>
              <a:gd name="connsiteY2" fmla="*/ 17624 h 2352829"/>
              <a:gd name="connsiteX3" fmla="*/ 4480031 w 4480031"/>
              <a:gd name="connsiteY3" fmla="*/ 2350100 h 2352829"/>
              <a:gd name="connsiteX4" fmla="*/ 0 w 4480031"/>
              <a:gd name="connsiteY4" fmla="*/ 2352829 h 2352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0031" h="2352829">
                <a:moveTo>
                  <a:pt x="0" y="2352829"/>
                </a:moveTo>
                <a:lnTo>
                  <a:pt x="3102173" y="0"/>
                </a:lnTo>
                <a:lnTo>
                  <a:pt x="4480031" y="17624"/>
                </a:lnTo>
                <a:lnTo>
                  <a:pt x="4480031" y="2350100"/>
                </a:lnTo>
                <a:lnTo>
                  <a:pt x="0" y="2352829"/>
                </a:lnTo>
                <a:close/>
              </a:path>
            </a:pathLst>
          </a:custGeom>
          <a:gradFill flip="none" rotWithShape="1">
            <a:gsLst>
              <a:gs pos="0">
                <a:sysClr val="windowText" lastClr="000000">
                  <a:alpha val="30000"/>
                </a:sysClr>
              </a:gs>
              <a:gs pos="100000">
                <a:srgbClr val="F2F2F2">
                  <a:alpha val="0"/>
                </a:srgb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矩形 49"/>
          <p:cNvSpPr/>
          <p:nvPr/>
        </p:nvSpPr>
        <p:spPr>
          <a:xfrm>
            <a:off x="6485363" y="5517738"/>
            <a:ext cx="454382" cy="953590"/>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矩形 50"/>
          <p:cNvSpPr/>
          <p:nvPr/>
        </p:nvSpPr>
        <p:spPr>
          <a:xfrm>
            <a:off x="7176848" y="5256480"/>
            <a:ext cx="454382" cy="1214847"/>
          </a:xfrm>
          <a:prstGeom prst="rect">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矩形 51"/>
          <p:cNvSpPr/>
          <p:nvPr/>
        </p:nvSpPr>
        <p:spPr>
          <a:xfrm>
            <a:off x="7868334" y="5909624"/>
            <a:ext cx="454382" cy="561703"/>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3" name="矩形 52"/>
          <p:cNvSpPr/>
          <p:nvPr/>
        </p:nvSpPr>
        <p:spPr>
          <a:xfrm>
            <a:off x="8559819" y="4903784"/>
            <a:ext cx="454382" cy="1567544"/>
          </a:xfrm>
          <a:prstGeom prst="rect">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4" name="矩形 53"/>
          <p:cNvSpPr/>
          <p:nvPr/>
        </p:nvSpPr>
        <p:spPr>
          <a:xfrm>
            <a:off x="9251304" y="5360984"/>
            <a:ext cx="454382" cy="1110344"/>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5" name="矩形 54"/>
          <p:cNvSpPr/>
          <p:nvPr/>
        </p:nvSpPr>
        <p:spPr>
          <a:xfrm>
            <a:off x="9942790" y="5517738"/>
            <a:ext cx="454382" cy="953590"/>
          </a:xfrm>
          <a:prstGeom prst="rect">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6" name="矩形 55"/>
          <p:cNvSpPr/>
          <p:nvPr/>
        </p:nvSpPr>
        <p:spPr>
          <a:xfrm>
            <a:off x="10634275" y="5778995"/>
            <a:ext cx="454382" cy="692332"/>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矩形 5"/>
          <p:cNvSpPr/>
          <p:nvPr/>
        </p:nvSpPr>
        <p:spPr>
          <a:xfrm rot="1751457">
            <a:off x="5245570" y="1614730"/>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ysClr val="windowText" lastClr="000000">
                  <a:alpha val="30000"/>
                </a:sysClr>
              </a:gs>
              <a:gs pos="100000">
                <a:srgbClr val="F2F2F2">
                  <a:alpha val="0"/>
                </a:srgbClr>
              </a:gs>
            </a:gsLst>
            <a:lin ang="2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8" name="矩形 57"/>
          <p:cNvSpPr/>
          <p:nvPr/>
        </p:nvSpPr>
        <p:spPr>
          <a:xfrm>
            <a:off x="5169099" y="1732634"/>
            <a:ext cx="1384300" cy="1778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9" name="文本框 24"/>
          <p:cNvSpPr txBox="1"/>
          <p:nvPr/>
        </p:nvSpPr>
        <p:spPr>
          <a:xfrm>
            <a:off x="4332625" y="1078787"/>
            <a:ext cx="3057247" cy="523220"/>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nvGrpSpPr>
          <p:cNvPr id="60" name="组合 59"/>
          <p:cNvGrpSpPr/>
          <p:nvPr/>
        </p:nvGrpSpPr>
        <p:grpSpPr>
          <a:xfrm>
            <a:off x="576461" y="2520628"/>
            <a:ext cx="10506075" cy="1052816"/>
            <a:chOff x="937749" y="5016378"/>
            <a:chExt cx="10506075" cy="1052816"/>
          </a:xfrm>
        </p:grpSpPr>
        <p:sp>
          <p:nvSpPr>
            <p:cNvPr id="61" name="矩形 60"/>
            <p:cNvSpPr/>
            <p:nvPr/>
          </p:nvSpPr>
          <p:spPr>
            <a:xfrm>
              <a:off x="937749" y="5369002"/>
              <a:ext cx="10506075" cy="700192"/>
            </a:xfrm>
            <a:prstGeom prst="rect">
              <a:avLst/>
            </a:prstGeom>
          </p:spPr>
          <p:txBody>
            <a:bodyPr wrap="square">
              <a:spAutoFit/>
              <a:scene3d>
                <a:camera prst="orthographicFront"/>
                <a:lightRig rig="threePt" dir="t"/>
              </a:scene3d>
              <a:sp3d contourW="12700"/>
            </a:bodyPr>
            <a:lstStyle/>
            <a:p>
              <a:pPr algn="just" fontAlgn="auto">
                <a:lnSpc>
                  <a:spcPct val="15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用户可以在投影仪或者计算机上进行演示也可以将演示文稿打印出来制作成胶片以便应用到更广泛的领域</a:t>
              </a:r>
              <a:r>
                <a:rPr lang="zh-CN" altLang="en-US" sz="1400" dirty="0" smtClean="0">
                  <a:solidFill>
                    <a:srgbClr val="7F7F7F"/>
                  </a:solidFill>
                  <a:latin typeface="Arial"/>
                  <a:ea typeface="微软雅黑"/>
                </a:rPr>
                <a:t>中用户可以在投影仪或者计算机上进行演示也可以将演示文稿打印出来制作成胶片以便应用到更广泛的领域中</a:t>
              </a:r>
            </a:p>
          </p:txBody>
        </p:sp>
        <p:sp>
          <p:nvSpPr>
            <p:cNvPr id="62" name="矩形 61"/>
            <p:cNvSpPr/>
            <p:nvPr/>
          </p:nvSpPr>
          <p:spPr>
            <a:xfrm>
              <a:off x="937750" y="501637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63" name="组合 62"/>
          <p:cNvGrpSpPr/>
          <p:nvPr/>
        </p:nvGrpSpPr>
        <p:grpSpPr>
          <a:xfrm>
            <a:off x="639962" y="3786185"/>
            <a:ext cx="10442575" cy="537028"/>
            <a:chOff x="874713" y="3033486"/>
            <a:chExt cx="10442575" cy="537028"/>
          </a:xfrm>
        </p:grpSpPr>
        <p:sp>
          <p:nvSpPr>
            <p:cNvPr id="64" name="矩形 63"/>
            <p:cNvSpPr/>
            <p:nvPr/>
          </p:nvSpPr>
          <p:spPr>
            <a:xfrm>
              <a:off x="874713" y="3033486"/>
              <a:ext cx="2652258" cy="537028"/>
            </a:xfrm>
            <a:prstGeom prst="rect">
              <a:avLst/>
            </a:prstGeom>
            <a:solidFill>
              <a:srgbClr val="7F7F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5" name="矩形 64"/>
            <p:cNvSpPr/>
            <p:nvPr/>
          </p:nvSpPr>
          <p:spPr>
            <a:xfrm>
              <a:off x="3526971" y="3033486"/>
              <a:ext cx="3911146" cy="537028"/>
            </a:xfrm>
            <a:prstGeom prst="rect">
              <a:avLst/>
            </a:prstGeom>
            <a:solidFill>
              <a:srgbClr val="5959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6" name="矩形 65"/>
            <p:cNvSpPr/>
            <p:nvPr/>
          </p:nvSpPr>
          <p:spPr>
            <a:xfrm>
              <a:off x="7438117" y="3033486"/>
              <a:ext cx="3879171" cy="537028"/>
            </a:xfrm>
            <a:prstGeom prst="rect">
              <a:avLst/>
            </a:prstGeom>
            <a:solidFill>
              <a:srgbClr val="E6332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7" name="矩形 66"/>
            <p:cNvSpPr/>
            <p:nvPr/>
          </p:nvSpPr>
          <p:spPr>
            <a:xfrm>
              <a:off x="914968" y="3114068"/>
              <a:ext cx="2241974" cy="362343"/>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Arial"/>
                  <a:ea typeface="微软雅黑"/>
                </a:rPr>
                <a:t>标题文字添加</a:t>
              </a:r>
            </a:p>
          </p:txBody>
        </p:sp>
        <p:sp>
          <p:nvSpPr>
            <p:cNvPr id="68" name="矩形 67"/>
            <p:cNvSpPr/>
            <p:nvPr/>
          </p:nvSpPr>
          <p:spPr>
            <a:xfrm>
              <a:off x="3596655" y="3114068"/>
              <a:ext cx="2241974" cy="362343"/>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Arial"/>
                  <a:ea typeface="微软雅黑"/>
                </a:rPr>
                <a:t>标题文字添加</a:t>
              </a:r>
            </a:p>
          </p:txBody>
        </p:sp>
        <p:sp>
          <p:nvSpPr>
            <p:cNvPr id="69" name="矩形 68"/>
            <p:cNvSpPr/>
            <p:nvPr/>
          </p:nvSpPr>
          <p:spPr>
            <a:xfrm>
              <a:off x="7530166" y="3114068"/>
              <a:ext cx="2241974" cy="362343"/>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Arial"/>
                  <a:ea typeface="微软雅黑"/>
                </a:rPr>
                <a:t>标题文字添加</a:t>
              </a:r>
            </a:p>
          </p:txBody>
        </p:sp>
      </p:grpSp>
      <p:sp>
        <p:nvSpPr>
          <p:cNvPr id="70" name="矩形 69"/>
          <p:cNvSpPr/>
          <p:nvPr/>
        </p:nvSpPr>
        <p:spPr>
          <a:xfrm>
            <a:off x="594402" y="5486344"/>
            <a:ext cx="5617635" cy="1061829"/>
          </a:xfrm>
          <a:prstGeom prst="rect">
            <a:avLst/>
          </a:prstGeom>
        </p:spPr>
        <p:txBody>
          <a:bodyPr wrap="square">
            <a:spAutoFit/>
            <a:scene3d>
              <a:camera prst="orthographicFront"/>
              <a:lightRig rig="threePt" dir="t"/>
            </a:scene3d>
            <a:sp3d contourW="12700"/>
          </a:bodyPr>
          <a:lstStyle/>
          <a:p>
            <a:pPr algn="just" fontAlgn="auto">
              <a:lnSpc>
                <a:spcPct val="150000"/>
              </a:lnSpc>
              <a:spcBef>
                <a:spcPts val="0"/>
              </a:spcBef>
              <a:spcAft>
                <a:spcPts val="0"/>
              </a:spcAft>
            </a:pPr>
            <a:r>
              <a:rPr lang="zh-CN" altLang="en-US" sz="1400" dirty="0">
                <a:solidFill>
                  <a:srgbClr val="7F7F7F"/>
                </a:solidFill>
                <a:latin typeface="Arial"/>
                <a:ea typeface="微软雅黑"/>
              </a:rPr>
              <a:t>用户可以在投影仪或者计算机上进行演示也可以将演示文稿打印出来制作成胶片以便应用到更广泛的领域</a:t>
            </a:r>
            <a:r>
              <a:rPr lang="zh-CN" altLang="en-US" sz="1400" dirty="0" smtClean="0">
                <a:solidFill>
                  <a:srgbClr val="7F7F7F"/>
                </a:solidFill>
                <a:latin typeface="Arial"/>
                <a:ea typeface="微软雅黑"/>
              </a:rPr>
              <a:t>中用户可以在投影仪或者计算机上进行演示也可以将演示文稿打印出来制作成胶片以便应用</a:t>
            </a:r>
          </a:p>
        </p:txBody>
      </p:sp>
      <p:sp>
        <p:nvSpPr>
          <p:cNvPr id="71" name="矩形 70"/>
          <p:cNvSpPr/>
          <p:nvPr/>
        </p:nvSpPr>
        <p:spPr>
          <a:xfrm>
            <a:off x="6462145" y="5526346"/>
            <a:ext cx="501804" cy="313932"/>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56%</a:t>
            </a:r>
            <a:endParaRPr lang="zh-CN" altLang="en-US" sz="1200" dirty="0">
              <a:solidFill>
                <a:prstClr val="white"/>
              </a:solidFill>
              <a:latin typeface="Arial"/>
              <a:ea typeface="微软雅黑"/>
            </a:endParaRPr>
          </a:p>
        </p:txBody>
      </p:sp>
      <p:sp>
        <p:nvSpPr>
          <p:cNvPr id="72" name="矩形 71"/>
          <p:cNvSpPr/>
          <p:nvPr/>
        </p:nvSpPr>
        <p:spPr>
          <a:xfrm>
            <a:off x="7156259" y="5260319"/>
            <a:ext cx="501804" cy="293607"/>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60%</a:t>
            </a:r>
            <a:endParaRPr lang="zh-CN" altLang="en-US" sz="1200" dirty="0">
              <a:solidFill>
                <a:prstClr val="white"/>
              </a:solidFill>
              <a:latin typeface="Arial"/>
              <a:ea typeface="微软雅黑"/>
            </a:endParaRPr>
          </a:p>
        </p:txBody>
      </p:sp>
      <p:sp>
        <p:nvSpPr>
          <p:cNvPr id="73" name="矩形 72"/>
          <p:cNvSpPr/>
          <p:nvPr/>
        </p:nvSpPr>
        <p:spPr>
          <a:xfrm>
            <a:off x="7834829" y="5918908"/>
            <a:ext cx="501804" cy="293607"/>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38%</a:t>
            </a:r>
            <a:endParaRPr lang="zh-CN" altLang="en-US" sz="1200" dirty="0">
              <a:solidFill>
                <a:prstClr val="white"/>
              </a:solidFill>
              <a:latin typeface="Arial"/>
              <a:ea typeface="微软雅黑"/>
            </a:endParaRPr>
          </a:p>
        </p:txBody>
      </p:sp>
      <p:sp>
        <p:nvSpPr>
          <p:cNvPr id="74" name="矩形 73"/>
          <p:cNvSpPr/>
          <p:nvPr/>
        </p:nvSpPr>
        <p:spPr>
          <a:xfrm>
            <a:off x="8536108" y="4913784"/>
            <a:ext cx="501804" cy="293607"/>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68%</a:t>
            </a:r>
            <a:endParaRPr lang="zh-CN" altLang="en-US" sz="1200" dirty="0">
              <a:solidFill>
                <a:prstClr val="white"/>
              </a:solidFill>
              <a:latin typeface="Arial"/>
              <a:ea typeface="微软雅黑"/>
            </a:endParaRPr>
          </a:p>
        </p:txBody>
      </p:sp>
      <p:sp>
        <p:nvSpPr>
          <p:cNvPr id="75" name="矩形 74"/>
          <p:cNvSpPr/>
          <p:nvPr/>
        </p:nvSpPr>
        <p:spPr>
          <a:xfrm>
            <a:off x="9221556" y="5377852"/>
            <a:ext cx="501804" cy="293607"/>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58%</a:t>
            </a:r>
            <a:endParaRPr lang="zh-CN" altLang="en-US" sz="1200" dirty="0">
              <a:solidFill>
                <a:prstClr val="white"/>
              </a:solidFill>
              <a:latin typeface="Arial"/>
              <a:ea typeface="微软雅黑"/>
            </a:endParaRPr>
          </a:p>
        </p:txBody>
      </p:sp>
      <p:sp>
        <p:nvSpPr>
          <p:cNvPr id="76" name="矩形 75"/>
          <p:cNvSpPr/>
          <p:nvPr/>
        </p:nvSpPr>
        <p:spPr>
          <a:xfrm>
            <a:off x="9928353" y="5520464"/>
            <a:ext cx="501804" cy="293607"/>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55%</a:t>
            </a:r>
            <a:endParaRPr lang="zh-CN" altLang="en-US" sz="1200" dirty="0">
              <a:solidFill>
                <a:prstClr val="white"/>
              </a:solidFill>
              <a:latin typeface="Arial"/>
              <a:ea typeface="微软雅黑"/>
            </a:endParaRPr>
          </a:p>
        </p:txBody>
      </p:sp>
      <p:sp>
        <p:nvSpPr>
          <p:cNvPr id="77" name="矩形 76"/>
          <p:cNvSpPr/>
          <p:nvPr/>
        </p:nvSpPr>
        <p:spPr>
          <a:xfrm>
            <a:off x="10607756" y="5778995"/>
            <a:ext cx="501804" cy="293607"/>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en-US" altLang="zh-CN" sz="1200" dirty="0" smtClean="0">
                <a:solidFill>
                  <a:prstClr val="white"/>
                </a:solidFill>
                <a:latin typeface="Arial"/>
                <a:ea typeface="微软雅黑"/>
              </a:rPr>
              <a:t>49%</a:t>
            </a:r>
            <a:endParaRPr lang="zh-CN" altLang="en-US" sz="1200" dirty="0">
              <a:solidFill>
                <a:prstClr val="white"/>
              </a:solidFill>
              <a:latin typeface="Arial"/>
              <a:ea typeface="微软雅黑"/>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p:tgtEl>
                                          <p:spTgt spid="59"/>
                                        </p:tgtEl>
                                        <p:attrNameLst>
                                          <p:attrName>ppt_y</p:attrName>
                                        </p:attrNameLst>
                                      </p:cBhvr>
                                      <p:tavLst>
                                        <p:tav tm="0">
                                          <p:val>
                                            <p:strVal val="#ppt_y+#ppt_h*1.125000"/>
                                          </p:val>
                                        </p:tav>
                                        <p:tav tm="100000">
                                          <p:val>
                                            <p:strVal val="#ppt_y"/>
                                          </p:val>
                                        </p:tav>
                                      </p:tavLst>
                                    </p:anim>
                                    <p:animEffect transition="in" filter="wipe(up)">
                                      <p:cBhvr>
                                        <p:cTn id="18" dur="500"/>
                                        <p:tgtEl>
                                          <p:spTgt spid="59"/>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750" fill="hold"/>
                                        <p:tgtEl>
                                          <p:spTgt spid="60"/>
                                        </p:tgtEl>
                                        <p:attrNameLst>
                                          <p:attrName>ppt_x</p:attrName>
                                        </p:attrNameLst>
                                      </p:cBhvr>
                                      <p:tavLst>
                                        <p:tav tm="0">
                                          <p:val>
                                            <p:strVal val="1+#ppt_w/2"/>
                                          </p:val>
                                        </p:tav>
                                        <p:tav tm="100000">
                                          <p:val>
                                            <p:strVal val="#ppt_x"/>
                                          </p:val>
                                        </p:tav>
                                      </p:tavLst>
                                    </p:anim>
                                    <p:anim calcmode="lin" valueType="num">
                                      <p:cBhvr additive="base">
                                        <p:cTn id="23" dur="750" fill="hold"/>
                                        <p:tgtEl>
                                          <p:spTgt spid="60"/>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left)">
                                      <p:cBhvr>
                                        <p:cTn id="27" dur="1000"/>
                                        <p:tgtEl>
                                          <p:spTgt spid="6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par>
                          <p:cTn id="38" fill="hold">
                            <p:stCondLst>
                              <p:cond delay="3750"/>
                            </p:stCondLst>
                            <p:childTnLst>
                              <p:par>
                                <p:cTn id="39" presetID="42" presetClass="entr" presetSubtype="0"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fade">
                                      <p:cBhvr>
                                        <p:cTn id="41" dur="1000"/>
                                        <p:tgtEl>
                                          <p:spTgt spid="70"/>
                                        </p:tgtEl>
                                      </p:cBhvr>
                                    </p:animEffect>
                                    <p:anim calcmode="lin" valueType="num">
                                      <p:cBhvr>
                                        <p:cTn id="42" dur="1000" fill="hold"/>
                                        <p:tgtEl>
                                          <p:spTgt spid="70"/>
                                        </p:tgtEl>
                                        <p:attrNameLst>
                                          <p:attrName>ppt_x</p:attrName>
                                        </p:attrNameLst>
                                      </p:cBhvr>
                                      <p:tavLst>
                                        <p:tav tm="0">
                                          <p:val>
                                            <p:strVal val="#ppt_x"/>
                                          </p:val>
                                        </p:tav>
                                        <p:tav tm="100000">
                                          <p:val>
                                            <p:strVal val="#ppt_x"/>
                                          </p:val>
                                        </p:tav>
                                      </p:tavLst>
                                    </p:anim>
                                    <p:anim calcmode="lin" valueType="num">
                                      <p:cBhvr>
                                        <p:cTn id="43" dur="1000" fill="hold"/>
                                        <p:tgtEl>
                                          <p:spTgt spid="70"/>
                                        </p:tgtEl>
                                        <p:attrNameLst>
                                          <p:attrName>ppt_y</p:attrName>
                                        </p:attrNameLst>
                                      </p:cBhvr>
                                      <p:tavLst>
                                        <p:tav tm="0">
                                          <p:val>
                                            <p:strVal val="#ppt_y+.1"/>
                                          </p:val>
                                        </p:tav>
                                        <p:tav tm="100000">
                                          <p:val>
                                            <p:strVal val="#ppt_y"/>
                                          </p:val>
                                        </p:tav>
                                      </p:tavLst>
                                    </p:anim>
                                  </p:childTnLst>
                                </p:cTn>
                              </p:par>
                            </p:childTnLst>
                          </p:cTn>
                        </p:par>
                        <p:par>
                          <p:cTn id="44" fill="hold">
                            <p:stCondLst>
                              <p:cond delay="4750"/>
                            </p:stCondLst>
                            <p:childTnLst>
                              <p:par>
                                <p:cTn id="45" presetID="42"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1000"/>
                                        <p:tgtEl>
                                          <p:spTgt spid="45"/>
                                        </p:tgtEl>
                                      </p:cBhvr>
                                    </p:animEffect>
                                    <p:anim calcmode="lin" valueType="num">
                                      <p:cBhvr>
                                        <p:cTn id="73" dur="1000" fill="hold"/>
                                        <p:tgtEl>
                                          <p:spTgt spid="45"/>
                                        </p:tgtEl>
                                        <p:attrNameLst>
                                          <p:attrName>ppt_x</p:attrName>
                                        </p:attrNameLst>
                                      </p:cBhvr>
                                      <p:tavLst>
                                        <p:tav tm="0">
                                          <p:val>
                                            <p:strVal val="#ppt_x"/>
                                          </p:val>
                                        </p:tav>
                                        <p:tav tm="100000">
                                          <p:val>
                                            <p:strVal val="#ppt_x"/>
                                          </p:val>
                                        </p:tav>
                                      </p:tavLst>
                                    </p:anim>
                                    <p:anim calcmode="lin" valueType="num">
                                      <p:cBhvr>
                                        <p:cTn id="74" dur="1000" fill="hold"/>
                                        <p:tgtEl>
                                          <p:spTgt spid="4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1000"/>
                                        <p:tgtEl>
                                          <p:spTgt spid="50"/>
                                        </p:tgtEl>
                                      </p:cBhvr>
                                    </p:animEffect>
                                    <p:anim calcmode="lin" valueType="num">
                                      <p:cBhvr>
                                        <p:cTn id="83" dur="1000" fill="hold"/>
                                        <p:tgtEl>
                                          <p:spTgt spid="50"/>
                                        </p:tgtEl>
                                        <p:attrNameLst>
                                          <p:attrName>ppt_x</p:attrName>
                                        </p:attrNameLst>
                                      </p:cBhvr>
                                      <p:tavLst>
                                        <p:tav tm="0">
                                          <p:val>
                                            <p:strVal val="#ppt_x"/>
                                          </p:val>
                                        </p:tav>
                                        <p:tav tm="100000">
                                          <p:val>
                                            <p:strVal val="#ppt_x"/>
                                          </p:val>
                                        </p:tav>
                                      </p:tavLst>
                                    </p:anim>
                                    <p:anim calcmode="lin" valueType="num">
                                      <p:cBhvr>
                                        <p:cTn id="84" dur="1000" fill="hold"/>
                                        <p:tgtEl>
                                          <p:spTgt spid="5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1000"/>
                                        <p:tgtEl>
                                          <p:spTgt spid="51"/>
                                        </p:tgtEl>
                                      </p:cBhvr>
                                    </p:animEffect>
                                    <p:anim calcmode="lin" valueType="num">
                                      <p:cBhvr>
                                        <p:cTn id="88" dur="1000" fill="hold"/>
                                        <p:tgtEl>
                                          <p:spTgt spid="51"/>
                                        </p:tgtEl>
                                        <p:attrNameLst>
                                          <p:attrName>ppt_x</p:attrName>
                                        </p:attrNameLst>
                                      </p:cBhvr>
                                      <p:tavLst>
                                        <p:tav tm="0">
                                          <p:val>
                                            <p:strVal val="#ppt_x"/>
                                          </p:val>
                                        </p:tav>
                                        <p:tav tm="100000">
                                          <p:val>
                                            <p:strVal val="#ppt_x"/>
                                          </p:val>
                                        </p:tav>
                                      </p:tavLst>
                                    </p:anim>
                                    <p:anim calcmode="lin" valueType="num">
                                      <p:cBhvr>
                                        <p:cTn id="89" dur="1000" fill="hold"/>
                                        <p:tgtEl>
                                          <p:spTgt spid="5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1000"/>
                                        <p:tgtEl>
                                          <p:spTgt spid="52"/>
                                        </p:tgtEl>
                                      </p:cBhvr>
                                    </p:animEffect>
                                    <p:anim calcmode="lin" valueType="num">
                                      <p:cBhvr>
                                        <p:cTn id="93" dur="1000" fill="hold"/>
                                        <p:tgtEl>
                                          <p:spTgt spid="52"/>
                                        </p:tgtEl>
                                        <p:attrNameLst>
                                          <p:attrName>ppt_x</p:attrName>
                                        </p:attrNameLst>
                                      </p:cBhvr>
                                      <p:tavLst>
                                        <p:tav tm="0">
                                          <p:val>
                                            <p:strVal val="#ppt_x"/>
                                          </p:val>
                                        </p:tav>
                                        <p:tav tm="100000">
                                          <p:val>
                                            <p:strVal val="#ppt_x"/>
                                          </p:val>
                                        </p:tav>
                                      </p:tavLst>
                                    </p:anim>
                                    <p:anim calcmode="lin" valueType="num">
                                      <p:cBhvr>
                                        <p:cTn id="94" dur="1000" fill="hold"/>
                                        <p:tgtEl>
                                          <p:spTgt spid="5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1000"/>
                                        <p:tgtEl>
                                          <p:spTgt spid="53"/>
                                        </p:tgtEl>
                                      </p:cBhvr>
                                    </p:animEffect>
                                    <p:anim calcmode="lin" valueType="num">
                                      <p:cBhvr>
                                        <p:cTn id="98" dur="1000" fill="hold"/>
                                        <p:tgtEl>
                                          <p:spTgt spid="53"/>
                                        </p:tgtEl>
                                        <p:attrNameLst>
                                          <p:attrName>ppt_x</p:attrName>
                                        </p:attrNameLst>
                                      </p:cBhvr>
                                      <p:tavLst>
                                        <p:tav tm="0">
                                          <p:val>
                                            <p:strVal val="#ppt_x"/>
                                          </p:val>
                                        </p:tav>
                                        <p:tav tm="100000">
                                          <p:val>
                                            <p:strVal val="#ppt_x"/>
                                          </p:val>
                                        </p:tav>
                                      </p:tavLst>
                                    </p:anim>
                                    <p:anim calcmode="lin" valueType="num">
                                      <p:cBhvr>
                                        <p:cTn id="99" dur="1000" fill="hold"/>
                                        <p:tgtEl>
                                          <p:spTgt spid="5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fade">
                                      <p:cBhvr>
                                        <p:cTn id="102" dur="1000"/>
                                        <p:tgtEl>
                                          <p:spTgt spid="54"/>
                                        </p:tgtEl>
                                      </p:cBhvr>
                                    </p:animEffect>
                                    <p:anim calcmode="lin" valueType="num">
                                      <p:cBhvr>
                                        <p:cTn id="103" dur="1000" fill="hold"/>
                                        <p:tgtEl>
                                          <p:spTgt spid="54"/>
                                        </p:tgtEl>
                                        <p:attrNameLst>
                                          <p:attrName>ppt_x</p:attrName>
                                        </p:attrNameLst>
                                      </p:cBhvr>
                                      <p:tavLst>
                                        <p:tav tm="0">
                                          <p:val>
                                            <p:strVal val="#ppt_x"/>
                                          </p:val>
                                        </p:tav>
                                        <p:tav tm="100000">
                                          <p:val>
                                            <p:strVal val="#ppt_x"/>
                                          </p:val>
                                        </p:tav>
                                      </p:tavLst>
                                    </p:anim>
                                    <p:anim calcmode="lin" valueType="num">
                                      <p:cBhvr>
                                        <p:cTn id="104" dur="1000" fill="hold"/>
                                        <p:tgtEl>
                                          <p:spTgt spid="5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fade">
                                      <p:cBhvr>
                                        <p:cTn id="107" dur="1000"/>
                                        <p:tgtEl>
                                          <p:spTgt spid="55"/>
                                        </p:tgtEl>
                                      </p:cBhvr>
                                    </p:animEffect>
                                    <p:anim calcmode="lin" valueType="num">
                                      <p:cBhvr>
                                        <p:cTn id="108" dur="1000" fill="hold"/>
                                        <p:tgtEl>
                                          <p:spTgt spid="55"/>
                                        </p:tgtEl>
                                        <p:attrNameLst>
                                          <p:attrName>ppt_x</p:attrName>
                                        </p:attrNameLst>
                                      </p:cBhvr>
                                      <p:tavLst>
                                        <p:tav tm="0">
                                          <p:val>
                                            <p:strVal val="#ppt_x"/>
                                          </p:val>
                                        </p:tav>
                                        <p:tav tm="100000">
                                          <p:val>
                                            <p:strVal val="#ppt_x"/>
                                          </p:val>
                                        </p:tav>
                                      </p:tavLst>
                                    </p:anim>
                                    <p:anim calcmode="lin" valueType="num">
                                      <p:cBhvr>
                                        <p:cTn id="109" dur="1000" fill="hold"/>
                                        <p:tgtEl>
                                          <p:spTgt spid="5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56"/>
                                        </p:tgtEl>
                                        <p:attrNameLst>
                                          <p:attrName>style.visibility</p:attrName>
                                        </p:attrNameLst>
                                      </p:cBhvr>
                                      <p:to>
                                        <p:strVal val="visible"/>
                                      </p:to>
                                    </p:set>
                                    <p:animEffect transition="in" filter="fade">
                                      <p:cBhvr>
                                        <p:cTn id="112" dur="1000"/>
                                        <p:tgtEl>
                                          <p:spTgt spid="56"/>
                                        </p:tgtEl>
                                      </p:cBhvr>
                                    </p:animEffect>
                                    <p:anim calcmode="lin" valueType="num">
                                      <p:cBhvr>
                                        <p:cTn id="113" dur="1000" fill="hold"/>
                                        <p:tgtEl>
                                          <p:spTgt spid="56"/>
                                        </p:tgtEl>
                                        <p:attrNameLst>
                                          <p:attrName>ppt_x</p:attrName>
                                        </p:attrNameLst>
                                      </p:cBhvr>
                                      <p:tavLst>
                                        <p:tav tm="0">
                                          <p:val>
                                            <p:strVal val="#ppt_x"/>
                                          </p:val>
                                        </p:tav>
                                        <p:tav tm="100000">
                                          <p:val>
                                            <p:strVal val="#ppt_x"/>
                                          </p:val>
                                        </p:tav>
                                      </p:tavLst>
                                    </p:anim>
                                    <p:anim calcmode="lin" valueType="num">
                                      <p:cBhvr>
                                        <p:cTn id="114" dur="1000" fill="hold"/>
                                        <p:tgtEl>
                                          <p:spTgt spid="5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71"/>
                                        </p:tgtEl>
                                        <p:attrNameLst>
                                          <p:attrName>style.visibility</p:attrName>
                                        </p:attrNameLst>
                                      </p:cBhvr>
                                      <p:to>
                                        <p:strVal val="visible"/>
                                      </p:to>
                                    </p:set>
                                    <p:animEffect transition="in" filter="fade">
                                      <p:cBhvr>
                                        <p:cTn id="117" dur="1000"/>
                                        <p:tgtEl>
                                          <p:spTgt spid="71"/>
                                        </p:tgtEl>
                                      </p:cBhvr>
                                    </p:animEffect>
                                    <p:anim calcmode="lin" valueType="num">
                                      <p:cBhvr>
                                        <p:cTn id="118" dur="1000" fill="hold"/>
                                        <p:tgtEl>
                                          <p:spTgt spid="71"/>
                                        </p:tgtEl>
                                        <p:attrNameLst>
                                          <p:attrName>ppt_x</p:attrName>
                                        </p:attrNameLst>
                                      </p:cBhvr>
                                      <p:tavLst>
                                        <p:tav tm="0">
                                          <p:val>
                                            <p:strVal val="#ppt_x"/>
                                          </p:val>
                                        </p:tav>
                                        <p:tav tm="100000">
                                          <p:val>
                                            <p:strVal val="#ppt_x"/>
                                          </p:val>
                                        </p:tav>
                                      </p:tavLst>
                                    </p:anim>
                                    <p:anim calcmode="lin" valueType="num">
                                      <p:cBhvr>
                                        <p:cTn id="119" dur="1000" fill="hold"/>
                                        <p:tgtEl>
                                          <p:spTgt spid="7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72"/>
                                        </p:tgtEl>
                                        <p:attrNameLst>
                                          <p:attrName>style.visibility</p:attrName>
                                        </p:attrNameLst>
                                      </p:cBhvr>
                                      <p:to>
                                        <p:strVal val="visible"/>
                                      </p:to>
                                    </p:set>
                                    <p:animEffect transition="in" filter="fade">
                                      <p:cBhvr>
                                        <p:cTn id="122" dur="1000"/>
                                        <p:tgtEl>
                                          <p:spTgt spid="72"/>
                                        </p:tgtEl>
                                      </p:cBhvr>
                                    </p:animEffect>
                                    <p:anim calcmode="lin" valueType="num">
                                      <p:cBhvr>
                                        <p:cTn id="123" dur="1000" fill="hold"/>
                                        <p:tgtEl>
                                          <p:spTgt spid="72"/>
                                        </p:tgtEl>
                                        <p:attrNameLst>
                                          <p:attrName>ppt_x</p:attrName>
                                        </p:attrNameLst>
                                      </p:cBhvr>
                                      <p:tavLst>
                                        <p:tav tm="0">
                                          <p:val>
                                            <p:strVal val="#ppt_x"/>
                                          </p:val>
                                        </p:tav>
                                        <p:tav tm="100000">
                                          <p:val>
                                            <p:strVal val="#ppt_x"/>
                                          </p:val>
                                        </p:tav>
                                      </p:tavLst>
                                    </p:anim>
                                    <p:anim calcmode="lin" valueType="num">
                                      <p:cBhvr>
                                        <p:cTn id="124" dur="1000" fill="hold"/>
                                        <p:tgtEl>
                                          <p:spTgt spid="72"/>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73"/>
                                        </p:tgtEl>
                                        <p:attrNameLst>
                                          <p:attrName>style.visibility</p:attrName>
                                        </p:attrNameLst>
                                      </p:cBhvr>
                                      <p:to>
                                        <p:strVal val="visible"/>
                                      </p:to>
                                    </p:set>
                                    <p:animEffect transition="in" filter="fade">
                                      <p:cBhvr>
                                        <p:cTn id="127" dur="1000"/>
                                        <p:tgtEl>
                                          <p:spTgt spid="73"/>
                                        </p:tgtEl>
                                      </p:cBhvr>
                                    </p:animEffect>
                                    <p:anim calcmode="lin" valueType="num">
                                      <p:cBhvr>
                                        <p:cTn id="128" dur="1000" fill="hold"/>
                                        <p:tgtEl>
                                          <p:spTgt spid="73"/>
                                        </p:tgtEl>
                                        <p:attrNameLst>
                                          <p:attrName>ppt_x</p:attrName>
                                        </p:attrNameLst>
                                      </p:cBhvr>
                                      <p:tavLst>
                                        <p:tav tm="0">
                                          <p:val>
                                            <p:strVal val="#ppt_x"/>
                                          </p:val>
                                        </p:tav>
                                        <p:tav tm="100000">
                                          <p:val>
                                            <p:strVal val="#ppt_x"/>
                                          </p:val>
                                        </p:tav>
                                      </p:tavLst>
                                    </p:anim>
                                    <p:anim calcmode="lin" valueType="num">
                                      <p:cBhvr>
                                        <p:cTn id="129" dur="1000" fill="hold"/>
                                        <p:tgtEl>
                                          <p:spTgt spid="73"/>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74"/>
                                        </p:tgtEl>
                                        <p:attrNameLst>
                                          <p:attrName>style.visibility</p:attrName>
                                        </p:attrNameLst>
                                      </p:cBhvr>
                                      <p:to>
                                        <p:strVal val="visible"/>
                                      </p:to>
                                    </p:set>
                                    <p:animEffect transition="in" filter="fade">
                                      <p:cBhvr>
                                        <p:cTn id="132" dur="1000"/>
                                        <p:tgtEl>
                                          <p:spTgt spid="74"/>
                                        </p:tgtEl>
                                      </p:cBhvr>
                                    </p:animEffect>
                                    <p:anim calcmode="lin" valueType="num">
                                      <p:cBhvr>
                                        <p:cTn id="133" dur="1000" fill="hold"/>
                                        <p:tgtEl>
                                          <p:spTgt spid="74"/>
                                        </p:tgtEl>
                                        <p:attrNameLst>
                                          <p:attrName>ppt_x</p:attrName>
                                        </p:attrNameLst>
                                      </p:cBhvr>
                                      <p:tavLst>
                                        <p:tav tm="0">
                                          <p:val>
                                            <p:strVal val="#ppt_x"/>
                                          </p:val>
                                        </p:tav>
                                        <p:tav tm="100000">
                                          <p:val>
                                            <p:strVal val="#ppt_x"/>
                                          </p:val>
                                        </p:tav>
                                      </p:tavLst>
                                    </p:anim>
                                    <p:anim calcmode="lin" valueType="num">
                                      <p:cBhvr>
                                        <p:cTn id="134" dur="1000" fill="hold"/>
                                        <p:tgtEl>
                                          <p:spTgt spid="74"/>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5"/>
                                        </p:tgtEl>
                                        <p:attrNameLst>
                                          <p:attrName>style.visibility</p:attrName>
                                        </p:attrNameLst>
                                      </p:cBhvr>
                                      <p:to>
                                        <p:strVal val="visible"/>
                                      </p:to>
                                    </p:set>
                                    <p:animEffect transition="in" filter="fade">
                                      <p:cBhvr>
                                        <p:cTn id="137" dur="1000"/>
                                        <p:tgtEl>
                                          <p:spTgt spid="75"/>
                                        </p:tgtEl>
                                      </p:cBhvr>
                                    </p:animEffect>
                                    <p:anim calcmode="lin" valueType="num">
                                      <p:cBhvr>
                                        <p:cTn id="138" dur="1000" fill="hold"/>
                                        <p:tgtEl>
                                          <p:spTgt spid="75"/>
                                        </p:tgtEl>
                                        <p:attrNameLst>
                                          <p:attrName>ppt_x</p:attrName>
                                        </p:attrNameLst>
                                      </p:cBhvr>
                                      <p:tavLst>
                                        <p:tav tm="0">
                                          <p:val>
                                            <p:strVal val="#ppt_x"/>
                                          </p:val>
                                        </p:tav>
                                        <p:tav tm="100000">
                                          <p:val>
                                            <p:strVal val="#ppt_x"/>
                                          </p:val>
                                        </p:tav>
                                      </p:tavLst>
                                    </p:anim>
                                    <p:anim calcmode="lin" valueType="num">
                                      <p:cBhvr>
                                        <p:cTn id="139" dur="1000" fill="hold"/>
                                        <p:tgtEl>
                                          <p:spTgt spid="7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76"/>
                                        </p:tgtEl>
                                        <p:attrNameLst>
                                          <p:attrName>style.visibility</p:attrName>
                                        </p:attrNameLst>
                                      </p:cBhvr>
                                      <p:to>
                                        <p:strVal val="visible"/>
                                      </p:to>
                                    </p:set>
                                    <p:animEffect transition="in" filter="fade">
                                      <p:cBhvr>
                                        <p:cTn id="142" dur="1000"/>
                                        <p:tgtEl>
                                          <p:spTgt spid="76"/>
                                        </p:tgtEl>
                                      </p:cBhvr>
                                    </p:animEffect>
                                    <p:anim calcmode="lin" valueType="num">
                                      <p:cBhvr>
                                        <p:cTn id="143" dur="1000" fill="hold"/>
                                        <p:tgtEl>
                                          <p:spTgt spid="76"/>
                                        </p:tgtEl>
                                        <p:attrNameLst>
                                          <p:attrName>ppt_x</p:attrName>
                                        </p:attrNameLst>
                                      </p:cBhvr>
                                      <p:tavLst>
                                        <p:tav tm="0">
                                          <p:val>
                                            <p:strVal val="#ppt_x"/>
                                          </p:val>
                                        </p:tav>
                                        <p:tav tm="100000">
                                          <p:val>
                                            <p:strVal val="#ppt_x"/>
                                          </p:val>
                                        </p:tav>
                                      </p:tavLst>
                                    </p:anim>
                                    <p:anim calcmode="lin" valueType="num">
                                      <p:cBhvr>
                                        <p:cTn id="144" dur="1000" fill="hold"/>
                                        <p:tgtEl>
                                          <p:spTgt spid="76"/>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77"/>
                                        </p:tgtEl>
                                        <p:attrNameLst>
                                          <p:attrName>style.visibility</p:attrName>
                                        </p:attrNameLst>
                                      </p:cBhvr>
                                      <p:to>
                                        <p:strVal val="visible"/>
                                      </p:to>
                                    </p:set>
                                    <p:animEffect transition="in" filter="fade">
                                      <p:cBhvr>
                                        <p:cTn id="147" dur="1000"/>
                                        <p:tgtEl>
                                          <p:spTgt spid="77"/>
                                        </p:tgtEl>
                                      </p:cBhvr>
                                    </p:animEffect>
                                    <p:anim calcmode="lin" valueType="num">
                                      <p:cBhvr>
                                        <p:cTn id="148" dur="1000" fill="hold"/>
                                        <p:tgtEl>
                                          <p:spTgt spid="77"/>
                                        </p:tgtEl>
                                        <p:attrNameLst>
                                          <p:attrName>ppt_x</p:attrName>
                                        </p:attrNameLst>
                                      </p:cBhvr>
                                      <p:tavLst>
                                        <p:tav tm="0">
                                          <p:val>
                                            <p:strVal val="#ppt_x"/>
                                          </p:val>
                                        </p:tav>
                                        <p:tav tm="100000">
                                          <p:val>
                                            <p:strVal val="#ppt_x"/>
                                          </p:val>
                                        </p:tav>
                                      </p:tavLst>
                                    </p:anim>
                                    <p:anim calcmode="lin" valueType="num">
                                      <p:cBhvr>
                                        <p:cTn id="149"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p:bldP spid="70" grpId="0"/>
      <p:bldP spid="71" grpId="0"/>
      <p:bldP spid="72" grpId="0"/>
      <p:bldP spid="73" grpId="0"/>
      <p:bldP spid="74" grpId="0"/>
      <p:bldP spid="75" grpId="0"/>
      <p:bldP spid="76" grpId="0"/>
      <p:bldP spid="7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23090</TotalTime>
  <Words>3323</Words>
  <Application>Microsoft Office PowerPoint</Application>
  <PresentationFormat>自定义</PresentationFormat>
  <Paragraphs>234</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1373</cp:revision>
  <dcterms:created xsi:type="dcterms:W3CDTF">2009-02-11T05:37:22Z</dcterms:created>
  <dcterms:modified xsi:type="dcterms:W3CDTF">2018-02-25T01:42:23Z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